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7.xml" ContentType="application/vnd.openxmlformats-officedocument.presentationml.tags+xml"/>
  <Override PartName="/ppt/notesSlides/notesSlide1.xml" ContentType="application/vnd.openxmlformats-officedocument.presentationml.notesSlide+xml"/>
  <Override PartName="/ppt/tags/tag58.xml" ContentType="application/vnd.openxmlformats-officedocument.presentationml.tags+xml"/>
  <Override PartName="/ppt/notesSlides/notesSlide2.xml" ContentType="application/vnd.openxmlformats-officedocument.presentationml.notesSlide+xml"/>
  <Override PartName="/ppt/tags/tag59.xml" ContentType="application/vnd.openxmlformats-officedocument.presentationml.tags+xml"/>
  <Override PartName="/ppt/notesSlides/notesSlide3.xml" ContentType="application/vnd.openxmlformats-officedocument.presentationml.notesSlide+xml"/>
  <Override PartName="/ppt/tags/tag60.xml" ContentType="application/vnd.openxmlformats-officedocument.presentationml.tags+xml"/>
  <Override PartName="/ppt/notesSlides/notesSlide4.xml" ContentType="application/vnd.openxmlformats-officedocument.presentationml.notesSlide+xml"/>
  <Override PartName="/ppt/tags/tag6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2.xml" ContentType="application/vnd.openxmlformats-officedocument.presentationml.tags+xml"/>
  <Override PartName="/ppt/notesSlides/notesSlide7.xml" ContentType="application/vnd.openxmlformats-officedocument.presentationml.notesSlide+xml"/>
  <Override PartName="/ppt/tags/tag63.xml" ContentType="application/vnd.openxmlformats-officedocument.presentationml.tags+xml"/>
  <Override PartName="/ppt/notesSlides/notesSlide8.xml" ContentType="application/vnd.openxmlformats-officedocument.presentationml.notesSlide+xml"/>
  <Override PartName="/ppt/tags/tag64.xml" ContentType="application/vnd.openxmlformats-officedocument.presentationml.tags+xml"/>
  <Override PartName="/ppt/notesSlides/notesSlide9.xml" ContentType="application/vnd.openxmlformats-officedocument.presentationml.notesSlide+xml"/>
  <Override PartName="/ppt/tags/tag65.xml" ContentType="application/vnd.openxmlformats-officedocument.presentationml.tags+xml"/>
  <Override PartName="/ppt/notesSlides/notesSlide10.xml" ContentType="application/vnd.openxmlformats-officedocument.presentationml.notesSlide+xml"/>
  <Override PartName="/ppt/tags/tag66.xml" ContentType="application/vnd.openxmlformats-officedocument.presentationml.tags+xml"/>
  <Override PartName="/ppt/notesSlides/notesSlide11.xml" ContentType="application/vnd.openxmlformats-officedocument.presentationml.notesSlide+xml"/>
  <Override PartName="/ppt/tags/tag67.xml" ContentType="application/vnd.openxmlformats-officedocument.presentationml.tags+xml"/>
  <Override PartName="/ppt/notesSlides/notesSlide12.xml" ContentType="application/vnd.openxmlformats-officedocument.presentationml.notesSlide+xml"/>
  <Override PartName="/ppt/tags/tag68.xml" ContentType="application/vnd.openxmlformats-officedocument.presentationml.tags+xml"/>
  <Override PartName="/ppt/notesSlides/notesSlide13.xml" ContentType="application/vnd.openxmlformats-officedocument.presentationml.notesSlide+xml"/>
  <Override PartName="/ppt/tags/tag69.xml" ContentType="application/vnd.openxmlformats-officedocument.presentationml.tags+xml"/>
  <Override PartName="/ppt/notesSlides/notesSlide14.xml" ContentType="application/vnd.openxmlformats-officedocument.presentationml.notesSlide+xml"/>
  <Override PartName="/ppt/tags/tag70.xml" ContentType="application/vnd.openxmlformats-officedocument.presentationml.tags+xml"/>
  <Override PartName="/ppt/notesSlides/notesSlide15.xml" ContentType="application/vnd.openxmlformats-officedocument.presentationml.notesSlide+xml"/>
  <Override PartName="/ppt/tags/tag71.xml" ContentType="application/vnd.openxmlformats-officedocument.presentationml.tags+xml"/>
  <Override PartName="/ppt/notesSlides/notesSlide16.xml" ContentType="application/vnd.openxmlformats-officedocument.presentationml.notesSlide+xml"/>
  <Override PartName="/ppt/tags/tag72.xml" ContentType="application/vnd.openxmlformats-officedocument.presentationml.tags+xml"/>
  <Override PartName="/ppt/notesSlides/notesSlide17.xml" ContentType="application/vnd.openxmlformats-officedocument.presentationml.notesSlide+xml"/>
  <Override PartName="/ppt/tags/tag73.xml" ContentType="application/vnd.openxmlformats-officedocument.presentationml.tags+xml"/>
  <Override PartName="/ppt/notesSlides/notesSlide18.xml" ContentType="application/vnd.openxmlformats-officedocument.presentationml.notesSlide+xml"/>
  <Override PartName="/ppt/tags/tag74.xml" ContentType="application/vnd.openxmlformats-officedocument.presentationml.tags+xml"/>
  <Override PartName="/ppt/notesSlides/notesSlide19.xml" ContentType="application/vnd.openxmlformats-officedocument.presentationml.notesSlide+xml"/>
  <Override PartName="/ppt/tags/tag7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2"/>
    <p:sldId id="257" r:id="rId3"/>
    <p:sldId id="258" r:id="rId4"/>
    <p:sldId id="281" r:id="rId5"/>
    <p:sldId id="259" r:id="rId6"/>
    <p:sldId id="260" r:id="rId7"/>
    <p:sldId id="276" r:id="rId8"/>
    <p:sldId id="261" r:id="rId9"/>
    <p:sldId id="271" r:id="rId10"/>
    <p:sldId id="262" r:id="rId11"/>
    <p:sldId id="263" r:id="rId12"/>
    <p:sldId id="264" r:id="rId13"/>
    <p:sldId id="277" r:id="rId14"/>
    <p:sldId id="272" r:id="rId15"/>
    <p:sldId id="265" r:id="rId16"/>
    <p:sldId id="278" r:id="rId17"/>
    <p:sldId id="266" r:id="rId18"/>
    <p:sldId id="267" r:id="rId19"/>
    <p:sldId id="273" r:id="rId20"/>
    <p:sldId id="268" r:id="rId21"/>
    <p:sldId id="279" r:id="rId22"/>
    <p:sldId id="269" r:id="rId23"/>
    <p:sldId id="282" r:id="rId24"/>
    <p:sldId id="270" r:id="rId25"/>
    <p:sldId id="280" r:id="rId26"/>
    <p:sldId id="274" r:id="rId27"/>
    <p:sldId id="27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7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59" d="100"/>
          <a:sy n="59" d="100"/>
        </p:scale>
        <p:origin x="-96" y="-1194"/>
      </p:cViewPr>
      <p:guideLst>
        <p:guide orient="horz" pos="2178"/>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宋体" panose="02010600030101010101" pitchFamily="2" charset="-122"/>
                <a:ea typeface="宋体" panose="02010600030101010101" pitchFamily="2" charset="-122"/>
              </a:rPr>
              <a:t>2020/10/24</a:t>
            </a:fld>
            <a:endParaRPr lang="zh-CN" altLang="en-US"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宋体" panose="02010600030101010101" pitchFamily="2" charset="-122"/>
                <a:ea typeface="宋体" panose="02010600030101010101" pitchFamily="2" charset="-122"/>
              </a:rPr>
              <a:t>‹#›</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83518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1AC49D05-6128-4D0D-A32A-06A5E73B386C}" type="datetimeFigureOut">
              <a:rPr lang="zh-CN" altLang="en-US" smtClean="0"/>
              <a:pPr/>
              <a:t>2020/10/24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5849F42C-2DAE-424C-A4B8-3140182C3E9F}" type="slidenum">
              <a:rPr lang="zh-CN" altLang="en-US" smtClean="0"/>
              <a:pPr/>
              <a:t>‹#›</a:t>
            </a:fld>
            <a:endParaRPr lang="zh-CN" altLang="en-US" dirty="0"/>
          </a:p>
        </p:txBody>
      </p:sp>
    </p:spTree>
    <p:extLst>
      <p:ext uri="{BB962C8B-B14F-4D97-AF65-F5344CB8AC3E}">
        <p14:creationId xmlns:p14="http://schemas.microsoft.com/office/powerpoint/2010/main" val="1374741383"/>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27</a:t>
            </a:fld>
            <a:endParaRPr lang="zh-CN" altLang="en-US" dirty="0"/>
          </a:p>
        </p:txBody>
      </p:sp>
    </p:spTree>
    <p:extLst>
      <p:ext uri="{BB962C8B-B14F-4D97-AF65-F5344CB8AC3E}">
        <p14:creationId xmlns:p14="http://schemas.microsoft.com/office/powerpoint/2010/main" val="859862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pPr/>
              <a:t>7</a:t>
            </a:fld>
            <a:endParaRPr lang="zh-CN" altLang="en-US" dirty="0"/>
          </a:p>
        </p:txBody>
      </p:sp>
    </p:spTree>
    <p:extLst>
      <p:ext uri="{BB962C8B-B14F-4D97-AF65-F5344CB8AC3E}">
        <p14:creationId xmlns:p14="http://schemas.microsoft.com/office/powerpoint/2010/main" val="565557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Master" Target="../slideMasters/slideMaster1.xml"/><Relationship Id="rId5" Type="http://schemas.openxmlformats.org/officeDocument/2006/relationships/tags" Target="../tags/tag48.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slideMaster" Target="../slideMasters/slideMaster1.xml"/><Relationship Id="rId4" Type="http://schemas.openxmlformats.org/officeDocument/2006/relationships/tags" Target="../tags/tag56.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slideMaster" Target="../slideMasters/slideMaster1.xml"/><Relationship Id="rId4" Type="http://schemas.openxmlformats.org/officeDocument/2006/relationships/tags" Target="../tags/tag3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a:prstGeom prst="rect">
            <a:avLst/>
          </a:prstGeo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a:prstGeom prst="rect">
            <a:avLst/>
          </a:prstGeo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2020/10/24</a:t>
            </a:fld>
            <a:endParaRPr lang="zh-CN" altLang="en-US"/>
          </a:p>
        </p:txBody>
      </p:sp>
      <p:sp>
        <p:nvSpPr>
          <p:cNvPr id="17" name="页脚占位符 16"/>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t>2020/10/24</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t>2020/10/24</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a:prstGeom prst="rect">
            <a:avLst/>
          </a:prstGeo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a:prstGeom prst="rect">
            <a:avLst/>
          </a:prstGeo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2020/10/24</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宋体" panose="02010600030101010101" pitchFamily="2" charset="-122"/>
                <a:cs typeface="+mj-cs"/>
                <a:sym typeface="+mn-ea"/>
              </a:defRPr>
            </a:lvl1pPr>
          </a:lstStyle>
          <a:p>
            <a:pPr lvl="0"/>
            <a:r>
              <a:rPr dirty="0">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2020/10/24</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a:prstGeom prst="rect">
            <a:avLst/>
          </a:prstGeo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a:prstGeom prst="rect">
            <a:avLst/>
          </a:prstGeo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宋体" panose="02010600030101010101" pitchFamily="2"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2020/10/24</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a:prstGeom prst="rect">
            <a:avLst/>
          </a:prstGeo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a:prstGeom prst="rect">
            <a:avLst/>
          </a:prstGeom>
        </p:spPr>
        <p:txBody>
          <a:bodyPr/>
          <a:lstStyle/>
          <a:p>
            <a:fld id="{760FBDFE-C587-4B4C-A407-44438C67B59E}" type="datetimeFigureOut">
              <a:rPr lang="zh-CN" altLang="en-US" smtClean="0"/>
              <a:t>2020/10/24</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a:prstGeom prst="rect">
            <a:avLst/>
          </a:prstGeo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a:prstGeom prst="rect">
            <a:avLst/>
          </a:prstGeo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a:prstGeom prst="rect">
            <a:avLst/>
          </a:prstGeo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宋体" panose="02010600030101010101" pitchFamily="2"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宋体" panose="02010600030101010101" pitchFamily="2"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a:prstGeom prst="rect">
            <a:avLst/>
          </a:prstGeom>
        </p:spPr>
        <p:txBody>
          <a:bodyPr/>
          <a:lstStyle/>
          <a:p>
            <a:fld id="{760FBDFE-C587-4B4C-A407-44438C67B59E}" type="datetimeFigureOut">
              <a:rPr lang="zh-CN" altLang="en-US" smtClean="0"/>
              <a:t>2020/10/24</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a:prstGeom prst="rect">
            <a:avLst/>
          </a:prstGeo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11" name="矩形 10"/>
          <p:cNvSpPr/>
          <p:nvPr userDrawn="1"/>
        </p:nvSpPr>
        <p:spPr>
          <a:xfrm>
            <a:off x="9206584" y="6383197"/>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621186"/>
      </p:ext>
    </p:extLst>
  </p:cSld>
  <p:clrMapOvr>
    <a:masterClrMapping/>
  </p:clrMapOvr>
  <mc:AlternateContent xmlns:mc="http://schemas.openxmlformats.org/markup-compatibility/2006" xmlns:p14="http://schemas.microsoft.com/office/powerpoint/2010/main">
    <mc:Choice Requires="p14">
      <p:transition>
        <p:random/>
      </p:transition>
    </mc:Choice>
    <mc:Fallback xmlns:a14="http://schemas.microsoft.com/office/drawing/2010/main" xmlns="">
      <p:transition>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7870391"/>
      </p:ext>
    </p:extLst>
  </p:cSld>
  <p:clrMapOvr>
    <a:masterClrMapping/>
  </p:clrMapOvr>
  <mc:AlternateContent xmlns:mc="http://schemas.openxmlformats.org/markup-compatibility/2006" xmlns:p14="http://schemas.microsoft.com/office/powerpoint/2010/main">
    <mc:Choice Requires="p14">
      <p:transition>
        <p:random/>
      </p:transition>
    </mc:Choice>
    <mc:Fallback xmlns:a14="http://schemas.microsoft.com/office/drawing/2010/main" xmlns="">
      <p:transition>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31486"/>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宋体" panose="02010600030101010101" pitchFamily="2"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2"/>
            </p:custDataLst>
          </p:nvPr>
        </p:nvSpPr>
        <p:spPr>
          <a:xfrm>
            <a:off x="879742" y="6349833"/>
            <a:ext cx="2700000" cy="316800"/>
          </a:xfrm>
          <a:prstGeom prst="rect">
            <a:avLst/>
          </a:prstGeom>
        </p:spPr>
        <p:txBody>
          <a:bodyPr/>
          <a:lstStyle/>
          <a:p>
            <a:fld id="{760FBDFE-C587-4B4C-A407-44438C67B59E}" type="datetimeFigureOut">
              <a:rPr lang="zh-CN" altLang="en-US" smtClean="0"/>
              <a:t>2020/10/24</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62"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p:random/>
      </p:transition>
    </mc:Choice>
    <mc:Fallback xmlns:a14="http://schemas.microsoft.com/office/drawing/2010/main" xmlns="">
      <p:transition>
        <p:random/>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宋体" panose="02010600030101010101" pitchFamily="2"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宋体" panose="02010600030101010101" pitchFamily="2"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5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2.jpeg"/><Relationship Id="rId2" Type="http://schemas.openxmlformats.org/officeDocument/2006/relationships/slideLayout" Target="../slideLayouts/slideLayout8.xml"/><Relationship Id="rId1" Type="http://schemas.openxmlformats.org/officeDocument/2006/relationships/tags" Target="../tags/tag6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65.xml"/><Relationship Id="rId5" Type="http://schemas.openxmlformats.org/officeDocument/2006/relationships/image" Target="../media/image13.jpe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66.xml"/><Relationship Id="rId5" Type="http://schemas.openxmlformats.org/officeDocument/2006/relationships/image" Target="../media/image14.jpe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6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6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69.xml"/><Relationship Id="rId5" Type="http://schemas.openxmlformats.org/officeDocument/2006/relationships/image" Target="../media/image17.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70.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7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58.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72.xml"/><Relationship Id="rId5" Type="http://schemas.openxmlformats.org/officeDocument/2006/relationships/image" Target="../media/image18.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73.xml"/><Relationship Id="rId5" Type="http://schemas.openxmlformats.org/officeDocument/2006/relationships/image" Target="../media/image19.jpe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74.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75.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21.xml"/><Relationship Id="rId16" Type="http://schemas.openxmlformats.org/officeDocument/2006/relationships/hyperlink" Target="http://www.1ppt.com/shiti/" TargetMode="External"/><Relationship Id="rId1" Type="http://schemas.openxmlformats.org/officeDocument/2006/relationships/slideLayout" Target="../slideLayouts/slideLayout2.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19" Type="http://schemas.openxmlformats.org/officeDocument/2006/relationships/image" Target="../media/image22.png"/><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5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60.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6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0" name="文本框 186"/>
          <p:cNvSpPr txBox="1"/>
          <p:nvPr/>
        </p:nvSpPr>
        <p:spPr>
          <a:xfrm>
            <a:off x="4898390" y="3224530"/>
            <a:ext cx="6052820" cy="565483"/>
          </a:xfrm>
          <a:prstGeom prst="rect">
            <a:avLst/>
          </a:prstGeom>
          <a:noFill/>
        </p:spPr>
        <p:txBody>
          <a:bodyPr wrap="square" lIns="68271" tIns="34135" rIns="68271" bIns="34135">
            <a:spAutoFit/>
          </a:bodyPr>
          <a:lstStyle/>
          <a:p>
            <a:pPr marR="0" algn="dist" defTabSz="1146175" eaLnBrk="0" hangingPunct="0">
              <a:lnSpc>
                <a:spcPct val="150000"/>
              </a:lnSpc>
              <a:buNone/>
              <a:defRPr/>
            </a:pPr>
            <a:r>
              <a:rPr kumimoji="1" sz="2400" i="0" kern="0" cap="none" spc="0" normalizeH="0" baseline="0" noProof="1" smtClean="0">
                <a:solidFill>
                  <a:schemeClr val="tx1"/>
                </a:solidFill>
                <a:effectLst/>
                <a:latin typeface="思源宋体 CN Medium" panose="02020500000000000000" charset="-122"/>
                <a:ea typeface="思源宋体 CN Medium" panose="02020500000000000000" charset="-122"/>
                <a:cs typeface="思源宋体 CN Medium" panose="02020500000000000000" charset="-122"/>
                <a:sym typeface="阿里巴巴普惠体 R" panose="00020600040101010101" pitchFamily="18" charset="-122"/>
              </a:rPr>
              <a:t>抗战胜利</a:t>
            </a:r>
            <a:r>
              <a:rPr kumimoji="1" lang="en-US" altLang="zh-CN" sz="2400" kern="0" noProof="1">
                <a:latin typeface="思源宋体 CN Medium" panose="02020500000000000000" charset="-122"/>
                <a:ea typeface="思源宋体 CN Medium" panose="02020500000000000000" charset="-122"/>
                <a:cs typeface="思源宋体 CN Medium" panose="02020500000000000000" charset="-122"/>
                <a:sym typeface="阿里巴巴普惠体 R" panose="00020600040101010101" pitchFamily="18" charset="-122"/>
              </a:rPr>
              <a:t>XX</a:t>
            </a:r>
            <a:r>
              <a:rPr kumimoji="1" sz="2400" i="0" kern="0" cap="none" spc="0" normalizeH="0" baseline="0" noProof="1" smtClean="0">
                <a:solidFill>
                  <a:schemeClr val="tx1"/>
                </a:solidFill>
                <a:effectLst/>
                <a:latin typeface="思源宋体 CN Medium" panose="02020500000000000000" charset="-122"/>
                <a:ea typeface="思源宋体 CN Medium" panose="02020500000000000000" charset="-122"/>
                <a:cs typeface="思源宋体 CN Medium" panose="02020500000000000000" charset="-122"/>
                <a:sym typeface="阿里巴巴普惠体 R" panose="00020600040101010101" pitchFamily="18" charset="-122"/>
              </a:rPr>
              <a:t>周年教育宣传</a:t>
            </a:r>
            <a:endParaRPr kumimoji="1" sz="2400" i="0" kern="0" cap="none" spc="0" normalizeH="0" baseline="0" noProof="1">
              <a:solidFill>
                <a:schemeClr val="tx1"/>
              </a:solidFill>
              <a:effectLst/>
              <a:latin typeface="思源宋体 CN Medium" panose="02020500000000000000" charset="-122"/>
              <a:ea typeface="思源宋体 CN Medium" panose="02020500000000000000" charset="-122"/>
              <a:cs typeface="思源宋体 CN Medium" panose="02020500000000000000" charset="-122"/>
              <a:sym typeface="阿里巴巴普惠体 R" panose="00020600040101010101" pitchFamily="18" charset="-122"/>
            </a:endParaRPr>
          </a:p>
        </p:txBody>
      </p:sp>
      <p:sp>
        <p:nvSpPr>
          <p:cNvPr id="6" name="文本框 5"/>
          <p:cNvSpPr txBox="1"/>
          <p:nvPr/>
        </p:nvSpPr>
        <p:spPr>
          <a:xfrm>
            <a:off x="4171014" y="1845009"/>
            <a:ext cx="7571740" cy="1568450"/>
          </a:xfrm>
          <a:prstGeom prst="rect">
            <a:avLst/>
          </a:prstGeom>
          <a:noFill/>
        </p:spPr>
        <p:txBody>
          <a:bodyPr wrap="square" rtlCol="0">
            <a:spAutoFit/>
          </a:bodyPr>
          <a:lstStyle/>
          <a:p>
            <a:pPr algn="dist"/>
            <a:r>
              <a:rPr lang="zh-CN" altLang="en-US" sz="9600" b="1" dirty="0">
                <a:solidFill>
                  <a:srgbClr val="C00000"/>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阿里巴巴普惠体 M" panose="00020600040101010101" pitchFamily="18" charset="-122"/>
                <a:sym typeface="阿里巴巴普惠体 R" panose="00020600040101010101" pitchFamily="18" charset="-122"/>
              </a:rPr>
              <a:t>伟大的胜利</a:t>
            </a:r>
          </a:p>
        </p:txBody>
      </p:sp>
      <p:sp>
        <p:nvSpPr>
          <p:cNvPr id="7" name="文本框 6"/>
          <p:cNvSpPr txBox="1"/>
          <p:nvPr/>
        </p:nvSpPr>
        <p:spPr>
          <a:xfrm>
            <a:off x="6918960" y="4048125"/>
            <a:ext cx="1915909" cy="369332"/>
          </a:xfrm>
          <a:prstGeom prst="rect">
            <a:avLst/>
          </a:prstGeom>
          <a:noFill/>
        </p:spPr>
        <p:txBody>
          <a:bodyPr wrap="none" rtlCol="0">
            <a:spAutoFit/>
          </a:bodyPr>
          <a:lstStyle/>
          <a:p>
            <a:r>
              <a:rPr lang="zh-CN" altLang="en-US" dirty="0">
                <a:solidFill>
                  <a:schemeClr val="tx1"/>
                </a:solidFill>
                <a:latin typeface="宋体" panose="02010600030101010101" pitchFamily="2" charset="-122"/>
                <a:ea typeface="宋体" panose="02010600030101010101" pitchFamily="2" charset="-122"/>
              </a:rPr>
              <a:t>汇报人</a:t>
            </a:r>
            <a:r>
              <a:rPr lang="zh-CN" altLang="en-US" dirty="0" smtClean="0">
                <a:solidFill>
                  <a:schemeClr val="tx1"/>
                </a:solidFill>
                <a:latin typeface="宋体" panose="02010600030101010101" pitchFamily="2" charset="-122"/>
                <a:ea typeface="宋体" panose="02010600030101010101" pitchFamily="2" charset="-122"/>
              </a:rPr>
              <a:t>：第一</a:t>
            </a:r>
            <a:r>
              <a:rPr lang="en-US" altLang="zh-CN" dirty="0" smtClean="0">
                <a:solidFill>
                  <a:schemeClr val="tx1"/>
                </a:solidFill>
                <a:latin typeface="宋体" panose="02010600030101010101" pitchFamily="2" charset="-122"/>
                <a:ea typeface="宋体" panose="02010600030101010101" pitchFamily="2" charset="-122"/>
              </a:rPr>
              <a:t>PPT</a:t>
            </a:r>
            <a:endParaRPr lang="zh-CN" altLang="en-US" dirty="0">
              <a:solidFill>
                <a:schemeClr val="tx1"/>
              </a:solidFill>
              <a:latin typeface="宋体" panose="02010600030101010101" pitchFamily="2" charset="-122"/>
              <a:ea typeface="宋体" panose="02010600030101010101" pitchFamily="2" charset="-122"/>
            </a:endParaRPr>
          </a:p>
        </p:txBody>
      </p:sp>
    </p:spTree>
    <p:custDataLst>
      <p:tags r:id="rId1"/>
    </p:custData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3084" name="Picture 12" descr="d:\users\administrator\appdata\roaming\360se6\User Data\temp\2006111214476656.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418285" y="2220687"/>
            <a:ext cx="1872341" cy="1872341"/>
          </a:xfrm>
          <a:custGeom>
            <a:avLst/>
            <a:gdLst/>
            <a:ahLst/>
            <a:cxnLst>
              <a:cxn ang="3">
                <a:pos x="hc" y="t"/>
              </a:cxn>
              <a:cxn ang="cd2">
                <a:pos x="l" y="vc"/>
              </a:cxn>
              <a:cxn ang="cd4">
                <a:pos x="hc" y="b"/>
              </a:cxn>
              <a:cxn ang="0">
                <a:pos x="r" y="vc"/>
              </a:cxn>
            </a:cxnLst>
            <a:rect l="l" t="t" r="r" b="b"/>
            <a:pathLst>
              <a:path w="2949" h="2949">
                <a:moveTo>
                  <a:pt x="1474" y="0"/>
                </a:moveTo>
                <a:cubicBezTo>
                  <a:pt x="2289" y="0"/>
                  <a:pt x="2949" y="660"/>
                  <a:pt x="2949" y="1474"/>
                </a:cubicBezTo>
                <a:cubicBezTo>
                  <a:pt x="2949" y="2289"/>
                  <a:pt x="2289" y="2949"/>
                  <a:pt x="1474" y="2949"/>
                </a:cubicBezTo>
                <a:cubicBezTo>
                  <a:pt x="660" y="2949"/>
                  <a:pt x="0" y="2289"/>
                  <a:pt x="0" y="1474"/>
                </a:cubicBezTo>
                <a:cubicBezTo>
                  <a:pt x="0" y="660"/>
                  <a:pt x="660" y="0"/>
                  <a:pt x="1474" y="0"/>
                </a:cubicBezTo>
                <a:close/>
              </a:path>
            </a:pathLst>
          </a:custGeom>
          <a:noFill/>
          <a:ln w="69850">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4100" name="Picture 4" descr="d:\users\administrator\appdata\roaming\360se6\User Data\temp\0ff41bd5ad6eddc4b3306ee93fdbb6fd536633c9.jp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174343" y="2220687"/>
            <a:ext cx="1872341" cy="1872341"/>
          </a:xfrm>
          <a:custGeom>
            <a:avLst/>
            <a:gdLst>
              <a:gd name="adj" fmla="val 4167"/>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il" t="il" r="ir" b="ib"/>
            <a:pathLst>
              <a:path w="2949" h="2949">
                <a:moveTo>
                  <a:pt x="1474" y="0"/>
                </a:moveTo>
                <a:cubicBezTo>
                  <a:pt x="2289" y="0"/>
                  <a:pt x="2949" y="660"/>
                  <a:pt x="2949" y="1474"/>
                </a:cubicBezTo>
                <a:cubicBezTo>
                  <a:pt x="2949" y="2289"/>
                  <a:pt x="2289" y="2949"/>
                  <a:pt x="1474" y="2949"/>
                </a:cubicBezTo>
                <a:cubicBezTo>
                  <a:pt x="660" y="2949"/>
                  <a:pt x="0" y="2289"/>
                  <a:pt x="0" y="1474"/>
                </a:cubicBezTo>
                <a:cubicBezTo>
                  <a:pt x="0" y="660"/>
                  <a:pt x="660" y="0"/>
                  <a:pt x="1474" y="0"/>
                </a:cubicBezTo>
                <a:close/>
              </a:path>
            </a:pathLst>
          </a:custGeom>
          <a:solidFill>
            <a:srgbClr val="FFFFFF"/>
          </a:solidFill>
          <a:ln w="76200" cap="sq">
            <a:solidFill>
              <a:srgbClr val="EAEAEA"/>
            </a:solidFill>
            <a:miter lim="800000"/>
            <a:headEnd/>
            <a:tailEnd/>
          </a:ln>
          <a:effectLst/>
        </p:spPr>
      </p:pic>
      <p:pic>
        <p:nvPicPr>
          <p:cNvPr id="4102" name="Picture 6" descr="d:\users\administrator\appdata\roaming\360se6\User Data\temp\2005112821391981057.jp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930400" y="2220687"/>
            <a:ext cx="1872341" cy="1872341"/>
          </a:xfrm>
          <a:custGeom>
            <a:avLst/>
            <a:gdLst>
              <a:gd name="adj" fmla="val 4167"/>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il" t="il" r="ir" b="ib"/>
            <a:pathLst>
              <a:path w="2949" h="2949">
                <a:moveTo>
                  <a:pt x="1474" y="0"/>
                </a:moveTo>
                <a:cubicBezTo>
                  <a:pt x="2289" y="0"/>
                  <a:pt x="2949" y="660"/>
                  <a:pt x="2949" y="1474"/>
                </a:cubicBezTo>
                <a:cubicBezTo>
                  <a:pt x="2949" y="2289"/>
                  <a:pt x="2289" y="2949"/>
                  <a:pt x="1474" y="2949"/>
                </a:cubicBezTo>
                <a:cubicBezTo>
                  <a:pt x="660" y="2949"/>
                  <a:pt x="0" y="2289"/>
                  <a:pt x="0" y="1474"/>
                </a:cubicBezTo>
                <a:cubicBezTo>
                  <a:pt x="0" y="660"/>
                  <a:pt x="660" y="0"/>
                  <a:pt x="1474" y="0"/>
                </a:cubicBezTo>
                <a:close/>
              </a:path>
            </a:pathLst>
          </a:custGeom>
          <a:solidFill>
            <a:srgbClr val="FFFFFF"/>
          </a:solidFill>
          <a:ln w="76200" cap="sq">
            <a:solidFill>
              <a:srgbClr val="EAEAEA"/>
            </a:solidFill>
            <a:miter lim="800000"/>
            <a:headEnd/>
            <a:tailEnd/>
          </a:ln>
          <a:effectLst/>
        </p:spPr>
      </p:pic>
      <p:sp>
        <p:nvSpPr>
          <p:cNvPr id="5"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sp>
        <p:nvSpPr>
          <p:cNvPr id="9" name="加号 8"/>
          <p:cNvSpPr/>
          <p:nvPr/>
        </p:nvSpPr>
        <p:spPr>
          <a:xfrm>
            <a:off x="3999151" y="2648857"/>
            <a:ext cx="1016000" cy="1016000"/>
          </a:xfrm>
          <a:prstGeom prst="mathPlus">
            <a:avLst>
              <a:gd name="adj1" fmla="val 14949"/>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阿里巴巴普惠体 R" panose="00020600040101010101" pitchFamily="18" charset="-122"/>
              <a:cs typeface="阿里巴巴普惠体 R" panose="00020600040101010101" pitchFamily="18" charset="-122"/>
            </a:endParaRPr>
          </a:p>
        </p:txBody>
      </p:sp>
      <p:grpSp>
        <p:nvGrpSpPr>
          <p:cNvPr id="14" name="组合 13"/>
          <p:cNvGrpSpPr/>
          <p:nvPr/>
        </p:nvGrpSpPr>
        <p:grpSpPr>
          <a:xfrm>
            <a:off x="1639071" y="4378718"/>
            <a:ext cx="2454998" cy="1312246"/>
            <a:chOff x="6585160" y="1678126"/>
            <a:chExt cx="2454998" cy="1312246"/>
          </a:xfrm>
        </p:grpSpPr>
        <p:sp>
          <p:nvSpPr>
            <p:cNvPr id="15" name="矩形 14"/>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16" name="矩形 15"/>
            <p:cNvSpPr/>
            <p:nvPr/>
          </p:nvSpPr>
          <p:spPr>
            <a:xfrm>
              <a:off x="6691672" y="1678126"/>
              <a:ext cx="2241974" cy="4033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17" name="组合 16"/>
          <p:cNvGrpSpPr/>
          <p:nvPr/>
        </p:nvGrpSpPr>
        <p:grpSpPr>
          <a:xfrm>
            <a:off x="4868501" y="4378718"/>
            <a:ext cx="2454998" cy="1312246"/>
            <a:chOff x="6585160" y="1678126"/>
            <a:chExt cx="2454998" cy="1312246"/>
          </a:xfrm>
        </p:grpSpPr>
        <p:sp>
          <p:nvSpPr>
            <p:cNvPr id="18" name="矩形 17"/>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19" name="矩形 18"/>
            <p:cNvSpPr/>
            <p:nvPr/>
          </p:nvSpPr>
          <p:spPr>
            <a:xfrm>
              <a:off x="6691672" y="1678126"/>
              <a:ext cx="2241974" cy="4033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20" name="组合 19"/>
          <p:cNvGrpSpPr/>
          <p:nvPr/>
        </p:nvGrpSpPr>
        <p:grpSpPr>
          <a:xfrm>
            <a:off x="8126956" y="4378718"/>
            <a:ext cx="2454998" cy="1312246"/>
            <a:chOff x="6585160" y="1678126"/>
            <a:chExt cx="2454998" cy="1312246"/>
          </a:xfrm>
        </p:grpSpPr>
        <p:sp>
          <p:nvSpPr>
            <p:cNvPr id="21" name="矩形 20"/>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2" name="矩形 21"/>
            <p:cNvSpPr/>
            <p:nvPr/>
          </p:nvSpPr>
          <p:spPr>
            <a:xfrm>
              <a:off x="6691672" y="1678126"/>
              <a:ext cx="2241974" cy="4033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sp>
        <p:nvSpPr>
          <p:cNvPr id="2" name="加号 1"/>
          <p:cNvSpPr/>
          <p:nvPr/>
        </p:nvSpPr>
        <p:spPr>
          <a:xfrm>
            <a:off x="7323376" y="2649492"/>
            <a:ext cx="1016000" cy="1016000"/>
          </a:xfrm>
          <a:prstGeom prst="mathPlus">
            <a:avLst>
              <a:gd name="adj1" fmla="val 14949"/>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阿里巴巴普惠体 R" panose="00020600040101010101" pitchFamily="18" charset="-122"/>
              <a:cs typeface="阿里巴巴普惠体 R" panose="00020600040101010101" pitchFamily="18" charset="-122"/>
            </a:endParaRPr>
          </a:p>
        </p:txBody>
      </p:sp>
    </p:spTree>
    <p:custDataLst>
      <p:tags r:id="rId1"/>
    </p:custData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grpSp>
        <p:nvGrpSpPr>
          <p:cNvPr id="3" name="组合 2"/>
          <p:cNvGrpSpPr/>
          <p:nvPr/>
        </p:nvGrpSpPr>
        <p:grpSpPr>
          <a:xfrm>
            <a:off x="899160" y="1880870"/>
            <a:ext cx="3361690" cy="4198620"/>
            <a:chOff x="1400" y="2855"/>
            <a:chExt cx="5294" cy="6612"/>
          </a:xfrm>
        </p:grpSpPr>
        <p:sp>
          <p:nvSpPr>
            <p:cNvPr id="6" name="矩形 5"/>
            <p:cNvSpPr/>
            <p:nvPr/>
          </p:nvSpPr>
          <p:spPr>
            <a:xfrm>
              <a:off x="1400" y="2855"/>
              <a:ext cx="5294" cy="6613"/>
            </a:xfrm>
            <a:prstGeom prst="rect">
              <a:avLst/>
            </a:prstGeom>
            <a:solidFill>
              <a:srgbClr val="C000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ea typeface="阿里巴巴普惠体 R" panose="00020600040101010101" pitchFamily="18" charset="-122"/>
                <a:cs typeface="阿里巴巴普惠体 R" panose="00020600040101010101" pitchFamily="18" charset="-122"/>
              </a:endParaRPr>
            </a:p>
          </p:txBody>
        </p:sp>
        <p:sp>
          <p:nvSpPr>
            <p:cNvPr id="7" name="矩形 6"/>
            <p:cNvSpPr/>
            <p:nvPr/>
          </p:nvSpPr>
          <p:spPr>
            <a:xfrm>
              <a:off x="1929" y="8288"/>
              <a:ext cx="4235" cy="729"/>
            </a:xfrm>
            <a:prstGeom prst="rect">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ea typeface="阿里巴巴普惠体 R" panose="00020600040101010101" pitchFamily="18" charset="-122"/>
                <a:cs typeface="阿里巴巴普惠体 R" panose="00020600040101010101" pitchFamily="18" charset="-122"/>
              </a:endParaRPr>
            </a:p>
          </p:txBody>
        </p:sp>
        <p:grpSp>
          <p:nvGrpSpPr>
            <p:cNvPr id="12" name="组合 11"/>
            <p:cNvGrpSpPr/>
            <p:nvPr/>
          </p:nvGrpSpPr>
          <p:grpSpPr>
            <a:xfrm>
              <a:off x="2114" y="6507"/>
              <a:ext cx="3866" cy="2463"/>
              <a:chOff x="6585160" y="2030750"/>
              <a:chExt cx="2454998" cy="1564205"/>
            </a:xfrm>
          </p:grpSpPr>
          <p:sp>
            <p:nvSpPr>
              <p:cNvPr id="13" name="矩形 12"/>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bg1"/>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14" name="矩形 13"/>
              <p:cNvSpPr/>
              <p:nvPr/>
            </p:nvSpPr>
            <p:spPr>
              <a:xfrm>
                <a:off x="6691672" y="3191639"/>
                <a:ext cx="2241974" cy="4033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C00000"/>
                    </a:solidFill>
                    <a:ea typeface="阿里巴巴普惠体 R" panose="00020600040101010101" pitchFamily="18" charset="-122"/>
                    <a:cs typeface="阿里巴巴普惠体 R" panose="00020600040101010101" pitchFamily="18" charset="-122"/>
                  </a:rPr>
                  <a:t>标题文字添加</a:t>
                </a:r>
              </a:p>
            </p:txBody>
          </p:sp>
        </p:grpSp>
        <p:pic>
          <p:nvPicPr>
            <p:cNvPr id="8194" name="Picture 2" descr="d:\users\administrator\appdata\roaming\360se6\User Data\temp\20140221001508-990243970.jpg"/>
            <p:cNvPicPr>
              <a:picLocks noChangeAspect="1" noChangeArrowheads="1"/>
            </p:cNvPicPr>
            <p:nvPr/>
          </p:nvPicPr>
          <p:blipFill>
            <a:blip r:embed="rId5" cstate="screen">
              <a:extLst>
                <a:ext uri="{28A0092B-C50C-407E-A947-70E740481C1C}">
                  <a14:useLocalDpi xmlns:a14="http://schemas.microsoft.com/office/drawing/2010/main"/>
                </a:ext>
              </a:extLst>
            </a:blip>
            <a:srcRect l="15561" t="19540" r="4428" b="8563"/>
            <a:stretch>
              <a:fillRect/>
            </a:stretch>
          </p:blipFill>
          <p:spPr bwMode="auto">
            <a:xfrm>
              <a:off x="1816" y="3579"/>
              <a:ext cx="4463" cy="2561"/>
            </a:xfrm>
            <a:custGeom>
              <a:avLst/>
              <a:gdLst>
                <a:gd name="adj" fmla="val 16667"/>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il" t="il" r="ir" b="ib"/>
              <a:pathLst>
                <a:path w="4463" h="2561">
                  <a:moveTo>
                    <a:pt x="0" y="0"/>
                  </a:moveTo>
                  <a:lnTo>
                    <a:pt x="4463" y="0"/>
                  </a:lnTo>
                  <a:lnTo>
                    <a:pt x="4463" y="2561"/>
                  </a:lnTo>
                  <a:lnTo>
                    <a:pt x="0" y="2561"/>
                  </a:lnTo>
                  <a:lnTo>
                    <a:pt x="0" y="0"/>
                  </a:lnTo>
                  <a:close/>
                </a:path>
              </a:pathLst>
            </a:custGeom>
            <a:ln>
              <a:noFill/>
            </a:ln>
            <a:effectLst/>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88180" y="1880870"/>
            <a:ext cx="3361690" cy="4198620"/>
            <a:chOff x="1400" y="2855"/>
            <a:chExt cx="5294" cy="6612"/>
          </a:xfrm>
        </p:grpSpPr>
        <p:sp>
          <p:nvSpPr>
            <p:cNvPr id="8" name="矩形 7"/>
            <p:cNvSpPr/>
            <p:nvPr/>
          </p:nvSpPr>
          <p:spPr>
            <a:xfrm>
              <a:off x="1400" y="2855"/>
              <a:ext cx="5294" cy="6613"/>
            </a:xfrm>
            <a:prstGeom prst="rect">
              <a:avLst/>
            </a:prstGeom>
            <a:solidFill>
              <a:srgbClr val="C000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ea typeface="阿里巴巴普惠体 R" panose="00020600040101010101" pitchFamily="18" charset="-122"/>
                <a:cs typeface="阿里巴巴普惠体 R" panose="00020600040101010101" pitchFamily="18" charset="-122"/>
              </a:endParaRPr>
            </a:p>
          </p:txBody>
        </p:sp>
        <p:sp>
          <p:nvSpPr>
            <p:cNvPr id="9" name="矩形 8"/>
            <p:cNvSpPr/>
            <p:nvPr/>
          </p:nvSpPr>
          <p:spPr>
            <a:xfrm>
              <a:off x="1929" y="8288"/>
              <a:ext cx="4235" cy="729"/>
            </a:xfrm>
            <a:prstGeom prst="rect">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ea typeface="阿里巴巴普惠体 R" panose="00020600040101010101" pitchFamily="18" charset="-122"/>
                <a:cs typeface="阿里巴巴普惠体 R" panose="00020600040101010101" pitchFamily="18" charset="-122"/>
              </a:endParaRPr>
            </a:p>
          </p:txBody>
        </p:sp>
        <p:grpSp>
          <p:nvGrpSpPr>
            <p:cNvPr id="10" name="组合 9"/>
            <p:cNvGrpSpPr/>
            <p:nvPr/>
          </p:nvGrpSpPr>
          <p:grpSpPr>
            <a:xfrm>
              <a:off x="2114" y="6507"/>
              <a:ext cx="3866" cy="2463"/>
              <a:chOff x="6585160" y="2030750"/>
              <a:chExt cx="2454998" cy="1564205"/>
            </a:xfrm>
          </p:grpSpPr>
          <p:sp>
            <p:nvSpPr>
              <p:cNvPr id="11" name="矩形 10"/>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bg1"/>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15" name="矩形 14"/>
              <p:cNvSpPr/>
              <p:nvPr/>
            </p:nvSpPr>
            <p:spPr>
              <a:xfrm>
                <a:off x="6691672" y="3191639"/>
                <a:ext cx="2241974" cy="4033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C00000"/>
                    </a:solidFill>
                    <a:ea typeface="阿里巴巴普惠体 R" panose="00020600040101010101" pitchFamily="18" charset="-122"/>
                    <a:cs typeface="阿里巴巴普惠体 R" panose="00020600040101010101" pitchFamily="18" charset="-122"/>
                  </a:rPr>
                  <a:t>标题文字添加</a:t>
                </a:r>
              </a:p>
            </p:txBody>
          </p:sp>
        </p:grpSp>
        <p:pic>
          <p:nvPicPr>
            <p:cNvPr id="16" name="Picture 2" descr="d:\users\administrator\appdata\roaming\360se6\User Data\temp\20140221001508-990243970.jpg"/>
            <p:cNvPicPr>
              <a:picLocks noChangeAspect="1" noChangeArrowheads="1"/>
            </p:cNvPicPr>
            <p:nvPr/>
          </p:nvPicPr>
          <p:blipFill>
            <a:blip r:embed="rId5" cstate="screen">
              <a:extLst>
                <a:ext uri="{28A0092B-C50C-407E-A947-70E740481C1C}">
                  <a14:useLocalDpi xmlns:a14="http://schemas.microsoft.com/office/drawing/2010/main"/>
                </a:ext>
              </a:extLst>
            </a:blip>
            <a:srcRect l="15561" t="19540" r="4428" b="8563"/>
            <a:stretch>
              <a:fillRect/>
            </a:stretch>
          </p:blipFill>
          <p:spPr bwMode="auto">
            <a:xfrm>
              <a:off x="1816" y="3579"/>
              <a:ext cx="4463" cy="2561"/>
            </a:xfrm>
            <a:custGeom>
              <a:avLst/>
              <a:gdLst>
                <a:gd name="adj" fmla="val 16667"/>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il" t="il" r="ir" b="ib"/>
              <a:pathLst>
                <a:path w="4463" h="2561">
                  <a:moveTo>
                    <a:pt x="0" y="0"/>
                  </a:moveTo>
                  <a:lnTo>
                    <a:pt x="4463" y="0"/>
                  </a:lnTo>
                  <a:lnTo>
                    <a:pt x="4463" y="2561"/>
                  </a:lnTo>
                  <a:lnTo>
                    <a:pt x="0" y="2561"/>
                  </a:lnTo>
                  <a:lnTo>
                    <a:pt x="0" y="0"/>
                  </a:lnTo>
                  <a:close/>
                </a:path>
              </a:pathLst>
            </a:custGeom>
            <a:ln>
              <a:noFill/>
            </a:ln>
            <a:effectLst/>
            <a:extLst>
              <a:ext uri="{909E8E84-426E-40DD-AFC4-6F175D3DCCD1}">
                <a14:hiddenFill xmlns:a14="http://schemas.microsoft.com/office/drawing/2010/main">
                  <a:solidFill>
                    <a:srgbClr val="FFFFFF"/>
                  </a:solidFill>
                </a14:hiddenFill>
              </a:ext>
            </a:extLst>
          </p:spPr>
        </p:pic>
      </p:grpSp>
      <p:grpSp>
        <p:nvGrpSpPr>
          <p:cNvPr id="17" name="组合 16"/>
          <p:cNvGrpSpPr/>
          <p:nvPr/>
        </p:nvGrpSpPr>
        <p:grpSpPr>
          <a:xfrm>
            <a:off x="8077200" y="1880870"/>
            <a:ext cx="3361690" cy="4198620"/>
            <a:chOff x="1400" y="2855"/>
            <a:chExt cx="5294" cy="6612"/>
          </a:xfrm>
        </p:grpSpPr>
        <p:sp>
          <p:nvSpPr>
            <p:cNvPr id="18" name="矩形 17"/>
            <p:cNvSpPr/>
            <p:nvPr/>
          </p:nvSpPr>
          <p:spPr>
            <a:xfrm>
              <a:off x="1400" y="2855"/>
              <a:ext cx="5294" cy="6613"/>
            </a:xfrm>
            <a:prstGeom prst="rect">
              <a:avLst/>
            </a:prstGeom>
            <a:solidFill>
              <a:srgbClr val="C000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ea typeface="阿里巴巴普惠体 R" panose="00020600040101010101" pitchFamily="18" charset="-122"/>
                <a:cs typeface="阿里巴巴普惠体 R" panose="00020600040101010101" pitchFamily="18" charset="-122"/>
              </a:endParaRPr>
            </a:p>
          </p:txBody>
        </p:sp>
        <p:sp>
          <p:nvSpPr>
            <p:cNvPr id="19" name="矩形 18"/>
            <p:cNvSpPr/>
            <p:nvPr/>
          </p:nvSpPr>
          <p:spPr>
            <a:xfrm>
              <a:off x="1929" y="8288"/>
              <a:ext cx="4235" cy="729"/>
            </a:xfrm>
            <a:prstGeom prst="rect">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ea typeface="阿里巴巴普惠体 R" panose="00020600040101010101" pitchFamily="18" charset="-122"/>
                <a:cs typeface="阿里巴巴普惠体 R" panose="00020600040101010101" pitchFamily="18" charset="-122"/>
              </a:endParaRPr>
            </a:p>
          </p:txBody>
        </p:sp>
        <p:grpSp>
          <p:nvGrpSpPr>
            <p:cNvPr id="20" name="组合 19"/>
            <p:cNvGrpSpPr/>
            <p:nvPr/>
          </p:nvGrpSpPr>
          <p:grpSpPr>
            <a:xfrm>
              <a:off x="2114" y="6507"/>
              <a:ext cx="3866" cy="2463"/>
              <a:chOff x="6585160" y="2030750"/>
              <a:chExt cx="2454998" cy="1564205"/>
            </a:xfrm>
          </p:grpSpPr>
          <p:sp>
            <p:nvSpPr>
              <p:cNvPr id="21" name="矩形 20"/>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bg1"/>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2" name="矩形 21"/>
              <p:cNvSpPr/>
              <p:nvPr/>
            </p:nvSpPr>
            <p:spPr>
              <a:xfrm>
                <a:off x="6691672" y="3191639"/>
                <a:ext cx="2241974" cy="4033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rgbClr val="C00000"/>
                    </a:solidFill>
                    <a:ea typeface="阿里巴巴普惠体 R" panose="00020600040101010101" pitchFamily="18" charset="-122"/>
                    <a:cs typeface="阿里巴巴普惠体 R" panose="00020600040101010101" pitchFamily="18" charset="-122"/>
                  </a:rPr>
                  <a:t>标题文字添加</a:t>
                </a:r>
              </a:p>
            </p:txBody>
          </p:sp>
        </p:grpSp>
        <p:pic>
          <p:nvPicPr>
            <p:cNvPr id="24" name="Picture 2" descr="d:\users\administrator\appdata\roaming\360se6\User Data\temp\20140221001508-990243970.jpg"/>
            <p:cNvPicPr>
              <a:picLocks noChangeAspect="1" noChangeArrowheads="1"/>
            </p:cNvPicPr>
            <p:nvPr/>
          </p:nvPicPr>
          <p:blipFill>
            <a:blip r:embed="rId5" cstate="screen">
              <a:extLst>
                <a:ext uri="{28A0092B-C50C-407E-A947-70E740481C1C}">
                  <a14:useLocalDpi xmlns:a14="http://schemas.microsoft.com/office/drawing/2010/main"/>
                </a:ext>
              </a:extLst>
            </a:blip>
            <a:srcRect l="15561" t="19540" r="4428" b="8563"/>
            <a:stretch>
              <a:fillRect/>
            </a:stretch>
          </p:blipFill>
          <p:spPr bwMode="auto">
            <a:xfrm>
              <a:off x="1816" y="3579"/>
              <a:ext cx="4463" cy="2561"/>
            </a:xfrm>
            <a:custGeom>
              <a:avLst/>
              <a:gdLst>
                <a:gd name="adj" fmla="val 16667"/>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il" t="il" r="ir" b="ib"/>
              <a:pathLst>
                <a:path w="4463" h="2561">
                  <a:moveTo>
                    <a:pt x="0" y="0"/>
                  </a:moveTo>
                  <a:lnTo>
                    <a:pt x="4463" y="0"/>
                  </a:lnTo>
                  <a:lnTo>
                    <a:pt x="4463" y="2561"/>
                  </a:lnTo>
                  <a:lnTo>
                    <a:pt x="0" y="2561"/>
                  </a:lnTo>
                  <a:lnTo>
                    <a:pt x="0" y="0"/>
                  </a:lnTo>
                  <a:close/>
                </a:path>
              </a:pathLst>
            </a:custGeom>
            <a:ln>
              <a:noFill/>
            </a:ln>
            <a:effectLst/>
            <a:extLst>
              <a:ext uri="{909E8E84-426E-40DD-AFC4-6F175D3DCCD1}">
                <a14:hiddenFill xmlns:a14="http://schemas.microsoft.com/office/drawing/2010/main">
                  <a:solidFill>
                    <a:srgbClr val="FFFFFF"/>
                  </a:solidFill>
                </a14:hiddenFill>
              </a:ext>
            </a:extLst>
          </p:spPr>
        </p:pic>
      </p:grpSp>
    </p:spTree>
    <p:custDataLst>
      <p:tags r:id="rId1"/>
    </p:custData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grpSp>
        <p:nvGrpSpPr>
          <p:cNvPr id="6" name="组合 5"/>
          <p:cNvGrpSpPr/>
          <p:nvPr/>
        </p:nvGrpSpPr>
        <p:grpSpPr>
          <a:xfrm>
            <a:off x="6818432" y="2390647"/>
            <a:ext cx="4530923" cy="888155"/>
            <a:chOff x="6848277" y="2516740"/>
            <a:chExt cx="4530923" cy="888155"/>
          </a:xfrm>
        </p:grpSpPr>
        <p:grpSp>
          <p:nvGrpSpPr>
            <p:cNvPr id="7" name="组合 6"/>
            <p:cNvGrpSpPr/>
            <p:nvPr/>
          </p:nvGrpSpPr>
          <p:grpSpPr>
            <a:xfrm rot="16200000">
              <a:off x="6848277" y="2516741"/>
              <a:ext cx="453958" cy="453958"/>
              <a:chOff x="5869021" y="5872413"/>
              <a:chExt cx="453958" cy="453958"/>
            </a:xfrm>
          </p:grpSpPr>
          <p:sp>
            <p:nvSpPr>
              <p:cNvPr id="11" name="矩形 10"/>
              <p:cNvSpPr/>
              <p:nvPr/>
            </p:nvSpPr>
            <p:spPr>
              <a:xfrm>
                <a:off x="5869021" y="5872413"/>
                <a:ext cx="453958" cy="4539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阿里巴巴普惠体 R" panose="00020600040101010101" pitchFamily="18" charset="-122"/>
                  <a:cs typeface="阿里巴巴普惠体 R" panose="00020600040101010101" pitchFamily="18" charset="-122"/>
                </a:endParaRPr>
              </a:p>
            </p:txBody>
          </p:sp>
          <p:sp>
            <p:nvSpPr>
              <p:cNvPr id="12" name="箭头: V 形 1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阿里巴巴普惠体 R" panose="00020600040101010101" pitchFamily="18" charset="-122"/>
                  <a:cs typeface="阿里巴巴普惠体 R" panose="00020600040101010101" pitchFamily="18" charset="-122"/>
                </a:endParaRPr>
              </a:p>
            </p:txBody>
          </p:sp>
        </p:grpSp>
        <p:grpSp>
          <p:nvGrpSpPr>
            <p:cNvPr id="8" name="组合 7"/>
            <p:cNvGrpSpPr/>
            <p:nvPr/>
          </p:nvGrpSpPr>
          <p:grpSpPr>
            <a:xfrm>
              <a:off x="7430572" y="2516740"/>
              <a:ext cx="3948628" cy="888155"/>
              <a:chOff x="6585160" y="1678126"/>
              <a:chExt cx="3948628" cy="888155"/>
            </a:xfrm>
          </p:grpSpPr>
          <p:sp>
            <p:nvSpPr>
              <p:cNvPr id="9" name="矩形 8"/>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10" name="矩形 9"/>
              <p:cNvSpPr/>
              <p:nvPr/>
            </p:nvSpPr>
            <p:spPr>
              <a:xfrm>
                <a:off x="6585160" y="1678126"/>
                <a:ext cx="2241974" cy="40331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grpSp>
        <p:nvGrpSpPr>
          <p:cNvPr id="13" name="组合 12"/>
          <p:cNvGrpSpPr/>
          <p:nvPr/>
        </p:nvGrpSpPr>
        <p:grpSpPr>
          <a:xfrm>
            <a:off x="6818432" y="3658639"/>
            <a:ext cx="4530923" cy="888155"/>
            <a:chOff x="6848277" y="2516740"/>
            <a:chExt cx="4530923" cy="888155"/>
          </a:xfrm>
        </p:grpSpPr>
        <p:grpSp>
          <p:nvGrpSpPr>
            <p:cNvPr id="14" name="组合 13"/>
            <p:cNvGrpSpPr/>
            <p:nvPr/>
          </p:nvGrpSpPr>
          <p:grpSpPr>
            <a:xfrm rot="16200000">
              <a:off x="6848277" y="2516741"/>
              <a:ext cx="453958" cy="453958"/>
              <a:chOff x="5869021" y="5872413"/>
              <a:chExt cx="453958" cy="453958"/>
            </a:xfrm>
          </p:grpSpPr>
          <p:sp>
            <p:nvSpPr>
              <p:cNvPr id="18" name="矩形 17"/>
              <p:cNvSpPr/>
              <p:nvPr/>
            </p:nvSpPr>
            <p:spPr>
              <a:xfrm>
                <a:off x="5869021" y="5872413"/>
                <a:ext cx="453958" cy="4539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阿里巴巴普惠体 R" panose="00020600040101010101" pitchFamily="18" charset="-122"/>
                  <a:cs typeface="阿里巴巴普惠体 R" panose="00020600040101010101" pitchFamily="18" charset="-122"/>
                </a:endParaRPr>
              </a:p>
            </p:txBody>
          </p:sp>
          <p:sp>
            <p:nvSpPr>
              <p:cNvPr id="19" name="箭头: V 形 18"/>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阿里巴巴普惠体 R" panose="00020600040101010101" pitchFamily="18" charset="-122"/>
                  <a:cs typeface="阿里巴巴普惠体 R" panose="00020600040101010101" pitchFamily="18" charset="-122"/>
                </a:endParaRPr>
              </a:p>
            </p:txBody>
          </p:sp>
        </p:grpSp>
        <p:grpSp>
          <p:nvGrpSpPr>
            <p:cNvPr id="15" name="组合 14"/>
            <p:cNvGrpSpPr/>
            <p:nvPr/>
          </p:nvGrpSpPr>
          <p:grpSpPr>
            <a:xfrm>
              <a:off x="7430572" y="2516740"/>
              <a:ext cx="3948628" cy="888155"/>
              <a:chOff x="6585160" y="1678126"/>
              <a:chExt cx="3948628" cy="888155"/>
            </a:xfrm>
          </p:grpSpPr>
          <p:sp>
            <p:nvSpPr>
              <p:cNvPr id="16" name="矩形 15"/>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17" name="矩形 16"/>
              <p:cNvSpPr/>
              <p:nvPr/>
            </p:nvSpPr>
            <p:spPr>
              <a:xfrm>
                <a:off x="6585160" y="1678126"/>
                <a:ext cx="2241974" cy="40331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grpSp>
        <p:nvGrpSpPr>
          <p:cNvPr id="20" name="组合 19"/>
          <p:cNvGrpSpPr/>
          <p:nvPr/>
        </p:nvGrpSpPr>
        <p:grpSpPr>
          <a:xfrm>
            <a:off x="6818432" y="4926631"/>
            <a:ext cx="4530923" cy="888155"/>
            <a:chOff x="6848277" y="2516740"/>
            <a:chExt cx="4530923" cy="888155"/>
          </a:xfrm>
        </p:grpSpPr>
        <p:grpSp>
          <p:nvGrpSpPr>
            <p:cNvPr id="21" name="组合 20"/>
            <p:cNvGrpSpPr/>
            <p:nvPr/>
          </p:nvGrpSpPr>
          <p:grpSpPr>
            <a:xfrm rot="16200000">
              <a:off x="6848277" y="2516741"/>
              <a:ext cx="453958" cy="453958"/>
              <a:chOff x="5869021" y="5872413"/>
              <a:chExt cx="453958" cy="453958"/>
            </a:xfrm>
          </p:grpSpPr>
          <p:sp>
            <p:nvSpPr>
              <p:cNvPr id="25" name="矩形 24"/>
              <p:cNvSpPr/>
              <p:nvPr/>
            </p:nvSpPr>
            <p:spPr>
              <a:xfrm>
                <a:off x="5869021" y="5872413"/>
                <a:ext cx="453958" cy="4539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ea typeface="阿里巴巴普惠体 R" panose="00020600040101010101" pitchFamily="18" charset="-122"/>
                  <a:cs typeface="阿里巴巴普惠体 R" panose="00020600040101010101" pitchFamily="18" charset="-122"/>
                </a:endParaRPr>
              </a:p>
            </p:txBody>
          </p:sp>
          <p:sp>
            <p:nvSpPr>
              <p:cNvPr id="26" name="箭头: V 形 25"/>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阿里巴巴普惠体 R" panose="00020600040101010101" pitchFamily="18" charset="-122"/>
                  <a:cs typeface="阿里巴巴普惠体 R" panose="00020600040101010101" pitchFamily="18" charset="-122"/>
                </a:endParaRPr>
              </a:p>
            </p:txBody>
          </p:sp>
        </p:grpSp>
        <p:grpSp>
          <p:nvGrpSpPr>
            <p:cNvPr id="22" name="组合 21"/>
            <p:cNvGrpSpPr/>
            <p:nvPr/>
          </p:nvGrpSpPr>
          <p:grpSpPr>
            <a:xfrm>
              <a:off x="7430572" y="2516740"/>
              <a:ext cx="3948628" cy="888155"/>
              <a:chOff x="6585160" y="1678126"/>
              <a:chExt cx="3948628" cy="888155"/>
            </a:xfrm>
          </p:grpSpPr>
          <p:sp>
            <p:nvSpPr>
              <p:cNvPr id="23" name="矩形 22"/>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4" name="矩形 23"/>
              <p:cNvSpPr/>
              <p:nvPr/>
            </p:nvSpPr>
            <p:spPr>
              <a:xfrm>
                <a:off x="6585160" y="1678126"/>
                <a:ext cx="2241974" cy="40331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pic>
        <p:nvPicPr>
          <p:cNvPr id="9218" name="Picture 2" descr="d:\users\administrator\appdata\roaming\360se6\User Data\temp\u=1896125247,59052322&amp;fm=21&amp;gp=0.jp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rot="360000">
            <a:off x="900298" y="2162070"/>
            <a:ext cx="5201616" cy="3446855"/>
          </a:xfrm>
          <a:prstGeom prst="rect">
            <a:avLst/>
          </a:prstGeom>
          <a:solidFill>
            <a:srgbClr val="FFFFFF">
              <a:shade val="85000"/>
            </a:srgbClr>
          </a:solidFill>
          <a:ln w="190500" cap="sq">
            <a:solidFill>
              <a:srgbClr val="FFFFFF"/>
            </a:solidFill>
            <a:miter lim="800000"/>
            <a:headEnd/>
            <a:tailEnd/>
          </a:ln>
          <a:effectLst/>
          <a:scene3d>
            <a:camera prst="orthographicFront">
              <a:rot lat="0" lon="0" rev="360000"/>
            </a:camera>
            <a:lightRig rig="twoPt" dir="t">
              <a:rot lat="0" lon="0" rev="7200000"/>
            </a:lightRig>
          </a:scene3d>
          <a:sp3d contourW="12700">
            <a:bevelT w="25400" h="19050"/>
            <a:contourClr>
              <a:srgbClr val="969696"/>
            </a:contourClr>
          </a:sp3d>
        </p:spPr>
      </p:pic>
    </p:spTree>
    <p:custDataLst>
      <p:tags r:id="rId1"/>
    </p:custData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p Arrow 64"/>
          <p:cNvSpPr/>
          <p:nvPr/>
        </p:nvSpPr>
        <p:spPr>
          <a:xfrm>
            <a:off x="5639989" y="934352"/>
            <a:ext cx="518260" cy="5772502"/>
          </a:xfrm>
          <a:prstGeom prst="upArrow">
            <a:avLst>
              <a:gd name="adj1" fmla="val 50000"/>
              <a:gd name="adj2" fmla="val 67147"/>
            </a:avLst>
          </a:prstGeom>
          <a:solidFill>
            <a:srgbClr val="AB0019"/>
          </a:solidFill>
          <a:ln w="12700" cap="flat" cmpd="sng" algn="ctr">
            <a:noFill/>
            <a:prstDash val="solid"/>
            <a:miter lim="800000"/>
          </a:ln>
          <a:effectLst/>
        </p:spPr>
        <p:txBody>
          <a:bodyPr lIns="115214" tIns="57607" rIns="115214" bIns="57607" rtlCol="0" anchor="ctr"/>
          <a:lstStyle/>
          <a:p>
            <a:pPr algn="ctr" defTabSz="1152144" fontAlgn="auto">
              <a:lnSpc>
                <a:spcPct val="120000"/>
              </a:lnSpc>
              <a:spcBef>
                <a:spcPts val="0"/>
              </a:spcBef>
              <a:spcAft>
                <a:spcPts val="0"/>
              </a:spcAft>
              <a:defRPr/>
            </a:pPr>
            <a:endParaRPr lang="en-US" kern="0" dirty="0">
              <a:solidFill>
                <a:sysClr val="window" lastClr="FFFFFF"/>
              </a:solidFill>
              <a:ea typeface="微软雅黑" panose="020B0503020204020204" pitchFamily="34" charset="-122"/>
              <a:cs typeface="+mn-ea"/>
              <a:sym typeface="Arial" panose="020B0604020202020204" pitchFamily="34" charset="0"/>
            </a:endParaRPr>
          </a:p>
        </p:txBody>
      </p:sp>
      <p:sp>
        <p:nvSpPr>
          <p:cNvPr id="3" name="Bent Arrow 65"/>
          <p:cNvSpPr/>
          <p:nvPr/>
        </p:nvSpPr>
        <p:spPr>
          <a:xfrm>
            <a:off x="5768054" y="1937459"/>
            <a:ext cx="3269432" cy="4769395"/>
          </a:xfrm>
          <a:prstGeom prst="bentArrow">
            <a:avLst>
              <a:gd name="adj1" fmla="val 8879"/>
              <a:gd name="adj2" fmla="val 9038"/>
              <a:gd name="adj3" fmla="val 15734"/>
              <a:gd name="adj4" fmla="val 19454"/>
            </a:avLst>
          </a:prstGeom>
          <a:solidFill>
            <a:srgbClr val="A5A5A5"/>
          </a:solidFill>
          <a:ln w="12700" cap="flat" cmpd="sng" algn="ctr">
            <a:noFill/>
            <a:prstDash val="solid"/>
            <a:miter lim="800000"/>
          </a:ln>
          <a:effectLst/>
        </p:spPr>
        <p:txBody>
          <a:bodyPr lIns="115214" tIns="57607" rIns="115214" bIns="57607" rtlCol="0" anchor="ctr"/>
          <a:lstStyle/>
          <a:p>
            <a:pPr algn="ctr" defTabSz="1152144" fontAlgn="auto">
              <a:lnSpc>
                <a:spcPct val="120000"/>
              </a:lnSpc>
              <a:spcBef>
                <a:spcPts val="0"/>
              </a:spcBef>
              <a:spcAft>
                <a:spcPts val="0"/>
              </a:spcAft>
              <a:defRPr/>
            </a:pPr>
            <a:endParaRPr lang="en-US" kern="0" dirty="0">
              <a:solidFill>
                <a:sysClr val="windowText" lastClr="000000"/>
              </a:solidFill>
              <a:ea typeface="微软雅黑" panose="020B0503020204020204" pitchFamily="34" charset="-122"/>
              <a:cs typeface="+mn-ea"/>
              <a:sym typeface="Arial" panose="020B0604020202020204" pitchFamily="34" charset="0"/>
            </a:endParaRPr>
          </a:p>
        </p:txBody>
      </p:sp>
      <p:sp>
        <p:nvSpPr>
          <p:cNvPr id="4" name="Bent Arrow 53"/>
          <p:cNvSpPr/>
          <p:nvPr/>
        </p:nvSpPr>
        <p:spPr>
          <a:xfrm flipH="1">
            <a:off x="2791098" y="2896661"/>
            <a:ext cx="3269432" cy="3810193"/>
          </a:xfrm>
          <a:prstGeom prst="bentArrow">
            <a:avLst>
              <a:gd name="adj1" fmla="val 8879"/>
              <a:gd name="adj2" fmla="val 9038"/>
              <a:gd name="adj3" fmla="val 15734"/>
              <a:gd name="adj4" fmla="val 19454"/>
            </a:avLst>
          </a:prstGeom>
          <a:solidFill>
            <a:srgbClr val="AB0019"/>
          </a:solidFill>
          <a:ln w="12700" cap="flat" cmpd="sng" algn="ctr">
            <a:noFill/>
            <a:prstDash val="solid"/>
            <a:miter lim="800000"/>
          </a:ln>
          <a:effectLst/>
        </p:spPr>
        <p:txBody>
          <a:bodyPr lIns="115214" tIns="57607" rIns="115214" bIns="57607" rtlCol="0" anchor="ctr"/>
          <a:lstStyle/>
          <a:p>
            <a:pPr algn="ctr" defTabSz="1152144" fontAlgn="auto">
              <a:lnSpc>
                <a:spcPct val="120000"/>
              </a:lnSpc>
              <a:spcBef>
                <a:spcPts val="0"/>
              </a:spcBef>
              <a:spcAft>
                <a:spcPts val="0"/>
              </a:spcAft>
              <a:defRPr/>
            </a:pPr>
            <a:endParaRPr lang="en-US" kern="0" dirty="0">
              <a:solidFill>
                <a:sysClr val="windowText" lastClr="000000"/>
              </a:solidFill>
              <a:ea typeface="微软雅黑" panose="020B0503020204020204" pitchFamily="34" charset="-122"/>
              <a:cs typeface="+mn-ea"/>
              <a:sym typeface="Arial" panose="020B0604020202020204" pitchFamily="34" charset="0"/>
            </a:endParaRPr>
          </a:p>
        </p:txBody>
      </p:sp>
      <p:sp>
        <p:nvSpPr>
          <p:cNvPr id="5" name="Bent Arrow 50"/>
          <p:cNvSpPr/>
          <p:nvPr/>
        </p:nvSpPr>
        <p:spPr>
          <a:xfrm>
            <a:off x="5769621" y="3429551"/>
            <a:ext cx="2900887" cy="3277301"/>
          </a:xfrm>
          <a:prstGeom prst="bentArrow">
            <a:avLst>
              <a:gd name="adj1" fmla="val 10194"/>
              <a:gd name="adj2" fmla="val 9038"/>
              <a:gd name="adj3" fmla="val 14263"/>
              <a:gd name="adj4" fmla="val 24932"/>
            </a:avLst>
          </a:prstGeom>
          <a:solidFill>
            <a:srgbClr val="A5A5A5"/>
          </a:solidFill>
          <a:ln w="12700" cap="flat" cmpd="sng" algn="ctr">
            <a:noFill/>
            <a:prstDash val="solid"/>
            <a:miter lim="800000"/>
          </a:ln>
          <a:effectLst/>
        </p:spPr>
        <p:txBody>
          <a:bodyPr lIns="115214" tIns="57607" rIns="115214" bIns="57607" rtlCol="0" anchor="ctr"/>
          <a:lstStyle/>
          <a:p>
            <a:pPr algn="ctr" defTabSz="1152144" fontAlgn="auto">
              <a:lnSpc>
                <a:spcPct val="120000"/>
              </a:lnSpc>
              <a:spcBef>
                <a:spcPts val="0"/>
              </a:spcBef>
              <a:spcAft>
                <a:spcPts val="0"/>
              </a:spcAft>
              <a:defRPr/>
            </a:pPr>
            <a:endParaRPr lang="en-US" kern="0" dirty="0">
              <a:solidFill>
                <a:sysClr val="windowText" lastClr="000000"/>
              </a:solidFill>
              <a:ea typeface="微软雅黑" panose="020B0503020204020204" pitchFamily="34" charset="-122"/>
              <a:cs typeface="+mn-ea"/>
              <a:sym typeface="Arial" panose="020B0604020202020204" pitchFamily="34" charset="0"/>
            </a:endParaRPr>
          </a:p>
        </p:txBody>
      </p:sp>
      <p:sp>
        <p:nvSpPr>
          <p:cNvPr id="6" name="Bent Arrow 56"/>
          <p:cNvSpPr/>
          <p:nvPr/>
        </p:nvSpPr>
        <p:spPr>
          <a:xfrm flipH="1">
            <a:off x="3568186" y="4262320"/>
            <a:ext cx="2492340" cy="2607327"/>
          </a:xfrm>
          <a:prstGeom prst="bentArrow">
            <a:avLst>
              <a:gd name="adj1" fmla="val 13458"/>
              <a:gd name="adj2" fmla="val 12349"/>
              <a:gd name="adj3" fmla="val 17061"/>
              <a:gd name="adj4" fmla="val 30061"/>
            </a:avLst>
          </a:prstGeom>
          <a:solidFill>
            <a:srgbClr val="E60000"/>
          </a:solidFill>
          <a:ln w="12700" cap="flat" cmpd="sng" algn="ctr">
            <a:noFill/>
            <a:prstDash val="solid"/>
            <a:miter lim="800000"/>
          </a:ln>
          <a:effectLst/>
        </p:spPr>
        <p:txBody>
          <a:bodyPr lIns="115214" tIns="57607" rIns="115214" bIns="57607" rtlCol="0" anchor="ctr"/>
          <a:lstStyle/>
          <a:p>
            <a:pPr algn="ctr" defTabSz="1152144" fontAlgn="auto">
              <a:lnSpc>
                <a:spcPct val="120000"/>
              </a:lnSpc>
              <a:spcBef>
                <a:spcPts val="0"/>
              </a:spcBef>
              <a:spcAft>
                <a:spcPts val="0"/>
              </a:spcAft>
              <a:defRPr/>
            </a:pPr>
            <a:endParaRPr lang="en-US" kern="0" dirty="0">
              <a:solidFill>
                <a:sysClr val="windowText" lastClr="000000"/>
              </a:solidFill>
              <a:ea typeface="微软雅黑" panose="020B0503020204020204" pitchFamily="34" charset="-122"/>
              <a:cs typeface="+mn-ea"/>
              <a:sym typeface="Arial" panose="020B0604020202020204" pitchFamily="34" charset="0"/>
            </a:endParaRPr>
          </a:p>
        </p:txBody>
      </p:sp>
      <p:sp>
        <p:nvSpPr>
          <p:cNvPr id="7" name="TextBox 6"/>
          <p:cNvSpPr txBox="1"/>
          <p:nvPr/>
        </p:nvSpPr>
        <p:spPr>
          <a:xfrm>
            <a:off x="1117707" y="4206083"/>
            <a:ext cx="2409664" cy="891936"/>
          </a:xfrm>
          <a:prstGeom prst="rect">
            <a:avLst/>
          </a:prstGeom>
          <a:noFill/>
        </p:spPr>
        <p:txBody>
          <a:bodyPr wrap="square" lIns="115214" tIns="57607" rIns="115214" bIns="57607" rtlCol="0">
            <a:spAutoFit/>
          </a:bodyPr>
          <a:lstStyle/>
          <a:p>
            <a:pPr algn="r" defTabSz="1152144" fontAlgn="auto">
              <a:lnSpc>
                <a:spcPct val="120000"/>
              </a:lnSpc>
              <a:spcBef>
                <a:spcPts val="0"/>
              </a:spcBef>
              <a:spcAft>
                <a:spcPts val="0"/>
              </a:spcAft>
              <a:defRPr/>
            </a:pPr>
            <a:r>
              <a:rPr lang="zh-CN" altLang="en-US" sz="15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endParaRPr lang="en-US" sz="900" b="1" kern="0" dirty="0">
              <a:solidFill>
                <a:sysClr val="window" lastClr="FFFFFF">
                  <a:lumMod val="65000"/>
                </a:sysClr>
              </a:solidFill>
              <a:ea typeface="微软雅黑" panose="020B0503020204020204" pitchFamily="34" charset="-122"/>
              <a:cs typeface="+mn-ea"/>
              <a:sym typeface="Arial" panose="020B0604020202020204" pitchFamily="34" charset="0"/>
            </a:endParaRPr>
          </a:p>
          <a:p>
            <a:pPr algn="r" defTabSz="1152144" fontAlgn="auto">
              <a:lnSpc>
                <a:spcPct val="120000"/>
              </a:lnSpc>
              <a:spcBef>
                <a:spcPts val="0"/>
              </a:spcBef>
              <a:spcAft>
                <a:spcPts val="0"/>
              </a:spcAft>
              <a:defRPr/>
            </a:pPr>
            <a:r>
              <a:rPr lang="zh-CN" altLang="en-US" sz="9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r>
              <a:rPr lang="zh-CN" altLang="en-US" sz="9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a:t>
            </a:r>
            <a:r>
              <a:rPr lang="zh-CN" altLang="en-US" sz="900" kern="0">
                <a:solidFill>
                  <a:sysClr val="window" lastClr="FFFFFF">
                    <a:lumMod val="65000"/>
                  </a:sysClr>
                </a:solidFill>
                <a:ea typeface="微软雅黑" panose="020B0503020204020204" pitchFamily="34" charset="-122"/>
                <a:cs typeface="+mn-ea"/>
                <a:sym typeface="Arial" panose="020B0604020202020204" pitchFamily="34" charset="0"/>
              </a:rPr>
              <a:t>此。请替换文字内容</a:t>
            </a:r>
            <a:r>
              <a:rPr lang="zh-CN" altLang="en-US" sz="9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，修改文字内容，也可以直接复制你的内容到此。</a:t>
            </a:r>
            <a:endParaRPr lang="en-GB" altLang="zh-CN" sz="9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8" name="TextBox 7"/>
          <p:cNvSpPr txBox="1"/>
          <p:nvPr/>
        </p:nvSpPr>
        <p:spPr>
          <a:xfrm>
            <a:off x="397143" y="2804516"/>
            <a:ext cx="2378245" cy="1058135"/>
          </a:xfrm>
          <a:prstGeom prst="rect">
            <a:avLst/>
          </a:prstGeom>
          <a:noFill/>
        </p:spPr>
        <p:txBody>
          <a:bodyPr wrap="square" lIns="115214" tIns="57607" rIns="115214" bIns="57607" rtlCol="0">
            <a:spAutoFit/>
          </a:bodyPr>
          <a:lstStyle/>
          <a:p>
            <a:pPr algn="r" defTabSz="1152144" fontAlgn="auto">
              <a:lnSpc>
                <a:spcPct val="120000"/>
              </a:lnSpc>
              <a:spcBef>
                <a:spcPts val="0"/>
              </a:spcBef>
              <a:spcAft>
                <a:spcPts val="0"/>
              </a:spcAft>
              <a:defRPr/>
            </a:pPr>
            <a:r>
              <a:rPr lang="zh-CN" altLang="en-US" sz="15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endParaRPr lang="en-US" altLang="zh-CN" sz="900" b="1" kern="0" dirty="0">
              <a:solidFill>
                <a:sysClr val="window" lastClr="FFFFFF">
                  <a:lumMod val="65000"/>
                </a:sysClr>
              </a:solidFill>
              <a:ea typeface="微软雅黑" panose="020B0503020204020204" pitchFamily="34" charset="-122"/>
              <a:cs typeface="+mn-ea"/>
              <a:sym typeface="Arial" panose="020B0604020202020204" pitchFamily="34" charset="0"/>
            </a:endParaRPr>
          </a:p>
          <a:p>
            <a:pPr algn="r" defTabSz="1152144" fontAlgn="auto">
              <a:lnSpc>
                <a:spcPct val="120000"/>
              </a:lnSpc>
              <a:spcBef>
                <a:spcPts val="0"/>
              </a:spcBef>
              <a:spcAft>
                <a:spcPts val="0"/>
              </a:spcAft>
              <a:defRPr/>
            </a:pPr>
            <a:r>
              <a:rPr lang="zh-CN" altLang="en-US" sz="9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r>
              <a:rPr lang="zh-CN" altLang="en-US" sz="9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a:t>
            </a:r>
            <a:r>
              <a:rPr lang="zh-CN" altLang="en-US" sz="900" kern="0">
                <a:solidFill>
                  <a:sysClr val="window" lastClr="FFFFFF">
                    <a:lumMod val="65000"/>
                  </a:sysClr>
                </a:solidFill>
                <a:ea typeface="微软雅黑" panose="020B0503020204020204" pitchFamily="34" charset="-122"/>
                <a:cs typeface="+mn-ea"/>
                <a:sym typeface="Arial" panose="020B0604020202020204" pitchFamily="34" charset="0"/>
              </a:rPr>
              <a:t>此。请替换文字内容</a:t>
            </a:r>
            <a:r>
              <a:rPr lang="zh-CN" altLang="en-US" sz="9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，修改文字内容，也可以直接复制你的内容到此。</a:t>
            </a:r>
            <a:endParaRPr lang="en-GB" altLang="zh-CN" sz="9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9" name="TextBox 8"/>
          <p:cNvSpPr txBox="1"/>
          <p:nvPr/>
        </p:nvSpPr>
        <p:spPr>
          <a:xfrm>
            <a:off x="8795718" y="3280793"/>
            <a:ext cx="2378245" cy="1058135"/>
          </a:xfrm>
          <a:prstGeom prst="rect">
            <a:avLst/>
          </a:prstGeom>
          <a:noFill/>
        </p:spPr>
        <p:txBody>
          <a:bodyPr wrap="square" lIns="115214" tIns="57607" rIns="115214" bIns="57607" rtlCol="0">
            <a:spAutoFit/>
          </a:bodyPr>
          <a:lstStyle/>
          <a:p>
            <a:pPr defTabSz="1152144" fontAlgn="auto">
              <a:lnSpc>
                <a:spcPct val="120000"/>
              </a:lnSpc>
              <a:spcBef>
                <a:spcPts val="0"/>
              </a:spcBef>
              <a:spcAft>
                <a:spcPts val="0"/>
              </a:spcAft>
              <a:defRPr/>
            </a:pPr>
            <a:r>
              <a:rPr lang="zh-CN" altLang="en-US" sz="15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endParaRPr lang="en-US" altLang="zh-CN" sz="1500" b="1" kern="0" dirty="0">
              <a:solidFill>
                <a:sysClr val="window" lastClr="FFFFFF">
                  <a:lumMod val="65000"/>
                </a:sysClr>
              </a:solidFill>
              <a:ea typeface="微软雅黑" panose="020B0503020204020204" pitchFamily="34" charset="-122"/>
              <a:cs typeface="+mn-ea"/>
              <a:sym typeface="Arial" panose="020B0604020202020204" pitchFamily="34" charset="0"/>
            </a:endParaRPr>
          </a:p>
          <a:p>
            <a:pPr defTabSz="1152144" fontAlgn="auto">
              <a:lnSpc>
                <a:spcPct val="120000"/>
              </a:lnSpc>
              <a:spcBef>
                <a:spcPts val="0"/>
              </a:spcBef>
              <a:spcAft>
                <a:spcPts val="0"/>
              </a:spcAft>
              <a:defRPr/>
            </a:pPr>
            <a:r>
              <a:rPr lang="zh-CN" altLang="en-US" sz="9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r>
              <a:rPr lang="zh-CN" altLang="en-US" sz="9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a:t>
            </a:r>
            <a:r>
              <a:rPr lang="zh-CN" altLang="en-US" sz="900" kern="0">
                <a:solidFill>
                  <a:sysClr val="window" lastClr="FFFFFF">
                    <a:lumMod val="65000"/>
                  </a:sysClr>
                </a:solidFill>
                <a:ea typeface="微软雅黑" panose="020B0503020204020204" pitchFamily="34" charset="-122"/>
                <a:cs typeface="+mn-ea"/>
                <a:sym typeface="Arial" panose="020B0604020202020204" pitchFamily="34" charset="0"/>
              </a:rPr>
              <a:t>此。请替换文字内容</a:t>
            </a:r>
            <a:r>
              <a:rPr lang="zh-CN" altLang="en-US" sz="9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，修改文字内容，也可以直接复制你的内容到此。</a:t>
            </a:r>
            <a:endParaRPr lang="en-US" altLang="zh-CN" sz="9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10" name="TextBox 9"/>
          <p:cNvSpPr txBox="1"/>
          <p:nvPr/>
        </p:nvSpPr>
        <p:spPr>
          <a:xfrm>
            <a:off x="3175592" y="1060486"/>
            <a:ext cx="2378245" cy="1058135"/>
          </a:xfrm>
          <a:prstGeom prst="rect">
            <a:avLst/>
          </a:prstGeom>
          <a:noFill/>
        </p:spPr>
        <p:txBody>
          <a:bodyPr wrap="square" lIns="115214" tIns="57607" rIns="115214" bIns="57607" rtlCol="0">
            <a:spAutoFit/>
          </a:bodyPr>
          <a:lstStyle/>
          <a:p>
            <a:pPr algn="r" defTabSz="1152144" fontAlgn="auto">
              <a:lnSpc>
                <a:spcPct val="120000"/>
              </a:lnSpc>
              <a:spcBef>
                <a:spcPts val="0"/>
              </a:spcBef>
              <a:spcAft>
                <a:spcPts val="0"/>
              </a:spcAft>
              <a:defRPr/>
            </a:pPr>
            <a:r>
              <a:rPr lang="zh-CN" altLang="en-US" sz="15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endParaRPr lang="en-US" altLang="zh-CN" sz="900" b="1" kern="0" dirty="0">
              <a:solidFill>
                <a:sysClr val="window" lastClr="FFFFFF">
                  <a:lumMod val="65000"/>
                </a:sysClr>
              </a:solidFill>
              <a:ea typeface="微软雅黑" panose="020B0503020204020204" pitchFamily="34" charset="-122"/>
              <a:cs typeface="+mn-ea"/>
              <a:sym typeface="Arial" panose="020B0604020202020204" pitchFamily="34" charset="0"/>
            </a:endParaRPr>
          </a:p>
          <a:p>
            <a:pPr algn="r" defTabSz="1152144" fontAlgn="auto">
              <a:lnSpc>
                <a:spcPct val="120000"/>
              </a:lnSpc>
              <a:spcBef>
                <a:spcPts val="0"/>
              </a:spcBef>
              <a:spcAft>
                <a:spcPts val="0"/>
              </a:spcAft>
              <a:defRPr/>
            </a:pPr>
            <a:r>
              <a:rPr lang="zh-CN" altLang="en-US" sz="9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r>
              <a:rPr lang="zh-CN" altLang="en-US" sz="9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a:t>
            </a:r>
            <a:r>
              <a:rPr lang="zh-CN" altLang="en-US" sz="900" kern="0">
                <a:solidFill>
                  <a:sysClr val="window" lastClr="FFFFFF">
                    <a:lumMod val="65000"/>
                  </a:sysClr>
                </a:solidFill>
                <a:ea typeface="微软雅黑" panose="020B0503020204020204" pitchFamily="34" charset="-122"/>
                <a:cs typeface="+mn-ea"/>
                <a:sym typeface="Arial" panose="020B0604020202020204" pitchFamily="34" charset="0"/>
              </a:rPr>
              <a:t>此。请替换文字内容</a:t>
            </a:r>
            <a:r>
              <a:rPr lang="zh-CN" altLang="en-US" sz="9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，修改文字内容，也可以直接复制你的内容到此。</a:t>
            </a:r>
            <a:endParaRPr lang="en-US" altLang="zh-CN" sz="9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11" name="TextBox 10"/>
          <p:cNvSpPr txBox="1"/>
          <p:nvPr/>
        </p:nvSpPr>
        <p:spPr>
          <a:xfrm>
            <a:off x="9068905" y="1705161"/>
            <a:ext cx="2378245" cy="1058135"/>
          </a:xfrm>
          <a:prstGeom prst="rect">
            <a:avLst/>
          </a:prstGeom>
          <a:noFill/>
        </p:spPr>
        <p:txBody>
          <a:bodyPr wrap="square" lIns="115214" tIns="57607" rIns="115214" bIns="57607" rtlCol="0">
            <a:spAutoFit/>
          </a:bodyPr>
          <a:lstStyle/>
          <a:p>
            <a:pPr defTabSz="1152144" fontAlgn="auto">
              <a:lnSpc>
                <a:spcPct val="120000"/>
              </a:lnSpc>
              <a:spcBef>
                <a:spcPts val="0"/>
              </a:spcBef>
              <a:spcAft>
                <a:spcPts val="0"/>
              </a:spcAft>
              <a:defRPr/>
            </a:pPr>
            <a:r>
              <a:rPr lang="zh-CN" altLang="en-US" sz="15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endParaRPr lang="en-US" altLang="zh-CN" sz="900" b="1" kern="0" dirty="0">
              <a:solidFill>
                <a:sysClr val="window" lastClr="FFFFFF">
                  <a:lumMod val="65000"/>
                </a:sysClr>
              </a:solidFill>
              <a:ea typeface="微软雅黑" panose="020B0503020204020204" pitchFamily="34" charset="-122"/>
              <a:cs typeface="+mn-ea"/>
              <a:sym typeface="Arial" panose="020B0604020202020204" pitchFamily="34" charset="0"/>
            </a:endParaRPr>
          </a:p>
          <a:p>
            <a:pPr defTabSz="1152144" fontAlgn="auto">
              <a:lnSpc>
                <a:spcPct val="120000"/>
              </a:lnSpc>
              <a:spcBef>
                <a:spcPts val="0"/>
              </a:spcBef>
              <a:spcAft>
                <a:spcPts val="0"/>
              </a:spcAft>
              <a:defRPr/>
            </a:pPr>
            <a:r>
              <a:rPr lang="zh-CN" altLang="en-US" sz="9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r>
              <a:rPr lang="zh-CN" altLang="en-US" sz="9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a:t>
            </a:r>
            <a:r>
              <a:rPr lang="zh-CN" altLang="en-US" sz="900" kern="0">
                <a:solidFill>
                  <a:sysClr val="window" lastClr="FFFFFF">
                    <a:lumMod val="65000"/>
                  </a:sysClr>
                </a:solidFill>
                <a:ea typeface="微软雅黑" panose="020B0503020204020204" pitchFamily="34" charset="-122"/>
                <a:cs typeface="+mn-ea"/>
                <a:sym typeface="Arial" panose="020B0604020202020204" pitchFamily="34" charset="0"/>
              </a:rPr>
              <a:t>此。请替换文字内容</a:t>
            </a:r>
            <a:r>
              <a:rPr lang="zh-CN" altLang="en-US" sz="9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，修改文字内容，也可以直接复制你的内容到此。</a:t>
            </a:r>
            <a:endParaRPr lang="en-US" altLang="zh-CN" sz="9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12" name="Freeform 245"/>
          <p:cNvSpPr>
            <a:spLocks/>
          </p:cNvSpPr>
          <p:nvPr/>
        </p:nvSpPr>
        <p:spPr bwMode="auto">
          <a:xfrm>
            <a:off x="4951817" y="4899980"/>
            <a:ext cx="463856" cy="463813"/>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rgbClr val="E60000"/>
          </a:solidFill>
          <a:ln w="9525">
            <a:noFill/>
            <a:round/>
            <a:headEnd/>
            <a:tailEnd/>
          </a:ln>
        </p:spPr>
        <p:txBody>
          <a:bodyPr vert="horz" wrap="square" lIns="140688" tIns="70343" rIns="140688" bIns="70343" numCol="1" anchor="t" anchorCtr="0" compatLnSpc="1">
            <a:prstTxWarp prst="textNoShape">
              <a:avLst/>
            </a:prstTxWarp>
          </a:bodyPr>
          <a:lstStyle/>
          <a:p>
            <a:pPr>
              <a:lnSpc>
                <a:spcPct val="120000"/>
              </a:lnSpc>
            </a:pPr>
            <a:endParaRPr lang="en-US" dirty="0">
              <a:ea typeface="微软雅黑" panose="020B0503020204020204" pitchFamily="34" charset="-122"/>
              <a:cs typeface="+mn-ea"/>
              <a:sym typeface="Arial" panose="020B0604020202020204" pitchFamily="34" charset="0"/>
            </a:endParaRPr>
          </a:p>
        </p:txBody>
      </p:sp>
      <p:sp>
        <p:nvSpPr>
          <p:cNvPr id="13" name="Freeform 5"/>
          <p:cNvSpPr>
            <a:spLocks noEditPoints="1"/>
          </p:cNvSpPr>
          <p:nvPr/>
        </p:nvSpPr>
        <p:spPr bwMode="auto">
          <a:xfrm>
            <a:off x="6266084" y="1256644"/>
            <a:ext cx="518070" cy="518022"/>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rgbClr val="AB0019"/>
          </a:solidFill>
          <a:ln w="9525">
            <a:noFill/>
            <a:round/>
            <a:headEnd/>
            <a:tailEnd/>
          </a:ln>
        </p:spPr>
        <p:txBody>
          <a:bodyPr vert="horz" wrap="square" lIns="140688" tIns="70343" rIns="140688" bIns="70343" numCol="1" anchor="t" anchorCtr="0" compatLnSpc="1">
            <a:prstTxWarp prst="textNoShape">
              <a:avLst/>
            </a:prstTxWarp>
          </a:bodyPr>
          <a:lstStyle/>
          <a:p>
            <a:pPr defTabSz="1152144" fontAlgn="auto">
              <a:lnSpc>
                <a:spcPct val="120000"/>
              </a:lnSpc>
              <a:spcBef>
                <a:spcPts val="0"/>
              </a:spcBef>
              <a:spcAft>
                <a:spcPts val="0"/>
              </a:spcAft>
              <a:defRPr/>
            </a:pPr>
            <a:endParaRPr lang="en-US" kern="0" dirty="0">
              <a:solidFill>
                <a:sysClr val="windowText" lastClr="000000"/>
              </a:solidFill>
              <a:ea typeface="微软雅黑" panose="020B0503020204020204" pitchFamily="34" charset="-122"/>
              <a:cs typeface="+mn-ea"/>
              <a:sym typeface="Arial" panose="020B0604020202020204" pitchFamily="34" charset="0"/>
            </a:endParaRPr>
          </a:p>
        </p:txBody>
      </p:sp>
      <p:sp>
        <p:nvSpPr>
          <p:cNvPr id="14" name="Freeform 217"/>
          <p:cNvSpPr>
            <a:spLocks noEditPoints="1"/>
          </p:cNvSpPr>
          <p:nvPr/>
        </p:nvSpPr>
        <p:spPr bwMode="auto">
          <a:xfrm>
            <a:off x="5023862" y="3564998"/>
            <a:ext cx="529975" cy="397445"/>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rgbClr val="AB0019"/>
          </a:solidFill>
          <a:ln w="9525">
            <a:noFill/>
            <a:round/>
            <a:headEnd/>
            <a:tailEnd/>
          </a:ln>
        </p:spPr>
        <p:txBody>
          <a:bodyPr vert="horz" wrap="square" lIns="140688" tIns="70343" rIns="140688" bIns="70343" numCol="1" anchor="t" anchorCtr="0" compatLnSpc="1">
            <a:prstTxWarp prst="textNoShape">
              <a:avLst/>
            </a:prstTxWarp>
          </a:bodyPr>
          <a:lstStyle/>
          <a:p>
            <a:pPr defTabSz="1152144" fontAlgn="auto">
              <a:lnSpc>
                <a:spcPct val="120000"/>
              </a:lnSpc>
              <a:spcBef>
                <a:spcPts val="0"/>
              </a:spcBef>
              <a:spcAft>
                <a:spcPts val="0"/>
              </a:spcAft>
              <a:defRPr/>
            </a:pPr>
            <a:endParaRPr lang="en-US" kern="0" dirty="0">
              <a:solidFill>
                <a:sysClr val="windowText" lastClr="000000"/>
              </a:solidFill>
              <a:ea typeface="微软雅黑" panose="020B0503020204020204" pitchFamily="34" charset="-122"/>
              <a:cs typeface="+mn-ea"/>
              <a:sym typeface="Arial" panose="020B0604020202020204" pitchFamily="34" charset="0"/>
            </a:endParaRPr>
          </a:p>
        </p:txBody>
      </p:sp>
      <p:sp>
        <p:nvSpPr>
          <p:cNvPr id="15" name="Freeform 216"/>
          <p:cNvSpPr>
            <a:spLocks noEditPoints="1"/>
          </p:cNvSpPr>
          <p:nvPr/>
        </p:nvSpPr>
        <p:spPr bwMode="auto">
          <a:xfrm>
            <a:off x="6283459" y="4065233"/>
            <a:ext cx="474322" cy="477504"/>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rgbClr val="A5A5A5"/>
          </a:solidFill>
          <a:ln w="9525">
            <a:noFill/>
            <a:round/>
            <a:headEnd/>
            <a:tailEnd/>
          </a:ln>
        </p:spPr>
        <p:txBody>
          <a:bodyPr vert="horz" wrap="square" lIns="140688" tIns="70343" rIns="140688" bIns="70343" numCol="1" anchor="t" anchorCtr="0" compatLnSpc="1">
            <a:prstTxWarp prst="textNoShape">
              <a:avLst/>
            </a:prstTxWarp>
          </a:bodyPr>
          <a:lstStyle/>
          <a:p>
            <a:pPr defTabSz="1152144" fontAlgn="auto">
              <a:lnSpc>
                <a:spcPct val="120000"/>
              </a:lnSpc>
              <a:spcBef>
                <a:spcPts val="0"/>
              </a:spcBef>
              <a:spcAft>
                <a:spcPts val="0"/>
              </a:spcAft>
              <a:defRPr/>
            </a:pPr>
            <a:endParaRPr lang="en-US" kern="0" dirty="0">
              <a:solidFill>
                <a:sysClr val="windowText" lastClr="000000"/>
              </a:solidFill>
              <a:ea typeface="微软雅黑" panose="020B0503020204020204" pitchFamily="34" charset="-122"/>
              <a:cs typeface="+mn-ea"/>
              <a:sym typeface="Arial" panose="020B0604020202020204" pitchFamily="34" charset="0"/>
            </a:endParaRPr>
          </a:p>
        </p:txBody>
      </p:sp>
      <p:sp>
        <p:nvSpPr>
          <p:cNvPr id="16" name="Freeform 135"/>
          <p:cNvSpPr>
            <a:spLocks noEditPoints="1"/>
          </p:cNvSpPr>
          <p:nvPr/>
        </p:nvSpPr>
        <p:spPr bwMode="auto">
          <a:xfrm>
            <a:off x="6234902" y="2605794"/>
            <a:ext cx="424338" cy="397445"/>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A5A5A5"/>
          </a:solidFill>
          <a:ln w="9525">
            <a:noFill/>
            <a:round/>
            <a:headEnd/>
            <a:tailEnd/>
          </a:ln>
        </p:spPr>
        <p:txBody>
          <a:bodyPr vert="horz" wrap="square" lIns="140688" tIns="70343" rIns="140688" bIns="70343" numCol="1" anchor="t" anchorCtr="0" compatLnSpc="1">
            <a:prstTxWarp prst="textNoShape">
              <a:avLst/>
            </a:prstTxWarp>
          </a:bodyPr>
          <a:lstStyle/>
          <a:p>
            <a:pPr defTabSz="1152144" fontAlgn="auto">
              <a:lnSpc>
                <a:spcPct val="120000"/>
              </a:lnSpc>
              <a:spcBef>
                <a:spcPts val="0"/>
              </a:spcBef>
              <a:spcAft>
                <a:spcPts val="0"/>
              </a:spcAft>
              <a:defRPr/>
            </a:pPr>
            <a:endParaRPr lang="en-US" kern="0" dirty="0">
              <a:solidFill>
                <a:sysClr val="windowText" lastClr="000000"/>
              </a:solidFill>
              <a:ea typeface="微软雅黑" panose="020B0503020204020204" pitchFamily="34" charset="-122"/>
              <a:cs typeface="+mn-ea"/>
              <a:sym typeface="Arial" panose="020B0604020202020204" pitchFamily="34" charset="0"/>
            </a:endParaRPr>
          </a:p>
        </p:txBody>
      </p:sp>
      <p:sp>
        <p:nvSpPr>
          <p:cNvPr id="17"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spTree>
    <p:extLst>
      <p:ext uri="{BB962C8B-B14F-4D97-AF65-F5344CB8AC3E}">
        <p14:creationId xmlns:p14="http://schemas.microsoft.com/office/powerpoint/2010/main" val="1582381320"/>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5979277" y="3399075"/>
            <a:ext cx="5839795" cy="769441"/>
          </a:xfrm>
          <a:prstGeom prst="rect">
            <a:avLst/>
          </a:prstGeom>
          <a:noFill/>
        </p:spPr>
        <p:txBody>
          <a:bodyPr wrap="square" rtlCol="0">
            <a:spAutoFit/>
            <a:scene3d>
              <a:camera prst="orthographicFront"/>
              <a:lightRig rig="threePt" dir="t">
                <a:rot lat="0" lon="0" rev="0"/>
              </a:lightRig>
            </a:scene3d>
            <a:sp3d contourW="12700"/>
          </a:bodyPr>
          <a:lstStyle/>
          <a:p>
            <a:pPr algn="ctr"/>
            <a:r>
              <a:rPr lang="zh-CN" altLang="en-US" sz="4400" b="1" dirty="0">
                <a:solidFill>
                  <a:schemeClr val="tx1"/>
                </a:solidFill>
                <a:ea typeface="阿里巴巴普惠体 R" panose="00020600040101010101" pitchFamily="18" charset="-122"/>
                <a:cs typeface="阿里巴巴普惠体 R" panose="00020600040101010101" pitchFamily="18" charset="-122"/>
              </a:rPr>
              <a:t>标题文字添加此处</a:t>
            </a:r>
          </a:p>
        </p:txBody>
      </p:sp>
      <p:sp>
        <p:nvSpPr>
          <p:cNvPr id="7" name="文本框 6"/>
          <p:cNvSpPr txBox="1"/>
          <p:nvPr/>
        </p:nvSpPr>
        <p:spPr>
          <a:xfrm>
            <a:off x="6667434" y="2476161"/>
            <a:ext cx="4463481" cy="922020"/>
          </a:xfrm>
          <a:prstGeom prst="rect">
            <a:avLst/>
          </a:prstGeom>
          <a:noFill/>
        </p:spPr>
        <p:txBody>
          <a:bodyPr wrap="square" rtlCol="0">
            <a:spAutoFit/>
            <a:scene3d>
              <a:camera prst="orthographicFront"/>
              <a:lightRig rig="threePt" dir="t">
                <a:rot lat="0" lon="0" rev="0"/>
              </a:lightRig>
            </a:scene3d>
            <a:sp3d contourW="12700"/>
          </a:bodyPr>
          <a:lstStyle/>
          <a:p>
            <a:pPr algn="ctr"/>
            <a:r>
              <a:rPr lang="en-US" altLang="zh-CN" sz="5400" dirty="0">
                <a:solidFill>
                  <a:srgbClr val="C00000"/>
                </a:solidFill>
                <a:ea typeface="阿里巴巴普惠体 R" panose="00020600040101010101" pitchFamily="18" charset="-122"/>
                <a:cs typeface="阿里巴巴普惠体 R" panose="00020600040101010101" pitchFamily="18" charset="-122"/>
              </a:rPr>
              <a:t>PART 03</a:t>
            </a:r>
          </a:p>
        </p:txBody>
      </p:sp>
    </p:spTree>
    <p:custDataLst>
      <p:tags r:id="rId1"/>
    </p:custData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grpSp>
        <p:nvGrpSpPr>
          <p:cNvPr id="8" name="组合 7"/>
          <p:cNvGrpSpPr/>
          <p:nvPr/>
        </p:nvGrpSpPr>
        <p:grpSpPr>
          <a:xfrm>
            <a:off x="1939452" y="4674362"/>
            <a:ext cx="3499485" cy="1549400"/>
            <a:chOff x="6585159" y="1678126"/>
            <a:chExt cx="3499485" cy="1549400"/>
          </a:xfrm>
        </p:grpSpPr>
        <p:sp>
          <p:nvSpPr>
            <p:cNvPr id="9" name="矩形 8"/>
            <p:cNvSpPr/>
            <p:nvPr/>
          </p:nvSpPr>
          <p:spPr>
            <a:xfrm>
              <a:off x="6585159" y="2030551"/>
              <a:ext cx="3499485" cy="119697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用户可以在投影仪或者计算机上进行演示也可以将演示文稿打印出来制作成胶片以便应用到更广泛的领域中将演示文稿打印出来制作成胶片以便应用到更广泛的领域中</a:t>
              </a:r>
            </a:p>
          </p:txBody>
        </p:sp>
        <p:sp>
          <p:nvSpPr>
            <p:cNvPr id="10" name="矩形 9"/>
            <p:cNvSpPr/>
            <p:nvPr/>
          </p:nvSpPr>
          <p:spPr>
            <a:xfrm>
              <a:off x="7213915" y="1678126"/>
              <a:ext cx="2241974" cy="4033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pic>
        <p:nvPicPr>
          <p:cNvPr id="13316" name="Picture 4" descr="d:\users\administrator\appdata\roaming\360se6\User Data\temp\2270325679336604486.jp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639624" y="1884349"/>
            <a:ext cx="4098797" cy="2282360"/>
          </a:xfrm>
          <a:prstGeom prst="rect">
            <a:avLst/>
          </a:prstGeom>
          <a:noFill/>
          <a:ln w="53975">
            <a:solidFill>
              <a:schemeClr val="bg1"/>
            </a:solidFill>
          </a:ln>
          <a:extLst>
            <a:ext uri="{909E8E84-426E-40DD-AFC4-6F175D3DCCD1}">
              <a14:hiddenFill xmlns:a14="http://schemas.microsoft.com/office/drawing/2010/main">
                <a:solidFill>
                  <a:srgbClr val="FFFFFF"/>
                </a:solidFill>
              </a14:hiddenFill>
            </a:ext>
          </a:extLst>
        </p:spPr>
      </p:pic>
      <p:pic>
        <p:nvPicPr>
          <p:cNvPr id="13318" name="Picture 6" descr="d:\users\administrator\appdata\roaming\360se6\User Data\temp\20140403161758-1353355574.jp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645331" y="1883997"/>
            <a:ext cx="4098796" cy="2483813"/>
          </a:xfrm>
          <a:prstGeom prst="rect">
            <a:avLst/>
          </a:prstGeom>
          <a:noFill/>
          <a:ln w="53975">
            <a:solidFill>
              <a:schemeClr val="bg1"/>
            </a:solidFill>
          </a:ln>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6945157" y="4674362"/>
            <a:ext cx="3499485" cy="1549400"/>
            <a:chOff x="6585159" y="1678126"/>
            <a:chExt cx="3499485" cy="1549400"/>
          </a:xfrm>
        </p:grpSpPr>
        <p:sp>
          <p:nvSpPr>
            <p:cNvPr id="3" name="矩形 2"/>
            <p:cNvSpPr/>
            <p:nvPr/>
          </p:nvSpPr>
          <p:spPr>
            <a:xfrm>
              <a:off x="6585159" y="2030551"/>
              <a:ext cx="3499485" cy="119697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用户可以在投影仪或者计算机上进行演示也可以将演示文稿打印出来制作成胶片以便应用到更广泛的领域中将演示文稿打印出来制作成胶片以便应用到更广泛的领域中</a:t>
              </a:r>
            </a:p>
          </p:txBody>
        </p:sp>
        <p:sp>
          <p:nvSpPr>
            <p:cNvPr id="4" name="矩形 3"/>
            <p:cNvSpPr/>
            <p:nvPr/>
          </p:nvSpPr>
          <p:spPr>
            <a:xfrm>
              <a:off x="7213915" y="1678126"/>
              <a:ext cx="2241974" cy="4033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spTree>
    <p:custDataLst>
      <p:tags r:id="rId1"/>
    </p:custData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4"/>
          <p:cNvSpPr/>
          <p:nvPr/>
        </p:nvSpPr>
        <p:spPr>
          <a:xfrm>
            <a:off x="4878218" y="1076223"/>
            <a:ext cx="520075" cy="5806956"/>
          </a:xfrm>
          <a:prstGeom prst="round2SameRect">
            <a:avLst>
              <a:gd name="adj1" fmla="val 50000"/>
              <a:gd name="adj2" fmla="val 0"/>
            </a:avLst>
          </a:prstGeom>
          <a:solidFill>
            <a:sysClr val="window" lastClr="FFFFFF">
              <a:lumMod val="85000"/>
            </a:sysClr>
          </a:solidFill>
          <a:ln w="12700" cap="flat" cmpd="sng" algn="ctr">
            <a:noFill/>
            <a:prstDash val="solid"/>
            <a:miter lim="800000"/>
          </a:ln>
          <a:effectLst/>
        </p:spPr>
        <p:txBody>
          <a:bodyPr lIns="115214" tIns="57607" rIns="115214" bIns="57607" rtlCol="0" anchor="ctr"/>
          <a:lstStyle/>
          <a:p>
            <a:pPr algn="just" defTabSz="1152144" fontAlgn="auto">
              <a:lnSpc>
                <a:spcPct val="120000"/>
              </a:lnSpc>
              <a:spcBef>
                <a:spcPts val="0"/>
              </a:spcBef>
              <a:spcAft>
                <a:spcPts val="0"/>
              </a:spcAft>
              <a:defRPr/>
            </a:pPr>
            <a:endParaRPr lang="en-GB" sz="1100" kern="0">
              <a:solidFill>
                <a:sysClr val="window" lastClr="FFFFFF"/>
              </a:solidFill>
              <a:ea typeface="微软雅黑" panose="020B0503020204020204" pitchFamily="34" charset="-122"/>
              <a:cs typeface="+mn-ea"/>
              <a:sym typeface="Arial" panose="020B0604020202020204" pitchFamily="34" charset="0"/>
            </a:endParaRPr>
          </a:p>
        </p:txBody>
      </p:sp>
      <p:grpSp>
        <p:nvGrpSpPr>
          <p:cNvPr id="3" name="Group 33"/>
          <p:cNvGrpSpPr/>
          <p:nvPr/>
        </p:nvGrpSpPr>
        <p:grpSpPr>
          <a:xfrm>
            <a:off x="4878219" y="1728312"/>
            <a:ext cx="3666781" cy="577066"/>
            <a:chOff x="5128064" y="2256183"/>
            <a:chExt cx="3273083" cy="515155"/>
          </a:xfrm>
        </p:grpSpPr>
        <p:sp>
          <p:nvSpPr>
            <p:cNvPr id="4" name="Pentagon 3"/>
            <p:cNvSpPr/>
            <p:nvPr/>
          </p:nvSpPr>
          <p:spPr>
            <a:xfrm>
              <a:off x="5128064" y="2256184"/>
              <a:ext cx="3273083" cy="515154"/>
            </a:xfrm>
            <a:prstGeom prst="homePlate">
              <a:avLst/>
            </a:prstGeom>
            <a:solidFill>
              <a:srgbClr val="AB0019"/>
            </a:solid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r>
                <a:rPr lang="zh-CN" altLang="en-US" sz="1500" kern="0">
                  <a:solidFill>
                    <a:sysClr val="window" lastClr="FFFFFF"/>
                  </a:solidFill>
                  <a:ea typeface="微软雅黑" panose="020B0503020204020204" pitchFamily="34" charset="-122"/>
                  <a:cs typeface="+mn-ea"/>
                  <a:sym typeface="Arial" panose="020B0604020202020204" pitchFamily="34" charset="0"/>
                </a:rPr>
                <a:t>请替换文字内容</a:t>
              </a:r>
              <a:endParaRPr lang="en-GB" sz="1500" kern="0" dirty="0">
                <a:solidFill>
                  <a:sysClr val="window" lastClr="FFFFFF"/>
                </a:solidFill>
                <a:ea typeface="微软雅黑" panose="020B0503020204020204" pitchFamily="34" charset="-122"/>
                <a:cs typeface="+mn-ea"/>
                <a:sym typeface="Arial" panose="020B0604020202020204" pitchFamily="34" charset="0"/>
              </a:endParaRPr>
            </a:p>
          </p:txBody>
        </p:sp>
        <p:sp>
          <p:nvSpPr>
            <p:cNvPr id="5" name="Rectangle 8"/>
            <p:cNvSpPr/>
            <p:nvPr/>
          </p:nvSpPr>
          <p:spPr>
            <a:xfrm>
              <a:off x="5128064" y="2256183"/>
              <a:ext cx="464234" cy="515155"/>
            </a:xfrm>
            <a:prstGeom prst="rect">
              <a:avLst/>
            </a:prstGeom>
            <a:solidFill>
              <a:srgbClr val="AB0019">
                <a:lumMod val="75000"/>
              </a:srgbClr>
            </a:solid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endParaRPr lang="en-GB" sz="1500" kern="0" dirty="0">
                <a:solidFill>
                  <a:sysClr val="window" lastClr="FFFFFF"/>
                </a:solidFill>
                <a:ea typeface="微软雅黑" panose="020B0503020204020204" pitchFamily="34" charset="-122"/>
                <a:cs typeface="+mn-ea"/>
                <a:sym typeface="Arial" panose="020B0604020202020204" pitchFamily="34" charset="0"/>
              </a:endParaRPr>
            </a:p>
          </p:txBody>
        </p:sp>
      </p:grpSp>
      <p:grpSp>
        <p:nvGrpSpPr>
          <p:cNvPr id="6" name="Group 34"/>
          <p:cNvGrpSpPr/>
          <p:nvPr/>
        </p:nvGrpSpPr>
        <p:grpSpPr>
          <a:xfrm>
            <a:off x="4878219" y="2668071"/>
            <a:ext cx="3666781" cy="577066"/>
            <a:chOff x="5128064" y="3095119"/>
            <a:chExt cx="3273083" cy="515155"/>
          </a:xfrm>
        </p:grpSpPr>
        <p:sp>
          <p:nvSpPr>
            <p:cNvPr id="7" name="Pentagon 5"/>
            <p:cNvSpPr/>
            <p:nvPr/>
          </p:nvSpPr>
          <p:spPr>
            <a:xfrm>
              <a:off x="5128064" y="3095119"/>
              <a:ext cx="3273083" cy="515154"/>
            </a:xfrm>
            <a:prstGeom prst="homePlate">
              <a:avLst/>
            </a:prstGeom>
            <a:solidFill>
              <a:srgbClr val="A5A5A5"/>
            </a:solid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r>
                <a:rPr lang="zh-CN" altLang="en-US" sz="1500" kern="0">
                  <a:solidFill>
                    <a:sysClr val="window" lastClr="FFFFFF"/>
                  </a:solidFill>
                  <a:ea typeface="微软雅黑" panose="020B0503020204020204" pitchFamily="34" charset="-122"/>
                  <a:cs typeface="+mn-ea"/>
                  <a:sym typeface="Arial" panose="020B0604020202020204" pitchFamily="34" charset="0"/>
                </a:rPr>
                <a:t>请替换文字内容</a:t>
              </a:r>
              <a:endParaRPr lang="en-GB" sz="1500" kern="0" dirty="0">
                <a:solidFill>
                  <a:sysClr val="window" lastClr="FFFFFF"/>
                </a:solidFill>
                <a:ea typeface="微软雅黑" panose="020B0503020204020204" pitchFamily="34" charset="-122"/>
                <a:cs typeface="+mn-ea"/>
                <a:sym typeface="Arial" panose="020B0604020202020204" pitchFamily="34" charset="0"/>
              </a:endParaRPr>
            </a:p>
          </p:txBody>
        </p:sp>
        <p:sp>
          <p:nvSpPr>
            <p:cNvPr id="8" name="Rectangle 9"/>
            <p:cNvSpPr/>
            <p:nvPr/>
          </p:nvSpPr>
          <p:spPr>
            <a:xfrm>
              <a:off x="5128064" y="3095119"/>
              <a:ext cx="464234" cy="515155"/>
            </a:xfrm>
            <a:prstGeom prst="rect">
              <a:avLst/>
            </a:prstGeom>
            <a:solidFill>
              <a:srgbClr val="A5A5A5">
                <a:lumMod val="75000"/>
              </a:srgbClr>
            </a:solid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endParaRPr lang="en-GB" sz="1500" kern="0" dirty="0">
                <a:solidFill>
                  <a:sysClr val="window" lastClr="FFFFFF"/>
                </a:solidFill>
                <a:ea typeface="微软雅黑" panose="020B0503020204020204" pitchFamily="34" charset="-122"/>
                <a:cs typeface="+mn-ea"/>
                <a:sym typeface="Arial" panose="020B0604020202020204" pitchFamily="34" charset="0"/>
              </a:endParaRPr>
            </a:p>
          </p:txBody>
        </p:sp>
      </p:grpSp>
      <p:grpSp>
        <p:nvGrpSpPr>
          <p:cNvPr id="9" name="Group 35"/>
          <p:cNvGrpSpPr/>
          <p:nvPr/>
        </p:nvGrpSpPr>
        <p:grpSpPr>
          <a:xfrm>
            <a:off x="4878219" y="3607829"/>
            <a:ext cx="3666781" cy="577066"/>
            <a:chOff x="5128064" y="3934054"/>
            <a:chExt cx="3273083" cy="515155"/>
          </a:xfrm>
        </p:grpSpPr>
        <p:sp>
          <p:nvSpPr>
            <p:cNvPr id="10" name="Pentagon 6"/>
            <p:cNvSpPr/>
            <p:nvPr/>
          </p:nvSpPr>
          <p:spPr>
            <a:xfrm>
              <a:off x="5128064" y="3934054"/>
              <a:ext cx="3273083" cy="515154"/>
            </a:xfrm>
            <a:prstGeom prst="homePlate">
              <a:avLst/>
            </a:prstGeom>
            <a:solidFill>
              <a:srgbClr val="AB0019"/>
            </a:solid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r>
                <a:rPr lang="zh-CN" altLang="en-US" sz="1500" kern="0">
                  <a:solidFill>
                    <a:sysClr val="window" lastClr="FFFFFF"/>
                  </a:solidFill>
                  <a:ea typeface="微软雅黑" panose="020B0503020204020204" pitchFamily="34" charset="-122"/>
                  <a:cs typeface="+mn-ea"/>
                  <a:sym typeface="Arial" panose="020B0604020202020204" pitchFamily="34" charset="0"/>
                </a:rPr>
                <a:t>请替换文字内容</a:t>
              </a:r>
              <a:endParaRPr lang="en-GB" sz="1500" kern="0" dirty="0">
                <a:solidFill>
                  <a:sysClr val="window" lastClr="FFFFFF"/>
                </a:solidFill>
                <a:ea typeface="微软雅黑" panose="020B0503020204020204" pitchFamily="34" charset="-122"/>
                <a:cs typeface="+mn-ea"/>
                <a:sym typeface="Arial" panose="020B0604020202020204" pitchFamily="34" charset="0"/>
              </a:endParaRPr>
            </a:p>
          </p:txBody>
        </p:sp>
        <p:sp>
          <p:nvSpPr>
            <p:cNvPr id="11" name="Rectangle 10"/>
            <p:cNvSpPr/>
            <p:nvPr/>
          </p:nvSpPr>
          <p:spPr>
            <a:xfrm>
              <a:off x="5128064" y="3934054"/>
              <a:ext cx="464234" cy="515155"/>
            </a:xfrm>
            <a:prstGeom prst="rect">
              <a:avLst/>
            </a:prstGeom>
            <a:solidFill>
              <a:srgbClr val="AB0019">
                <a:lumMod val="75000"/>
              </a:srgbClr>
            </a:solid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endParaRPr lang="en-GB" sz="1500" kern="0" dirty="0">
                <a:solidFill>
                  <a:sysClr val="window" lastClr="FFFFFF"/>
                </a:solidFill>
                <a:ea typeface="微软雅黑" panose="020B0503020204020204" pitchFamily="34" charset="-122"/>
                <a:cs typeface="+mn-ea"/>
                <a:sym typeface="Arial" panose="020B0604020202020204" pitchFamily="34" charset="0"/>
              </a:endParaRPr>
            </a:p>
          </p:txBody>
        </p:sp>
      </p:grpSp>
      <p:grpSp>
        <p:nvGrpSpPr>
          <p:cNvPr id="12" name="Group 36"/>
          <p:cNvGrpSpPr/>
          <p:nvPr/>
        </p:nvGrpSpPr>
        <p:grpSpPr>
          <a:xfrm>
            <a:off x="4878219" y="4547589"/>
            <a:ext cx="3666782" cy="577068"/>
            <a:chOff x="5128064" y="4772988"/>
            <a:chExt cx="3273084" cy="515156"/>
          </a:xfrm>
        </p:grpSpPr>
        <p:sp>
          <p:nvSpPr>
            <p:cNvPr id="13" name="Pentagon 7"/>
            <p:cNvSpPr/>
            <p:nvPr/>
          </p:nvSpPr>
          <p:spPr>
            <a:xfrm>
              <a:off x="5128065" y="4772990"/>
              <a:ext cx="3273083" cy="515154"/>
            </a:xfrm>
            <a:prstGeom prst="homePlate">
              <a:avLst/>
            </a:prstGeom>
            <a:solidFill>
              <a:srgbClr val="A5A5A5"/>
            </a:solid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r>
                <a:rPr lang="zh-CN" altLang="en-US" sz="1500" kern="0">
                  <a:solidFill>
                    <a:sysClr val="window" lastClr="FFFFFF"/>
                  </a:solidFill>
                  <a:ea typeface="微软雅黑" panose="020B0503020204020204" pitchFamily="34" charset="-122"/>
                  <a:cs typeface="+mn-ea"/>
                  <a:sym typeface="Arial" panose="020B0604020202020204" pitchFamily="34" charset="0"/>
                </a:rPr>
                <a:t>请替换文字内容</a:t>
              </a:r>
              <a:endParaRPr lang="en-GB" sz="1500" kern="0" dirty="0">
                <a:solidFill>
                  <a:sysClr val="window" lastClr="FFFFFF"/>
                </a:solidFill>
                <a:ea typeface="微软雅黑" panose="020B0503020204020204" pitchFamily="34" charset="-122"/>
                <a:cs typeface="+mn-ea"/>
                <a:sym typeface="Arial" panose="020B0604020202020204" pitchFamily="34" charset="0"/>
              </a:endParaRPr>
            </a:p>
          </p:txBody>
        </p:sp>
        <p:sp>
          <p:nvSpPr>
            <p:cNvPr id="14" name="Rectangle 11"/>
            <p:cNvSpPr/>
            <p:nvPr/>
          </p:nvSpPr>
          <p:spPr>
            <a:xfrm>
              <a:off x="5128064" y="4772988"/>
              <a:ext cx="464234" cy="515155"/>
            </a:xfrm>
            <a:prstGeom prst="rect">
              <a:avLst/>
            </a:prstGeom>
            <a:solidFill>
              <a:srgbClr val="A5A5A5">
                <a:lumMod val="75000"/>
              </a:srgbClr>
            </a:solid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endParaRPr lang="en-GB" sz="1500" kern="0" dirty="0">
                <a:solidFill>
                  <a:sysClr val="window" lastClr="FFFFFF"/>
                </a:solidFill>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a:off x="8754279" y="1573251"/>
            <a:ext cx="2699367" cy="794788"/>
            <a:chOff x="8451509" y="2034687"/>
            <a:chExt cx="3254568" cy="709515"/>
          </a:xfrm>
        </p:grpSpPr>
        <p:sp>
          <p:nvSpPr>
            <p:cNvPr id="16" name="TextBox 15"/>
            <p:cNvSpPr txBox="1"/>
            <p:nvPr/>
          </p:nvSpPr>
          <p:spPr>
            <a:xfrm>
              <a:off x="8451509" y="2034687"/>
              <a:ext cx="1846120" cy="329706"/>
            </a:xfrm>
            <a:prstGeom prst="rect">
              <a:avLst/>
            </a:prstGeom>
            <a:noFill/>
          </p:spPr>
          <p:txBody>
            <a:bodyPr wrap="none" rtlCol="0">
              <a:spAutoFit/>
            </a:bodyPr>
            <a:lstStyle/>
            <a:p>
              <a:pPr defTabSz="1152144" fontAlgn="auto">
                <a:lnSpc>
                  <a:spcPct val="120000"/>
                </a:lnSpc>
                <a:spcBef>
                  <a:spcPts val="0"/>
                </a:spcBef>
                <a:spcAft>
                  <a:spcPts val="0"/>
                </a:spcAft>
                <a:defRPr/>
              </a:pPr>
              <a:r>
                <a:rPr lang="zh-CN" altLang="en-US" sz="15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endParaRPr lang="en-GB" sz="15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17" name="Rectangle 13"/>
            <p:cNvSpPr/>
            <p:nvPr/>
          </p:nvSpPr>
          <p:spPr>
            <a:xfrm>
              <a:off x="8508022" y="2365039"/>
              <a:ext cx="3198055" cy="379163"/>
            </a:xfrm>
            <a:prstGeom prst="rect">
              <a:avLst/>
            </a:prstGeom>
          </p:spPr>
          <p:txBody>
            <a:bodyPr wrap="square">
              <a:spAutoFit/>
            </a:bodyPr>
            <a:lstStyle/>
            <a:p>
              <a:pPr defTabSz="1152144" fontAlgn="auto">
                <a:lnSpc>
                  <a:spcPct val="120000"/>
                </a:lnSpc>
                <a:spcBef>
                  <a:spcPts val="0"/>
                </a:spcBef>
                <a:spcAft>
                  <a:spcPts val="0"/>
                </a:spcAft>
                <a:defRPr/>
              </a:pPr>
              <a:r>
                <a:rPr lang="zh-CN" altLang="en-US" sz="9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r>
                <a:rPr lang="zh-CN" altLang="en-US" sz="900" kern="0" dirty="0">
                  <a:solidFill>
                    <a:sysClr val="window" lastClr="FFFFFF">
                      <a:lumMod val="65000"/>
                    </a:sysClr>
                  </a:solidFill>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GB" sz="9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grpSp>
      <p:grpSp>
        <p:nvGrpSpPr>
          <p:cNvPr id="18" name="Group 15"/>
          <p:cNvGrpSpPr/>
          <p:nvPr/>
        </p:nvGrpSpPr>
        <p:grpSpPr>
          <a:xfrm>
            <a:off x="8754278" y="2513007"/>
            <a:ext cx="2652494" cy="794788"/>
            <a:chOff x="8508022" y="2034687"/>
            <a:chExt cx="3198055" cy="709515"/>
          </a:xfrm>
        </p:grpSpPr>
        <p:sp>
          <p:nvSpPr>
            <p:cNvPr id="19" name="TextBox 18"/>
            <p:cNvSpPr txBox="1"/>
            <p:nvPr/>
          </p:nvSpPr>
          <p:spPr>
            <a:xfrm>
              <a:off x="8514714" y="2034687"/>
              <a:ext cx="1846120" cy="329706"/>
            </a:xfrm>
            <a:prstGeom prst="rect">
              <a:avLst/>
            </a:prstGeom>
            <a:noFill/>
          </p:spPr>
          <p:txBody>
            <a:bodyPr wrap="none" rtlCol="0">
              <a:spAutoFit/>
            </a:bodyPr>
            <a:lstStyle/>
            <a:p>
              <a:pPr defTabSz="1152144" fontAlgn="auto">
                <a:lnSpc>
                  <a:spcPct val="120000"/>
                </a:lnSpc>
                <a:spcBef>
                  <a:spcPts val="0"/>
                </a:spcBef>
                <a:spcAft>
                  <a:spcPts val="0"/>
                </a:spcAft>
                <a:defRPr/>
              </a:pPr>
              <a:r>
                <a:rPr lang="zh-CN" altLang="en-US" sz="15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endParaRPr lang="en-GB" sz="15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20" name="Rectangle 17"/>
            <p:cNvSpPr/>
            <p:nvPr/>
          </p:nvSpPr>
          <p:spPr>
            <a:xfrm>
              <a:off x="8508022" y="2365039"/>
              <a:ext cx="3198055" cy="379163"/>
            </a:xfrm>
            <a:prstGeom prst="rect">
              <a:avLst/>
            </a:prstGeom>
          </p:spPr>
          <p:txBody>
            <a:bodyPr wrap="square">
              <a:spAutoFit/>
            </a:bodyPr>
            <a:lstStyle/>
            <a:p>
              <a:pPr defTabSz="1152144" fontAlgn="auto">
                <a:lnSpc>
                  <a:spcPct val="120000"/>
                </a:lnSpc>
                <a:spcBef>
                  <a:spcPts val="0"/>
                </a:spcBef>
                <a:spcAft>
                  <a:spcPts val="0"/>
                </a:spcAft>
                <a:defRPr/>
              </a:pPr>
              <a:r>
                <a:rPr lang="zh-CN" altLang="en-US" sz="9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r>
                <a:rPr lang="zh-CN" altLang="en-US" sz="900" kern="0" dirty="0">
                  <a:solidFill>
                    <a:sysClr val="window" lastClr="FFFFFF">
                      <a:lumMod val="65000"/>
                    </a:sysClr>
                  </a:solidFill>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GB" sz="9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grpSp>
      <p:grpSp>
        <p:nvGrpSpPr>
          <p:cNvPr id="21" name="Group 18"/>
          <p:cNvGrpSpPr/>
          <p:nvPr/>
        </p:nvGrpSpPr>
        <p:grpSpPr>
          <a:xfrm>
            <a:off x="8754279" y="4392522"/>
            <a:ext cx="2652495" cy="794787"/>
            <a:chOff x="8508022" y="2034687"/>
            <a:chExt cx="3198055" cy="709516"/>
          </a:xfrm>
        </p:grpSpPr>
        <p:sp>
          <p:nvSpPr>
            <p:cNvPr id="22" name="TextBox 21"/>
            <p:cNvSpPr txBox="1"/>
            <p:nvPr/>
          </p:nvSpPr>
          <p:spPr>
            <a:xfrm>
              <a:off x="8514345" y="2034687"/>
              <a:ext cx="1846120" cy="329707"/>
            </a:xfrm>
            <a:prstGeom prst="rect">
              <a:avLst/>
            </a:prstGeom>
            <a:noFill/>
          </p:spPr>
          <p:txBody>
            <a:bodyPr wrap="none" rtlCol="0">
              <a:spAutoFit/>
            </a:bodyPr>
            <a:lstStyle/>
            <a:p>
              <a:pPr defTabSz="1152144" fontAlgn="auto">
                <a:lnSpc>
                  <a:spcPct val="120000"/>
                </a:lnSpc>
                <a:spcBef>
                  <a:spcPts val="0"/>
                </a:spcBef>
                <a:spcAft>
                  <a:spcPts val="0"/>
                </a:spcAft>
                <a:defRPr/>
              </a:pPr>
              <a:r>
                <a:rPr lang="zh-CN" altLang="en-US" sz="15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endParaRPr lang="en-GB" sz="15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23" name="Rectangle 20"/>
            <p:cNvSpPr/>
            <p:nvPr/>
          </p:nvSpPr>
          <p:spPr>
            <a:xfrm>
              <a:off x="8508022" y="2365039"/>
              <a:ext cx="3198055" cy="379164"/>
            </a:xfrm>
            <a:prstGeom prst="rect">
              <a:avLst/>
            </a:prstGeom>
          </p:spPr>
          <p:txBody>
            <a:bodyPr wrap="square">
              <a:spAutoFit/>
            </a:bodyPr>
            <a:lstStyle/>
            <a:p>
              <a:pPr defTabSz="1152144" fontAlgn="auto">
                <a:lnSpc>
                  <a:spcPct val="120000"/>
                </a:lnSpc>
                <a:spcBef>
                  <a:spcPts val="0"/>
                </a:spcBef>
                <a:spcAft>
                  <a:spcPts val="0"/>
                </a:spcAft>
                <a:defRPr/>
              </a:pPr>
              <a:r>
                <a:rPr lang="zh-CN" altLang="en-US" sz="9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r>
                <a:rPr lang="zh-CN" altLang="en-US" sz="900" kern="0" dirty="0">
                  <a:solidFill>
                    <a:sysClr val="window" lastClr="FFFFFF">
                      <a:lumMod val="65000"/>
                    </a:sysClr>
                  </a:solidFill>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GB" sz="9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grpSp>
      <p:grpSp>
        <p:nvGrpSpPr>
          <p:cNvPr id="24" name="Group 21"/>
          <p:cNvGrpSpPr/>
          <p:nvPr/>
        </p:nvGrpSpPr>
        <p:grpSpPr>
          <a:xfrm>
            <a:off x="8754278" y="3452764"/>
            <a:ext cx="2679331" cy="794788"/>
            <a:chOff x="8475665" y="2034687"/>
            <a:chExt cx="3230412" cy="709515"/>
          </a:xfrm>
        </p:grpSpPr>
        <p:sp>
          <p:nvSpPr>
            <p:cNvPr id="25" name="TextBox 24"/>
            <p:cNvSpPr txBox="1"/>
            <p:nvPr/>
          </p:nvSpPr>
          <p:spPr>
            <a:xfrm>
              <a:off x="8475665" y="2034687"/>
              <a:ext cx="1909901" cy="329706"/>
            </a:xfrm>
            <a:prstGeom prst="rect">
              <a:avLst/>
            </a:prstGeom>
            <a:noFill/>
          </p:spPr>
          <p:txBody>
            <a:bodyPr wrap="none" rtlCol="0">
              <a:spAutoFit/>
            </a:bodyPr>
            <a:lstStyle/>
            <a:p>
              <a:pPr defTabSz="1152144" fontAlgn="auto">
                <a:lnSpc>
                  <a:spcPct val="120000"/>
                </a:lnSpc>
                <a:spcBef>
                  <a:spcPts val="0"/>
                </a:spcBef>
                <a:spcAft>
                  <a:spcPts val="0"/>
                </a:spcAft>
                <a:defRPr/>
              </a:pPr>
              <a:r>
                <a:rPr lang="zh-CN" altLang="en-US" sz="1500" kern="0">
                  <a:solidFill>
                    <a:sysClr val="window" lastClr="FFFFFF">
                      <a:lumMod val="65000"/>
                    </a:sysClr>
                  </a:solidFill>
                  <a:ea typeface="微软雅黑" panose="020B0503020204020204" pitchFamily="34" charset="-122"/>
                  <a:cs typeface="+mn-ea"/>
                  <a:sym typeface="Arial" panose="020B0604020202020204" pitchFamily="34" charset="0"/>
                </a:rPr>
                <a:t>请替换文字内容 </a:t>
              </a:r>
              <a:endParaRPr lang="en-GB" sz="15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26" name="Rectangle 23"/>
            <p:cNvSpPr/>
            <p:nvPr/>
          </p:nvSpPr>
          <p:spPr>
            <a:xfrm>
              <a:off x="8508022" y="2365039"/>
              <a:ext cx="3198055" cy="379163"/>
            </a:xfrm>
            <a:prstGeom prst="rect">
              <a:avLst/>
            </a:prstGeom>
          </p:spPr>
          <p:txBody>
            <a:bodyPr wrap="square">
              <a:spAutoFit/>
            </a:bodyPr>
            <a:lstStyle/>
            <a:p>
              <a:pPr defTabSz="1152144" fontAlgn="auto">
                <a:lnSpc>
                  <a:spcPct val="120000"/>
                </a:lnSpc>
                <a:spcBef>
                  <a:spcPts val="0"/>
                </a:spcBef>
                <a:spcAft>
                  <a:spcPts val="0"/>
                </a:spcAft>
                <a:defRPr/>
              </a:pPr>
              <a:r>
                <a:rPr lang="zh-CN" altLang="en-US" sz="9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r>
                <a:rPr lang="zh-CN" altLang="en-US" sz="900" kern="0" dirty="0">
                  <a:solidFill>
                    <a:sysClr val="window" lastClr="FFFFFF">
                      <a:lumMod val="65000"/>
                    </a:sysClr>
                  </a:solidFill>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GB" sz="9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grpSp>
      <p:grpSp>
        <p:nvGrpSpPr>
          <p:cNvPr id="27" name="Group 37"/>
          <p:cNvGrpSpPr/>
          <p:nvPr/>
        </p:nvGrpSpPr>
        <p:grpSpPr>
          <a:xfrm>
            <a:off x="557563" y="1728309"/>
            <a:ext cx="4318187" cy="3396344"/>
            <a:chOff x="689317" y="2256183"/>
            <a:chExt cx="3854548" cy="3031960"/>
          </a:xfrm>
        </p:grpSpPr>
        <p:sp>
          <p:nvSpPr>
            <p:cNvPr id="28" name="Rectangle 27"/>
            <p:cNvSpPr/>
            <p:nvPr/>
          </p:nvSpPr>
          <p:spPr>
            <a:xfrm>
              <a:off x="689317" y="2256183"/>
              <a:ext cx="3854548" cy="3031960"/>
            </a:xfrm>
            <a:prstGeom prst="rect">
              <a:avLst/>
            </a:prstGeom>
            <a:solidFill>
              <a:sysClr val="window" lastClr="FFFFFF">
                <a:lumMod val="95000"/>
              </a:sysClr>
            </a:solidFill>
            <a:ln w="12700" cap="flat" cmpd="sng" algn="ctr">
              <a:noFill/>
              <a:prstDash val="solid"/>
              <a:miter lim="800000"/>
            </a:ln>
            <a:effectLst/>
          </p:spPr>
          <p:txBody>
            <a:bodyPr rtlCol="0" anchor="ctr"/>
            <a:lstStyle/>
            <a:p>
              <a:pPr algn="just" defTabSz="1152144" fontAlgn="auto">
                <a:lnSpc>
                  <a:spcPct val="120000"/>
                </a:lnSpc>
                <a:spcBef>
                  <a:spcPts val="0"/>
                </a:spcBef>
                <a:spcAft>
                  <a:spcPts val="0"/>
                </a:spcAft>
                <a:defRPr/>
              </a:pPr>
              <a:endParaRPr lang="en-GB" sz="1100" kern="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29" name="TextBox 28"/>
            <p:cNvSpPr txBox="1"/>
            <p:nvPr/>
          </p:nvSpPr>
          <p:spPr>
            <a:xfrm>
              <a:off x="1103992" y="2777120"/>
              <a:ext cx="1455026" cy="329707"/>
            </a:xfrm>
            <a:prstGeom prst="rect">
              <a:avLst/>
            </a:prstGeom>
            <a:noFill/>
          </p:spPr>
          <p:txBody>
            <a:bodyPr wrap="square" rtlCol="0">
              <a:spAutoFit/>
            </a:bodyPr>
            <a:lstStyle/>
            <a:p>
              <a:pPr defTabSz="1152144" fontAlgn="auto">
                <a:lnSpc>
                  <a:spcPct val="120000"/>
                </a:lnSpc>
                <a:spcBef>
                  <a:spcPts val="0"/>
                </a:spcBef>
                <a:spcAft>
                  <a:spcPts val="0"/>
                </a:spcAft>
                <a:defRPr/>
              </a:pPr>
              <a:r>
                <a:rPr lang="zh-CN" altLang="en-US" sz="1500" kern="0">
                  <a:solidFill>
                    <a:sysClr val="window" lastClr="FFFFFF">
                      <a:lumMod val="65000"/>
                    </a:sysClr>
                  </a:solidFill>
                  <a:ea typeface="微软雅黑" panose="020B0503020204020204" pitchFamily="34" charset="-122"/>
                  <a:cs typeface="+mn-ea"/>
                  <a:sym typeface="Arial" panose="020B0604020202020204" pitchFamily="34" charset="0"/>
                </a:rPr>
                <a:t>请替换文字内容 </a:t>
              </a:r>
              <a:endParaRPr lang="en-GB" sz="15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30" name="Rectangle 29"/>
            <p:cNvSpPr/>
            <p:nvPr/>
          </p:nvSpPr>
          <p:spPr>
            <a:xfrm>
              <a:off x="1129140" y="3077845"/>
              <a:ext cx="3004397" cy="540040"/>
            </a:xfrm>
            <a:prstGeom prst="rect">
              <a:avLst/>
            </a:prstGeom>
          </p:spPr>
          <p:txBody>
            <a:bodyPr wrap="square">
              <a:spAutoFit/>
            </a:bodyPr>
            <a:lstStyle/>
            <a:p>
              <a:pPr algn="just" defTabSz="1152144" fontAlgn="auto">
                <a:lnSpc>
                  <a:spcPct val="120000"/>
                </a:lnSpc>
                <a:spcBef>
                  <a:spcPts val="0"/>
                </a:spcBef>
                <a:spcAft>
                  <a:spcPts val="0"/>
                </a:spcAft>
                <a:defRPr/>
              </a:pPr>
              <a:r>
                <a:rPr lang="zh-CN" altLang="en-US" sz="9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r>
                <a:rPr lang="zh-CN" altLang="en-US" sz="900" kern="0" dirty="0">
                  <a:solidFill>
                    <a:sysClr val="window" lastClr="FFFFFF">
                      <a:lumMod val="65000"/>
                    </a:sysClr>
                  </a:solidFill>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GB" altLang="zh-CN" sz="9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31" name="Rectangle 30"/>
            <p:cNvSpPr/>
            <p:nvPr/>
          </p:nvSpPr>
          <p:spPr>
            <a:xfrm>
              <a:off x="1129140" y="4123237"/>
              <a:ext cx="3004397" cy="540040"/>
            </a:xfrm>
            <a:prstGeom prst="rect">
              <a:avLst/>
            </a:prstGeom>
          </p:spPr>
          <p:txBody>
            <a:bodyPr wrap="square">
              <a:spAutoFit/>
            </a:bodyPr>
            <a:lstStyle/>
            <a:p>
              <a:pPr defTabSz="1152144" fontAlgn="auto">
                <a:lnSpc>
                  <a:spcPct val="120000"/>
                </a:lnSpc>
                <a:spcBef>
                  <a:spcPts val="0"/>
                </a:spcBef>
                <a:spcAft>
                  <a:spcPts val="0"/>
                </a:spcAft>
                <a:defRPr/>
              </a:pPr>
              <a:r>
                <a:rPr lang="zh-CN" altLang="en-US" sz="9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r>
                <a:rPr lang="zh-CN" altLang="en-US" sz="900" kern="0" dirty="0">
                  <a:solidFill>
                    <a:sysClr val="window" lastClr="FFFFFF">
                      <a:lumMod val="65000"/>
                    </a:sysClr>
                  </a:solidFill>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GB" altLang="zh-CN" sz="9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grpSp>
      <p:sp>
        <p:nvSpPr>
          <p:cNvPr id="32"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spTree>
    <p:extLst>
      <p:ext uri="{BB962C8B-B14F-4D97-AF65-F5344CB8AC3E}">
        <p14:creationId xmlns:p14="http://schemas.microsoft.com/office/powerpoint/2010/main" val="886992920"/>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15362" name="Picture 2" descr="d:\users\administrator\appdata\roaming\360se6\User Data\temp\35cd_6bb6817d_c008_1564_1b64_e24825dc0684_1.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701800" y="1976120"/>
            <a:ext cx="1567815" cy="1567815"/>
          </a:xfrm>
          <a:custGeom>
            <a:avLst/>
            <a:gdLst/>
            <a:ahLst/>
            <a:cxnLst>
              <a:cxn ang="3">
                <a:pos x="hc" y="t"/>
              </a:cxn>
              <a:cxn ang="cd2">
                <a:pos x="l" y="vc"/>
              </a:cxn>
              <a:cxn ang="cd4">
                <a:pos x="hc" y="b"/>
              </a:cxn>
              <a:cxn ang="0">
                <a:pos x="r" y="vc"/>
              </a:cxn>
            </a:cxnLst>
            <a:rect l="l" t="t" r="r" b="b"/>
            <a:pathLst>
              <a:path w="2469" h="2469">
                <a:moveTo>
                  <a:pt x="0" y="0"/>
                </a:moveTo>
                <a:lnTo>
                  <a:pt x="2469" y="0"/>
                </a:lnTo>
                <a:lnTo>
                  <a:pt x="2469" y="2469"/>
                </a:lnTo>
                <a:lnTo>
                  <a:pt x="0" y="2469"/>
                </a:lnTo>
                <a:lnTo>
                  <a:pt x="0" y="0"/>
                </a:lnTo>
                <a:close/>
              </a:path>
            </a:pathLst>
          </a:custGeom>
          <a:solidFill>
            <a:srgbClr val="FFFFFF">
              <a:shade val="85000"/>
            </a:srgbClr>
          </a:solidFill>
          <a:ln w="190500" cap="sq">
            <a:solidFill>
              <a:srgbClr val="FFFFFF"/>
            </a:solidFill>
            <a:miter lim="800000"/>
            <a:headEnd/>
            <a:tailEnd/>
          </a:ln>
          <a:effectLst/>
        </p:spPr>
      </p:pic>
      <p:sp>
        <p:nvSpPr>
          <p:cNvPr id="5"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cxnSp>
        <p:nvCxnSpPr>
          <p:cNvPr id="10" name="直接连接符 9"/>
          <p:cNvCxnSpPr/>
          <p:nvPr/>
        </p:nvCxnSpPr>
        <p:spPr>
          <a:xfrm rot="5400000" flipH="1">
            <a:off x="2128333" y="3900895"/>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flipH="1">
            <a:off x="6916863" y="3900895"/>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flipH="1">
            <a:off x="4522597" y="4649925"/>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flipH="1">
            <a:off x="9311128" y="4649926"/>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272532" y="4353132"/>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19" name="矩形 18"/>
          <p:cNvSpPr/>
          <p:nvPr/>
        </p:nvSpPr>
        <p:spPr>
          <a:xfrm>
            <a:off x="6046549" y="4353132"/>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0" name="矩形 19"/>
          <p:cNvSpPr/>
          <p:nvPr/>
        </p:nvSpPr>
        <p:spPr>
          <a:xfrm>
            <a:off x="3653497" y="5089732"/>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1" name="矩形 20"/>
          <p:cNvSpPr/>
          <p:nvPr/>
        </p:nvSpPr>
        <p:spPr>
          <a:xfrm>
            <a:off x="8446323" y="5075218"/>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pic>
        <p:nvPicPr>
          <p:cNvPr id="8" name="Picture 2" descr="d:\users\administrator\appdata\roaming\360se6\User Data\temp\35cd_6bb6817d_c008_1564_1b64_e24825dc0684_1.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884285" y="2673985"/>
            <a:ext cx="1567815" cy="1567815"/>
          </a:xfrm>
          <a:custGeom>
            <a:avLst/>
            <a:gdLst/>
            <a:ahLst/>
            <a:cxnLst>
              <a:cxn ang="3">
                <a:pos x="hc" y="t"/>
              </a:cxn>
              <a:cxn ang="cd2">
                <a:pos x="l" y="vc"/>
              </a:cxn>
              <a:cxn ang="cd4">
                <a:pos x="hc" y="b"/>
              </a:cxn>
              <a:cxn ang="0">
                <a:pos x="r" y="vc"/>
              </a:cxn>
            </a:cxnLst>
            <a:rect l="l" t="t" r="r" b="b"/>
            <a:pathLst>
              <a:path w="2469" h="2469">
                <a:moveTo>
                  <a:pt x="0" y="0"/>
                </a:moveTo>
                <a:lnTo>
                  <a:pt x="2469" y="0"/>
                </a:lnTo>
                <a:lnTo>
                  <a:pt x="2469" y="2469"/>
                </a:lnTo>
                <a:lnTo>
                  <a:pt x="0" y="2469"/>
                </a:lnTo>
                <a:lnTo>
                  <a:pt x="0" y="0"/>
                </a:lnTo>
                <a:close/>
              </a:path>
            </a:pathLst>
          </a:custGeom>
          <a:solidFill>
            <a:srgbClr val="FFFFFF">
              <a:shade val="85000"/>
            </a:srgbClr>
          </a:solidFill>
          <a:ln w="190500" cap="sq">
            <a:solidFill>
              <a:srgbClr val="FFFFFF"/>
            </a:solidFill>
            <a:miter lim="800000"/>
            <a:headEnd/>
            <a:tailEnd/>
          </a:ln>
          <a:effectLst/>
        </p:spPr>
      </p:pic>
      <p:pic>
        <p:nvPicPr>
          <p:cNvPr id="9" name="Picture 2" descr="d:\users\administrator\appdata\roaming\360se6\User Data\temp\35cd_6bb6817d_c008_1564_1b64_e24825dc0684_1.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095750" y="2673985"/>
            <a:ext cx="1567815" cy="1567815"/>
          </a:xfrm>
          <a:custGeom>
            <a:avLst/>
            <a:gdLst/>
            <a:ahLst/>
            <a:cxnLst>
              <a:cxn ang="3">
                <a:pos x="hc" y="t"/>
              </a:cxn>
              <a:cxn ang="cd2">
                <a:pos x="l" y="vc"/>
              </a:cxn>
              <a:cxn ang="cd4">
                <a:pos x="hc" y="b"/>
              </a:cxn>
              <a:cxn ang="0">
                <a:pos x="r" y="vc"/>
              </a:cxn>
            </a:cxnLst>
            <a:rect l="l" t="t" r="r" b="b"/>
            <a:pathLst>
              <a:path w="2469" h="2469">
                <a:moveTo>
                  <a:pt x="0" y="0"/>
                </a:moveTo>
                <a:lnTo>
                  <a:pt x="2469" y="0"/>
                </a:lnTo>
                <a:lnTo>
                  <a:pt x="2469" y="2469"/>
                </a:lnTo>
                <a:lnTo>
                  <a:pt x="0" y="2469"/>
                </a:lnTo>
                <a:lnTo>
                  <a:pt x="0" y="0"/>
                </a:lnTo>
                <a:close/>
              </a:path>
            </a:pathLst>
          </a:custGeom>
          <a:solidFill>
            <a:srgbClr val="FFFFFF">
              <a:shade val="85000"/>
            </a:srgbClr>
          </a:solidFill>
          <a:ln w="190500" cap="sq">
            <a:solidFill>
              <a:srgbClr val="FFFFFF"/>
            </a:solidFill>
            <a:miter lim="800000"/>
            <a:headEnd/>
            <a:tailEnd/>
          </a:ln>
          <a:effectLst/>
        </p:spPr>
      </p:pic>
      <p:pic>
        <p:nvPicPr>
          <p:cNvPr id="22" name="Picture 2" descr="d:\users\administrator\appdata\roaming\360se6\User Data\temp\35cd_6bb6817d_c008_1564_1b64_e24825dc0684_1.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490335" y="1809750"/>
            <a:ext cx="1567815" cy="1567815"/>
          </a:xfrm>
          <a:custGeom>
            <a:avLst/>
            <a:gdLst/>
            <a:ahLst/>
            <a:cxnLst>
              <a:cxn ang="3">
                <a:pos x="hc" y="t"/>
              </a:cxn>
              <a:cxn ang="cd2">
                <a:pos x="l" y="vc"/>
              </a:cxn>
              <a:cxn ang="cd4">
                <a:pos x="hc" y="b"/>
              </a:cxn>
              <a:cxn ang="0">
                <a:pos x="r" y="vc"/>
              </a:cxn>
            </a:cxnLst>
            <a:rect l="l" t="t" r="r" b="b"/>
            <a:pathLst>
              <a:path w="2469" h="2469">
                <a:moveTo>
                  <a:pt x="0" y="0"/>
                </a:moveTo>
                <a:lnTo>
                  <a:pt x="2469" y="0"/>
                </a:lnTo>
                <a:lnTo>
                  <a:pt x="2469" y="2469"/>
                </a:lnTo>
                <a:lnTo>
                  <a:pt x="0" y="2469"/>
                </a:lnTo>
                <a:lnTo>
                  <a:pt x="0" y="0"/>
                </a:lnTo>
                <a:close/>
              </a:path>
            </a:pathLst>
          </a:custGeom>
          <a:solidFill>
            <a:srgbClr val="FFFFFF">
              <a:shade val="85000"/>
            </a:srgbClr>
          </a:solidFill>
          <a:ln w="190500" cap="sq">
            <a:solidFill>
              <a:srgbClr val="FFFFFF"/>
            </a:solidFill>
            <a:miter lim="800000"/>
            <a:headEnd/>
            <a:tailEnd/>
          </a:ln>
          <a:effectLst/>
        </p:spPr>
      </p:pic>
    </p:spTree>
    <p:custDataLst>
      <p:tags r:id="rId1"/>
    </p:custData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grpSp>
        <p:nvGrpSpPr>
          <p:cNvPr id="22" name="组合 21"/>
          <p:cNvGrpSpPr/>
          <p:nvPr/>
        </p:nvGrpSpPr>
        <p:grpSpPr>
          <a:xfrm>
            <a:off x="2536192" y="2229504"/>
            <a:ext cx="3101066" cy="1109754"/>
            <a:chOff x="6585160" y="1678126"/>
            <a:chExt cx="3101066" cy="1109754"/>
          </a:xfrm>
        </p:grpSpPr>
        <p:sp>
          <p:nvSpPr>
            <p:cNvPr id="23" name="矩形 22"/>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4" name="矩形 23"/>
            <p:cNvSpPr/>
            <p:nvPr/>
          </p:nvSpPr>
          <p:spPr>
            <a:xfrm>
              <a:off x="6585160" y="1678126"/>
              <a:ext cx="2241974" cy="40331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25" name="组合 24"/>
          <p:cNvGrpSpPr/>
          <p:nvPr/>
        </p:nvGrpSpPr>
        <p:grpSpPr>
          <a:xfrm>
            <a:off x="2536192" y="4579299"/>
            <a:ext cx="3101066" cy="1109754"/>
            <a:chOff x="6585160" y="1678126"/>
            <a:chExt cx="3101066" cy="1109754"/>
          </a:xfrm>
        </p:grpSpPr>
        <p:sp>
          <p:nvSpPr>
            <p:cNvPr id="26" name="矩形 25"/>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7" name="矩形 26"/>
            <p:cNvSpPr/>
            <p:nvPr/>
          </p:nvSpPr>
          <p:spPr>
            <a:xfrm>
              <a:off x="6585160" y="1678126"/>
              <a:ext cx="2241974" cy="40331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28" name="组合 27"/>
          <p:cNvGrpSpPr/>
          <p:nvPr/>
        </p:nvGrpSpPr>
        <p:grpSpPr>
          <a:xfrm>
            <a:off x="7954061" y="2229504"/>
            <a:ext cx="3101066" cy="1109754"/>
            <a:chOff x="6585160" y="1678126"/>
            <a:chExt cx="3101066" cy="1109754"/>
          </a:xfrm>
        </p:grpSpPr>
        <p:sp>
          <p:nvSpPr>
            <p:cNvPr id="29" name="矩形 28"/>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30" name="矩形 29"/>
            <p:cNvSpPr/>
            <p:nvPr/>
          </p:nvSpPr>
          <p:spPr>
            <a:xfrm>
              <a:off x="6585160" y="1678126"/>
              <a:ext cx="2241974" cy="40331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31" name="组合 30"/>
          <p:cNvGrpSpPr/>
          <p:nvPr/>
        </p:nvGrpSpPr>
        <p:grpSpPr>
          <a:xfrm>
            <a:off x="7954061" y="4579299"/>
            <a:ext cx="3101066" cy="1109754"/>
            <a:chOff x="6585160" y="1678126"/>
            <a:chExt cx="3101066" cy="1109754"/>
          </a:xfrm>
        </p:grpSpPr>
        <p:sp>
          <p:nvSpPr>
            <p:cNvPr id="32" name="矩形 31"/>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33" name="矩形 32"/>
            <p:cNvSpPr/>
            <p:nvPr/>
          </p:nvSpPr>
          <p:spPr>
            <a:xfrm>
              <a:off x="6585160" y="1678126"/>
              <a:ext cx="2241974" cy="40331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sp>
        <p:nvSpPr>
          <p:cNvPr id="7" name="矩形 6"/>
          <p:cNvSpPr/>
          <p:nvPr/>
        </p:nvSpPr>
        <p:spPr>
          <a:xfrm>
            <a:off x="1007110" y="2080260"/>
            <a:ext cx="1030605" cy="1030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阿里巴巴普惠体 R" panose="00020600040101010101" pitchFamily="18" charset="-122"/>
              <a:cs typeface="阿里巴巴普惠体 R" panose="00020600040101010101" pitchFamily="18" charset="-122"/>
            </a:endParaRPr>
          </a:p>
        </p:txBody>
      </p:sp>
      <p:sp>
        <p:nvSpPr>
          <p:cNvPr id="8" name="矩形 7"/>
          <p:cNvSpPr/>
          <p:nvPr/>
        </p:nvSpPr>
        <p:spPr>
          <a:xfrm>
            <a:off x="1210310" y="2268855"/>
            <a:ext cx="1030605" cy="1030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4000" dirty="0">
                <a:solidFill>
                  <a:srgbClr val="C00000"/>
                </a:solidFill>
                <a:ea typeface="阿里巴巴普惠体 R" panose="00020600040101010101" pitchFamily="18" charset="-122"/>
                <a:cs typeface="阿里巴巴普惠体 R" panose="00020600040101010101" pitchFamily="18" charset="-122"/>
              </a:rPr>
              <a:t>01</a:t>
            </a:r>
          </a:p>
        </p:txBody>
      </p:sp>
      <p:sp>
        <p:nvSpPr>
          <p:cNvPr id="11" name="矩形 10"/>
          <p:cNvSpPr/>
          <p:nvPr/>
        </p:nvSpPr>
        <p:spPr>
          <a:xfrm>
            <a:off x="1007110" y="4430395"/>
            <a:ext cx="1030605" cy="1030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阿里巴巴普惠体 R" panose="00020600040101010101" pitchFamily="18" charset="-122"/>
              <a:cs typeface="阿里巴巴普惠体 R" panose="00020600040101010101" pitchFamily="18" charset="-122"/>
            </a:endParaRPr>
          </a:p>
        </p:txBody>
      </p:sp>
      <p:sp>
        <p:nvSpPr>
          <p:cNvPr id="12" name="矩形 11"/>
          <p:cNvSpPr/>
          <p:nvPr/>
        </p:nvSpPr>
        <p:spPr>
          <a:xfrm>
            <a:off x="1210310" y="4618990"/>
            <a:ext cx="1030605" cy="1030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4000">
                <a:solidFill>
                  <a:srgbClr val="C00000"/>
                </a:solidFill>
                <a:ea typeface="阿里巴巴普惠体 R" panose="00020600040101010101" pitchFamily="18" charset="-122"/>
                <a:cs typeface="阿里巴巴普惠体 R" panose="00020600040101010101" pitchFamily="18" charset="-122"/>
              </a:rPr>
              <a:t>03</a:t>
            </a:r>
          </a:p>
        </p:txBody>
      </p:sp>
      <p:sp>
        <p:nvSpPr>
          <p:cNvPr id="15" name="矩形 14"/>
          <p:cNvSpPr/>
          <p:nvPr/>
        </p:nvSpPr>
        <p:spPr>
          <a:xfrm>
            <a:off x="6450965" y="2080260"/>
            <a:ext cx="1030605" cy="1030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阿里巴巴普惠体 R" panose="00020600040101010101" pitchFamily="18" charset="-122"/>
              <a:cs typeface="阿里巴巴普惠体 R" panose="00020600040101010101" pitchFamily="18" charset="-122"/>
            </a:endParaRPr>
          </a:p>
        </p:txBody>
      </p:sp>
      <p:sp>
        <p:nvSpPr>
          <p:cNvPr id="16" name="矩形 15"/>
          <p:cNvSpPr/>
          <p:nvPr/>
        </p:nvSpPr>
        <p:spPr>
          <a:xfrm>
            <a:off x="6654165" y="2268855"/>
            <a:ext cx="1030605" cy="1030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4000" dirty="0">
                <a:solidFill>
                  <a:srgbClr val="C00000"/>
                </a:solidFill>
                <a:ea typeface="阿里巴巴普惠体 R" panose="00020600040101010101" pitchFamily="18" charset="-122"/>
                <a:cs typeface="阿里巴巴普惠体 R" panose="00020600040101010101" pitchFamily="18" charset="-122"/>
              </a:rPr>
              <a:t>02</a:t>
            </a:r>
          </a:p>
        </p:txBody>
      </p:sp>
      <p:sp>
        <p:nvSpPr>
          <p:cNvPr id="19" name="矩形 18"/>
          <p:cNvSpPr/>
          <p:nvPr/>
        </p:nvSpPr>
        <p:spPr>
          <a:xfrm>
            <a:off x="6450965" y="4430395"/>
            <a:ext cx="1030605" cy="1030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阿里巴巴普惠体 R" panose="00020600040101010101" pitchFamily="18" charset="-122"/>
              <a:cs typeface="阿里巴巴普惠体 R" panose="00020600040101010101" pitchFamily="18" charset="-122"/>
            </a:endParaRPr>
          </a:p>
        </p:txBody>
      </p:sp>
      <p:sp>
        <p:nvSpPr>
          <p:cNvPr id="20" name="矩形 19"/>
          <p:cNvSpPr/>
          <p:nvPr/>
        </p:nvSpPr>
        <p:spPr>
          <a:xfrm>
            <a:off x="6654165" y="4618990"/>
            <a:ext cx="1030605" cy="1030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4000">
                <a:solidFill>
                  <a:srgbClr val="C00000"/>
                </a:solidFill>
                <a:ea typeface="阿里巴巴普惠体 R" panose="00020600040101010101" pitchFamily="18" charset="-122"/>
                <a:cs typeface="阿里巴巴普惠体 R" panose="00020600040101010101" pitchFamily="18" charset="-122"/>
              </a:rPr>
              <a:t>04</a:t>
            </a:r>
          </a:p>
        </p:txBody>
      </p:sp>
    </p:spTree>
    <p:custDataLst>
      <p:tags r:id="rId1"/>
    </p:custData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5979277" y="3399075"/>
            <a:ext cx="5839795" cy="769441"/>
          </a:xfrm>
          <a:prstGeom prst="rect">
            <a:avLst/>
          </a:prstGeom>
          <a:noFill/>
        </p:spPr>
        <p:txBody>
          <a:bodyPr wrap="square" rtlCol="0">
            <a:spAutoFit/>
            <a:scene3d>
              <a:camera prst="orthographicFront"/>
              <a:lightRig rig="threePt" dir="t">
                <a:rot lat="0" lon="0" rev="0"/>
              </a:lightRig>
            </a:scene3d>
            <a:sp3d contourW="12700"/>
          </a:bodyPr>
          <a:lstStyle/>
          <a:p>
            <a:pPr algn="ctr"/>
            <a:r>
              <a:rPr lang="zh-CN" altLang="en-US" sz="4400" b="1" dirty="0">
                <a:solidFill>
                  <a:schemeClr val="tx1"/>
                </a:solidFill>
                <a:ea typeface="阿里巴巴普惠体 R" panose="00020600040101010101" pitchFamily="18" charset="-122"/>
                <a:cs typeface="阿里巴巴普惠体 R" panose="00020600040101010101" pitchFamily="18" charset="-122"/>
              </a:rPr>
              <a:t>标题文字添加此处</a:t>
            </a:r>
          </a:p>
        </p:txBody>
      </p:sp>
      <p:sp>
        <p:nvSpPr>
          <p:cNvPr id="7" name="文本框 6"/>
          <p:cNvSpPr txBox="1"/>
          <p:nvPr/>
        </p:nvSpPr>
        <p:spPr>
          <a:xfrm>
            <a:off x="6667434" y="2476161"/>
            <a:ext cx="4463481" cy="922020"/>
          </a:xfrm>
          <a:prstGeom prst="rect">
            <a:avLst/>
          </a:prstGeom>
          <a:noFill/>
        </p:spPr>
        <p:txBody>
          <a:bodyPr wrap="square" rtlCol="0">
            <a:spAutoFit/>
            <a:scene3d>
              <a:camera prst="orthographicFront"/>
              <a:lightRig rig="threePt" dir="t">
                <a:rot lat="0" lon="0" rev="0"/>
              </a:lightRig>
            </a:scene3d>
            <a:sp3d contourW="12700"/>
          </a:bodyPr>
          <a:lstStyle/>
          <a:p>
            <a:pPr algn="ctr"/>
            <a:r>
              <a:rPr lang="en-US" altLang="zh-CN" sz="5400" dirty="0">
                <a:solidFill>
                  <a:srgbClr val="C00000"/>
                </a:solidFill>
                <a:ea typeface="阿里巴巴普惠体 R" panose="00020600040101010101" pitchFamily="18" charset="-122"/>
                <a:cs typeface="阿里巴巴普惠体 R" panose="00020600040101010101" pitchFamily="18" charset="-122"/>
              </a:rPr>
              <a:t>PART 04</a:t>
            </a:r>
          </a:p>
        </p:txBody>
      </p:sp>
    </p:spTree>
    <p:custDataLst>
      <p:tags r:id="rId1"/>
    </p:custData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grpSp>
        <p:nvGrpSpPr>
          <p:cNvPr id="7" name="组合 6"/>
          <p:cNvGrpSpPr/>
          <p:nvPr/>
        </p:nvGrpSpPr>
        <p:grpSpPr>
          <a:xfrm>
            <a:off x="6409680" y="2333247"/>
            <a:ext cx="5703051" cy="646331"/>
            <a:chOff x="5010151" y="2580054"/>
            <a:chExt cx="5703051" cy="646331"/>
          </a:xfrm>
        </p:grpSpPr>
        <p:grpSp>
          <p:nvGrpSpPr>
            <p:cNvPr id="8" name="组合 7"/>
            <p:cNvGrpSpPr/>
            <p:nvPr/>
          </p:nvGrpSpPr>
          <p:grpSpPr>
            <a:xfrm>
              <a:off x="5010151" y="2580054"/>
              <a:ext cx="723899" cy="646331"/>
              <a:chOff x="5010151" y="2580054"/>
              <a:chExt cx="723899" cy="646331"/>
            </a:xfrm>
          </p:grpSpPr>
          <p:sp>
            <p:nvSpPr>
              <p:cNvPr id="10" name="矩形 9"/>
              <p:cNvSpPr/>
              <p:nvPr/>
            </p:nvSpPr>
            <p:spPr>
              <a:xfrm>
                <a:off x="5105400" y="2666999"/>
                <a:ext cx="533400" cy="533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cs typeface="阿里巴巴普惠体 R" panose="00020600040101010101" pitchFamily="18" charset="-122"/>
                </a:endParaRPr>
              </a:p>
            </p:txBody>
          </p:sp>
          <p:sp>
            <p:nvSpPr>
              <p:cNvPr id="11" name="文本框 10"/>
              <p:cNvSpPr txBox="1"/>
              <p:nvPr/>
            </p:nvSpPr>
            <p:spPr>
              <a:xfrm>
                <a:off x="5010151" y="258005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ea typeface="阿里巴巴普惠体 R" panose="00020600040101010101" pitchFamily="18" charset="-122"/>
                    <a:cs typeface="阿里巴巴普惠体 R" panose="00020600040101010101" pitchFamily="18" charset="-122"/>
                  </a:rPr>
                  <a:t>1</a:t>
                </a:r>
                <a:endParaRPr lang="zh-CN" altLang="en-US" sz="3600" dirty="0">
                  <a:solidFill>
                    <a:schemeClr val="bg1"/>
                  </a:solidFill>
                  <a:ea typeface="阿里巴巴普惠体 R" panose="00020600040101010101" pitchFamily="18" charset="-122"/>
                  <a:cs typeface="阿里巴巴普惠体 R" panose="00020600040101010101" pitchFamily="18" charset="-122"/>
                </a:endParaRPr>
              </a:p>
            </p:txBody>
          </p:sp>
        </p:grpSp>
        <p:sp>
          <p:nvSpPr>
            <p:cNvPr id="9" name="文本框 8"/>
            <p:cNvSpPr txBox="1"/>
            <p:nvPr/>
          </p:nvSpPr>
          <p:spPr>
            <a:xfrm>
              <a:off x="5829299" y="267179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a:ea typeface="阿里巴巴普惠体 R" panose="00020600040101010101" pitchFamily="18" charset="-122"/>
                  <a:cs typeface="阿里巴巴普惠体 R" panose="00020600040101010101" pitchFamily="18" charset="-122"/>
                </a:rPr>
                <a:t>标题文字添加此处</a:t>
              </a:r>
            </a:p>
          </p:txBody>
        </p:sp>
      </p:grpSp>
      <p:grpSp>
        <p:nvGrpSpPr>
          <p:cNvPr id="3" name="组合 2"/>
          <p:cNvGrpSpPr/>
          <p:nvPr/>
        </p:nvGrpSpPr>
        <p:grpSpPr>
          <a:xfrm>
            <a:off x="6409680" y="3326923"/>
            <a:ext cx="5703051" cy="645160"/>
            <a:chOff x="5010151" y="2580054"/>
            <a:chExt cx="5703051" cy="645695"/>
          </a:xfrm>
        </p:grpSpPr>
        <p:grpSp>
          <p:nvGrpSpPr>
            <p:cNvPr id="4" name="组合 3"/>
            <p:cNvGrpSpPr/>
            <p:nvPr/>
          </p:nvGrpSpPr>
          <p:grpSpPr>
            <a:xfrm>
              <a:off x="5010151" y="2580054"/>
              <a:ext cx="723899" cy="645695"/>
              <a:chOff x="5010151" y="2580054"/>
              <a:chExt cx="723899" cy="645695"/>
            </a:xfrm>
          </p:grpSpPr>
          <p:sp>
            <p:nvSpPr>
              <p:cNvPr id="5" name="矩形 4"/>
              <p:cNvSpPr/>
              <p:nvPr/>
            </p:nvSpPr>
            <p:spPr>
              <a:xfrm>
                <a:off x="5105400" y="2666999"/>
                <a:ext cx="533400" cy="533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cs typeface="阿里巴巴普惠体 R" panose="00020600040101010101" pitchFamily="18" charset="-122"/>
                </a:endParaRPr>
              </a:p>
            </p:txBody>
          </p:sp>
          <p:sp>
            <p:nvSpPr>
              <p:cNvPr id="6" name="文本框 5"/>
              <p:cNvSpPr txBox="1"/>
              <p:nvPr/>
            </p:nvSpPr>
            <p:spPr>
              <a:xfrm>
                <a:off x="5010151" y="2580054"/>
                <a:ext cx="723899" cy="645695"/>
              </a:xfrm>
              <a:prstGeom prst="rect">
                <a:avLst/>
              </a:prstGeom>
              <a:noFill/>
            </p:spPr>
            <p:txBody>
              <a:bodyPr wrap="square" rtlCol="0">
                <a:spAutoFit/>
                <a:scene3d>
                  <a:camera prst="orthographicFront"/>
                  <a:lightRig rig="threePt" dir="t">
                    <a:rot lat="0" lon="0" rev="0"/>
                  </a:lightRig>
                </a:scene3d>
                <a:sp3d contourW="12700"/>
              </a:bodyPr>
              <a:lstStyle/>
              <a:p>
                <a:pPr algn="dist"/>
                <a:r>
                  <a:rPr lang="en-US" sz="3600" dirty="0">
                    <a:solidFill>
                      <a:schemeClr val="bg1"/>
                    </a:solidFill>
                    <a:ea typeface="阿里巴巴普惠体 R" panose="00020600040101010101" pitchFamily="18" charset="-122"/>
                    <a:cs typeface="阿里巴巴普惠体 R" panose="00020600040101010101" pitchFamily="18" charset="-122"/>
                  </a:rPr>
                  <a:t>2</a:t>
                </a:r>
              </a:p>
            </p:txBody>
          </p:sp>
        </p:grpSp>
        <p:sp>
          <p:nvSpPr>
            <p:cNvPr id="12" name="文本框 11"/>
            <p:cNvSpPr txBox="1"/>
            <p:nvPr/>
          </p:nvSpPr>
          <p:spPr>
            <a:xfrm>
              <a:off x="5829299" y="267179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a:ea typeface="阿里巴巴普惠体 R" panose="00020600040101010101" pitchFamily="18" charset="-122"/>
                  <a:cs typeface="阿里巴巴普惠体 R" panose="00020600040101010101" pitchFamily="18" charset="-122"/>
                </a:rPr>
                <a:t>标题文字添加此处</a:t>
              </a:r>
            </a:p>
          </p:txBody>
        </p:sp>
      </p:grpSp>
      <p:grpSp>
        <p:nvGrpSpPr>
          <p:cNvPr id="13" name="组合 12"/>
          <p:cNvGrpSpPr/>
          <p:nvPr/>
        </p:nvGrpSpPr>
        <p:grpSpPr>
          <a:xfrm>
            <a:off x="6409680" y="4320063"/>
            <a:ext cx="5703051" cy="645160"/>
            <a:chOff x="5010151" y="2580054"/>
            <a:chExt cx="5703051" cy="645695"/>
          </a:xfrm>
        </p:grpSpPr>
        <p:grpSp>
          <p:nvGrpSpPr>
            <p:cNvPr id="14" name="组合 13"/>
            <p:cNvGrpSpPr/>
            <p:nvPr/>
          </p:nvGrpSpPr>
          <p:grpSpPr>
            <a:xfrm>
              <a:off x="5010151" y="2580054"/>
              <a:ext cx="723899" cy="645695"/>
              <a:chOff x="5010151" y="2580054"/>
              <a:chExt cx="723899" cy="645695"/>
            </a:xfrm>
          </p:grpSpPr>
          <p:sp>
            <p:nvSpPr>
              <p:cNvPr id="15" name="矩形 14"/>
              <p:cNvSpPr/>
              <p:nvPr/>
            </p:nvSpPr>
            <p:spPr>
              <a:xfrm>
                <a:off x="5105400" y="2666999"/>
                <a:ext cx="533400" cy="533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cs typeface="阿里巴巴普惠体 R" panose="00020600040101010101" pitchFamily="18" charset="-122"/>
                </a:endParaRPr>
              </a:p>
            </p:txBody>
          </p:sp>
          <p:sp>
            <p:nvSpPr>
              <p:cNvPr id="16" name="文本框 15"/>
              <p:cNvSpPr txBox="1"/>
              <p:nvPr/>
            </p:nvSpPr>
            <p:spPr>
              <a:xfrm>
                <a:off x="5010151" y="2580054"/>
                <a:ext cx="723899" cy="645695"/>
              </a:xfrm>
              <a:prstGeom prst="rect">
                <a:avLst/>
              </a:prstGeom>
              <a:noFill/>
            </p:spPr>
            <p:txBody>
              <a:bodyPr wrap="square" rtlCol="0">
                <a:spAutoFit/>
                <a:scene3d>
                  <a:camera prst="orthographicFront"/>
                  <a:lightRig rig="threePt" dir="t">
                    <a:rot lat="0" lon="0" rev="0"/>
                  </a:lightRig>
                </a:scene3d>
                <a:sp3d contourW="12700"/>
              </a:bodyPr>
              <a:lstStyle/>
              <a:p>
                <a:pPr algn="dist"/>
                <a:r>
                  <a:rPr lang="en-US" sz="3600" dirty="0">
                    <a:solidFill>
                      <a:schemeClr val="bg1"/>
                    </a:solidFill>
                    <a:ea typeface="阿里巴巴普惠体 R" panose="00020600040101010101" pitchFamily="18" charset="-122"/>
                    <a:cs typeface="阿里巴巴普惠体 R" panose="00020600040101010101" pitchFamily="18" charset="-122"/>
                  </a:rPr>
                  <a:t>3</a:t>
                </a:r>
              </a:p>
            </p:txBody>
          </p:sp>
        </p:grpSp>
        <p:sp>
          <p:nvSpPr>
            <p:cNvPr id="17" name="文本框 16"/>
            <p:cNvSpPr txBox="1"/>
            <p:nvPr/>
          </p:nvSpPr>
          <p:spPr>
            <a:xfrm>
              <a:off x="5829299" y="267179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a:ea typeface="阿里巴巴普惠体 R" panose="00020600040101010101" pitchFamily="18" charset="-122"/>
                  <a:cs typeface="阿里巴巴普惠体 R" panose="00020600040101010101" pitchFamily="18" charset="-122"/>
                </a:rPr>
                <a:t>标题文字添加此处</a:t>
              </a:r>
            </a:p>
          </p:txBody>
        </p:sp>
      </p:grpSp>
      <p:grpSp>
        <p:nvGrpSpPr>
          <p:cNvPr id="18" name="组合 17"/>
          <p:cNvGrpSpPr/>
          <p:nvPr/>
        </p:nvGrpSpPr>
        <p:grpSpPr>
          <a:xfrm>
            <a:off x="6409680" y="5313203"/>
            <a:ext cx="5703051" cy="645160"/>
            <a:chOff x="5010151" y="2580054"/>
            <a:chExt cx="5703051" cy="645695"/>
          </a:xfrm>
        </p:grpSpPr>
        <p:grpSp>
          <p:nvGrpSpPr>
            <p:cNvPr id="19" name="组合 18"/>
            <p:cNvGrpSpPr/>
            <p:nvPr/>
          </p:nvGrpSpPr>
          <p:grpSpPr>
            <a:xfrm>
              <a:off x="5010151" y="2580054"/>
              <a:ext cx="723899" cy="645695"/>
              <a:chOff x="5010151" y="2580054"/>
              <a:chExt cx="723899" cy="645695"/>
            </a:xfrm>
          </p:grpSpPr>
          <p:sp>
            <p:nvSpPr>
              <p:cNvPr id="20" name="矩形 19"/>
              <p:cNvSpPr/>
              <p:nvPr/>
            </p:nvSpPr>
            <p:spPr>
              <a:xfrm>
                <a:off x="5105400" y="2666999"/>
                <a:ext cx="533400" cy="533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cs typeface="阿里巴巴普惠体 R" panose="00020600040101010101" pitchFamily="18" charset="-122"/>
                </a:endParaRPr>
              </a:p>
            </p:txBody>
          </p:sp>
          <p:sp>
            <p:nvSpPr>
              <p:cNvPr id="21" name="文本框 20"/>
              <p:cNvSpPr txBox="1"/>
              <p:nvPr/>
            </p:nvSpPr>
            <p:spPr>
              <a:xfrm>
                <a:off x="5010151" y="2580054"/>
                <a:ext cx="723899" cy="645695"/>
              </a:xfrm>
              <a:prstGeom prst="rect">
                <a:avLst/>
              </a:prstGeom>
              <a:noFill/>
            </p:spPr>
            <p:txBody>
              <a:bodyPr wrap="square" rtlCol="0">
                <a:spAutoFit/>
                <a:scene3d>
                  <a:camera prst="orthographicFront"/>
                  <a:lightRig rig="threePt" dir="t">
                    <a:rot lat="0" lon="0" rev="0"/>
                  </a:lightRig>
                </a:scene3d>
                <a:sp3d contourW="12700"/>
              </a:bodyPr>
              <a:lstStyle/>
              <a:p>
                <a:pPr algn="dist"/>
                <a:r>
                  <a:rPr lang="en-US" sz="3600" dirty="0">
                    <a:solidFill>
                      <a:schemeClr val="bg1"/>
                    </a:solidFill>
                    <a:ea typeface="阿里巴巴普惠体 R" panose="00020600040101010101" pitchFamily="18" charset="-122"/>
                    <a:cs typeface="阿里巴巴普惠体 R" panose="00020600040101010101" pitchFamily="18" charset="-122"/>
                  </a:rPr>
                  <a:t>4</a:t>
                </a:r>
              </a:p>
            </p:txBody>
          </p:sp>
        </p:grpSp>
        <p:sp>
          <p:nvSpPr>
            <p:cNvPr id="22" name="文本框 21"/>
            <p:cNvSpPr txBox="1"/>
            <p:nvPr/>
          </p:nvSpPr>
          <p:spPr>
            <a:xfrm>
              <a:off x="5829299" y="267179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a:ea typeface="阿里巴巴普惠体 R" panose="00020600040101010101" pitchFamily="18" charset="-122"/>
                  <a:cs typeface="阿里巴巴普惠体 R" panose="00020600040101010101" pitchFamily="18" charset="-122"/>
                </a:rPr>
                <a:t>标题文字添加此处</a:t>
              </a:r>
            </a:p>
          </p:txBody>
        </p:sp>
      </p:grpSp>
      <p:sp>
        <p:nvSpPr>
          <p:cNvPr id="23" name="文本框 22"/>
          <p:cNvSpPr txBox="1"/>
          <p:nvPr/>
        </p:nvSpPr>
        <p:spPr>
          <a:xfrm>
            <a:off x="6303010" y="928370"/>
            <a:ext cx="1832610" cy="9220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5400" b="1" dirty="0">
                <a:solidFill>
                  <a:srgbClr val="C00000"/>
                </a:solidFill>
                <a:ea typeface="阿里巴巴普惠体 R" panose="00020600040101010101" pitchFamily="18" charset="-122"/>
                <a:cs typeface="阿里巴巴普惠体 R" panose="00020600040101010101" pitchFamily="18" charset="-122"/>
              </a:rPr>
              <a:t>目录</a:t>
            </a:r>
          </a:p>
        </p:txBody>
      </p:sp>
    </p:spTree>
    <p:custDataLst>
      <p:tags r:id="rId1"/>
    </p:custData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cxnSp>
        <p:nvCxnSpPr>
          <p:cNvPr id="16" name="直接连接符 15"/>
          <p:cNvCxnSpPr/>
          <p:nvPr/>
        </p:nvCxnSpPr>
        <p:spPr>
          <a:xfrm flipH="1">
            <a:off x="6095999" y="1999981"/>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096000" y="2009775"/>
            <a:ext cx="0" cy="781050"/>
          </a:xfrm>
          <a:prstGeom prst="line">
            <a:avLst/>
          </a:prstGeom>
          <a:ln>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81629" y="5794452"/>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6096000" y="4962525"/>
            <a:ext cx="0" cy="840740"/>
          </a:xfrm>
          <a:prstGeom prst="line">
            <a:avLst/>
          </a:prstGeom>
          <a:ln>
            <a:solidFill>
              <a:schemeClr val="tx1"/>
            </a:solidFill>
            <a:headEnd type="none"/>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957339" y="1606317"/>
            <a:ext cx="3248266" cy="1109754"/>
            <a:chOff x="6585160" y="1678126"/>
            <a:chExt cx="3248266" cy="1109754"/>
          </a:xfrm>
        </p:grpSpPr>
        <p:sp>
          <p:nvSpPr>
            <p:cNvPr id="21" name="矩形 20"/>
            <p:cNvSpPr/>
            <p:nvPr/>
          </p:nvSpPr>
          <p:spPr>
            <a:xfrm>
              <a:off x="6585160" y="2030750"/>
              <a:ext cx="32482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2" name="矩形 21"/>
            <p:cNvSpPr/>
            <p:nvPr/>
          </p:nvSpPr>
          <p:spPr>
            <a:xfrm>
              <a:off x="6585160" y="1678126"/>
              <a:ext cx="2241974" cy="40331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23" name="组合 22"/>
          <p:cNvGrpSpPr/>
          <p:nvPr/>
        </p:nvGrpSpPr>
        <p:grpSpPr>
          <a:xfrm>
            <a:off x="1983483" y="5092666"/>
            <a:ext cx="3248266" cy="1109754"/>
            <a:chOff x="6585160" y="1678126"/>
            <a:chExt cx="3248266" cy="1109754"/>
          </a:xfrm>
        </p:grpSpPr>
        <p:sp>
          <p:nvSpPr>
            <p:cNvPr id="24" name="矩形 23"/>
            <p:cNvSpPr/>
            <p:nvPr/>
          </p:nvSpPr>
          <p:spPr>
            <a:xfrm>
              <a:off x="6585160" y="2030750"/>
              <a:ext cx="3248266"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5" name="矩形 24"/>
            <p:cNvSpPr/>
            <p:nvPr/>
          </p:nvSpPr>
          <p:spPr>
            <a:xfrm>
              <a:off x="7591452" y="1678126"/>
              <a:ext cx="2241974" cy="40331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26" name="组合 25"/>
          <p:cNvGrpSpPr/>
          <p:nvPr/>
        </p:nvGrpSpPr>
        <p:grpSpPr>
          <a:xfrm>
            <a:off x="972457" y="2526120"/>
            <a:ext cx="2816740" cy="1109754"/>
            <a:chOff x="7016686" y="1678126"/>
            <a:chExt cx="2816740" cy="1109754"/>
          </a:xfrm>
        </p:grpSpPr>
        <p:sp>
          <p:nvSpPr>
            <p:cNvPr id="27" name="矩形 26"/>
            <p:cNvSpPr/>
            <p:nvPr/>
          </p:nvSpPr>
          <p:spPr>
            <a:xfrm>
              <a:off x="7016686" y="2030750"/>
              <a:ext cx="2816740"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8" name="矩形 27"/>
            <p:cNvSpPr/>
            <p:nvPr/>
          </p:nvSpPr>
          <p:spPr>
            <a:xfrm>
              <a:off x="7591452" y="1678126"/>
              <a:ext cx="2241974" cy="40331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29" name="组合 28"/>
          <p:cNvGrpSpPr/>
          <p:nvPr/>
        </p:nvGrpSpPr>
        <p:grpSpPr>
          <a:xfrm>
            <a:off x="8581472" y="3729899"/>
            <a:ext cx="2816740" cy="1109754"/>
            <a:chOff x="7016686" y="1678126"/>
            <a:chExt cx="2816740" cy="1109754"/>
          </a:xfrm>
        </p:grpSpPr>
        <p:sp>
          <p:nvSpPr>
            <p:cNvPr id="30" name="矩形 29"/>
            <p:cNvSpPr/>
            <p:nvPr/>
          </p:nvSpPr>
          <p:spPr>
            <a:xfrm>
              <a:off x="7016686" y="2030750"/>
              <a:ext cx="2816740"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31" name="矩形 30"/>
            <p:cNvSpPr/>
            <p:nvPr/>
          </p:nvSpPr>
          <p:spPr>
            <a:xfrm>
              <a:off x="7016686" y="1678126"/>
              <a:ext cx="2241974" cy="40331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pic>
        <p:nvPicPr>
          <p:cNvPr id="16390" name="Picture 6" descr="d:\users\administrator\appdata\roaming\360se6\User Data\temp\Img6277588_n.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a:fillRect/>
          </a:stretch>
        </p:blipFill>
        <p:spPr bwMode="auto">
          <a:xfrm>
            <a:off x="4431665" y="2750820"/>
            <a:ext cx="3507740" cy="2341880"/>
          </a:xfrm>
          <a:prstGeom prst="rect">
            <a:avLst/>
          </a:prstGeom>
          <a:noFill/>
          <a:ln w="41275">
            <a:solidFill>
              <a:srgbClr val="FFFFFF"/>
            </a:solidFill>
          </a:ln>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3"/>
          <p:cNvGrpSpPr/>
          <p:nvPr/>
        </p:nvGrpSpPr>
        <p:grpSpPr>
          <a:xfrm>
            <a:off x="1118435" y="1026058"/>
            <a:ext cx="3667219" cy="5418081"/>
            <a:chOff x="1912729" y="1458758"/>
            <a:chExt cx="3510756" cy="5187394"/>
          </a:xfrm>
        </p:grpSpPr>
        <p:grpSp>
          <p:nvGrpSpPr>
            <p:cNvPr id="55" name="Group 4"/>
            <p:cNvGrpSpPr/>
            <p:nvPr/>
          </p:nvGrpSpPr>
          <p:grpSpPr>
            <a:xfrm>
              <a:off x="1972256" y="1458758"/>
              <a:ext cx="292103" cy="5187394"/>
              <a:chOff x="1374772" y="1213680"/>
              <a:chExt cx="274322" cy="5187394"/>
            </a:xfrm>
          </p:grpSpPr>
          <p:sp>
            <p:nvSpPr>
              <p:cNvPr id="72" name="Pentagon 21"/>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endParaRPr kumimoji="0" lang="en-US" sz="1500" b="0" i="0" u="none" strike="noStrike" kern="1200" cap="none" spc="0" normalizeH="0" baseline="0" noProof="0">
                  <a:ln>
                    <a:noFill/>
                  </a:ln>
                  <a:solidFill>
                    <a:sysClr val="window" lastClr="FFFFFF"/>
                  </a:solidFill>
                  <a:effectLst/>
                  <a:uLnTx/>
                  <a:uFillTx/>
                  <a:latin typeface="Calibri"/>
                  <a:ea typeface="+mn-ea"/>
                  <a:cs typeface="+mn-cs"/>
                  <a:sym typeface="Arial" panose="020B0604020202020204" pitchFamily="34" charset="0"/>
                </a:endParaRPr>
              </a:p>
            </p:txBody>
          </p:sp>
          <p:sp>
            <p:nvSpPr>
              <p:cNvPr id="73" name="Rectangle 5"/>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1 w 272825"/>
                  <a:gd name="connsiteY4" fmla="*/ 3609974 h 3776662"/>
                  <a:gd name="connsiteX5" fmla="*/ 0 w 272825"/>
                  <a:gd name="connsiteY5" fmla="*/ 0 h 3776662"/>
                  <a:gd name="connsiteX0" fmla="*/ 0 w 272825"/>
                  <a:gd name="connsiteY0" fmla="*/ 0 h 3776662"/>
                  <a:gd name="connsiteX1" fmla="*/ 272825 w 272825"/>
                  <a:gd name="connsiteY1" fmla="*/ 0 h 3776662"/>
                  <a:gd name="connsiteX2" fmla="*/ 272825 w 272825"/>
                  <a:gd name="connsiteY2" fmla="*/ 3776662 h 3776662"/>
                  <a:gd name="connsiteX3" fmla="*/ 57151 w 272825"/>
                  <a:gd name="connsiteY3" fmla="*/ 3776661 h 3776662"/>
                  <a:gd name="connsiteX4" fmla="*/ 0 w 272825"/>
                  <a:gd name="connsiteY4" fmla="*/ 3776662 h 3776662"/>
                  <a:gd name="connsiteX5" fmla="*/ 1 w 272825"/>
                  <a:gd name="connsiteY5" fmla="*/ 3609974 h 3776662"/>
                  <a:gd name="connsiteX6" fmla="*/ 0 w 272825"/>
                  <a:gd name="connsiteY6"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57151 w 272825"/>
                  <a:gd name="connsiteY4" fmla="*/ 3776661 h 3776662"/>
                  <a:gd name="connsiteX5" fmla="*/ 0 w 272825"/>
                  <a:gd name="connsiteY5" fmla="*/ 3776662 h 3776662"/>
                  <a:gd name="connsiteX6" fmla="*/ 1 w 272825"/>
                  <a:gd name="connsiteY6" fmla="*/ 3609974 h 3776662"/>
                  <a:gd name="connsiteX7" fmla="*/ 0 w 272825"/>
                  <a:gd name="connsiteY7" fmla="*/ 0 h 3776662"/>
                  <a:gd name="connsiteX0" fmla="*/ 0 w 272825"/>
                  <a:gd name="connsiteY0" fmla="*/ 0 h 3776662"/>
                  <a:gd name="connsiteX1" fmla="*/ 272825 w 272825"/>
                  <a:gd name="connsiteY1" fmla="*/ 0 h 3776662"/>
                  <a:gd name="connsiteX2" fmla="*/ 272825 w 272825"/>
                  <a:gd name="connsiteY2" fmla="*/ 3776662 h 3776662"/>
                  <a:gd name="connsiteX3" fmla="*/ 166689 w 272825"/>
                  <a:gd name="connsiteY3" fmla="*/ 3776661 h 3776662"/>
                  <a:gd name="connsiteX4" fmla="*/ 107157 w 272825"/>
                  <a:gd name="connsiteY4" fmla="*/ 3774280 h 3776662"/>
                  <a:gd name="connsiteX5" fmla="*/ 57151 w 272825"/>
                  <a:gd name="connsiteY5" fmla="*/ 3776661 h 3776662"/>
                  <a:gd name="connsiteX6" fmla="*/ 0 w 272825"/>
                  <a:gd name="connsiteY6" fmla="*/ 3776662 h 3776662"/>
                  <a:gd name="connsiteX7" fmla="*/ 1 w 272825"/>
                  <a:gd name="connsiteY7" fmla="*/ 3609974 h 3776662"/>
                  <a:gd name="connsiteX8" fmla="*/ 0 w 272825"/>
                  <a:gd name="connsiteY8" fmla="*/ 0 h 3776662"/>
                  <a:gd name="connsiteX0" fmla="*/ 0 w 272825"/>
                  <a:gd name="connsiteY0" fmla="*/ 0 h 3776662"/>
                  <a:gd name="connsiteX1" fmla="*/ 272825 w 272825"/>
                  <a:gd name="connsiteY1" fmla="*/ 0 h 3776662"/>
                  <a:gd name="connsiteX2" fmla="*/ 272825 w 272825"/>
                  <a:gd name="connsiteY2" fmla="*/ 3776662 h 3776662"/>
                  <a:gd name="connsiteX3" fmla="*/ 221457 w 272825"/>
                  <a:gd name="connsiteY3" fmla="*/ 3774280 h 3776662"/>
                  <a:gd name="connsiteX4" fmla="*/ 166689 w 272825"/>
                  <a:gd name="connsiteY4" fmla="*/ 3776661 h 3776662"/>
                  <a:gd name="connsiteX5" fmla="*/ 107157 w 272825"/>
                  <a:gd name="connsiteY5" fmla="*/ 3774280 h 3776662"/>
                  <a:gd name="connsiteX6" fmla="*/ 57151 w 272825"/>
                  <a:gd name="connsiteY6" fmla="*/ 3776661 h 3776662"/>
                  <a:gd name="connsiteX7" fmla="*/ 0 w 272825"/>
                  <a:gd name="connsiteY7" fmla="*/ 3776662 h 3776662"/>
                  <a:gd name="connsiteX8" fmla="*/ 1 w 272825"/>
                  <a:gd name="connsiteY8" fmla="*/ 3609974 h 3776662"/>
                  <a:gd name="connsiteX9" fmla="*/ 0 w 272825"/>
                  <a:gd name="connsiteY9" fmla="*/ 0 h 3776662"/>
                  <a:gd name="connsiteX0" fmla="*/ 0 w 272825"/>
                  <a:gd name="connsiteY0" fmla="*/ 0 h 3776662"/>
                  <a:gd name="connsiteX1" fmla="*/ 272825 w 272825"/>
                  <a:gd name="connsiteY1" fmla="*/ 0 h 3776662"/>
                  <a:gd name="connsiteX2" fmla="*/ 272825 w 272825"/>
                  <a:gd name="connsiteY2" fmla="*/ 3776662 h 3776662"/>
                  <a:gd name="connsiteX3" fmla="*/ 252414 w 272825"/>
                  <a:gd name="connsiteY3" fmla="*/ 3776661 h 3776662"/>
                  <a:gd name="connsiteX4" fmla="*/ 221457 w 272825"/>
                  <a:gd name="connsiteY4" fmla="*/ 3774280 h 3776662"/>
                  <a:gd name="connsiteX5" fmla="*/ 166689 w 272825"/>
                  <a:gd name="connsiteY5" fmla="*/ 3776661 h 3776662"/>
                  <a:gd name="connsiteX6" fmla="*/ 107157 w 272825"/>
                  <a:gd name="connsiteY6" fmla="*/ 3774280 h 3776662"/>
                  <a:gd name="connsiteX7" fmla="*/ 57151 w 272825"/>
                  <a:gd name="connsiteY7" fmla="*/ 3776661 h 3776662"/>
                  <a:gd name="connsiteX8" fmla="*/ 0 w 272825"/>
                  <a:gd name="connsiteY8" fmla="*/ 3776662 h 3776662"/>
                  <a:gd name="connsiteX9" fmla="*/ 1 w 272825"/>
                  <a:gd name="connsiteY9" fmla="*/ 3609974 h 3776662"/>
                  <a:gd name="connsiteX10" fmla="*/ 0 w 272825"/>
                  <a:gd name="connsiteY10" fmla="*/ 0 h 3776662"/>
                  <a:gd name="connsiteX0" fmla="*/ 0 w 273845"/>
                  <a:gd name="connsiteY0" fmla="*/ 0 h 3776662"/>
                  <a:gd name="connsiteX1" fmla="*/ 272825 w 273845"/>
                  <a:gd name="connsiteY1" fmla="*/ 0 h 3776662"/>
                  <a:gd name="connsiteX2" fmla="*/ 273845 w 273845"/>
                  <a:gd name="connsiteY2" fmla="*/ 3581399 h 3776662"/>
                  <a:gd name="connsiteX3" fmla="*/ 272825 w 273845"/>
                  <a:gd name="connsiteY3" fmla="*/ 3776662 h 3776662"/>
                  <a:gd name="connsiteX4" fmla="*/ 252414 w 273845"/>
                  <a:gd name="connsiteY4" fmla="*/ 3776661 h 3776662"/>
                  <a:gd name="connsiteX5" fmla="*/ 221457 w 273845"/>
                  <a:gd name="connsiteY5" fmla="*/ 3774280 h 3776662"/>
                  <a:gd name="connsiteX6" fmla="*/ 166689 w 273845"/>
                  <a:gd name="connsiteY6" fmla="*/ 3776661 h 3776662"/>
                  <a:gd name="connsiteX7" fmla="*/ 107157 w 273845"/>
                  <a:gd name="connsiteY7" fmla="*/ 3774280 h 3776662"/>
                  <a:gd name="connsiteX8" fmla="*/ 57151 w 273845"/>
                  <a:gd name="connsiteY8" fmla="*/ 3776661 h 3776662"/>
                  <a:gd name="connsiteX9" fmla="*/ 0 w 273845"/>
                  <a:gd name="connsiteY9" fmla="*/ 3776662 h 3776662"/>
                  <a:gd name="connsiteX10" fmla="*/ 1 w 273845"/>
                  <a:gd name="connsiteY10" fmla="*/ 3609974 h 3776662"/>
                  <a:gd name="connsiteX11" fmla="*/ 0 w 273845"/>
                  <a:gd name="connsiteY11" fmla="*/ 0 h 3776662"/>
                  <a:gd name="connsiteX0" fmla="*/ 0 w 273845"/>
                  <a:gd name="connsiteY0" fmla="*/ 0 h 3776662"/>
                  <a:gd name="connsiteX1" fmla="*/ 272825 w 273845"/>
                  <a:gd name="connsiteY1" fmla="*/ 0 h 3776662"/>
                  <a:gd name="connsiteX2" fmla="*/ 273845 w 273845"/>
                  <a:gd name="connsiteY2" fmla="*/ 3581399 h 3776662"/>
                  <a:gd name="connsiteX3" fmla="*/ 252414 w 273845"/>
                  <a:gd name="connsiteY3" fmla="*/ 3776661 h 3776662"/>
                  <a:gd name="connsiteX4" fmla="*/ 221457 w 273845"/>
                  <a:gd name="connsiteY4" fmla="*/ 3774280 h 3776662"/>
                  <a:gd name="connsiteX5" fmla="*/ 166689 w 273845"/>
                  <a:gd name="connsiteY5" fmla="*/ 3776661 h 3776662"/>
                  <a:gd name="connsiteX6" fmla="*/ 107157 w 273845"/>
                  <a:gd name="connsiteY6" fmla="*/ 3774280 h 3776662"/>
                  <a:gd name="connsiteX7" fmla="*/ 57151 w 273845"/>
                  <a:gd name="connsiteY7" fmla="*/ 3776661 h 3776662"/>
                  <a:gd name="connsiteX8" fmla="*/ 0 w 273845"/>
                  <a:gd name="connsiteY8" fmla="*/ 3776662 h 3776662"/>
                  <a:gd name="connsiteX9" fmla="*/ 1 w 273845"/>
                  <a:gd name="connsiteY9" fmla="*/ 3609974 h 3776662"/>
                  <a:gd name="connsiteX10" fmla="*/ 0 w 273845"/>
                  <a:gd name="connsiteY10" fmla="*/ 0 h 3776662"/>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7157 w 273845"/>
                  <a:gd name="connsiteY6" fmla="*/ 3774280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76661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1457 w 273845"/>
                  <a:gd name="connsiteY4" fmla="*/ 3774280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2414 w 273845"/>
                  <a:gd name="connsiteY3" fmla="*/ 3776661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50032 w 273845"/>
                  <a:gd name="connsiteY3" fmla="*/ 3695699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661"/>
                  <a:gd name="connsiteX1" fmla="*/ 272825 w 273845"/>
                  <a:gd name="connsiteY1" fmla="*/ 0 h 3776661"/>
                  <a:gd name="connsiteX2" fmla="*/ 273845 w 273845"/>
                  <a:gd name="connsiteY2" fmla="*/ 3581399 h 3776661"/>
                  <a:gd name="connsiteX3" fmla="*/ 247651 w 273845"/>
                  <a:gd name="connsiteY3" fmla="*/ 3702843 h 3776661"/>
                  <a:gd name="connsiteX4" fmla="*/ 228601 w 273845"/>
                  <a:gd name="connsiteY4" fmla="*/ 3629023 h 3776661"/>
                  <a:gd name="connsiteX5" fmla="*/ 166689 w 273845"/>
                  <a:gd name="connsiteY5" fmla="*/ 3776661 h 3776661"/>
                  <a:gd name="connsiteX6" fmla="*/ 104776 w 273845"/>
                  <a:gd name="connsiteY6" fmla="*/ 3664743 h 3776661"/>
                  <a:gd name="connsiteX7" fmla="*/ 57151 w 273845"/>
                  <a:gd name="connsiteY7" fmla="*/ 3750467 h 3776661"/>
                  <a:gd name="connsiteX8" fmla="*/ 1 w 273845"/>
                  <a:gd name="connsiteY8" fmla="*/ 3609974 h 3776661"/>
                  <a:gd name="connsiteX9" fmla="*/ 0 w 273845"/>
                  <a:gd name="connsiteY9" fmla="*/ 0 h 3776661"/>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87"/>
                  <a:gd name="connsiteX1" fmla="*/ 272825 w 273845"/>
                  <a:gd name="connsiteY1" fmla="*/ 0 h 3776887"/>
                  <a:gd name="connsiteX2" fmla="*/ 273845 w 273845"/>
                  <a:gd name="connsiteY2" fmla="*/ 3581399 h 3776887"/>
                  <a:gd name="connsiteX3" fmla="*/ 247651 w 273845"/>
                  <a:gd name="connsiteY3" fmla="*/ 3702843 h 3776887"/>
                  <a:gd name="connsiteX4" fmla="*/ 228601 w 273845"/>
                  <a:gd name="connsiteY4" fmla="*/ 3629023 h 3776887"/>
                  <a:gd name="connsiteX5" fmla="*/ 166689 w 273845"/>
                  <a:gd name="connsiteY5" fmla="*/ 3776661 h 3776887"/>
                  <a:gd name="connsiteX6" fmla="*/ 104776 w 273845"/>
                  <a:gd name="connsiteY6" fmla="*/ 3664743 h 3776887"/>
                  <a:gd name="connsiteX7" fmla="*/ 57151 w 273845"/>
                  <a:gd name="connsiteY7" fmla="*/ 3750467 h 3776887"/>
                  <a:gd name="connsiteX8" fmla="*/ 1 w 273845"/>
                  <a:gd name="connsiteY8" fmla="*/ 3609974 h 3776887"/>
                  <a:gd name="connsiteX9" fmla="*/ 0 w 273845"/>
                  <a:gd name="connsiteY9" fmla="*/ 0 h 3776887"/>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94"/>
                  <a:gd name="connsiteY0" fmla="*/ 0 h 3776859"/>
                  <a:gd name="connsiteX1" fmla="*/ 272825 w 273894"/>
                  <a:gd name="connsiteY1" fmla="*/ 0 h 3776859"/>
                  <a:gd name="connsiteX2" fmla="*/ 273845 w 273894"/>
                  <a:gd name="connsiteY2" fmla="*/ 3581399 h 3776859"/>
                  <a:gd name="connsiteX3" fmla="*/ 247651 w 273894"/>
                  <a:gd name="connsiteY3" fmla="*/ 3702843 h 3776859"/>
                  <a:gd name="connsiteX4" fmla="*/ 223839 w 273894"/>
                  <a:gd name="connsiteY4" fmla="*/ 3631404 h 3776859"/>
                  <a:gd name="connsiteX5" fmla="*/ 166689 w 273894"/>
                  <a:gd name="connsiteY5" fmla="*/ 3776661 h 3776859"/>
                  <a:gd name="connsiteX6" fmla="*/ 104776 w 273894"/>
                  <a:gd name="connsiteY6" fmla="*/ 3664743 h 3776859"/>
                  <a:gd name="connsiteX7" fmla="*/ 57151 w 273894"/>
                  <a:gd name="connsiteY7" fmla="*/ 3750467 h 3776859"/>
                  <a:gd name="connsiteX8" fmla="*/ 1 w 273894"/>
                  <a:gd name="connsiteY8" fmla="*/ 3609974 h 3776859"/>
                  <a:gd name="connsiteX9" fmla="*/ 0 w 273894"/>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7651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52414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 name="connsiteX0" fmla="*/ 0 w 273845"/>
                  <a:gd name="connsiteY0" fmla="*/ 0 h 3776859"/>
                  <a:gd name="connsiteX1" fmla="*/ 272825 w 273845"/>
                  <a:gd name="connsiteY1" fmla="*/ 0 h 3776859"/>
                  <a:gd name="connsiteX2" fmla="*/ 273845 w 273845"/>
                  <a:gd name="connsiteY2" fmla="*/ 3581399 h 3776859"/>
                  <a:gd name="connsiteX3" fmla="*/ 245270 w 273845"/>
                  <a:gd name="connsiteY3" fmla="*/ 3702843 h 3776859"/>
                  <a:gd name="connsiteX4" fmla="*/ 223839 w 273845"/>
                  <a:gd name="connsiteY4" fmla="*/ 3631404 h 3776859"/>
                  <a:gd name="connsiteX5" fmla="*/ 166689 w 273845"/>
                  <a:gd name="connsiteY5" fmla="*/ 3776661 h 3776859"/>
                  <a:gd name="connsiteX6" fmla="*/ 104776 w 273845"/>
                  <a:gd name="connsiteY6" fmla="*/ 3664743 h 3776859"/>
                  <a:gd name="connsiteX7" fmla="*/ 57151 w 273845"/>
                  <a:gd name="connsiteY7" fmla="*/ 3750467 h 3776859"/>
                  <a:gd name="connsiteX8" fmla="*/ 1 w 273845"/>
                  <a:gd name="connsiteY8" fmla="*/ 3609974 h 3776859"/>
                  <a:gd name="connsiteX9" fmla="*/ 0 w 273845"/>
                  <a:gd name="connsiteY9" fmla="*/ 0 h 377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solidFill>
                <a:srgbClr val="AB0019">
                  <a:lumMod val="75000"/>
                </a:srgbClr>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endParaRPr kumimoji="0" lang="en-US" sz="1500" b="0" i="0" u="none" strike="noStrike" kern="1200" cap="none" spc="0" normalizeH="0" baseline="0" noProof="0">
                  <a:ln>
                    <a:noFill/>
                  </a:ln>
                  <a:solidFill>
                    <a:sysClr val="window" lastClr="FFFFFF"/>
                  </a:solidFill>
                  <a:effectLst/>
                  <a:uLnTx/>
                  <a:uFillTx/>
                  <a:latin typeface="Calibri"/>
                  <a:ea typeface="+mn-ea"/>
                  <a:cs typeface="+mn-cs"/>
                  <a:sym typeface="Arial" panose="020B0604020202020204" pitchFamily="34" charset="0"/>
                </a:endParaRPr>
              </a:p>
            </p:txBody>
          </p:sp>
          <p:sp>
            <p:nvSpPr>
              <p:cNvPr id="74" name="Rectangle 23"/>
              <p:cNvSpPr/>
              <p:nvPr/>
            </p:nvSpPr>
            <p:spPr>
              <a:xfrm>
                <a:off x="1374774" y="1417118"/>
                <a:ext cx="272825" cy="590550"/>
              </a:xfrm>
              <a:prstGeom prst="rect">
                <a:avLst/>
              </a:prstGeom>
              <a:gradFill flip="none" rotWithShape="1">
                <a:gsLst>
                  <a:gs pos="0">
                    <a:sysClr val="window" lastClr="FFFFFF">
                      <a:lumMod val="75000"/>
                    </a:sysClr>
                  </a:gs>
                  <a:gs pos="27000">
                    <a:srgbClr val="F2F2F2">
                      <a:lumMod val="0"/>
                      <a:lumOff val="100000"/>
                    </a:srgbClr>
                  </a:gs>
                  <a:gs pos="100000">
                    <a:sysClr val="window" lastClr="FFFFFF">
                      <a:lumMod val="50000"/>
                    </a:sysClr>
                  </a:gs>
                </a:gsLst>
                <a:lin ang="10800000" scaled="1"/>
                <a:tileRect/>
              </a:gra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endParaRPr kumimoji="0" lang="en-US" sz="1500" b="0" i="0" u="none" strike="noStrike" kern="1200" cap="none" spc="0" normalizeH="0" baseline="0" noProof="0">
                  <a:ln>
                    <a:noFill/>
                  </a:ln>
                  <a:solidFill>
                    <a:sysClr val="window" lastClr="FFFFFF"/>
                  </a:solidFill>
                  <a:effectLst/>
                  <a:uLnTx/>
                  <a:uFillTx/>
                  <a:latin typeface="Calibri"/>
                  <a:ea typeface="+mn-ea"/>
                  <a:cs typeface="+mn-cs"/>
                  <a:sym typeface="Arial" panose="020B0604020202020204" pitchFamily="34" charset="0"/>
                </a:endParaRPr>
              </a:p>
            </p:txBody>
          </p:sp>
          <p:sp>
            <p:nvSpPr>
              <p:cNvPr id="75" name="Rectangle 24"/>
              <p:cNvSpPr/>
              <p:nvPr/>
            </p:nvSpPr>
            <p:spPr>
              <a:xfrm>
                <a:off x="1404710" y="1213680"/>
                <a:ext cx="212954" cy="203438"/>
              </a:xfrm>
              <a:prstGeom prst="rect">
                <a:avLst/>
              </a:prstGeom>
              <a:solidFill>
                <a:srgbClr val="AB0019">
                  <a:lumMod val="75000"/>
                </a:srgbClr>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endParaRPr kumimoji="0" lang="en-US" sz="1500" b="0" i="0" u="none" strike="noStrike" kern="1200" cap="none" spc="0" normalizeH="0" baseline="0" noProof="0">
                  <a:ln>
                    <a:noFill/>
                  </a:ln>
                  <a:solidFill>
                    <a:sysClr val="window" lastClr="FFFFFF"/>
                  </a:solidFill>
                  <a:effectLst/>
                  <a:uLnTx/>
                  <a:uFillTx/>
                  <a:latin typeface="Calibri"/>
                  <a:ea typeface="+mn-ea"/>
                  <a:cs typeface="+mn-cs"/>
                  <a:sym typeface="Arial" panose="020B0604020202020204" pitchFamily="34" charset="0"/>
                </a:endParaRPr>
              </a:p>
            </p:txBody>
          </p:sp>
          <p:sp>
            <p:nvSpPr>
              <p:cNvPr id="76" name="Freeform 25"/>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4" fmla="*/ 0 w 226544"/>
                  <a:gd name="connsiteY4" fmla="*/ 35306 h 70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endParaRPr kumimoji="0" lang="en-US" sz="1500" b="0" i="0" u="none" strike="noStrike" kern="1200" cap="none" spc="0" normalizeH="0" baseline="0" noProof="0">
                  <a:ln>
                    <a:noFill/>
                  </a:ln>
                  <a:solidFill>
                    <a:sysClr val="window" lastClr="FFFFFF"/>
                  </a:solidFill>
                  <a:effectLst/>
                  <a:uLnTx/>
                  <a:uFillTx/>
                  <a:latin typeface="Calibri"/>
                  <a:ea typeface="+mn-ea"/>
                  <a:cs typeface="+mn-cs"/>
                  <a:sym typeface="Arial" panose="020B0604020202020204" pitchFamily="34" charset="0"/>
                </a:endParaRPr>
              </a:p>
            </p:txBody>
          </p:sp>
          <p:cxnSp>
            <p:nvCxnSpPr>
              <p:cNvPr id="77" name="Straight Connector 26"/>
              <p:cNvCxnSpPr/>
              <p:nvPr/>
            </p:nvCxnSpPr>
            <p:spPr>
              <a:xfrm>
                <a:off x="1374774" y="1486648"/>
                <a:ext cx="274320" cy="0"/>
              </a:xfrm>
              <a:prstGeom prst="line">
                <a:avLst/>
              </a:prstGeom>
              <a:noFill/>
              <a:ln w="6350" cap="flat" cmpd="sng" algn="ctr">
                <a:solidFill>
                  <a:sysClr val="window" lastClr="FFFFFF">
                    <a:lumMod val="65000"/>
                  </a:sysClr>
                </a:solidFill>
                <a:prstDash val="solid"/>
                <a:miter lim="800000"/>
              </a:ln>
              <a:effectLst/>
            </p:spPr>
          </p:cxnSp>
          <p:cxnSp>
            <p:nvCxnSpPr>
              <p:cNvPr id="78" name="Straight Connector 27"/>
              <p:cNvCxnSpPr/>
              <p:nvPr/>
            </p:nvCxnSpPr>
            <p:spPr>
              <a:xfrm>
                <a:off x="1374774" y="1562425"/>
                <a:ext cx="274320" cy="0"/>
              </a:xfrm>
              <a:prstGeom prst="line">
                <a:avLst/>
              </a:prstGeom>
              <a:noFill/>
              <a:ln w="6350" cap="flat" cmpd="sng" algn="ctr">
                <a:solidFill>
                  <a:sysClr val="window" lastClr="FFFFFF">
                    <a:lumMod val="65000"/>
                  </a:sysClr>
                </a:solidFill>
                <a:prstDash val="solid"/>
                <a:miter lim="800000"/>
              </a:ln>
              <a:effectLst/>
            </p:spPr>
          </p:cxnSp>
          <p:cxnSp>
            <p:nvCxnSpPr>
              <p:cNvPr id="79" name="Straight Connector 28"/>
              <p:cNvCxnSpPr/>
              <p:nvPr/>
            </p:nvCxnSpPr>
            <p:spPr>
              <a:xfrm>
                <a:off x="1374774" y="1638202"/>
                <a:ext cx="274320" cy="0"/>
              </a:xfrm>
              <a:prstGeom prst="line">
                <a:avLst/>
              </a:prstGeom>
              <a:noFill/>
              <a:ln w="6350" cap="flat" cmpd="sng" algn="ctr">
                <a:solidFill>
                  <a:sysClr val="window" lastClr="FFFFFF">
                    <a:lumMod val="65000"/>
                  </a:sysClr>
                </a:solidFill>
                <a:prstDash val="solid"/>
                <a:miter lim="800000"/>
              </a:ln>
              <a:effectLst/>
            </p:spPr>
          </p:cxnSp>
          <p:cxnSp>
            <p:nvCxnSpPr>
              <p:cNvPr id="80" name="Straight Connector 29"/>
              <p:cNvCxnSpPr/>
              <p:nvPr/>
            </p:nvCxnSpPr>
            <p:spPr>
              <a:xfrm>
                <a:off x="1374774" y="1713979"/>
                <a:ext cx="274320" cy="0"/>
              </a:xfrm>
              <a:prstGeom prst="line">
                <a:avLst/>
              </a:prstGeom>
              <a:noFill/>
              <a:ln w="6350" cap="flat" cmpd="sng" algn="ctr">
                <a:solidFill>
                  <a:sysClr val="window" lastClr="FFFFFF">
                    <a:lumMod val="65000"/>
                  </a:sysClr>
                </a:solidFill>
                <a:prstDash val="solid"/>
                <a:miter lim="800000"/>
              </a:ln>
              <a:effectLst/>
            </p:spPr>
          </p:cxnSp>
          <p:cxnSp>
            <p:nvCxnSpPr>
              <p:cNvPr id="81" name="Straight Connector 30"/>
              <p:cNvCxnSpPr/>
              <p:nvPr/>
            </p:nvCxnSpPr>
            <p:spPr>
              <a:xfrm>
                <a:off x="1374774" y="1789756"/>
                <a:ext cx="274320" cy="0"/>
              </a:xfrm>
              <a:prstGeom prst="line">
                <a:avLst/>
              </a:prstGeom>
              <a:noFill/>
              <a:ln w="6350" cap="flat" cmpd="sng" algn="ctr">
                <a:solidFill>
                  <a:sysClr val="window" lastClr="FFFFFF">
                    <a:lumMod val="65000"/>
                  </a:sysClr>
                </a:solidFill>
                <a:prstDash val="solid"/>
                <a:miter lim="800000"/>
              </a:ln>
              <a:effectLst/>
            </p:spPr>
          </p:cxnSp>
          <p:cxnSp>
            <p:nvCxnSpPr>
              <p:cNvPr id="82" name="Straight Connector 31"/>
              <p:cNvCxnSpPr/>
              <p:nvPr/>
            </p:nvCxnSpPr>
            <p:spPr>
              <a:xfrm>
                <a:off x="1374774" y="1865533"/>
                <a:ext cx="274320" cy="0"/>
              </a:xfrm>
              <a:prstGeom prst="line">
                <a:avLst/>
              </a:prstGeom>
              <a:noFill/>
              <a:ln w="6350" cap="flat" cmpd="sng" algn="ctr">
                <a:solidFill>
                  <a:sysClr val="window" lastClr="FFFFFF">
                    <a:lumMod val="65000"/>
                  </a:sysClr>
                </a:solidFill>
                <a:prstDash val="solid"/>
                <a:miter lim="800000"/>
              </a:ln>
              <a:effectLst/>
            </p:spPr>
          </p:cxnSp>
          <p:cxnSp>
            <p:nvCxnSpPr>
              <p:cNvPr id="83" name="Straight Connector 32"/>
              <p:cNvCxnSpPr/>
              <p:nvPr/>
            </p:nvCxnSpPr>
            <p:spPr>
              <a:xfrm>
                <a:off x="1374774" y="1941308"/>
                <a:ext cx="274320" cy="0"/>
              </a:xfrm>
              <a:prstGeom prst="line">
                <a:avLst/>
              </a:prstGeom>
              <a:noFill/>
              <a:ln w="6350" cap="flat" cmpd="sng" algn="ctr">
                <a:solidFill>
                  <a:sysClr val="window" lastClr="FFFFFF">
                    <a:lumMod val="65000"/>
                  </a:sysClr>
                </a:solidFill>
                <a:prstDash val="solid"/>
                <a:miter lim="800000"/>
              </a:ln>
              <a:effectLst/>
            </p:spPr>
          </p:cxnSp>
        </p:grpSp>
        <p:sp>
          <p:nvSpPr>
            <p:cNvPr id="56" name="Trapezoid 5"/>
            <p:cNvSpPr/>
            <p:nvPr/>
          </p:nvSpPr>
          <p:spPr>
            <a:xfrm rot="16200000">
              <a:off x="1594832" y="5341831"/>
              <a:ext cx="695326" cy="59529"/>
            </a:xfrm>
            <a:prstGeom prst="trapezoid">
              <a:avLst>
                <a:gd name="adj" fmla="val 69837"/>
              </a:avLst>
            </a:prstGeom>
            <a:solidFill>
              <a:srgbClr val="A5A5A5">
                <a:lumMod val="50000"/>
              </a:srgbClr>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endParaRPr kumimoji="0" lang="en-US" sz="1500" b="0" i="0" u="none" strike="noStrike" kern="1200" cap="none" spc="0" normalizeH="0" baseline="0" noProof="0">
                <a:ln>
                  <a:noFill/>
                </a:ln>
                <a:solidFill>
                  <a:sysClr val="window" lastClr="FFFFFF"/>
                </a:solidFill>
                <a:effectLst/>
                <a:uLnTx/>
                <a:uFillTx/>
                <a:latin typeface="Calibri"/>
                <a:ea typeface="+mn-ea"/>
                <a:cs typeface="+mn-cs"/>
                <a:sym typeface="Arial" panose="020B0604020202020204" pitchFamily="34" charset="0"/>
              </a:endParaRPr>
            </a:p>
          </p:txBody>
        </p:sp>
        <p:sp>
          <p:nvSpPr>
            <p:cNvPr id="57" name="Trapezoid 6"/>
            <p:cNvSpPr/>
            <p:nvPr/>
          </p:nvSpPr>
          <p:spPr>
            <a:xfrm rot="16200000">
              <a:off x="1594832" y="4439533"/>
              <a:ext cx="695326" cy="59529"/>
            </a:xfrm>
            <a:prstGeom prst="trapezoid">
              <a:avLst>
                <a:gd name="adj" fmla="val 69837"/>
              </a:avLst>
            </a:prstGeom>
            <a:solidFill>
              <a:srgbClr val="AB0019">
                <a:lumMod val="50000"/>
              </a:srgbClr>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endParaRPr kumimoji="0" lang="en-US" sz="1500" b="0" i="0" u="none" strike="noStrike" kern="1200" cap="none" spc="0" normalizeH="0" baseline="0" noProof="0">
                <a:ln>
                  <a:noFill/>
                </a:ln>
                <a:solidFill>
                  <a:sysClr val="window" lastClr="FFFFFF"/>
                </a:solidFill>
                <a:effectLst/>
                <a:uLnTx/>
                <a:uFillTx/>
                <a:latin typeface="Calibri"/>
                <a:ea typeface="+mn-ea"/>
                <a:cs typeface="+mn-cs"/>
                <a:sym typeface="Arial" panose="020B0604020202020204" pitchFamily="34" charset="0"/>
              </a:endParaRPr>
            </a:p>
          </p:txBody>
        </p:sp>
        <p:sp>
          <p:nvSpPr>
            <p:cNvPr id="58" name="Trapezoid 7"/>
            <p:cNvSpPr/>
            <p:nvPr/>
          </p:nvSpPr>
          <p:spPr>
            <a:xfrm rot="16200000">
              <a:off x="1594832" y="3537234"/>
              <a:ext cx="695326" cy="59529"/>
            </a:xfrm>
            <a:prstGeom prst="trapezoid">
              <a:avLst>
                <a:gd name="adj" fmla="val 69837"/>
              </a:avLst>
            </a:prstGeom>
            <a:solidFill>
              <a:srgbClr val="A5A5A5">
                <a:lumMod val="50000"/>
              </a:srgbClr>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endParaRPr kumimoji="0" lang="en-US" sz="1500" b="0" i="0" u="none" strike="noStrike" kern="1200" cap="none" spc="0" normalizeH="0" baseline="0" noProof="0">
                <a:ln>
                  <a:noFill/>
                </a:ln>
                <a:solidFill>
                  <a:sysClr val="window" lastClr="FFFFFF"/>
                </a:solidFill>
                <a:effectLst/>
                <a:uLnTx/>
                <a:uFillTx/>
                <a:latin typeface="Calibri"/>
                <a:ea typeface="+mn-ea"/>
                <a:cs typeface="+mn-cs"/>
                <a:sym typeface="Arial" panose="020B0604020202020204" pitchFamily="34" charset="0"/>
              </a:endParaRPr>
            </a:p>
          </p:txBody>
        </p:sp>
        <p:sp>
          <p:nvSpPr>
            <p:cNvPr id="59" name="Trapezoid 8"/>
            <p:cNvSpPr/>
            <p:nvPr/>
          </p:nvSpPr>
          <p:spPr>
            <a:xfrm rot="16200000">
              <a:off x="1594832" y="2634935"/>
              <a:ext cx="695326" cy="59529"/>
            </a:xfrm>
            <a:prstGeom prst="trapezoid">
              <a:avLst>
                <a:gd name="adj" fmla="val 69837"/>
              </a:avLst>
            </a:prstGeom>
            <a:solidFill>
              <a:srgbClr val="AB0019">
                <a:lumMod val="50000"/>
              </a:srgbClr>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endParaRPr kumimoji="0" lang="en-US" sz="1500" b="0" i="0" u="none" strike="noStrike" kern="1200" cap="none" spc="0" normalizeH="0" baseline="0" noProof="0">
                <a:ln>
                  <a:noFill/>
                </a:ln>
                <a:solidFill>
                  <a:sysClr val="window" lastClr="FFFFFF"/>
                </a:solidFill>
                <a:effectLst/>
                <a:uLnTx/>
                <a:uFillTx/>
                <a:latin typeface="Calibri"/>
                <a:ea typeface="+mn-ea"/>
                <a:cs typeface="+mn-cs"/>
                <a:sym typeface="Arial" panose="020B0604020202020204" pitchFamily="34" charset="0"/>
              </a:endParaRPr>
            </a:p>
          </p:txBody>
        </p:sp>
        <p:sp>
          <p:nvSpPr>
            <p:cNvPr id="60" name="Pentagon 9"/>
            <p:cNvSpPr/>
            <p:nvPr/>
          </p:nvSpPr>
          <p:spPr>
            <a:xfrm>
              <a:off x="1912729" y="2359899"/>
              <a:ext cx="3510756" cy="607219"/>
            </a:xfrm>
            <a:prstGeom prst="homePlate">
              <a:avLst>
                <a:gd name="adj" fmla="val 36274"/>
              </a:avLst>
            </a:prstGeom>
            <a:solidFill>
              <a:srgbClr val="AB0019"/>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endParaRPr kumimoji="0" lang="en-US" sz="1500" b="0" i="0" u="none" strike="noStrike" kern="1200" cap="none" spc="0" normalizeH="0" baseline="0" noProof="0">
                <a:ln>
                  <a:noFill/>
                </a:ln>
                <a:solidFill>
                  <a:sysClr val="window" lastClr="FFFFFF"/>
                </a:solidFill>
                <a:effectLst/>
                <a:uLnTx/>
                <a:uFillTx/>
                <a:latin typeface="Calibri"/>
                <a:ea typeface="+mn-ea"/>
                <a:cs typeface="+mn-cs"/>
                <a:sym typeface="Arial" panose="020B0604020202020204" pitchFamily="34" charset="0"/>
              </a:endParaRPr>
            </a:p>
          </p:txBody>
        </p:sp>
        <p:sp>
          <p:nvSpPr>
            <p:cNvPr id="61" name="Pentagon 10"/>
            <p:cNvSpPr/>
            <p:nvPr/>
          </p:nvSpPr>
          <p:spPr>
            <a:xfrm>
              <a:off x="1912729" y="3262198"/>
              <a:ext cx="3510756" cy="607219"/>
            </a:xfrm>
            <a:prstGeom prst="homePlate">
              <a:avLst>
                <a:gd name="adj" fmla="val 36274"/>
              </a:avLst>
            </a:prstGeom>
            <a:solidFill>
              <a:srgbClr val="A5A5A5"/>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endParaRPr kumimoji="0" lang="en-US" sz="1500" b="0" i="0" u="none" strike="noStrike" kern="1200" cap="none" spc="0" normalizeH="0" baseline="0" noProof="0">
                <a:ln>
                  <a:noFill/>
                </a:ln>
                <a:solidFill>
                  <a:sysClr val="window" lastClr="FFFFFF"/>
                </a:solidFill>
                <a:effectLst/>
                <a:uLnTx/>
                <a:uFillTx/>
                <a:latin typeface="Calibri"/>
                <a:ea typeface="+mn-ea"/>
                <a:cs typeface="+mn-cs"/>
                <a:sym typeface="Arial" panose="020B0604020202020204" pitchFamily="34" charset="0"/>
              </a:endParaRPr>
            </a:p>
          </p:txBody>
        </p:sp>
        <p:sp>
          <p:nvSpPr>
            <p:cNvPr id="62" name="Pentagon 11"/>
            <p:cNvSpPr/>
            <p:nvPr/>
          </p:nvSpPr>
          <p:spPr>
            <a:xfrm>
              <a:off x="1912729" y="4164497"/>
              <a:ext cx="3510756" cy="607219"/>
            </a:xfrm>
            <a:prstGeom prst="homePlate">
              <a:avLst>
                <a:gd name="adj" fmla="val 36274"/>
              </a:avLst>
            </a:prstGeom>
            <a:solidFill>
              <a:srgbClr val="AB0019"/>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endParaRPr kumimoji="0" lang="en-US" sz="1500" b="0" i="0" u="none" strike="noStrike" kern="1200" cap="none" spc="0" normalizeH="0" baseline="0" noProof="0">
                <a:ln>
                  <a:noFill/>
                </a:ln>
                <a:solidFill>
                  <a:sysClr val="window" lastClr="FFFFFF"/>
                </a:solidFill>
                <a:effectLst/>
                <a:uLnTx/>
                <a:uFillTx/>
                <a:latin typeface="Calibri"/>
                <a:ea typeface="+mn-ea"/>
                <a:cs typeface="+mn-cs"/>
                <a:sym typeface="Arial" panose="020B0604020202020204" pitchFamily="34" charset="0"/>
              </a:endParaRPr>
            </a:p>
          </p:txBody>
        </p:sp>
        <p:sp>
          <p:nvSpPr>
            <p:cNvPr id="63" name="Pentagon 12"/>
            <p:cNvSpPr/>
            <p:nvPr/>
          </p:nvSpPr>
          <p:spPr>
            <a:xfrm>
              <a:off x="1912729" y="5066795"/>
              <a:ext cx="3510756" cy="607219"/>
            </a:xfrm>
            <a:prstGeom prst="homePlate">
              <a:avLst>
                <a:gd name="adj" fmla="val 36274"/>
              </a:avLst>
            </a:prstGeom>
            <a:solidFill>
              <a:srgbClr val="A5A5A5"/>
            </a:solidFill>
            <a:ln w="3175"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endParaRPr kumimoji="0" lang="en-US" sz="1500" b="0" i="0" u="none" strike="noStrike" kern="1200" cap="none" spc="0" normalizeH="0" baseline="0" noProof="0">
                <a:ln>
                  <a:noFill/>
                </a:ln>
                <a:solidFill>
                  <a:sysClr val="window" lastClr="FFFFFF"/>
                </a:solidFill>
                <a:effectLst/>
                <a:uLnTx/>
                <a:uFillTx/>
                <a:latin typeface="Calibri"/>
                <a:ea typeface="+mn-ea"/>
                <a:cs typeface="+mn-cs"/>
                <a:sym typeface="Arial" panose="020B0604020202020204" pitchFamily="34" charset="0"/>
              </a:endParaRPr>
            </a:p>
          </p:txBody>
        </p:sp>
        <p:sp>
          <p:nvSpPr>
            <p:cNvPr id="64" name="Rectangle 33"/>
            <p:cNvSpPr/>
            <p:nvPr/>
          </p:nvSpPr>
          <p:spPr>
            <a:xfrm>
              <a:off x="2679705" y="2509740"/>
              <a:ext cx="2330568" cy="353607"/>
            </a:xfrm>
            <a:prstGeom prst="rect">
              <a:avLst/>
            </a:prstGeom>
          </p:spPr>
          <p:txBody>
            <a:bodyPr wrap="square">
              <a:spAutoFit/>
            </a:bodyPr>
            <a:lstStyle/>
            <a:p>
              <a:pPr marL="0" marR="0" lvl="0" indent="0" algn="ctr" defTabSz="1152144" eaLnBrk="1" fontAlgn="auto" latinLnBrk="0" hangingPunct="1">
                <a:lnSpc>
                  <a:spcPct val="120000"/>
                </a:lnSpc>
                <a:spcBef>
                  <a:spcPts val="0"/>
                </a:spcBef>
                <a:spcAft>
                  <a:spcPts val="0"/>
                </a:spcAft>
                <a:buClrTx/>
                <a:buSzTx/>
                <a:buFontTx/>
                <a:buNone/>
                <a:tabLst/>
                <a:defRPr/>
              </a:pPr>
              <a:r>
                <a:rPr kumimoji="0" lang="zh-CN" altLang="en-US" sz="1500" b="0" i="0" u="none" strike="noStrike" kern="0" cap="none" spc="0" normalizeH="0" baseline="0" noProof="0">
                  <a:ln>
                    <a:noFill/>
                  </a:ln>
                  <a:solidFill>
                    <a:sysClr val="window" lastClr="FFFFFF"/>
                  </a:solidFill>
                  <a:effectLst/>
                  <a:uLnTx/>
                  <a:uFillTx/>
                  <a:cs typeface="+mn-ea"/>
                  <a:sym typeface="Arial" panose="020B0604020202020204" pitchFamily="34" charset="0"/>
                </a:rPr>
                <a:t>请替换文字内容</a:t>
              </a:r>
              <a:r>
                <a:rPr kumimoji="0" lang="en-GB" sz="1500" b="0" i="0" u="none" strike="noStrike" kern="0" cap="none" spc="0" normalizeH="0" baseline="0" noProof="0">
                  <a:ln>
                    <a:noFill/>
                  </a:ln>
                  <a:solidFill>
                    <a:sysClr val="window" lastClr="FFFFFF"/>
                  </a:solidFill>
                  <a:effectLst/>
                  <a:uLnTx/>
                  <a:uFillTx/>
                  <a:sym typeface="Arial" panose="020B0604020202020204" pitchFamily="34" charset="0"/>
                </a:rPr>
                <a:t> </a:t>
              </a:r>
              <a:endParaRPr kumimoji="0" lang="en-GB" sz="1500" b="0" i="0" u="none" strike="noStrike" kern="0" cap="none" spc="0" normalizeH="0" baseline="0" noProof="0" dirty="0">
                <a:ln>
                  <a:noFill/>
                </a:ln>
                <a:solidFill>
                  <a:sysClr val="window" lastClr="FFFFFF"/>
                </a:solidFill>
                <a:effectLst/>
                <a:uLnTx/>
                <a:uFillTx/>
                <a:sym typeface="Arial" panose="020B0604020202020204" pitchFamily="34" charset="0"/>
              </a:endParaRPr>
            </a:p>
          </p:txBody>
        </p:sp>
        <p:sp>
          <p:nvSpPr>
            <p:cNvPr id="65" name="TextBox 38"/>
            <p:cNvSpPr txBox="1"/>
            <p:nvPr/>
          </p:nvSpPr>
          <p:spPr>
            <a:xfrm>
              <a:off x="1956847" y="2478964"/>
              <a:ext cx="279606" cy="35360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r>
                <a:rPr kumimoji="0" lang="en-US" sz="1500" b="1" i="0" u="none" strike="noStrike" kern="1200" cap="none" spc="0" normalizeH="0" baseline="0" noProof="0" dirty="0">
                  <a:ln>
                    <a:noFill/>
                  </a:ln>
                  <a:solidFill>
                    <a:sysClr val="window" lastClr="FFFFFF"/>
                  </a:solidFill>
                  <a:effectLst/>
                  <a:uLnTx/>
                  <a:uFillTx/>
                  <a:latin typeface="Calibri"/>
                  <a:ea typeface="+mn-ea"/>
                  <a:cs typeface="+mn-cs"/>
                  <a:sym typeface="Arial" panose="020B0604020202020204" pitchFamily="34" charset="0"/>
                </a:rPr>
                <a:t>1</a:t>
              </a:r>
            </a:p>
          </p:txBody>
        </p:sp>
        <p:sp>
          <p:nvSpPr>
            <p:cNvPr id="66" name="TextBox 191"/>
            <p:cNvSpPr txBox="1"/>
            <p:nvPr/>
          </p:nvSpPr>
          <p:spPr>
            <a:xfrm>
              <a:off x="1956847" y="3381429"/>
              <a:ext cx="279606" cy="35360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r>
                <a:rPr kumimoji="0" lang="en-US" sz="1500" b="1" i="0" u="none" strike="noStrike" kern="1200" cap="none" spc="0" normalizeH="0" baseline="0" noProof="0">
                  <a:ln>
                    <a:noFill/>
                  </a:ln>
                  <a:solidFill>
                    <a:sysClr val="window" lastClr="FFFFFF"/>
                  </a:solidFill>
                  <a:effectLst/>
                  <a:uLnTx/>
                  <a:uFillTx/>
                  <a:latin typeface="Calibri"/>
                  <a:ea typeface="+mn-ea"/>
                  <a:cs typeface="+mn-cs"/>
                  <a:sym typeface="Arial" panose="020B0604020202020204" pitchFamily="34" charset="0"/>
                </a:rPr>
                <a:t>2</a:t>
              </a:r>
            </a:p>
          </p:txBody>
        </p:sp>
        <p:sp>
          <p:nvSpPr>
            <p:cNvPr id="67" name="TextBox 192"/>
            <p:cNvSpPr txBox="1"/>
            <p:nvPr/>
          </p:nvSpPr>
          <p:spPr>
            <a:xfrm>
              <a:off x="1956847" y="4283895"/>
              <a:ext cx="279606" cy="35360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r>
                <a:rPr kumimoji="0" lang="en-US" sz="1500" b="1" i="0" u="none" strike="noStrike" kern="1200" cap="none" spc="0" normalizeH="0" baseline="0" noProof="0">
                  <a:ln>
                    <a:noFill/>
                  </a:ln>
                  <a:solidFill>
                    <a:sysClr val="window" lastClr="FFFFFF"/>
                  </a:solidFill>
                  <a:effectLst/>
                  <a:uLnTx/>
                  <a:uFillTx/>
                  <a:latin typeface="Calibri"/>
                  <a:ea typeface="+mn-ea"/>
                  <a:cs typeface="+mn-cs"/>
                  <a:sym typeface="Arial" panose="020B0604020202020204" pitchFamily="34" charset="0"/>
                </a:rPr>
                <a:t>3</a:t>
              </a:r>
            </a:p>
          </p:txBody>
        </p:sp>
        <p:sp>
          <p:nvSpPr>
            <p:cNvPr id="68" name="TextBox 193"/>
            <p:cNvSpPr txBox="1"/>
            <p:nvPr/>
          </p:nvSpPr>
          <p:spPr>
            <a:xfrm>
              <a:off x="1956847" y="5186362"/>
              <a:ext cx="279606" cy="353607"/>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152144" rtl="0" eaLnBrk="1" fontAlgn="auto" latinLnBrk="0" hangingPunct="1">
                <a:lnSpc>
                  <a:spcPct val="120000"/>
                </a:lnSpc>
                <a:spcBef>
                  <a:spcPts val="0"/>
                </a:spcBef>
                <a:spcAft>
                  <a:spcPts val="0"/>
                </a:spcAft>
                <a:buClrTx/>
                <a:buSzTx/>
                <a:buFontTx/>
                <a:buNone/>
                <a:tabLst/>
                <a:defRPr/>
              </a:pPr>
              <a:r>
                <a:rPr kumimoji="0" lang="en-US" sz="1500" b="1" i="0" u="none" strike="noStrike" kern="1200" cap="none" spc="0" normalizeH="0" baseline="0" noProof="0">
                  <a:ln>
                    <a:noFill/>
                  </a:ln>
                  <a:solidFill>
                    <a:sysClr val="window" lastClr="FFFFFF"/>
                  </a:solidFill>
                  <a:effectLst/>
                  <a:uLnTx/>
                  <a:uFillTx/>
                  <a:latin typeface="Calibri"/>
                  <a:ea typeface="+mn-ea"/>
                  <a:cs typeface="+mn-cs"/>
                  <a:sym typeface="Arial" panose="020B0604020202020204" pitchFamily="34" charset="0"/>
                </a:rPr>
                <a:t>4</a:t>
              </a:r>
            </a:p>
          </p:txBody>
        </p:sp>
        <p:sp>
          <p:nvSpPr>
            <p:cNvPr id="69" name="Rectangle 38"/>
            <p:cNvSpPr/>
            <p:nvPr/>
          </p:nvSpPr>
          <p:spPr>
            <a:xfrm>
              <a:off x="2679705" y="3412206"/>
              <a:ext cx="2330568" cy="353607"/>
            </a:xfrm>
            <a:prstGeom prst="rect">
              <a:avLst/>
            </a:prstGeom>
          </p:spPr>
          <p:txBody>
            <a:bodyPr wrap="square">
              <a:spAutoFit/>
            </a:bodyPr>
            <a:lstStyle/>
            <a:p>
              <a:pPr marL="0" marR="0" lvl="0" indent="0" algn="ctr" defTabSz="1152144" eaLnBrk="1" fontAlgn="auto" latinLnBrk="0" hangingPunct="1">
                <a:lnSpc>
                  <a:spcPct val="120000"/>
                </a:lnSpc>
                <a:spcBef>
                  <a:spcPts val="0"/>
                </a:spcBef>
                <a:spcAft>
                  <a:spcPts val="0"/>
                </a:spcAft>
                <a:buClrTx/>
                <a:buSzTx/>
                <a:buFontTx/>
                <a:buNone/>
                <a:tabLst/>
                <a:defRPr/>
              </a:pPr>
              <a:r>
                <a:rPr kumimoji="0" lang="zh-CN" altLang="en-US" sz="1500" b="0" i="0" u="none" strike="noStrike" kern="0" cap="none" spc="0" normalizeH="0" baseline="0" noProof="0">
                  <a:ln>
                    <a:noFill/>
                  </a:ln>
                  <a:solidFill>
                    <a:sysClr val="window" lastClr="FFFFFF"/>
                  </a:solidFill>
                  <a:effectLst/>
                  <a:uLnTx/>
                  <a:uFillTx/>
                  <a:cs typeface="+mn-ea"/>
                  <a:sym typeface="Arial" panose="020B0604020202020204" pitchFamily="34" charset="0"/>
                </a:rPr>
                <a:t>请替换文字内容</a:t>
              </a:r>
              <a:r>
                <a:rPr kumimoji="0" lang="en-GB" sz="1500" b="0" i="0" u="none" strike="noStrike" kern="0" cap="none" spc="0" normalizeH="0" baseline="0" noProof="0">
                  <a:ln>
                    <a:noFill/>
                  </a:ln>
                  <a:solidFill>
                    <a:sysClr val="window" lastClr="FFFFFF"/>
                  </a:solidFill>
                  <a:effectLst/>
                  <a:uLnTx/>
                  <a:uFillTx/>
                  <a:sym typeface="Arial" panose="020B0604020202020204" pitchFamily="34" charset="0"/>
                </a:rPr>
                <a:t> </a:t>
              </a:r>
              <a:endParaRPr kumimoji="0" lang="en-GB" sz="1500" b="0" i="0" u="none" strike="noStrike" kern="0" cap="none" spc="0" normalizeH="0" baseline="0" noProof="0" dirty="0">
                <a:ln>
                  <a:noFill/>
                </a:ln>
                <a:solidFill>
                  <a:sysClr val="window" lastClr="FFFFFF"/>
                </a:solidFill>
                <a:effectLst/>
                <a:uLnTx/>
                <a:uFillTx/>
                <a:sym typeface="Arial" panose="020B0604020202020204" pitchFamily="34" charset="0"/>
              </a:endParaRPr>
            </a:p>
          </p:txBody>
        </p:sp>
        <p:sp>
          <p:nvSpPr>
            <p:cNvPr id="70" name="Rectangle 39"/>
            <p:cNvSpPr/>
            <p:nvPr/>
          </p:nvSpPr>
          <p:spPr>
            <a:xfrm>
              <a:off x="2679705" y="4314671"/>
              <a:ext cx="2330568" cy="353607"/>
            </a:xfrm>
            <a:prstGeom prst="rect">
              <a:avLst/>
            </a:prstGeom>
          </p:spPr>
          <p:txBody>
            <a:bodyPr wrap="square">
              <a:spAutoFit/>
            </a:bodyPr>
            <a:lstStyle/>
            <a:p>
              <a:pPr marL="0" marR="0" lvl="0" indent="0" algn="ctr" defTabSz="1152144" eaLnBrk="1" fontAlgn="auto" latinLnBrk="0" hangingPunct="1">
                <a:lnSpc>
                  <a:spcPct val="120000"/>
                </a:lnSpc>
                <a:spcBef>
                  <a:spcPts val="0"/>
                </a:spcBef>
                <a:spcAft>
                  <a:spcPts val="0"/>
                </a:spcAft>
                <a:buClrTx/>
                <a:buSzTx/>
                <a:buFontTx/>
                <a:buNone/>
                <a:tabLst/>
                <a:defRPr/>
              </a:pPr>
              <a:r>
                <a:rPr kumimoji="0" lang="zh-CN" altLang="en-US" sz="1500" b="0" i="0" u="none" strike="noStrike" kern="0" cap="none" spc="0" normalizeH="0" baseline="0" noProof="0">
                  <a:ln>
                    <a:noFill/>
                  </a:ln>
                  <a:solidFill>
                    <a:sysClr val="window" lastClr="FFFFFF"/>
                  </a:solidFill>
                  <a:effectLst/>
                  <a:uLnTx/>
                  <a:uFillTx/>
                  <a:cs typeface="+mn-ea"/>
                  <a:sym typeface="Arial" panose="020B0604020202020204" pitchFamily="34" charset="0"/>
                </a:rPr>
                <a:t>请替换文字内容</a:t>
              </a:r>
              <a:r>
                <a:rPr kumimoji="0" lang="en-GB" sz="1500" b="0" i="0" u="none" strike="noStrike" kern="0" cap="none" spc="0" normalizeH="0" baseline="0" noProof="0">
                  <a:ln>
                    <a:noFill/>
                  </a:ln>
                  <a:solidFill>
                    <a:sysClr val="window" lastClr="FFFFFF"/>
                  </a:solidFill>
                  <a:effectLst/>
                  <a:uLnTx/>
                  <a:uFillTx/>
                  <a:sym typeface="Arial" panose="020B0604020202020204" pitchFamily="34" charset="0"/>
                </a:rPr>
                <a:t> </a:t>
              </a:r>
              <a:endParaRPr kumimoji="0" lang="en-GB" sz="1500" b="0" i="0" u="none" strike="noStrike" kern="0" cap="none" spc="0" normalizeH="0" baseline="0" noProof="0" dirty="0">
                <a:ln>
                  <a:noFill/>
                </a:ln>
                <a:solidFill>
                  <a:sysClr val="window" lastClr="FFFFFF"/>
                </a:solidFill>
                <a:effectLst/>
                <a:uLnTx/>
                <a:uFillTx/>
                <a:sym typeface="Arial" panose="020B0604020202020204" pitchFamily="34" charset="0"/>
              </a:endParaRPr>
            </a:p>
          </p:txBody>
        </p:sp>
        <p:sp>
          <p:nvSpPr>
            <p:cNvPr id="71" name="Rectangle 40"/>
            <p:cNvSpPr/>
            <p:nvPr/>
          </p:nvSpPr>
          <p:spPr>
            <a:xfrm>
              <a:off x="2679705" y="5214752"/>
              <a:ext cx="2330568" cy="353607"/>
            </a:xfrm>
            <a:prstGeom prst="rect">
              <a:avLst/>
            </a:prstGeom>
          </p:spPr>
          <p:txBody>
            <a:bodyPr wrap="square">
              <a:spAutoFit/>
            </a:bodyPr>
            <a:lstStyle/>
            <a:p>
              <a:pPr marL="0" marR="0" lvl="0" indent="0" algn="ctr" defTabSz="1152144" eaLnBrk="1" fontAlgn="auto" latinLnBrk="0" hangingPunct="1">
                <a:lnSpc>
                  <a:spcPct val="120000"/>
                </a:lnSpc>
                <a:spcBef>
                  <a:spcPts val="0"/>
                </a:spcBef>
                <a:spcAft>
                  <a:spcPts val="0"/>
                </a:spcAft>
                <a:buClrTx/>
                <a:buSzTx/>
                <a:buFontTx/>
                <a:buNone/>
                <a:tabLst/>
                <a:defRPr/>
              </a:pPr>
              <a:r>
                <a:rPr kumimoji="0" lang="zh-CN" altLang="en-US" sz="1500" b="0" i="0" u="none" strike="noStrike" kern="0" cap="none" spc="0" normalizeH="0" baseline="0" noProof="0">
                  <a:ln>
                    <a:noFill/>
                  </a:ln>
                  <a:solidFill>
                    <a:sysClr val="window" lastClr="FFFFFF"/>
                  </a:solidFill>
                  <a:effectLst/>
                  <a:uLnTx/>
                  <a:uFillTx/>
                  <a:cs typeface="+mn-ea"/>
                  <a:sym typeface="Arial" panose="020B0604020202020204" pitchFamily="34" charset="0"/>
                </a:rPr>
                <a:t>请替换文字内容</a:t>
              </a:r>
              <a:r>
                <a:rPr kumimoji="0" lang="en-GB" sz="1500" b="0" i="0" u="none" strike="noStrike" kern="0" cap="none" spc="0" normalizeH="0" baseline="0" noProof="0">
                  <a:ln>
                    <a:noFill/>
                  </a:ln>
                  <a:solidFill>
                    <a:sysClr val="window" lastClr="FFFFFF"/>
                  </a:solidFill>
                  <a:effectLst/>
                  <a:uLnTx/>
                  <a:uFillTx/>
                  <a:sym typeface="Arial" panose="020B0604020202020204" pitchFamily="34" charset="0"/>
                </a:rPr>
                <a:t> </a:t>
              </a:r>
              <a:endParaRPr kumimoji="0" lang="en-GB" sz="1500" b="0" i="0" u="none" strike="noStrike" kern="0" cap="none" spc="0" normalizeH="0" baseline="0" noProof="0" dirty="0">
                <a:ln>
                  <a:noFill/>
                </a:ln>
                <a:solidFill>
                  <a:sysClr val="window" lastClr="FFFFFF"/>
                </a:solidFill>
                <a:effectLst/>
                <a:uLnTx/>
                <a:uFillTx/>
                <a:sym typeface="Arial" panose="020B0604020202020204" pitchFamily="34" charset="0"/>
              </a:endParaRPr>
            </a:p>
          </p:txBody>
        </p:sp>
      </p:grpSp>
      <p:sp>
        <p:nvSpPr>
          <p:cNvPr id="84" name="TextBox 83"/>
          <p:cNvSpPr txBox="1"/>
          <p:nvPr/>
        </p:nvSpPr>
        <p:spPr>
          <a:xfrm>
            <a:off x="5427892" y="1554453"/>
            <a:ext cx="1590061" cy="395540"/>
          </a:xfrm>
          <a:prstGeom prst="rect">
            <a:avLst/>
          </a:prstGeom>
          <a:noFill/>
        </p:spPr>
        <p:txBody>
          <a:bodyPr wrap="none" lIns="115214" tIns="57607" rIns="115214" bIns="57607" rtlCol="0">
            <a:spAutoFit/>
          </a:bodyPr>
          <a:lstStyle/>
          <a:p>
            <a:pPr algn="just" defTabSz="1152144">
              <a:lnSpc>
                <a:spcPct val="120000"/>
              </a:lnSpc>
              <a:defRPr/>
            </a:pPr>
            <a:r>
              <a:rPr lang="zh-CN" altLang="en-US" sz="1500" kern="0">
                <a:solidFill>
                  <a:sysClr val="window" lastClr="FFFFFF">
                    <a:lumMod val="65000"/>
                  </a:sysClr>
                </a:solidFill>
                <a:cs typeface="+mn-ea"/>
                <a:sym typeface="Arial" panose="020B0604020202020204" pitchFamily="34" charset="0"/>
              </a:rPr>
              <a:t>请替换文字内容</a:t>
            </a:r>
            <a:endParaRPr lang="en-GB" altLang="zh-CN" sz="1500" kern="0" dirty="0">
              <a:solidFill>
                <a:sysClr val="window" lastClr="FFFFFF">
                  <a:lumMod val="65000"/>
                </a:sysClr>
              </a:solidFill>
              <a:cs typeface="+mn-ea"/>
              <a:sym typeface="Arial" panose="020B0604020202020204" pitchFamily="34" charset="0"/>
            </a:endParaRPr>
          </a:p>
        </p:txBody>
      </p:sp>
      <p:sp>
        <p:nvSpPr>
          <p:cNvPr id="85" name="Rectangle 43"/>
          <p:cNvSpPr/>
          <p:nvPr/>
        </p:nvSpPr>
        <p:spPr>
          <a:xfrm>
            <a:off x="5418250" y="1936989"/>
            <a:ext cx="4887755" cy="614937"/>
          </a:xfrm>
          <a:prstGeom prst="rect">
            <a:avLst/>
          </a:prstGeom>
        </p:spPr>
        <p:txBody>
          <a:bodyPr wrap="square" lIns="115214" tIns="57607" rIns="115214" bIns="57607">
            <a:spAutoFit/>
          </a:bodyPr>
          <a:lstStyle/>
          <a:p>
            <a:pPr marL="0" marR="0" lvl="0" indent="0" algn="just" defTabSz="1152144" eaLnBrk="1" fontAlgn="auto" latinLnBrk="0" hangingPunct="1">
              <a:lnSpc>
                <a:spcPct val="12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r>
              <a:rPr kumimoji="0" lang="zh-CN" altLang="en-US" sz="900" b="0" i="0" u="none" strike="noStrike" kern="0" cap="none" spc="0" normalizeH="0" baseline="0" noProof="0" dirty="0">
                <a:ln>
                  <a:noFill/>
                </a:ln>
                <a:solidFill>
                  <a:sysClr val="window" lastClr="FFFFFF">
                    <a:lumMod val="65000"/>
                  </a:sysClr>
                </a:solidFill>
                <a:effectLst/>
                <a:uLnTx/>
                <a:uFillTx/>
                <a:cs typeface="+mn-ea"/>
                <a:sym typeface="Arial" panose="020B0604020202020204" pitchFamily="34" charset="0"/>
              </a:rPr>
              <a:t>，点击添加相关标题文字，修改文字内容，也可以直接复制你的内容到</a:t>
            </a:r>
            <a:r>
              <a:rPr kumimoji="0" lang="zh-CN" altLang="en-US" sz="9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此。请替换文字内容</a:t>
            </a:r>
            <a:r>
              <a:rPr kumimoji="0" lang="zh-CN" altLang="en-US" sz="900" b="0" i="0" u="none" strike="noStrike" kern="0" cap="none" spc="0" normalizeH="0" baseline="0" noProof="0" dirty="0">
                <a:ln>
                  <a:noFill/>
                </a:ln>
                <a:solidFill>
                  <a:sysClr val="window" lastClr="FFFFFF">
                    <a:lumMod val="65000"/>
                  </a:sysClr>
                </a:solidFill>
                <a:effectLst/>
                <a:uLnTx/>
                <a:uFillTx/>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kumimoji="0" lang="en-GB" sz="9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sp>
        <p:nvSpPr>
          <p:cNvPr id="86" name="Donut 44"/>
          <p:cNvSpPr/>
          <p:nvPr/>
        </p:nvSpPr>
        <p:spPr>
          <a:xfrm>
            <a:off x="5494463" y="2994502"/>
            <a:ext cx="808898" cy="808824"/>
          </a:xfrm>
          <a:prstGeom prst="donut">
            <a:avLst>
              <a:gd name="adj" fmla="val 6804"/>
            </a:avLst>
          </a:prstGeom>
          <a:solidFill>
            <a:srgbClr val="AB0019"/>
          </a:solidFill>
          <a:ln w="12700" cap="flat" cmpd="sng" algn="ctr">
            <a:noFill/>
            <a:prstDash val="solid"/>
            <a:miter lim="800000"/>
          </a:ln>
          <a:effectLst/>
        </p:spPr>
        <p:txBody>
          <a:bodyPr lIns="115214" tIns="57607" rIns="115214" bIns="57607"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100" b="0" i="0" u="none" strike="noStrike" kern="0" cap="none" spc="0" normalizeH="0" baseline="0" noProof="0">
              <a:ln>
                <a:noFill/>
              </a:ln>
              <a:solidFill>
                <a:sysClr val="windowText" lastClr="000000"/>
              </a:solidFill>
              <a:effectLst/>
              <a:uLnTx/>
              <a:uFillTx/>
              <a:sym typeface="Arial" panose="020B0604020202020204" pitchFamily="34" charset="0"/>
            </a:endParaRPr>
          </a:p>
        </p:txBody>
      </p:sp>
      <p:sp>
        <p:nvSpPr>
          <p:cNvPr id="87" name="Freeform 45"/>
          <p:cNvSpPr>
            <a:spLocks noEditPoints="1"/>
          </p:cNvSpPr>
          <p:nvPr/>
        </p:nvSpPr>
        <p:spPr bwMode="auto">
          <a:xfrm>
            <a:off x="5724191" y="3214925"/>
            <a:ext cx="349440" cy="367977"/>
          </a:xfrm>
          <a:custGeom>
            <a:avLst/>
            <a:gdLst>
              <a:gd name="T0" fmla="*/ 20 w 96"/>
              <a:gd name="T1" fmla="*/ 86 h 101"/>
              <a:gd name="T2" fmla="*/ 7 w 96"/>
              <a:gd name="T3" fmla="*/ 58 h 101"/>
              <a:gd name="T4" fmla="*/ 18 w 96"/>
              <a:gd name="T5" fmla="*/ 29 h 101"/>
              <a:gd name="T6" fmla="*/ 42 w 96"/>
              <a:gd name="T7" fmla="*/ 17 h 101"/>
              <a:gd name="T8" fmla="*/ 41 w 96"/>
              <a:gd name="T9" fmla="*/ 9 h 101"/>
              <a:gd name="T10" fmla="*/ 36 w 96"/>
              <a:gd name="T11" fmla="*/ 10 h 101"/>
              <a:gd name="T12" fmla="*/ 35 w 96"/>
              <a:gd name="T13" fmla="*/ 5 h 101"/>
              <a:gd name="T14" fmla="*/ 48 w 96"/>
              <a:gd name="T15" fmla="*/ 3 h 101"/>
              <a:gd name="T16" fmla="*/ 49 w 96"/>
              <a:gd name="T17" fmla="*/ 8 h 101"/>
              <a:gd name="T18" fmla="*/ 44 w 96"/>
              <a:gd name="T19" fmla="*/ 9 h 101"/>
              <a:gd name="T20" fmla="*/ 46 w 96"/>
              <a:gd name="T21" fmla="*/ 16 h 101"/>
              <a:gd name="T22" fmla="*/ 74 w 96"/>
              <a:gd name="T23" fmla="*/ 27 h 101"/>
              <a:gd name="T24" fmla="*/ 87 w 96"/>
              <a:gd name="T25" fmla="*/ 54 h 101"/>
              <a:gd name="T26" fmla="*/ 77 w 96"/>
              <a:gd name="T27" fmla="*/ 83 h 101"/>
              <a:gd name="T28" fmla="*/ 75 w 96"/>
              <a:gd name="T29" fmla="*/ 85 h 101"/>
              <a:gd name="T30" fmla="*/ 79 w 96"/>
              <a:gd name="T31" fmla="*/ 101 h 101"/>
              <a:gd name="T32" fmla="*/ 74 w 96"/>
              <a:gd name="T33" fmla="*/ 101 h 101"/>
              <a:gd name="T34" fmla="*/ 63 w 96"/>
              <a:gd name="T35" fmla="*/ 93 h 101"/>
              <a:gd name="T36" fmla="*/ 49 w 96"/>
              <a:gd name="T37" fmla="*/ 96 h 101"/>
              <a:gd name="T38" fmla="*/ 32 w 96"/>
              <a:gd name="T39" fmla="*/ 93 h 101"/>
              <a:gd name="T40" fmla="*/ 22 w 96"/>
              <a:gd name="T41" fmla="*/ 101 h 101"/>
              <a:gd name="T42" fmla="*/ 17 w 96"/>
              <a:gd name="T43" fmla="*/ 101 h 101"/>
              <a:gd name="T44" fmla="*/ 21 w 96"/>
              <a:gd name="T45" fmla="*/ 86 h 101"/>
              <a:gd name="T46" fmla="*/ 20 w 96"/>
              <a:gd name="T47" fmla="*/ 86 h 101"/>
              <a:gd name="T48" fmla="*/ 82 w 96"/>
              <a:gd name="T49" fmla="*/ 6 h 101"/>
              <a:gd name="T50" fmla="*/ 60 w 96"/>
              <a:gd name="T51" fmla="*/ 11 h 101"/>
              <a:gd name="T52" fmla="*/ 92 w 96"/>
              <a:gd name="T53" fmla="*/ 31 h 101"/>
              <a:gd name="T54" fmla="*/ 88 w 96"/>
              <a:gd name="T55" fmla="*/ 9 h 101"/>
              <a:gd name="T56" fmla="*/ 92 w 96"/>
              <a:gd name="T57" fmla="*/ 3 h 101"/>
              <a:gd name="T58" fmla="*/ 86 w 96"/>
              <a:gd name="T59" fmla="*/ 0 h 101"/>
              <a:gd name="T60" fmla="*/ 82 w 96"/>
              <a:gd name="T61" fmla="*/ 6 h 101"/>
              <a:gd name="T62" fmla="*/ 14 w 96"/>
              <a:gd name="T63" fmla="*/ 6 h 101"/>
              <a:gd name="T64" fmla="*/ 10 w 96"/>
              <a:gd name="T65" fmla="*/ 0 h 101"/>
              <a:gd name="T66" fmla="*/ 4 w 96"/>
              <a:gd name="T67" fmla="*/ 3 h 101"/>
              <a:gd name="T68" fmla="*/ 8 w 96"/>
              <a:gd name="T69" fmla="*/ 9 h 101"/>
              <a:gd name="T70" fmla="*/ 4 w 96"/>
              <a:gd name="T71" fmla="*/ 31 h 101"/>
              <a:gd name="T72" fmla="*/ 36 w 96"/>
              <a:gd name="T73" fmla="*/ 11 h 101"/>
              <a:gd name="T74" fmla="*/ 14 w 96"/>
              <a:gd name="T75" fmla="*/ 6 h 101"/>
              <a:gd name="T76" fmla="*/ 43 w 96"/>
              <a:gd name="T77" fmla="*/ 54 h 101"/>
              <a:gd name="T78" fmla="*/ 42 w 96"/>
              <a:gd name="T79" fmla="*/ 56 h 101"/>
              <a:gd name="T80" fmla="*/ 22 w 96"/>
              <a:gd name="T81" fmla="*/ 61 h 101"/>
              <a:gd name="T82" fmla="*/ 22 w 96"/>
              <a:gd name="T83" fmla="*/ 64 h 101"/>
              <a:gd name="T84" fmla="*/ 43 w 96"/>
              <a:gd name="T85" fmla="*/ 59 h 101"/>
              <a:gd name="T86" fmla="*/ 46 w 96"/>
              <a:gd name="T87" fmla="*/ 61 h 101"/>
              <a:gd name="T88" fmla="*/ 54 w 96"/>
              <a:gd name="T89" fmla="*/ 58 h 101"/>
              <a:gd name="T90" fmla="*/ 50 w 96"/>
              <a:gd name="T91" fmla="*/ 50 h 101"/>
              <a:gd name="T92" fmla="*/ 49 w 96"/>
              <a:gd name="T93" fmla="*/ 50 h 101"/>
              <a:gd name="T94" fmla="*/ 41 w 96"/>
              <a:gd name="T95" fmla="*/ 37 h 101"/>
              <a:gd name="T96" fmla="*/ 38 w 96"/>
              <a:gd name="T97" fmla="*/ 39 h 101"/>
              <a:gd name="T98" fmla="*/ 44 w 96"/>
              <a:gd name="T99" fmla="*/ 52 h 101"/>
              <a:gd name="T100" fmla="*/ 43 w 96"/>
              <a:gd name="T101" fmla="*/ 54 h 101"/>
              <a:gd name="T102" fmla="*/ 18 w 96"/>
              <a:gd name="T103" fmla="*/ 58 h 101"/>
              <a:gd name="T104" fmla="*/ 28 w 96"/>
              <a:gd name="T105" fmla="*/ 78 h 101"/>
              <a:gd name="T106" fmla="*/ 49 w 96"/>
              <a:gd name="T107" fmla="*/ 85 h 101"/>
              <a:gd name="T108" fmla="*/ 69 w 96"/>
              <a:gd name="T109" fmla="*/ 76 h 101"/>
              <a:gd name="T110" fmla="*/ 76 w 96"/>
              <a:gd name="T111" fmla="*/ 55 h 101"/>
              <a:gd name="T112" fmla="*/ 67 w 96"/>
              <a:gd name="T113" fmla="*/ 35 h 101"/>
              <a:gd name="T114" fmla="*/ 46 w 96"/>
              <a:gd name="T115" fmla="*/ 27 h 101"/>
              <a:gd name="T116" fmla="*/ 26 w 96"/>
              <a:gd name="T117" fmla="*/ 37 h 101"/>
              <a:gd name="T118" fmla="*/ 18 w 96"/>
              <a:gd name="T119"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rgbClr val="AB0019"/>
          </a:solidFill>
          <a:ln>
            <a:noFill/>
          </a:ln>
        </p:spPr>
        <p:txBody>
          <a:bodyPr vert="horz" wrap="square" lIns="121502" tIns="60752" rIns="121502" bIns="607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1152144">
              <a:lnSpc>
                <a:spcPct val="120000"/>
              </a:lnSpc>
              <a:defRPr/>
            </a:pPr>
            <a:endParaRPr lang="zh-CN" altLang="en-US" sz="1100">
              <a:solidFill>
                <a:prstClr val="black"/>
              </a:solidFill>
              <a:cs typeface="+mn-ea"/>
              <a:sym typeface="Arial" panose="020B0604020202020204" pitchFamily="34" charset="0"/>
            </a:endParaRPr>
          </a:p>
        </p:txBody>
      </p:sp>
      <p:sp>
        <p:nvSpPr>
          <p:cNvPr id="88" name="Freeform 46"/>
          <p:cNvSpPr>
            <a:spLocks noEditPoints="1"/>
          </p:cNvSpPr>
          <p:nvPr/>
        </p:nvSpPr>
        <p:spPr bwMode="auto">
          <a:xfrm>
            <a:off x="5692536" y="4917589"/>
            <a:ext cx="396706" cy="320714"/>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AB0019"/>
          </a:solidFill>
          <a:ln>
            <a:noFill/>
          </a:ln>
        </p:spPr>
        <p:txBody>
          <a:bodyPr vert="horz" wrap="square" lIns="121502" tIns="60752" rIns="121502" bIns="607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1152144">
              <a:lnSpc>
                <a:spcPct val="120000"/>
              </a:lnSpc>
              <a:defRPr/>
            </a:pPr>
            <a:endParaRPr lang="zh-CN" altLang="en-US" sz="1100">
              <a:solidFill>
                <a:prstClr val="black"/>
              </a:solidFill>
              <a:cs typeface="+mn-ea"/>
              <a:sym typeface="Arial" panose="020B0604020202020204" pitchFamily="34" charset="0"/>
            </a:endParaRPr>
          </a:p>
        </p:txBody>
      </p:sp>
      <p:sp>
        <p:nvSpPr>
          <p:cNvPr id="89" name="Freeform 47"/>
          <p:cNvSpPr>
            <a:spLocks noEditPoints="1"/>
          </p:cNvSpPr>
          <p:nvPr/>
        </p:nvSpPr>
        <p:spPr bwMode="auto">
          <a:xfrm>
            <a:off x="8751249" y="4914776"/>
            <a:ext cx="265034" cy="388232"/>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rgbClr val="A5A5A5"/>
          </a:solidFill>
          <a:ln>
            <a:noFill/>
          </a:ln>
          <a:extLst/>
        </p:spPr>
        <p:txBody>
          <a:bodyPr vert="horz" wrap="square" lIns="121502" tIns="60752" rIns="121502" bIns="607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1152144">
              <a:lnSpc>
                <a:spcPct val="120000"/>
              </a:lnSpc>
              <a:defRPr/>
            </a:pPr>
            <a:endParaRPr lang="zh-CN" altLang="en-US" sz="1100">
              <a:solidFill>
                <a:prstClr val="black"/>
              </a:solidFill>
              <a:cs typeface="+mn-ea"/>
              <a:sym typeface="Arial" panose="020B0604020202020204" pitchFamily="34" charset="0"/>
            </a:endParaRPr>
          </a:p>
        </p:txBody>
      </p:sp>
      <p:sp>
        <p:nvSpPr>
          <p:cNvPr id="90" name="Freeform 48"/>
          <p:cNvSpPr>
            <a:spLocks noEditPoints="1"/>
          </p:cNvSpPr>
          <p:nvPr/>
        </p:nvSpPr>
        <p:spPr bwMode="auto">
          <a:xfrm>
            <a:off x="8739935" y="3229274"/>
            <a:ext cx="280227" cy="33928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A5A5A5"/>
          </a:solidFill>
          <a:ln>
            <a:noFill/>
          </a:ln>
          <a:extLst/>
        </p:spPr>
        <p:txBody>
          <a:bodyPr vert="horz" wrap="square" lIns="121502" tIns="60752" rIns="121502" bIns="6075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1152144">
              <a:lnSpc>
                <a:spcPct val="120000"/>
              </a:lnSpc>
              <a:defRPr/>
            </a:pPr>
            <a:endParaRPr lang="zh-CN" altLang="en-US" sz="1100">
              <a:solidFill>
                <a:prstClr val="black"/>
              </a:solidFill>
              <a:cs typeface="+mn-ea"/>
              <a:sym typeface="Arial" panose="020B0604020202020204" pitchFamily="34" charset="0"/>
            </a:endParaRPr>
          </a:p>
        </p:txBody>
      </p:sp>
      <p:sp>
        <p:nvSpPr>
          <p:cNvPr id="91" name="Donut 49"/>
          <p:cNvSpPr/>
          <p:nvPr/>
        </p:nvSpPr>
        <p:spPr>
          <a:xfrm>
            <a:off x="8479318" y="4688120"/>
            <a:ext cx="808898" cy="808824"/>
          </a:xfrm>
          <a:prstGeom prst="donut">
            <a:avLst>
              <a:gd name="adj" fmla="val 6804"/>
            </a:avLst>
          </a:prstGeom>
          <a:solidFill>
            <a:srgbClr val="A5A5A5"/>
          </a:solidFill>
          <a:ln w="12700" cap="flat" cmpd="sng" algn="ctr">
            <a:noFill/>
            <a:prstDash val="solid"/>
            <a:miter lim="800000"/>
          </a:ln>
          <a:effectLst/>
        </p:spPr>
        <p:txBody>
          <a:bodyPr lIns="115214" tIns="57607" rIns="115214" bIns="57607"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100" b="0" i="0" u="none" strike="noStrike" kern="0" cap="none" spc="0" normalizeH="0" baseline="0" noProof="0">
              <a:ln>
                <a:noFill/>
              </a:ln>
              <a:solidFill>
                <a:sysClr val="windowText" lastClr="000000"/>
              </a:solidFill>
              <a:effectLst/>
              <a:uLnTx/>
              <a:uFillTx/>
              <a:sym typeface="Arial" panose="020B0604020202020204" pitchFamily="34" charset="0"/>
            </a:endParaRPr>
          </a:p>
        </p:txBody>
      </p:sp>
      <p:sp>
        <p:nvSpPr>
          <p:cNvPr id="92" name="Donut 50"/>
          <p:cNvSpPr/>
          <p:nvPr/>
        </p:nvSpPr>
        <p:spPr>
          <a:xfrm>
            <a:off x="5488412" y="4688291"/>
            <a:ext cx="808898" cy="808824"/>
          </a:xfrm>
          <a:prstGeom prst="donut">
            <a:avLst>
              <a:gd name="adj" fmla="val 6804"/>
            </a:avLst>
          </a:prstGeom>
          <a:solidFill>
            <a:srgbClr val="AB0019"/>
          </a:solidFill>
          <a:ln w="12700" cap="flat" cmpd="sng" algn="ctr">
            <a:noFill/>
            <a:prstDash val="solid"/>
            <a:miter lim="800000"/>
          </a:ln>
          <a:effectLst/>
        </p:spPr>
        <p:txBody>
          <a:bodyPr lIns="115214" tIns="57607" rIns="115214" bIns="57607"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100" b="0" i="0" u="none" strike="noStrike" kern="0" cap="none" spc="0" normalizeH="0" baseline="0" noProof="0">
              <a:ln>
                <a:noFill/>
              </a:ln>
              <a:solidFill>
                <a:sysClr val="windowText" lastClr="000000"/>
              </a:solidFill>
              <a:effectLst/>
              <a:uLnTx/>
              <a:uFillTx/>
              <a:sym typeface="Arial" panose="020B0604020202020204" pitchFamily="34" charset="0"/>
            </a:endParaRPr>
          </a:p>
        </p:txBody>
      </p:sp>
      <p:sp>
        <p:nvSpPr>
          <p:cNvPr id="93" name="Donut 51"/>
          <p:cNvSpPr/>
          <p:nvPr/>
        </p:nvSpPr>
        <p:spPr>
          <a:xfrm>
            <a:off x="8472948" y="2994502"/>
            <a:ext cx="808898" cy="808824"/>
          </a:xfrm>
          <a:prstGeom prst="donut">
            <a:avLst>
              <a:gd name="adj" fmla="val 6804"/>
            </a:avLst>
          </a:prstGeom>
          <a:solidFill>
            <a:srgbClr val="A5A5A5"/>
          </a:solidFill>
          <a:ln w="12700" cap="flat" cmpd="sng" algn="ctr">
            <a:noFill/>
            <a:prstDash val="solid"/>
            <a:miter lim="800000"/>
          </a:ln>
          <a:effectLst/>
        </p:spPr>
        <p:txBody>
          <a:bodyPr lIns="115214" tIns="57607" rIns="115214" bIns="57607"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100" b="0" i="0" u="none" strike="noStrike" kern="0" cap="none" spc="0" normalizeH="0" baseline="0" noProof="0">
              <a:ln>
                <a:noFill/>
              </a:ln>
              <a:solidFill>
                <a:sysClr val="windowText" lastClr="000000"/>
              </a:solidFill>
              <a:effectLst/>
              <a:uLnTx/>
              <a:uFillTx/>
              <a:sym typeface="Arial" panose="020B0604020202020204" pitchFamily="34" charset="0"/>
            </a:endParaRPr>
          </a:p>
        </p:txBody>
      </p:sp>
      <p:sp>
        <p:nvSpPr>
          <p:cNvPr id="94" name="TextBox 93"/>
          <p:cNvSpPr txBox="1"/>
          <p:nvPr/>
        </p:nvSpPr>
        <p:spPr>
          <a:xfrm>
            <a:off x="6295275" y="3338356"/>
            <a:ext cx="1590061" cy="395540"/>
          </a:xfrm>
          <a:prstGeom prst="rect">
            <a:avLst/>
          </a:prstGeom>
          <a:noFill/>
        </p:spPr>
        <p:txBody>
          <a:bodyPr wrap="none" lIns="115214" tIns="57607" rIns="115214" bIns="57607" rtlCol="0">
            <a:spAutoFit/>
          </a:bodyPr>
          <a:lstStyle/>
          <a:p>
            <a:pPr defTabSz="1152144">
              <a:lnSpc>
                <a:spcPct val="120000"/>
              </a:lnSpc>
              <a:defRPr/>
            </a:pPr>
            <a:r>
              <a:rPr lang="zh-CN" altLang="en-US" sz="1500" kern="0">
                <a:solidFill>
                  <a:sysClr val="window" lastClr="FFFFFF">
                    <a:lumMod val="65000"/>
                  </a:sysClr>
                </a:solidFill>
                <a:cs typeface="+mn-ea"/>
                <a:sym typeface="Arial" panose="020B0604020202020204" pitchFamily="34" charset="0"/>
              </a:rPr>
              <a:t>请替换文字内容</a:t>
            </a:r>
            <a:endParaRPr lang="en-GB" altLang="zh-CN" sz="1500" kern="0" dirty="0">
              <a:solidFill>
                <a:sysClr val="window" lastClr="FFFFFF">
                  <a:lumMod val="65000"/>
                </a:sysClr>
              </a:solidFill>
              <a:cs typeface="+mn-ea"/>
              <a:sym typeface="Arial" panose="020B0604020202020204" pitchFamily="34" charset="0"/>
            </a:endParaRPr>
          </a:p>
        </p:txBody>
      </p:sp>
      <p:sp>
        <p:nvSpPr>
          <p:cNvPr id="95" name="TextBox 94"/>
          <p:cNvSpPr txBox="1"/>
          <p:nvPr/>
        </p:nvSpPr>
        <p:spPr>
          <a:xfrm>
            <a:off x="6225140" y="3037795"/>
            <a:ext cx="618492" cy="395540"/>
          </a:xfrm>
          <a:prstGeom prst="rect">
            <a:avLst/>
          </a:prstGeom>
          <a:noFill/>
        </p:spPr>
        <p:txBody>
          <a:bodyPr wrap="none" lIns="115214" tIns="57607" rIns="115214" bIns="57607" rtlCol="0">
            <a:spAutoFit/>
          </a:bodyPr>
          <a:lstStyle/>
          <a:p>
            <a:pPr marL="0" marR="0" lvl="0" indent="0" algn="just" defTabSz="1152144" eaLnBrk="1" fontAlgn="auto" latinLnBrk="0" hangingPunct="1">
              <a:lnSpc>
                <a:spcPct val="120000"/>
              </a:lnSpc>
              <a:spcBef>
                <a:spcPts val="0"/>
              </a:spcBef>
              <a:spcAft>
                <a:spcPts val="0"/>
              </a:spcAft>
              <a:buClrTx/>
              <a:buSzTx/>
              <a:buFontTx/>
              <a:buNone/>
              <a:tabLst/>
              <a:defRPr/>
            </a:pPr>
            <a:r>
              <a:rPr kumimoji="0" lang="en-US" sz="1500" b="1" i="0" u="none" strike="noStrike" kern="0" cap="none" spc="0" normalizeH="0" baseline="0" noProof="0" dirty="0">
                <a:ln>
                  <a:noFill/>
                </a:ln>
                <a:solidFill>
                  <a:srgbClr val="AB0019"/>
                </a:solidFill>
                <a:effectLst/>
                <a:uLnTx/>
                <a:uFillTx/>
                <a:sym typeface="Arial" panose="020B0604020202020204" pitchFamily="34" charset="0"/>
              </a:rPr>
              <a:t>80%</a:t>
            </a:r>
            <a:endParaRPr kumimoji="0" lang="en-GB" sz="1500" b="1" i="0" u="none" strike="noStrike" kern="0" cap="none" spc="0" normalizeH="0" baseline="0" noProof="0" dirty="0">
              <a:ln>
                <a:noFill/>
              </a:ln>
              <a:solidFill>
                <a:srgbClr val="AB0019"/>
              </a:solidFill>
              <a:effectLst/>
              <a:uLnTx/>
              <a:uFillTx/>
              <a:sym typeface="Arial" panose="020B0604020202020204" pitchFamily="34" charset="0"/>
            </a:endParaRPr>
          </a:p>
        </p:txBody>
      </p:sp>
      <p:sp>
        <p:nvSpPr>
          <p:cNvPr id="96" name="TextBox 95"/>
          <p:cNvSpPr txBox="1"/>
          <p:nvPr/>
        </p:nvSpPr>
        <p:spPr>
          <a:xfrm>
            <a:off x="9230503" y="3338356"/>
            <a:ext cx="1590061" cy="395540"/>
          </a:xfrm>
          <a:prstGeom prst="rect">
            <a:avLst/>
          </a:prstGeom>
          <a:noFill/>
        </p:spPr>
        <p:txBody>
          <a:bodyPr wrap="none" lIns="115214" tIns="57607" rIns="115214" bIns="57607" rtlCol="0">
            <a:spAutoFit/>
          </a:bodyPr>
          <a:lstStyle/>
          <a:p>
            <a:pPr marL="0" marR="0" lvl="0" indent="0" defTabSz="1152144" eaLnBrk="1" fontAlgn="auto" latinLnBrk="0" hangingPunct="1">
              <a:lnSpc>
                <a:spcPct val="120000"/>
              </a:lnSpc>
              <a:spcBef>
                <a:spcPts val="0"/>
              </a:spcBef>
              <a:spcAft>
                <a:spcPts val="0"/>
              </a:spcAft>
              <a:buClrTx/>
              <a:buSzTx/>
              <a:buFontTx/>
              <a:buNone/>
              <a:tabLst/>
              <a:defRPr/>
            </a:pPr>
            <a:r>
              <a:rPr kumimoji="0" lang="zh-CN" altLang="en-US" sz="15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endParaRPr kumimoji="0" lang="en-GB" sz="15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sp>
        <p:nvSpPr>
          <p:cNvPr id="97" name="TextBox 96"/>
          <p:cNvSpPr txBox="1"/>
          <p:nvPr/>
        </p:nvSpPr>
        <p:spPr>
          <a:xfrm>
            <a:off x="9223284" y="3037795"/>
            <a:ext cx="618492" cy="395540"/>
          </a:xfrm>
          <a:prstGeom prst="rect">
            <a:avLst/>
          </a:prstGeom>
          <a:noFill/>
        </p:spPr>
        <p:txBody>
          <a:bodyPr wrap="none" lIns="115214" tIns="57607" rIns="115214" bIns="57607" rtlCol="0">
            <a:spAutoFit/>
          </a:bodyPr>
          <a:lstStyle/>
          <a:p>
            <a:pPr marL="0" marR="0" lvl="0" indent="0" algn="just" defTabSz="1152144" eaLnBrk="1" fontAlgn="auto" latinLnBrk="0" hangingPunct="1">
              <a:lnSpc>
                <a:spcPct val="120000"/>
              </a:lnSpc>
              <a:spcBef>
                <a:spcPts val="0"/>
              </a:spcBef>
              <a:spcAft>
                <a:spcPts val="0"/>
              </a:spcAft>
              <a:buClrTx/>
              <a:buSzTx/>
              <a:buFontTx/>
              <a:buNone/>
              <a:tabLst/>
              <a:defRPr/>
            </a:pPr>
            <a:r>
              <a:rPr kumimoji="0" lang="en-US" sz="1500" b="1" i="0" u="none" strike="noStrike" kern="0" cap="none" spc="0" normalizeH="0" baseline="0" noProof="0">
                <a:ln>
                  <a:noFill/>
                </a:ln>
                <a:solidFill>
                  <a:srgbClr val="A5A5A5"/>
                </a:solidFill>
                <a:effectLst/>
                <a:uLnTx/>
                <a:uFillTx/>
                <a:sym typeface="Arial" panose="020B0604020202020204" pitchFamily="34" charset="0"/>
              </a:rPr>
              <a:t>60%</a:t>
            </a:r>
            <a:endParaRPr kumimoji="0" lang="en-GB" sz="1500" b="1" i="0" u="none" strike="noStrike" kern="0" cap="none" spc="0" normalizeH="0" baseline="0" noProof="0">
              <a:ln>
                <a:noFill/>
              </a:ln>
              <a:solidFill>
                <a:srgbClr val="A5A5A5"/>
              </a:solidFill>
              <a:effectLst/>
              <a:uLnTx/>
              <a:uFillTx/>
              <a:sym typeface="Arial" panose="020B0604020202020204" pitchFamily="34" charset="0"/>
            </a:endParaRPr>
          </a:p>
        </p:txBody>
      </p:sp>
      <p:sp>
        <p:nvSpPr>
          <p:cNvPr id="98" name="TextBox 97"/>
          <p:cNvSpPr txBox="1"/>
          <p:nvPr/>
        </p:nvSpPr>
        <p:spPr>
          <a:xfrm>
            <a:off x="6295275" y="5041920"/>
            <a:ext cx="1590061" cy="395540"/>
          </a:xfrm>
          <a:prstGeom prst="rect">
            <a:avLst/>
          </a:prstGeom>
          <a:noFill/>
        </p:spPr>
        <p:txBody>
          <a:bodyPr wrap="none" lIns="115214" tIns="57607" rIns="115214" bIns="57607" rtlCol="0">
            <a:spAutoFit/>
          </a:bodyPr>
          <a:lstStyle/>
          <a:p>
            <a:pPr defTabSz="1152144">
              <a:lnSpc>
                <a:spcPct val="120000"/>
              </a:lnSpc>
              <a:defRPr/>
            </a:pPr>
            <a:r>
              <a:rPr lang="zh-CN" altLang="en-US" sz="1500" kern="0">
                <a:solidFill>
                  <a:sysClr val="window" lastClr="FFFFFF">
                    <a:lumMod val="65000"/>
                  </a:sysClr>
                </a:solidFill>
                <a:cs typeface="+mn-ea"/>
                <a:sym typeface="Arial" panose="020B0604020202020204" pitchFamily="34" charset="0"/>
              </a:rPr>
              <a:t>请替换文字内容</a:t>
            </a:r>
            <a:endParaRPr lang="en-GB" altLang="zh-CN" sz="1500" kern="0" dirty="0">
              <a:solidFill>
                <a:sysClr val="window" lastClr="FFFFFF">
                  <a:lumMod val="65000"/>
                </a:sysClr>
              </a:solidFill>
              <a:cs typeface="+mn-ea"/>
              <a:sym typeface="Arial" panose="020B0604020202020204" pitchFamily="34" charset="0"/>
            </a:endParaRPr>
          </a:p>
        </p:txBody>
      </p:sp>
      <p:sp>
        <p:nvSpPr>
          <p:cNvPr id="99" name="TextBox 98"/>
          <p:cNvSpPr txBox="1"/>
          <p:nvPr/>
        </p:nvSpPr>
        <p:spPr>
          <a:xfrm>
            <a:off x="6225140" y="4722853"/>
            <a:ext cx="618492" cy="395540"/>
          </a:xfrm>
          <a:prstGeom prst="rect">
            <a:avLst/>
          </a:prstGeom>
          <a:noFill/>
        </p:spPr>
        <p:txBody>
          <a:bodyPr wrap="none" lIns="115214" tIns="57607" rIns="115214" bIns="57607" rtlCol="0">
            <a:spAutoFit/>
          </a:bodyPr>
          <a:lstStyle/>
          <a:p>
            <a:pPr marL="0" marR="0" lvl="0" indent="0" algn="just" defTabSz="1152144" eaLnBrk="1" fontAlgn="auto" latinLnBrk="0" hangingPunct="1">
              <a:lnSpc>
                <a:spcPct val="120000"/>
              </a:lnSpc>
              <a:spcBef>
                <a:spcPts val="0"/>
              </a:spcBef>
              <a:spcAft>
                <a:spcPts val="0"/>
              </a:spcAft>
              <a:buClrTx/>
              <a:buSzTx/>
              <a:buFontTx/>
              <a:buNone/>
              <a:tabLst/>
              <a:defRPr/>
            </a:pPr>
            <a:r>
              <a:rPr kumimoji="0" lang="en-US" sz="1500" b="1" i="0" u="none" strike="noStrike" kern="0" cap="none" spc="0" normalizeH="0" baseline="0" noProof="0">
                <a:ln>
                  <a:noFill/>
                </a:ln>
                <a:solidFill>
                  <a:srgbClr val="AB0019"/>
                </a:solidFill>
                <a:effectLst/>
                <a:uLnTx/>
                <a:uFillTx/>
                <a:sym typeface="Arial" panose="020B0604020202020204" pitchFamily="34" charset="0"/>
              </a:rPr>
              <a:t>93%</a:t>
            </a:r>
            <a:endParaRPr kumimoji="0" lang="en-GB" sz="1500" b="1" i="0" u="none" strike="noStrike" kern="0" cap="none" spc="0" normalizeH="0" baseline="0" noProof="0">
              <a:ln>
                <a:noFill/>
              </a:ln>
              <a:solidFill>
                <a:srgbClr val="AB0019"/>
              </a:solidFill>
              <a:effectLst/>
              <a:uLnTx/>
              <a:uFillTx/>
              <a:sym typeface="Arial" panose="020B0604020202020204" pitchFamily="34" charset="0"/>
            </a:endParaRPr>
          </a:p>
        </p:txBody>
      </p:sp>
      <p:sp>
        <p:nvSpPr>
          <p:cNvPr id="100" name="TextBox 99"/>
          <p:cNvSpPr txBox="1"/>
          <p:nvPr/>
        </p:nvSpPr>
        <p:spPr>
          <a:xfrm>
            <a:off x="9294707" y="5041920"/>
            <a:ext cx="1590061" cy="395540"/>
          </a:xfrm>
          <a:prstGeom prst="rect">
            <a:avLst/>
          </a:prstGeom>
          <a:noFill/>
        </p:spPr>
        <p:txBody>
          <a:bodyPr wrap="none" lIns="115214" tIns="57607" rIns="115214" bIns="57607" rtlCol="0">
            <a:spAutoFit/>
          </a:bodyPr>
          <a:lstStyle/>
          <a:p>
            <a:pPr defTabSz="1152144">
              <a:lnSpc>
                <a:spcPct val="120000"/>
              </a:lnSpc>
              <a:defRPr/>
            </a:pPr>
            <a:r>
              <a:rPr lang="zh-CN" altLang="en-US" sz="1500" kern="0">
                <a:solidFill>
                  <a:sysClr val="window" lastClr="FFFFFF">
                    <a:lumMod val="65000"/>
                  </a:sysClr>
                </a:solidFill>
                <a:cs typeface="+mn-ea"/>
                <a:sym typeface="Arial" panose="020B0604020202020204" pitchFamily="34" charset="0"/>
              </a:rPr>
              <a:t>请替换文字内容</a:t>
            </a:r>
            <a:endParaRPr lang="en-GB" altLang="zh-CN" sz="1500" kern="0" dirty="0">
              <a:solidFill>
                <a:sysClr val="window" lastClr="FFFFFF">
                  <a:lumMod val="65000"/>
                </a:sysClr>
              </a:solidFill>
              <a:cs typeface="+mn-ea"/>
              <a:sym typeface="Arial" panose="020B0604020202020204" pitchFamily="34" charset="0"/>
            </a:endParaRPr>
          </a:p>
        </p:txBody>
      </p:sp>
      <p:sp>
        <p:nvSpPr>
          <p:cNvPr id="101" name="TextBox 100"/>
          <p:cNvSpPr txBox="1"/>
          <p:nvPr/>
        </p:nvSpPr>
        <p:spPr>
          <a:xfrm>
            <a:off x="9225869" y="4722853"/>
            <a:ext cx="618492" cy="395540"/>
          </a:xfrm>
          <a:prstGeom prst="rect">
            <a:avLst/>
          </a:prstGeom>
          <a:noFill/>
        </p:spPr>
        <p:txBody>
          <a:bodyPr wrap="none" lIns="115214" tIns="57607" rIns="115214" bIns="57607" rtlCol="0">
            <a:spAutoFit/>
          </a:bodyPr>
          <a:lstStyle/>
          <a:p>
            <a:pPr marL="0" marR="0" lvl="0" indent="0" algn="just" defTabSz="1152144" eaLnBrk="1" fontAlgn="auto" latinLnBrk="0" hangingPunct="1">
              <a:lnSpc>
                <a:spcPct val="120000"/>
              </a:lnSpc>
              <a:spcBef>
                <a:spcPts val="0"/>
              </a:spcBef>
              <a:spcAft>
                <a:spcPts val="0"/>
              </a:spcAft>
              <a:buClrTx/>
              <a:buSzTx/>
              <a:buFontTx/>
              <a:buNone/>
              <a:tabLst/>
              <a:defRPr/>
            </a:pPr>
            <a:r>
              <a:rPr kumimoji="0" lang="en-US" sz="1500" b="1" i="0" u="none" strike="noStrike" kern="0" cap="none" spc="0" normalizeH="0" baseline="0" noProof="0">
                <a:ln>
                  <a:noFill/>
                </a:ln>
                <a:solidFill>
                  <a:srgbClr val="A5A5A5"/>
                </a:solidFill>
                <a:effectLst/>
                <a:uLnTx/>
                <a:uFillTx/>
                <a:sym typeface="Arial" panose="020B0604020202020204" pitchFamily="34" charset="0"/>
              </a:rPr>
              <a:t>55%</a:t>
            </a:r>
            <a:endParaRPr kumimoji="0" lang="en-GB" sz="1500" b="1" i="0" u="none" strike="noStrike" kern="0" cap="none" spc="0" normalizeH="0" baseline="0" noProof="0">
              <a:ln>
                <a:noFill/>
              </a:ln>
              <a:solidFill>
                <a:srgbClr val="A5A5A5"/>
              </a:solidFill>
              <a:effectLst/>
              <a:uLnTx/>
              <a:uFillTx/>
              <a:sym typeface="Arial" panose="020B0604020202020204" pitchFamily="34" charset="0"/>
            </a:endParaRPr>
          </a:p>
        </p:txBody>
      </p:sp>
      <p:sp>
        <p:nvSpPr>
          <p:cNvPr id="102" name="Rectangle 60"/>
          <p:cNvSpPr/>
          <p:nvPr/>
        </p:nvSpPr>
        <p:spPr>
          <a:xfrm>
            <a:off x="5435157" y="3814834"/>
            <a:ext cx="2679907" cy="448738"/>
          </a:xfrm>
          <a:prstGeom prst="rect">
            <a:avLst/>
          </a:prstGeom>
        </p:spPr>
        <p:txBody>
          <a:bodyPr wrap="square" lIns="115214" tIns="57607" rIns="115214" bIns="57607">
            <a:spAutoFit/>
          </a:bodyPr>
          <a:lstStyle/>
          <a:p>
            <a:pPr marL="0" marR="0" lvl="0" indent="0" algn="just" defTabSz="1152144" eaLnBrk="1" fontAlgn="auto" latinLnBrk="0" hangingPunct="1">
              <a:lnSpc>
                <a:spcPct val="12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r>
              <a:rPr kumimoji="0" lang="zh-CN" altLang="en-US" sz="900" b="0" i="0" u="none" strike="noStrike" kern="0" cap="none" spc="0" normalizeH="0" baseline="0" noProof="0" dirty="0">
                <a:ln>
                  <a:noFill/>
                </a:ln>
                <a:solidFill>
                  <a:sysClr val="window" lastClr="FFFFFF">
                    <a:lumMod val="65000"/>
                  </a:sysClr>
                </a:solidFill>
                <a:effectLst/>
                <a:uLnTx/>
                <a:uFillTx/>
                <a:cs typeface="+mn-ea"/>
                <a:sym typeface="Arial" panose="020B0604020202020204" pitchFamily="34" charset="0"/>
              </a:rPr>
              <a:t>，点击添加相关标题文字，修改文字内容，也可以直接复制你的内容到此。</a:t>
            </a:r>
            <a:endParaRPr kumimoji="0" lang="en-GB" sz="9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sp>
        <p:nvSpPr>
          <p:cNvPr id="103" name="Rectangle 61"/>
          <p:cNvSpPr/>
          <p:nvPr/>
        </p:nvSpPr>
        <p:spPr>
          <a:xfrm>
            <a:off x="5435157" y="5515718"/>
            <a:ext cx="2679907" cy="448738"/>
          </a:xfrm>
          <a:prstGeom prst="rect">
            <a:avLst/>
          </a:prstGeom>
        </p:spPr>
        <p:txBody>
          <a:bodyPr wrap="square" lIns="115214" tIns="57607" rIns="115214" bIns="57607">
            <a:spAutoFit/>
          </a:bodyPr>
          <a:lstStyle/>
          <a:p>
            <a:pPr marL="0" marR="0" lvl="0" indent="0" algn="just" defTabSz="1152144" eaLnBrk="1" fontAlgn="auto" latinLnBrk="0" hangingPunct="1">
              <a:lnSpc>
                <a:spcPct val="12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r>
              <a:rPr kumimoji="0" lang="zh-CN" altLang="en-US" sz="900" b="0" i="0" u="none" strike="noStrike" kern="0" cap="none" spc="0" normalizeH="0" baseline="0" noProof="0" dirty="0">
                <a:ln>
                  <a:noFill/>
                </a:ln>
                <a:solidFill>
                  <a:sysClr val="window" lastClr="FFFFFF">
                    <a:lumMod val="65000"/>
                  </a:sysClr>
                </a:solidFill>
                <a:effectLst/>
                <a:uLnTx/>
                <a:uFillTx/>
                <a:cs typeface="+mn-ea"/>
                <a:sym typeface="Arial" panose="020B0604020202020204" pitchFamily="34" charset="0"/>
              </a:rPr>
              <a:t>，点击添加相关标题文字，修改文字内容，也可以直接复制你的内容到此。</a:t>
            </a:r>
            <a:endParaRPr kumimoji="0" lang="en-GB" sz="9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sp>
        <p:nvSpPr>
          <p:cNvPr id="104" name="Rectangle 62"/>
          <p:cNvSpPr/>
          <p:nvPr/>
        </p:nvSpPr>
        <p:spPr>
          <a:xfrm>
            <a:off x="8409859" y="3814834"/>
            <a:ext cx="2679907" cy="448738"/>
          </a:xfrm>
          <a:prstGeom prst="rect">
            <a:avLst/>
          </a:prstGeom>
        </p:spPr>
        <p:txBody>
          <a:bodyPr wrap="square" lIns="115214" tIns="57607" rIns="115214" bIns="57607">
            <a:spAutoFit/>
          </a:bodyPr>
          <a:lstStyle/>
          <a:p>
            <a:pPr marL="0" marR="0" lvl="0" indent="0" algn="just" defTabSz="1152144" eaLnBrk="1" fontAlgn="auto" latinLnBrk="0" hangingPunct="1">
              <a:lnSpc>
                <a:spcPct val="12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r>
              <a:rPr kumimoji="0" lang="zh-CN" altLang="en-US" sz="900" b="0" i="0" u="none" strike="noStrike" kern="0" cap="none" spc="0" normalizeH="0" baseline="0" noProof="0" dirty="0">
                <a:ln>
                  <a:noFill/>
                </a:ln>
                <a:solidFill>
                  <a:sysClr val="window" lastClr="FFFFFF">
                    <a:lumMod val="65000"/>
                  </a:sysClr>
                </a:solidFill>
                <a:effectLst/>
                <a:uLnTx/>
                <a:uFillTx/>
                <a:cs typeface="+mn-ea"/>
                <a:sym typeface="Arial" panose="020B0604020202020204" pitchFamily="34" charset="0"/>
              </a:rPr>
              <a:t>，点击添加相关标题文字，修改文字内容，也可以直接复制你的内容到此。</a:t>
            </a:r>
            <a:endParaRPr kumimoji="0" lang="en-GB" sz="9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sp>
        <p:nvSpPr>
          <p:cNvPr id="105" name="Rectangle 63"/>
          <p:cNvSpPr/>
          <p:nvPr/>
        </p:nvSpPr>
        <p:spPr>
          <a:xfrm>
            <a:off x="8403018" y="5515718"/>
            <a:ext cx="2679907" cy="448738"/>
          </a:xfrm>
          <a:prstGeom prst="rect">
            <a:avLst/>
          </a:prstGeom>
        </p:spPr>
        <p:txBody>
          <a:bodyPr wrap="square" lIns="115214" tIns="57607" rIns="115214" bIns="57607">
            <a:spAutoFit/>
          </a:bodyPr>
          <a:lstStyle/>
          <a:p>
            <a:pPr marL="0" marR="0" lvl="0" indent="0" algn="just" defTabSz="1152144" eaLnBrk="1" fontAlgn="auto" latinLnBrk="0" hangingPunct="1">
              <a:lnSpc>
                <a:spcPct val="12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r>
              <a:rPr kumimoji="0" lang="zh-CN" altLang="en-US" sz="900" b="0" i="0" u="none" strike="noStrike" kern="0" cap="none" spc="0" normalizeH="0" baseline="0" noProof="0" dirty="0">
                <a:ln>
                  <a:noFill/>
                </a:ln>
                <a:solidFill>
                  <a:sysClr val="window" lastClr="FFFFFF">
                    <a:lumMod val="65000"/>
                  </a:sysClr>
                </a:solidFill>
                <a:effectLst/>
                <a:uLnTx/>
                <a:uFillTx/>
                <a:cs typeface="+mn-ea"/>
                <a:sym typeface="Arial" panose="020B0604020202020204" pitchFamily="34" charset="0"/>
              </a:rPr>
              <a:t>，点击添加相关标题文字，修改文字内容，也可以直接复制你的内容到此。</a:t>
            </a:r>
            <a:endParaRPr kumimoji="0" lang="en-GB" sz="9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sp>
        <p:nvSpPr>
          <p:cNvPr id="106"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spTree>
    <p:extLst>
      <p:ext uri="{BB962C8B-B14F-4D97-AF65-F5344CB8AC3E}">
        <p14:creationId xmlns:p14="http://schemas.microsoft.com/office/powerpoint/2010/main" val="3973958164"/>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grpSp>
        <p:nvGrpSpPr>
          <p:cNvPr id="2" name="组合 1"/>
          <p:cNvGrpSpPr/>
          <p:nvPr/>
        </p:nvGrpSpPr>
        <p:grpSpPr>
          <a:xfrm>
            <a:off x="575945" y="3989070"/>
            <a:ext cx="2454910" cy="1655445"/>
            <a:chOff x="1322" y="6513"/>
            <a:chExt cx="3866" cy="2607"/>
          </a:xfrm>
        </p:grpSpPr>
        <p:grpSp>
          <p:nvGrpSpPr>
            <p:cNvPr id="6" name="组合 5"/>
            <p:cNvGrpSpPr/>
            <p:nvPr/>
          </p:nvGrpSpPr>
          <p:grpSpPr>
            <a:xfrm>
              <a:off x="1322" y="6513"/>
              <a:ext cx="3866" cy="2067"/>
              <a:chOff x="6585160" y="1678126"/>
              <a:chExt cx="2454998" cy="1312246"/>
            </a:xfrm>
          </p:grpSpPr>
          <p:sp>
            <p:nvSpPr>
              <p:cNvPr id="7" name="矩形 6"/>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8" name="矩形 7"/>
              <p:cNvSpPr/>
              <p:nvPr/>
            </p:nvSpPr>
            <p:spPr>
              <a:xfrm>
                <a:off x="6691672" y="1678126"/>
                <a:ext cx="2241974" cy="4033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cxnSp>
          <p:nvCxnSpPr>
            <p:cNvPr id="18" name="直接连接符 17"/>
            <p:cNvCxnSpPr/>
            <p:nvPr/>
          </p:nvCxnSpPr>
          <p:spPr>
            <a:xfrm>
              <a:off x="2741" y="9120"/>
              <a:ext cx="1029" cy="0"/>
            </a:xfrm>
            <a:prstGeom prst="lin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 name="组合 2"/>
          <p:cNvGrpSpPr/>
          <p:nvPr/>
        </p:nvGrpSpPr>
        <p:grpSpPr>
          <a:xfrm>
            <a:off x="3361690" y="3989070"/>
            <a:ext cx="2454910" cy="1655445"/>
            <a:chOff x="1322" y="6513"/>
            <a:chExt cx="3866" cy="2607"/>
          </a:xfrm>
        </p:grpSpPr>
        <p:grpSp>
          <p:nvGrpSpPr>
            <p:cNvPr id="4" name="组合 3"/>
            <p:cNvGrpSpPr/>
            <p:nvPr/>
          </p:nvGrpSpPr>
          <p:grpSpPr>
            <a:xfrm>
              <a:off x="1322" y="6513"/>
              <a:ext cx="3866" cy="2067"/>
              <a:chOff x="6585160" y="1678126"/>
              <a:chExt cx="2454998" cy="1312246"/>
            </a:xfrm>
          </p:grpSpPr>
          <p:sp>
            <p:nvSpPr>
              <p:cNvPr id="9" name="矩形 8"/>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10" name="矩形 9"/>
              <p:cNvSpPr/>
              <p:nvPr/>
            </p:nvSpPr>
            <p:spPr>
              <a:xfrm>
                <a:off x="6691672" y="1678126"/>
                <a:ext cx="2241974" cy="4033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cxnSp>
          <p:nvCxnSpPr>
            <p:cNvPr id="11" name="直接连接符 10"/>
            <p:cNvCxnSpPr/>
            <p:nvPr/>
          </p:nvCxnSpPr>
          <p:spPr>
            <a:xfrm>
              <a:off x="2741" y="9120"/>
              <a:ext cx="1029" cy="0"/>
            </a:xfrm>
            <a:prstGeom prst="lin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7" name="组合 16"/>
          <p:cNvGrpSpPr/>
          <p:nvPr/>
        </p:nvGrpSpPr>
        <p:grpSpPr>
          <a:xfrm>
            <a:off x="682625" y="1983740"/>
            <a:ext cx="2454910" cy="1655445"/>
            <a:chOff x="1322" y="6513"/>
            <a:chExt cx="3866" cy="2607"/>
          </a:xfrm>
        </p:grpSpPr>
        <p:grpSp>
          <p:nvGrpSpPr>
            <p:cNvPr id="19" name="组合 18"/>
            <p:cNvGrpSpPr/>
            <p:nvPr/>
          </p:nvGrpSpPr>
          <p:grpSpPr>
            <a:xfrm>
              <a:off x="1322" y="6513"/>
              <a:ext cx="3866" cy="2067"/>
              <a:chOff x="6585160" y="1678126"/>
              <a:chExt cx="2454998" cy="1312246"/>
            </a:xfrm>
          </p:grpSpPr>
          <p:sp>
            <p:nvSpPr>
              <p:cNvPr id="20" name="矩形 19"/>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1" name="矩形 20"/>
              <p:cNvSpPr/>
              <p:nvPr/>
            </p:nvSpPr>
            <p:spPr>
              <a:xfrm>
                <a:off x="6691672" y="1678126"/>
                <a:ext cx="2241974" cy="4033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cxnSp>
          <p:nvCxnSpPr>
            <p:cNvPr id="22" name="直接连接符 21"/>
            <p:cNvCxnSpPr/>
            <p:nvPr/>
          </p:nvCxnSpPr>
          <p:spPr>
            <a:xfrm>
              <a:off x="2741" y="9120"/>
              <a:ext cx="1029" cy="0"/>
            </a:xfrm>
            <a:prstGeom prst="lin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3" name="组合 22"/>
          <p:cNvGrpSpPr/>
          <p:nvPr/>
        </p:nvGrpSpPr>
        <p:grpSpPr>
          <a:xfrm>
            <a:off x="3468370" y="1983740"/>
            <a:ext cx="2454910" cy="1655445"/>
            <a:chOff x="1322" y="6513"/>
            <a:chExt cx="3866" cy="2607"/>
          </a:xfrm>
        </p:grpSpPr>
        <p:grpSp>
          <p:nvGrpSpPr>
            <p:cNvPr id="24" name="组合 23"/>
            <p:cNvGrpSpPr/>
            <p:nvPr/>
          </p:nvGrpSpPr>
          <p:grpSpPr>
            <a:xfrm>
              <a:off x="1322" y="6513"/>
              <a:ext cx="3866" cy="2067"/>
              <a:chOff x="6585160" y="1678126"/>
              <a:chExt cx="2454998" cy="1312246"/>
            </a:xfrm>
          </p:grpSpPr>
          <p:sp>
            <p:nvSpPr>
              <p:cNvPr id="25" name="矩形 24"/>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6" name="矩形 25"/>
              <p:cNvSpPr/>
              <p:nvPr/>
            </p:nvSpPr>
            <p:spPr>
              <a:xfrm>
                <a:off x="6691672" y="1678126"/>
                <a:ext cx="2241974" cy="4033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cxnSp>
          <p:nvCxnSpPr>
            <p:cNvPr id="27" name="直接连接符 26"/>
            <p:cNvCxnSpPr/>
            <p:nvPr/>
          </p:nvCxnSpPr>
          <p:spPr>
            <a:xfrm>
              <a:off x="2741" y="9120"/>
              <a:ext cx="1029" cy="0"/>
            </a:xfrm>
            <a:prstGeom prst="lin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28" name="直接连接符 27"/>
          <p:cNvCxnSpPr/>
          <p:nvPr/>
        </p:nvCxnSpPr>
        <p:spPr>
          <a:xfrm>
            <a:off x="6115050" y="1983740"/>
            <a:ext cx="0" cy="38855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8436" name="Picture 4" descr="d:\users\administrator\appdata\roaming\360se6\User Data\temp\18767761_2014090611002075881500.jp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476365" y="2079625"/>
            <a:ext cx="5124450" cy="3693795"/>
          </a:xfrm>
          <a:prstGeom prst="rect">
            <a:avLst/>
          </a:prstGeom>
          <a:noFill/>
          <a:ln w="44450">
            <a:solidFill>
              <a:schemeClr val="bg1"/>
            </a:solidFill>
          </a:ln>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3"/>
          <p:cNvGrpSpPr/>
          <p:nvPr/>
        </p:nvGrpSpPr>
        <p:grpSpPr>
          <a:xfrm>
            <a:off x="837517" y="2983190"/>
            <a:ext cx="10215941" cy="2196873"/>
            <a:chOff x="1050566" y="2772576"/>
            <a:chExt cx="10090868" cy="2170176"/>
          </a:xfrm>
        </p:grpSpPr>
        <p:sp>
          <p:nvSpPr>
            <p:cNvPr id="49" name="Block Arc 49"/>
            <p:cNvSpPr/>
            <p:nvPr/>
          </p:nvSpPr>
          <p:spPr>
            <a:xfrm>
              <a:off x="1050566" y="2786644"/>
              <a:ext cx="2156108" cy="2156108"/>
            </a:xfrm>
            <a:prstGeom prst="blockArc">
              <a:avLst>
                <a:gd name="adj1" fmla="val 10800000"/>
                <a:gd name="adj2" fmla="val 0"/>
                <a:gd name="adj3" fmla="val 8077"/>
              </a:avLst>
            </a:prstGeom>
            <a:solidFill>
              <a:srgbClr val="AB0019"/>
            </a:solid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Text" lastClr="000000"/>
                </a:solidFill>
                <a:effectLst/>
                <a:uLnTx/>
                <a:uFillTx/>
                <a:sym typeface="Arial" panose="020B0604020202020204" pitchFamily="34" charset="0"/>
              </a:endParaRPr>
            </a:p>
          </p:txBody>
        </p:sp>
        <p:sp>
          <p:nvSpPr>
            <p:cNvPr id="50" name="Block Arc 50"/>
            <p:cNvSpPr/>
            <p:nvPr/>
          </p:nvSpPr>
          <p:spPr>
            <a:xfrm flipV="1">
              <a:off x="3034256" y="2772576"/>
              <a:ext cx="2156108" cy="2156108"/>
            </a:xfrm>
            <a:prstGeom prst="blockArc">
              <a:avLst>
                <a:gd name="adj1" fmla="val 10800000"/>
                <a:gd name="adj2" fmla="val 0"/>
                <a:gd name="adj3" fmla="val 8077"/>
              </a:avLst>
            </a:prstGeom>
            <a:solidFill>
              <a:srgbClr val="A5A5A5"/>
            </a:solid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Text" lastClr="000000"/>
                </a:solidFill>
                <a:effectLst/>
                <a:uLnTx/>
                <a:uFillTx/>
                <a:sym typeface="Arial" panose="020B0604020202020204" pitchFamily="34" charset="0"/>
              </a:endParaRPr>
            </a:p>
          </p:txBody>
        </p:sp>
        <p:sp>
          <p:nvSpPr>
            <p:cNvPr id="51" name="Block Arc 51"/>
            <p:cNvSpPr/>
            <p:nvPr/>
          </p:nvSpPr>
          <p:spPr>
            <a:xfrm>
              <a:off x="5017946" y="2786644"/>
              <a:ext cx="2156108" cy="2156108"/>
            </a:xfrm>
            <a:prstGeom prst="blockArc">
              <a:avLst>
                <a:gd name="adj1" fmla="val 10800000"/>
                <a:gd name="adj2" fmla="val 0"/>
                <a:gd name="adj3" fmla="val 8077"/>
              </a:avLst>
            </a:prstGeom>
            <a:solidFill>
              <a:srgbClr val="AB0019"/>
            </a:solid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Text" lastClr="000000"/>
                </a:solidFill>
                <a:effectLst/>
                <a:uLnTx/>
                <a:uFillTx/>
                <a:sym typeface="Arial" panose="020B0604020202020204" pitchFamily="34" charset="0"/>
              </a:endParaRPr>
            </a:p>
          </p:txBody>
        </p:sp>
        <p:sp>
          <p:nvSpPr>
            <p:cNvPr id="52" name="Block Arc 52"/>
            <p:cNvSpPr/>
            <p:nvPr/>
          </p:nvSpPr>
          <p:spPr>
            <a:xfrm flipV="1">
              <a:off x="7001636" y="2772576"/>
              <a:ext cx="2156108" cy="2156108"/>
            </a:xfrm>
            <a:prstGeom prst="blockArc">
              <a:avLst>
                <a:gd name="adj1" fmla="val 10800000"/>
                <a:gd name="adj2" fmla="val 0"/>
                <a:gd name="adj3" fmla="val 8077"/>
              </a:avLst>
            </a:prstGeom>
            <a:solidFill>
              <a:srgbClr val="A5A5A5"/>
            </a:solid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Text" lastClr="000000"/>
                </a:solidFill>
                <a:effectLst/>
                <a:uLnTx/>
                <a:uFillTx/>
                <a:sym typeface="Arial" panose="020B0604020202020204" pitchFamily="34" charset="0"/>
              </a:endParaRPr>
            </a:p>
          </p:txBody>
        </p:sp>
        <p:sp>
          <p:nvSpPr>
            <p:cNvPr id="53" name="Block Arc 53"/>
            <p:cNvSpPr/>
            <p:nvPr/>
          </p:nvSpPr>
          <p:spPr>
            <a:xfrm>
              <a:off x="8985326" y="2786644"/>
              <a:ext cx="2156108" cy="2156108"/>
            </a:xfrm>
            <a:prstGeom prst="blockArc">
              <a:avLst>
                <a:gd name="adj1" fmla="val 10800000"/>
                <a:gd name="adj2" fmla="val 0"/>
                <a:gd name="adj3" fmla="val 8077"/>
              </a:avLst>
            </a:prstGeom>
            <a:solidFill>
              <a:srgbClr val="AB0019"/>
            </a:solid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Text" lastClr="000000"/>
                </a:solidFill>
                <a:effectLst/>
                <a:uLnTx/>
                <a:uFillTx/>
                <a:sym typeface="Arial" panose="020B0604020202020204" pitchFamily="34" charset="0"/>
              </a:endParaRPr>
            </a:p>
          </p:txBody>
        </p:sp>
      </p:grpSp>
      <p:grpSp>
        <p:nvGrpSpPr>
          <p:cNvPr id="54" name="Group 7"/>
          <p:cNvGrpSpPr/>
          <p:nvPr/>
        </p:nvGrpSpPr>
        <p:grpSpPr>
          <a:xfrm>
            <a:off x="7337689" y="3458489"/>
            <a:ext cx="1232151" cy="1232038"/>
            <a:chOff x="7471157" y="3242097"/>
            <a:chExt cx="1217066" cy="1217066"/>
          </a:xfrm>
        </p:grpSpPr>
        <p:sp>
          <p:nvSpPr>
            <p:cNvPr id="55" name="Oval 58"/>
            <p:cNvSpPr/>
            <p:nvPr/>
          </p:nvSpPr>
          <p:spPr>
            <a:xfrm>
              <a:off x="7471157" y="3242097"/>
              <a:ext cx="1217066" cy="1217066"/>
            </a:xfrm>
            <a:prstGeom prst="ellipse">
              <a:avLst/>
            </a:prstGeom>
            <a:solidFill>
              <a:srgbClr val="A5A5A5"/>
            </a:solid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56" name="Freeform 60"/>
            <p:cNvSpPr>
              <a:spLocks noEditPoints="1"/>
            </p:cNvSpPr>
            <p:nvPr/>
          </p:nvSpPr>
          <p:spPr bwMode="auto">
            <a:xfrm>
              <a:off x="7885731" y="3639946"/>
              <a:ext cx="387918" cy="438717"/>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ysClr val="window" lastClr="FFFFFF"/>
            </a:solidFill>
            <a:ln>
              <a:noFill/>
            </a:ln>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1152144" rtl="0" eaLnBrk="1" fontAlgn="auto" latinLnBrk="0" hangingPunct="1">
                <a:lnSpc>
                  <a:spcPct val="12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Calibri"/>
                <a:ea typeface="宋体"/>
                <a:cs typeface="+mn-ea"/>
                <a:sym typeface="Arial" panose="020B0604020202020204" pitchFamily="34" charset="0"/>
              </a:endParaRPr>
            </a:p>
          </p:txBody>
        </p:sp>
      </p:grpSp>
      <p:grpSp>
        <p:nvGrpSpPr>
          <p:cNvPr id="57" name="Group 8"/>
          <p:cNvGrpSpPr/>
          <p:nvPr/>
        </p:nvGrpSpPr>
        <p:grpSpPr>
          <a:xfrm>
            <a:off x="9345969" y="3458489"/>
            <a:ext cx="1232151" cy="1232038"/>
            <a:chOff x="9454847" y="3242097"/>
            <a:chExt cx="1217066" cy="1217066"/>
          </a:xfrm>
        </p:grpSpPr>
        <p:sp>
          <p:nvSpPr>
            <p:cNvPr id="58" name="Oval 59"/>
            <p:cNvSpPr/>
            <p:nvPr/>
          </p:nvSpPr>
          <p:spPr>
            <a:xfrm>
              <a:off x="9454847" y="3242097"/>
              <a:ext cx="1217066" cy="1217066"/>
            </a:xfrm>
            <a:prstGeom prst="ellipse">
              <a:avLst/>
            </a:prstGeom>
            <a:solidFill>
              <a:srgbClr val="AB0019"/>
            </a:solid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59" name="Freeform 61"/>
            <p:cNvSpPr>
              <a:spLocks noEditPoints="1"/>
            </p:cNvSpPr>
            <p:nvPr/>
          </p:nvSpPr>
          <p:spPr bwMode="auto">
            <a:xfrm>
              <a:off x="9854412" y="3611644"/>
              <a:ext cx="417935" cy="477972"/>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ysClr val="window" lastClr="FFFFFF"/>
            </a:solidFill>
            <a:ln>
              <a:noFill/>
            </a:ln>
            <a:extLst/>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1152144" rtl="0" eaLnBrk="1" fontAlgn="auto" latinLnBrk="0" hangingPunct="1">
                <a:lnSpc>
                  <a:spcPct val="12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Calibri"/>
                <a:ea typeface="宋体"/>
                <a:cs typeface="+mn-ea"/>
                <a:sym typeface="Arial" panose="020B0604020202020204" pitchFamily="34" charset="0"/>
              </a:endParaRPr>
            </a:p>
          </p:txBody>
        </p:sp>
      </p:grpSp>
      <p:grpSp>
        <p:nvGrpSpPr>
          <p:cNvPr id="60" name="Group 5"/>
          <p:cNvGrpSpPr/>
          <p:nvPr/>
        </p:nvGrpSpPr>
        <p:grpSpPr>
          <a:xfrm>
            <a:off x="3321137" y="3458489"/>
            <a:ext cx="1232151" cy="1232038"/>
            <a:chOff x="3503777" y="3242097"/>
            <a:chExt cx="1217066" cy="1217066"/>
          </a:xfrm>
        </p:grpSpPr>
        <p:sp>
          <p:nvSpPr>
            <p:cNvPr id="61" name="Oval 56"/>
            <p:cNvSpPr/>
            <p:nvPr/>
          </p:nvSpPr>
          <p:spPr>
            <a:xfrm>
              <a:off x="3503777" y="3242097"/>
              <a:ext cx="1217066" cy="1217066"/>
            </a:xfrm>
            <a:prstGeom prst="ellipse">
              <a:avLst/>
            </a:prstGeom>
            <a:solidFill>
              <a:srgbClr val="A5A5A5"/>
            </a:solid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62" name="Freeform 62"/>
            <p:cNvSpPr>
              <a:spLocks noEditPoints="1"/>
            </p:cNvSpPr>
            <p:nvPr/>
          </p:nvSpPr>
          <p:spPr bwMode="auto">
            <a:xfrm>
              <a:off x="3944905" y="3598612"/>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ysClr val="window" lastClr="FFFFFF"/>
            </a:solidFill>
            <a:ln>
              <a:noFill/>
            </a:ln>
            <a:extLst/>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1152144" rtl="0" eaLnBrk="1" fontAlgn="auto" latinLnBrk="0" hangingPunct="1">
                <a:lnSpc>
                  <a:spcPct val="12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Calibri"/>
                <a:ea typeface="宋体"/>
                <a:cs typeface="+mn-ea"/>
                <a:sym typeface="Arial" panose="020B0604020202020204" pitchFamily="34" charset="0"/>
              </a:endParaRPr>
            </a:p>
          </p:txBody>
        </p:sp>
      </p:grpSp>
      <p:grpSp>
        <p:nvGrpSpPr>
          <p:cNvPr id="63" name="Group 6"/>
          <p:cNvGrpSpPr/>
          <p:nvPr/>
        </p:nvGrpSpPr>
        <p:grpSpPr>
          <a:xfrm>
            <a:off x="5329413" y="3458489"/>
            <a:ext cx="1232151" cy="1232038"/>
            <a:chOff x="5487467" y="3242097"/>
            <a:chExt cx="1217066" cy="1217066"/>
          </a:xfrm>
        </p:grpSpPr>
        <p:sp>
          <p:nvSpPr>
            <p:cNvPr id="64" name="Oval 57"/>
            <p:cNvSpPr/>
            <p:nvPr/>
          </p:nvSpPr>
          <p:spPr>
            <a:xfrm>
              <a:off x="5487467" y="3242097"/>
              <a:ext cx="1217066" cy="1217066"/>
            </a:xfrm>
            <a:prstGeom prst="ellipse">
              <a:avLst/>
            </a:prstGeom>
            <a:solidFill>
              <a:srgbClr val="AB0019"/>
            </a:solid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65" name="Freeform 63"/>
            <p:cNvSpPr>
              <a:spLocks noEditPoints="1"/>
            </p:cNvSpPr>
            <p:nvPr/>
          </p:nvSpPr>
          <p:spPr bwMode="auto">
            <a:xfrm>
              <a:off x="5862422" y="3626092"/>
              <a:ext cx="468733" cy="46642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ysClr val="window" lastClr="FFFFFF"/>
            </a:solidFill>
            <a:ln>
              <a:noFill/>
            </a:ln>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1152144" rtl="0" eaLnBrk="1" fontAlgn="auto" latinLnBrk="0" hangingPunct="1">
                <a:lnSpc>
                  <a:spcPct val="12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Calibri"/>
                <a:ea typeface="宋体"/>
                <a:cs typeface="+mn-ea"/>
                <a:sym typeface="Arial" panose="020B0604020202020204" pitchFamily="34" charset="0"/>
              </a:endParaRPr>
            </a:p>
          </p:txBody>
        </p:sp>
      </p:grpSp>
      <p:grpSp>
        <p:nvGrpSpPr>
          <p:cNvPr id="66" name="Group 4"/>
          <p:cNvGrpSpPr/>
          <p:nvPr/>
        </p:nvGrpSpPr>
        <p:grpSpPr>
          <a:xfrm>
            <a:off x="1312859" y="3458489"/>
            <a:ext cx="1232151" cy="1232038"/>
            <a:chOff x="1520087" y="3242097"/>
            <a:chExt cx="1217066" cy="1217066"/>
          </a:xfrm>
        </p:grpSpPr>
        <p:sp>
          <p:nvSpPr>
            <p:cNvPr id="67" name="Oval 55"/>
            <p:cNvSpPr/>
            <p:nvPr/>
          </p:nvSpPr>
          <p:spPr>
            <a:xfrm>
              <a:off x="1520087" y="3242097"/>
              <a:ext cx="1217066" cy="1217066"/>
            </a:xfrm>
            <a:prstGeom prst="ellipse">
              <a:avLst/>
            </a:prstGeom>
            <a:solidFill>
              <a:srgbClr val="AB0019"/>
            </a:solid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68" name="Freeform 64"/>
            <p:cNvSpPr>
              <a:spLocks noEditPoints="1"/>
            </p:cNvSpPr>
            <p:nvPr/>
          </p:nvSpPr>
          <p:spPr bwMode="auto">
            <a:xfrm>
              <a:off x="1892065" y="3591229"/>
              <a:ext cx="460437" cy="536153"/>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ysClr val="window" lastClr="FFFFFF"/>
            </a:solidFill>
            <a:ln>
              <a:noFill/>
            </a:ln>
            <a:extLst/>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1152144" rtl="0" eaLnBrk="1" fontAlgn="auto" latinLnBrk="0" hangingPunct="1">
                <a:lnSpc>
                  <a:spcPct val="12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Calibri"/>
                <a:ea typeface="宋体"/>
                <a:cs typeface="+mn-ea"/>
                <a:sym typeface="Arial" panose="020B0604020202020204" pitchFamily="34" charset="0"/>
              </a:endParaRPr>
            </a:p>
          </p:txBody>
        </p:sp>
      </p:grpSp>
      <p:grpSp>
        <p:nvGrpSpPr>
          <p:cNvPr id="69" name="Group 68"/>
          <p:cNvGrpSpPr/>
          <p:nvPr/>
        </p:nvGrpSpPr>
        <p:grpSpPr>
          <a:xfrm>
            <a:off x="1846835" y="4816094"/>
            <a:ext cx="151366" cy="531902"/>
            <a:chOff x="8243431" y="1672074"/>
            <a:chExt cx="199000" cy="699358"/>
          </a:xfrm>
          <a:solidFill>
            <a:sysClr val="window" lastClr="FFFFFF">
              <a:lumMod val="75000"/>
            </a:sysClr>
          </a:solidFill>
        </p:grpSpPr>
        <p:sp>
          <p:nvSpPr>
            <p:cNvPr id="70" name="Oval 65"/>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71" name="Oval 66"/>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72" name="Oval 67"/>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grpSp>
      <p:grpSp>
        <p:nvGrpSpPr>
          <p:cNvPr id="73" name="Group 69"/>
          <p:cNvGrpSpPr/>
          <p:nvPr/>
        </p:nvGrpSpPr>
        <p:grpSpPr>
          <a:xfrm>
            <a:off x="5869806" y="4816094"/>
            <a:ext cx="151366" cy="531902"/>
            <a:chOff x="8243431" y="1672074"/>
            <a:chExt cx="199000" cy="699358"/>
          </a:xfrm>
          <a:solidFill>
            <a:sysClr val="window" lastClr="FFFFFF">
              <a:lumMod val="75000"/>
            </a:sysClr>
          </a:solidFill>
        </p:grpSpPr>
        <p:sp>
          <p:nvSpPr>
            <p:cNvPr id="74" name="Oval 70"/>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75" name="Oval 71"/>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76" name="Oval 72"/>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grpSp>
      <p:grpSp>
        <p:nvGrpSpPr>
          <p:cNvPr id="77" name="Group 73"/>
          <p:cNvGrpSpPr/>
          <p:nvPr/>
        </p:nvGrpSpPr>
        <p:grpSpPr>
          <a:xfrm>
            <a:off x="9886358" y="4816094"/>
            <a:ext cx="151366" cy="531902"/>
            <a:chOff x="8243431" y="1672074"/>
            <a:chExt cx="199000" cy="699358"/>
          </a:xfrm>
          <a:solidFill>
            <a:sysClr val="window" lastClr="FFFFFF">
              <a:lumMod val="75000"/>
            </a:sysClr>
          </a:solidFill>
        </p:grpSpPr>
        <p:sp>
          <p:nvSpPr>
            <p:cNvPr id="78" name="Oval 74"/>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79" name="Oval 75"/>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80" name="Oval 76"/>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grpSp>
      <p:grpSp>
        <p:nvGrpSpPr>
          <p:cNvPr id="81" name="Group 77"/>
          <p:cNvGrpSpPr/>
          <p:nvPr/>
        </p:nvGrpSpPr>
        <p:grpSpPr>
          <a:xfrm>
            <a:off x="3861526" y="2801018"/>
            <a:ext cx="151366" cy="531902"/>
            <a:chOff x="8243431" y="1672074"/>
            <a:chExt cx="199000" cy="699358"/>
          </a:xfrm>
          <a:solidFill>
            <a:sysClr val="window" lastClr="FFFFFF">
              <a:lumMod val="75000"/>
            </a:sysClr>
          </a:solidFill>
        </p:grpSpPr>
        <p:sp>
          <p:nvSpPr>
            <p:cNvPr id="82" name="Oval 78"/>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83" name="Oval 79"/>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84" name="Oval 80"/>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grpSp>
      <p:grpSp>
        <p:nvGrpSpPr>
          <p:cNvPr id="85" name="Group 81"/>
          <p:cNvGrpSpPr/>
          <p:nvPr/>
        </p:nvGrpSpPr>
        <p:grpSpPr>
          <a:xfrm>
            <a:off x="7878083" y="2801018"/>
            <a:ext cx="151366" cy="531902"/>
            <a:chOff x="8243431" y="1672074"/>
            <a:chExt cx="199000" cy="699358"/>
          </a:xfrm>
          <a:solidFill>
            <a:sysClr val="window" lastClr="FFFFFF">
              <a:lumMod val="75000"/>
            </a:sysClr>
          </a:solidFill>
        </p:grpSpPr>
        <p:sp>
          <p:nvSpPr>
            <p:cNvPr id="86" name="Oval 82"/>
            <p:cNvSpPr/>
            <p:nvPr/>
          </p:nvSpPr>
          <p:spPr>
            <a:xfrm>
              <a:off x="8243431" y="2172432"/>
              <a:ext cx="199000" cy="199000"/>
            </a:xfrm>
            <a:prstGeom prst="ellipse">
              <a:avLst/>
            </a:prstGeom>
            <a:grp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87" name="Oval 83"/>
            <p:cNvSpPr/>
            <p:nvPr/>
          </p:nvSpPr>
          <p:spPr>
            <a:xfrm>
              <a:off x="8243431" y="1921597"/>
              <a:ext cx="199000" cy="199000"/>
            </a:xfrm>
            <a:prstGeom prst="ellipse">
              <a:avLst/>
            </a:prstGeom>
            <a:grp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88" name="Oval 84"/>
            <p:cNvSpPr/>
            <p:nvPr/>
          </p:nvSpPr>
          <p:spPr>
            <a:xfrm>
              <a:off x="8243431" y="1672074"/>
              <a:ext cx="199000" cy="199000"/>
            </a:xfrm>
            <a:prstGeom prst="ellipse">
              <a:avLst/>
            </a:prstGeom>
            <a:grp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 lastClr="FFFFFF"/>
                </a:solidFill>
                <a:effectLst/>
                <a:uLnTx/>
                <a:uFillTx/>
                <a:sym typeface="Arial" panose="020B0604020202020204" pitchFamily="34" charset="0"/>
              </a:endParaRPr>
            </a:p>
          </p:txBody>
        </p:sp>
      </p:grpSp>
      <p:sp>
        <p:nvSpPr>
          <p:cNvPr id="89" name="Rectangle 85"/>
          <p:cNvSpPr/>
          <p:nvPr/>
        </p:nvSpPr>
        <p:spPr>
          <a:xfrm>
            <a:off x="992141" y="5519250"/>
            <a:ext cx="1860756" cy="664797"/>
          </a:xfrm>
          <a:prstGeom prst="rect">
            <a:avLst/>
          </a:prstGeom>
        </p:spPr>
        <p:txBody>
          <a:bodyPr wrap="square" lIns="0" tIns="0" rIns="0" bIns="0">
            <a:spAutoFit/>
          </a:bodyPr>
          <a:lstStyle/>
          <a:p>
            <a:pPr algn="just" defTabSz="1152144">
              <a:lnSpc>
                <a:spcPct val="120000"/>
              </a:lnSpc>
              <a:defRPr/>
            </a:pPr>
            <a:r>
              <a:rPr lang="zh-CN" altLang="en-US" sz="900" kern="0">
                <a:solidFill>
                  <a:sysClr val="window" lastClr="FFFFFF">
                    <a:lumMod val="65000"/>
                  </a:sysClr>
                </a:solidFill>
                <a:cs typeface="+mn-ea"/>
                <a:sym typeface="Arial" panose="020B0604020202020204" pitchFamily="34" charset="0"/>
              </a:rPr>
              <a:t>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a:t>
            </a:r>
            <a:r>
              <a:rPr lang="zh-CN" altLang="en-US" sz="900" kern="0">
                <a:solidFill>
                  <a:sysClr val="window" lastClr="FFFFFF">
                    <a:lumMod val="65000"/>
                  </a:sysClr>
                </a:solidFill>
                <a:cs typeface="+mn-ea"/>
                <a:sym typeface="Arial" panose="020B0604020202020204" pitchFamily="34" charset="0"/>
              </a:rPr>
              <a:t>此。请替换文字内容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，修改文字内容，也可以直接复制你的内容到此。</a:t>
            </a:r>
            <a:endParaRPr lang="en-GB" altLang="zh-CN" sz="900" kern="0" dirty="0">
              <a:solidFill>
                <a:sysClr val="window" lastClr="FFFFFF">
                  <a:lumMod val="65000"/>
                </a:sysClr>
              </a:solidFill>
              <a:cs typeface="+mn-ea"/>
              <a:sym typeface="Arial" panose="020B0604020202020204" pitchFamily="34" charset="0"/>
            </a:endParaRPr>
          </a:p>
        </p:txBody>
      </p:sp>
      <p:sp>
        <p:nvSpPr>
          <p:cNvPr id="90" name="Rectangle 86"/>
          <p:cNvSpPr/>
          <p:nvPr/>
        </p:nvSpPr>
        <p:spPr>
          <a:xfrm>
            <a:off x="9031664" y="5519250"/>
            <a:ext cx="1860756" cy="664797"/>
          </a:xfrm>
          <a:prstGeom prst="rect">
            <a:avLst/>
          </a:prstGeom>
        </p:spPr>
        <p:txBody>
          <a:bodyPr wrap="square" lIns="0" tIns="0" rIns="0" bIns="0">
            <a:spAutoFit/>
          </a:bodyPr>
          <a:lstStyle/>
          <a:p>
            <a:pPr algn="just" defTabSz="1152144">
              <a:lnSpc>
                <a:spcPct val="120000"/>
              </a:lnSpc>
              <a:defRPr/>
            </a:pPr>
            <a:r>
              <a:rPr lang="zh-CN" altLang="en-US" sz="900" kern="0">
                <a:solidFill>
                  <a:sysClr val="window" lastClr="FFFFFF">
                    <a:lumMod val="65000"/>
                  </a:sysClr>
                </a:solidFill>
                <a:cs typeface="+mn-ea"/>
                <a:sym typeface="Arial" panose="020B0604020202020204" pitchFamily="34" charset="0"/>
              </a:rPr>
              <a:t>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a:t>
            </a:r>
            <a:r>
              <a:rPr lang="zh-CN" altLang="en-US" sz="900" kern="0">
                <a:solidFill>
                  <a:sysClr val="window" lastClr="FFFFFF">
                    <a:lumMod val="65000"/>
                  </a:sysClr>
                </a:solidFill>
                <a:cs typeface="+mn-ea"/>
                <a:sym typeface="Arial" panose="020B0604020202020204" pitchFamily="34" charset="0"/>
              </a:rPr>
              <a:t>此。请替换文字内容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，修改文字内容，也可以直接复制你的内容到此。</a:t>
            </a:r>
            <a:endParaRPr lang="en-GB" altLang="zh-CN" sz="900" kern="0" dirty="0">
              <a:solidFill>
                <a:sysClr val="window" lastClr="FFFFFF">
                  <a:lumMod val="65000"/>
                </a:sysClr>
              </a:solidFill>
              <a:cs typeface="+mn-ea"/>
              <a:sym typeface="Arial" panose="020B0604020202020204" pitchFamily="34" charset="0"/>
            </a:endParaRPr>
          </a:p>
        </p:txBody>
      </p:sp>
      <p:sp>
        <p:nvSpPr>
          <p:cNvPr id="91" name="Rectangle 87"/>
          <p:cNvSpPr/>
          <p:nvPr/>
        </p:nvSpPr>
        <p:spPr>
          <a:xfrm>
            <a:off x="5015111" y="5519250"/>
            <a:ext cx="1860756" cy="664797"/>
          </a:xfrm>
          <a:prstGeom prst="rect">
            <a:avLst/>
          </a:prstGeom>
        </p:spPr>
        <p:txBody>
          <a:bodyPr wrap="square" lIns="0" tIns="0" rIns="0" bIns="0">
            <a:spAutoFit/>
          </a:bodyPr>
          <a:lstStyle/>
          <a:p>
            <a:pPr algn="just" defTabSz="1152144">
              <a:lnSpc>
                <a:spcPct val="120000"/>
              </a:lnSpc>
              <a:defRPr/>
            </a:pPr>
            <a:r>
              <a:rPr lang="zh-CN" altLang="en-US" sz="900" kern="0">
                <a:solidFill>
                  <a:sysClr val="window" lastClr="FFFFFF">
                    <a:lumMod val="65000"/>
                  </a:sysClr>
                </a:solidFill>
                <a:cs typeface="+mn-ea"/>
                <a:sym typeface="Arial" panose="020B0604020202020204" pitchFamily="34" charset="0"/>
              </a:rPr>
              <a:t>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a:t>
            </a:r>
            <a:r>
              <a:rPr lang="zh-CN" altLang="en-US" sz="900" kern="0">
                <a:solidFill>
                  <a:sysClr val="window" lastClr="FFFFFF">
                    <a:lumMod val="65000"/>
                  </a:sysClr>
                </a:solidFill>
                <a:cs typeface="+mn-ea"/>
                <a:sym typeface="Arial" panose="020B0604020202020204" pitchFamily="34" charset="0"/>
              </a:rPr>
              <a:t>此。请替换文字内容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，修改文字内容，也可以直接复制你的内容到此。</a:t>
            </a:r>
            <a:endParaRPr lang="en-GB" altLang="zh-CN" sz="900" kern="0" dirty="0">
              <a:solidFill>
                <a:sysClr val="window" lastClr="FFFFFF">
                  <a:lumMod val="65000"/>
                </a:sysClr>
              </a:solidFill>
              <a:cs typeface="+mn-ea"/>
              <a:sym typeface="Arial" panose="020B0604020202020204" pitchFamily="34" charset="0"/>
            </a:endParaRPr>
          </a:p>
        </p:txBody>
      </p:sp>
      <p:sp>
        <p:nvSpPr>
          <p:cNvPr id="92" name="Rectangle 88"/>
          <p:cNvSpPr/>
          <p:nvPr/>
        </p:nvSpPr>
        <p:spPr>
          <a:xfrm>
            <a:off x="7007645" y="1889424"/>
            <a:ext cx="1892243" cy="664797"/>
          </a:xfrm>
          <a:prstGeom prst="rect">
            <a:avLst/>
          </a:prstGeom>
        </p:spPr>
        <p:txBody>
          <a:bodyPr wrap="square" lIns="0" tIns="0" rIns="0" bIns="0">
            <a:spAutoFit/>
          </a:bodyPr>
          <a:lstStyle/>
          <a:p>
            <a:pPr algn="just" defTabSz="1152144">
              <a:lnSpc>
                <a:spcPct val="120000"/>
              </a:lnSpc>
              <a:defRPr/>
            </a:pPr>
            <a:r>
              <a:rPr lang="zh-CN" altLang="en-US" sz="900" kern="0">
                <a:solidFill>
                  <a:sysClr val="window" lastClr="FFFFFF">
                    <a:lumMod val="65000"/>
                  </a:sysClr>
                </a:solidFill>
                <a:cs typeface="+mn-ea"/>
                <a:sym typeface="Arial" panose="020B0604020202020204" pitchFamily="34" charset="0"/>
              </a:rPr>
              <a:t>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a:t>
            </a:r>
            <a:r>
              <a:rPr lang="zh-CN" altLang="en-US" sz="900" kern="0">
                <a:solidFill>
                  <a:sysClr val="window" lastClr="FFFFFF">
                    <a:lumMod val="65000"/>
                  </a:sysClr>
                </a:solidFill>
                <a:cs typeface="+mn-ea"/>
                <a:sym typeface="Arial" panose="020B0604020202020204" pitchFamily="34" charset="0"/>
              </a:rPr>
              <a:t>此。请替换文字内容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，修改文字内容，也可以直接复制你的内容到此。</a:t>
            </a:r>
            <a:endParaRPr lang="en-GB" altLang="zh-CN" sz="900" kern="0" dirty="0">
              <a:solidFill>
                <a:sysClr val="window" lastClr="FFFFFF">
                  <a:lumMod val="65000"/>
                </a:sysClr>
              </a:solidFill>
              <a:cs typeface="+mn-ea"/>
              <a:sym typeface="Arial" panose="020B0604020202020204" pitchFamily="34" charset="0"/>
            </a:endParaRPr>
          </a:p>
        </p:txBody>
      </p:sp>
      <p:sp>
        <p:nvSpPr>
          <p:cNvPr id="93" name="Rectangle 89"/>
          <p:cNvSpPr/>
          <p:nvPr/>
        </p:nvSpPr>
        <p:spPr>
          <a:xfrm>
            <a:off x="2985504" y="1889424"/>
            <a:ext cx="1892243" cy="664797"/>
          </a:xfrm>
          <a:prstGeom prst="rect">
            <a:avLst/>
          </a:prstGeom>
        </p:spPr>
        <p:txBody>
          <a:bodyPr wrap="square" lIns="0" tIns="0" rIns="0" bIns="0">
            <a:spAutoFit/>
          </a:bodyPr>
          <a:lstStyle/>
          <a:p>
            <a:pPr algn="just" defTabSz="1152144">
              <a:lnSpc>
                <a:spcPct val="120000"/>
              </a:lnSpc>
              <a:defRPr/>
            </a:pPr>
            <a:r>
              <a:rPr lang="zh-CN" altLang="en-US" sz="900" kern="0" dirty="0">
                <a:solidFill>
                  <a:sysClr val="window" lastClr="FFFFFF">
                    <a:lumMod val="65000"/>
                  </a:sysClr>
                </a:solidFill>
                <a:cs typeface="+mn-ea"/>
                <a:sym typeface="Arial" panose="020B0604020202020204" pitchFamily="34" charset="0"/>
              </a:rPr>
              <a:t>请替换文字内容，修改文字内容，也可以直接复制你的内容到此。请替换文字内容，修改文字内容，也可以直接复制你的内容到此。</a:t>
            </a:r>
            <a:endParaRPr lang="en-GB" altLang="zh-CN" sz="900" kern="0" dirty="0">
              <a:solidFill>
                <a:sysClr val="window" lastClr="FFFFFF">
                  <a:lumMod val="65000"/>
                </a:sysClr>
              </a:solidFill>
              <a:cs typeface="+mn-ea"/>
              <a:sym typeface="Arial" panose="020B0604020202020204" pitchFamily="34" charset="0"/>
            </a:endParaRPr>
          </a:p>
        </p:txBody>
      </p:sp>
      <p:sp>
        <p:nvSpPr>
          <p:cNvPr id="94"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spTree>
    <p:extLst>
      <p:ext uri="{BB962C8B-B14F-4D97-AF65-F5344CB8AC3E}">
        <p14:creationId xmlns:p14="http://schemas.microsoft.com/office/powerpoint/2010/main" val="3218966143"/>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grpSp>
        <p:nvGrpSpPr>
          <p:cNvPr id="6" name="组合 5"/>
          <p:cNvGrpSpPr/>
          <p:nvPr/>
        </p:nvGrpSpPr>
        <p:grpSpPr>
          <a:xfrm>
            <a:off x="911559" y="1609581"/>
            <a:ext cx="10368883" cy="1167810"/>
            <a:chOff x="6585160" y="1678126"/>
            <a:chExt cx="10368883" cy="1167810"/>
          </a:xfrm>
        </p:grpSpPr>
        <p:sp>
          <p:nvSpPr>
            <p:cNvPr id="7" name="矩形 6"/>
            <p:cNvSpPr/>
            <p:nvPr/>
          </p:nvSpPr>
          <p:spPr>
            <a:xfrm>
              <a:off x="6585160" y="2088806"/>
              <a:ext cx="10368883"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用户可以在投影仪或者计算机上进行演示也可以将演示文稿打印出来制作成胶片以便应用到更广泛的领域中示文稿打印出来制作成胶片以便应用到更广泛用户可以在投影仪或者计算机上进行演示也可以将演示文稿打印出来制作成胶片以便应用到更广泛的领域中的领域中用户可以在投影仪或者计算机上进行演示也可以将演示文稿打印出来制作成胶片以便应用到更广泛的领域中</a:t>
              </a:r>
            </a:p>
          </p:txBody>
        </p:sp>
        <p:sp>
          <p:nvSpPr>
            <p:cNvPr id="8" name="矩形 7"/>
            <p:cNvSpPr/>
            <p:nvPr/>
          </p:nvSpPr>
          <p:spPr>
            <a:xfrm>
              <a:off x="6585160" y="1678126"/>
              <a:ext cx="2241974" cy="40331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pic>
        <p:nvPicPr>
          <p:cNvPr id="20484" name="Picture 4" descr="d:\users\administrator\appdata\roaming\360se6\User Data\temp\f9dcd100baa1cd11af7daf3fb912c8fcc2ce2de2.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a:fillRect/>
          </a:stretch>
        </p:blipFill>
        <p:spPr bwMode="auto">
          <a:xfrm>
            <a:off x="911860" y="3093720"/>
            <a:ext cx="4933950" cy="3249930"/>
          </a:xfrm>
          <a:prstGeom prst="roundRect">
            <a:avLst>
              <a:gd name="adj" fmla="val 4167"/>
            </a:avLst>
          </a:prstGeom>
          <a:solidFill>
            <a:srgbClr val="FFFFFF"/>
          </a:solidFill>
          <a:ln w="60325" cap="sq">
            <a:solidFill>
              <a:srgbClr val="FAFAFA"/>
            </a:solidFill>
            <a:miter lim="800000"/>
            <a:headEnd/>
            <a:tailEnd/>
          </a:ln>
          <a:effectLst/>
        </p:spPr>
      </p:pic>
      <p:pic>
        <p:nvPicPr>
          <p:cNvPr id="20486" name="Picture 6" descr="d:\users\administrator\appdata\roaming\360se6\User Data\temp\5ab5c9ea15ce36d3c0bc882a3cf33a87e950b16b.jp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182995" y="3093720"/>
            <a:ext cx="5314315" cy="3249930"/>
          </a:xfrm>
          <a:prstGeom prst="roundRect">
            <a:avLst>
              <a:gd name="adj" fmla="val 4167"/>
            </a:avLst>
          </a:prstGeom>
          <a:solidFill>
            <a:srgbClr val="FFFFFF"/>
          </a:solidFill>
          <a:ln w="60325" cap="sq">
            <a:solidFill>
              <a:srgbClr val="FAFAFA"/>
            </a:solidFill>
            <a:miter lim="800000"/>
            <a:headEnd/>
            <a:tailEnd/>
          </a:ln>
          <a:effectLst/>
        </p:spPr>
      </p:pic>
    </p:spTree>
    <p:custDataLst>
      <p:tags r:id="rId1"/>
    </p:custData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3"/>
          <p:cNvGrpSpPr/>
          <p:nvPr/>
        </p:nvGrpSpPr>
        <p:grpSpPr>
          <a:xfrm>
            <a:off x="4321356" y="3955110"/>
            <a:ext cx="1922083" cy="1921905"/>
            <a:chOff x="3012066" y="4238100"/>
            <a:chExt cx="2371719" cy="2371719"/>
          </a:xfrm>
        </p:grpSpPr>
        <p:sp>
          <p:nvSpPr>
            <p:cNvPr id="55" name="Oval 4"/>
            <p:cNvSpPr/>
            <p:nvPr/>
          </p:nvSpPr>
          <p:spPr>
            <a:xfrm>
              <a:off x="3012066" y="4238100"/>
              <a:ext cx="2371719" cy="2371719"/>
            </a:xfrm>
            <a:prstGeom prst="ellipse">
              <a:avLst/>
            </a:prstGeom>
            <a:solidFill>
              <a:srgbClr val="AB0019"/>
            </a:solidFill>
            <a:ln w="12700" cap="flat" cmpd="sng" algn="ctr">
              <a:noFill/>
              <a:prstDash val="solid"/>
              <a:miter lim="800000"/>
            </a:ln>
            <a:effectLst/>
          </p:spPr>
          <p:txBody>
            <a:bodyPr rtlCol="0" anchor="ctr"/>
            <a:lstStyle/>
            <a:p>
              <a:pPr marL="0" marR="0" lvl="0" indent="0" algn="ctr" defTabSz="1152144" eaLnBrk="1" fontAlgn="auto" latinLnBrk="0" hangingPunct="1">
                <a:lnSpc>
                  <a:spcPct val="120000"/>
                </a:lnSpc>
                <a:spcBef>
                  <a:spcPts val="0"/>
                </a:spcBef>
                <a:spcAft>
                  <a:spcPts val="0"/>
                </a:spcAft>
                <a:buClrTx/>
                <a:buSzTx/>
                <a:buFontTx/>
                <a:buNone/>
                <a:tabLst/>
                <a:defRPr/>
              </a:pPr>
              <a:endParaRPr kumimoji="0" lang="en-GB" sz="1400" b="0" i="0" u="none" strike="noStrike" kern="0" cap="none" spc="0" normalizeH="0" baseline="0" noProof="0">
                <a:ln>
                  <a:noFill/>
                </a:ln>
                <a:solidFill>
                  <a:sysClr val="window" lastClr="FFFFFF"/>
                </a:solidFill>
                <a:effectLst/>
                <a:uLnTx/>
                <a:uFillTx/>
                <a:sym typeface="Arial" panose="020B0604020202020204" pitchFamily="34" charset="0"/>
              </a:endParaRPr>
            </a:p>
          </p:txBody>
        </p:sp>
        <p:grpSp>
          <p:nvGrpSpPr>
            <p:cNvPr id="56" name="Group 5"/>
            <p:cNvGrpSpPr/>
            <p:nvPr/>
          </p:nvGrpSpPr>
          <p:grpSpPr>
            <a:xfrm>
              <a:off x="3965753" y="4927075"/>
              <a:ext cx="464344" cy="450850"/>
              <a:chOff x="8216107" y="4449763"/>
              <a:chExt cx="464344" cy="450850"/>
            </a:xfrm>
            <a:solidFill>
              <a:sysClr val="window" lastClr="FFFFFF"/>
            </a:solidFill>
          </p:grpSpPr>
          <p:sp>
            <p:nvSpPr>
              <p:cNvPr id="58" name="AutoShape 16"/>
              <p:cNvSpPr>
                <a:spLocks/>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marL="0" marR="0" lvl="0" indent="0" algn="ctr" defTabSz="303763" eaLnBrk="1" fontAlgn="auto" latinLnBrk="0" hangingPunct="0">
                  <a:lnSpc>
                    <a:spcPct val="12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outerShdw blurRad="38100" dist="38100" dir="2700000" algn="tl">
                      <a:srgbClr val="000000"/>
                    </a:outerShdw>
                  </a:effectLst>
                  <a:uLnTx/>
                  <a:uFillTx/>
                  <a:sym typeface="Arial" panose="020B0604020202020204" pitchFamily="34" charset="0"/>
                </a:endParaRPr>
              </a:p>
            </p:txBody>
          </p:sp>
          <p:sp>
            <p:nvSpPr>
              <p:cNvPr id="59" name="AutoShape 17"/>
              <p:cNvSpPr>
                <a:spLocks/>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marL="0" marR="0" lvl="0" indent="0" algn="ctr" defTabSz="303763" eaLnBrk="1" fontAlgn="auto" latinLnBrk="0" hangingPunct="0">
                  <a:lnSpc>
                    <a:spcPct val="12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outerShdw blurRad="38100" dist="38100" dir="2700000" algn="tl">
                      <a:srgbClr val="000000"/>
                    </a:outerShdw>
                  </a:effectLst>
                  <a:uLnTx/>
                  <a:uFillTx/>
                  <a:sym typeface="Arial" panose="020B0604020202020204" pitchFamily="34" charset="0"/>
                </a:endParaRPr>
              </a:p>
            </p:txBody>
          </p:sp>
        </p:grpSp>
        <p:sp>
          <p:nvSpPr>
            <p:cNvPr id="57" name="TextBox 56"/>
            <p:cNvSpPr txBox="1"/>
            <p:nvPr/>
          </p:nvSpPr>
          <p:spPr>
            <a:xfrm>
              <a:off x="3308616" y="5425593"/>
              <a:ext cx="1778614" cy="432984"/>
            </a:xfrm>
            <a:prstGeom prst="rect">
              <a:avLst/>
            </a:prstGeom>
            <a:noFill/>
          </p:spPr>
          <p:txBody>
            <a:bodyPr wrap="none" rtlCol="0">
              <a:spAutoFit/>
            </a:bodyPr>
            <a:lstStyle/>
            <a:p>
              <a:pPr marL="0" marR="0" lvl="0" indent="0" algn="ctr" defTabSz="1152144" eaLnBrk="1" fontAlgn="auto" latinLnBrk="0" hangingPunct="1">
                <a:lnSpc>
                  <a:spcPct val="12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 lastClr="FFFFFF"/>
                  </a:solidFill>
                  <a:effectLst/>
                  <a:uLnTx/>
                  <a:uFillTx/>
                  <a:cs typeface="+mn-ea"/>
                  <a:sym typeface="Arial" panose="020B0604020202020204" pitchFamily="34" charset="0"/>
                </a:rPr>
                <a:t>请替换文字内容</a:t>
              </a:r>
              <a:endParaRPr kumimoji="0" lang="en-GB" sz="1400" b="0" i="0" u="none" strike="noStrike" kern="0" cap="none" spc="0" normalizeH="0" baseline="0" noProof="0" dirty="0">
                <a:ln>
                  <a:noFill/>
                </a:ln>
                <a:solidFill>
                  <a:sysClr val="window" lastClr="FFFFFF"/>
                </a:solidFill>
                <a:effectLst/>
                <a:uLnTx/>
                <a:uFillTx/>
                <a:sym typeface="Arial" panose="020B0604020202020204" pitchFamily="34" charset="0"/>
              </a:endParaRPr>
            </a:p>
          </p:txBody>
        </p:sp>
      </p:grpSp>
      <p:grpSp>
        <p:nvGrpSpPr>
          <p:cNvPr id="60" name="Group 9"/>
          <p:cNvGrpSpPr/>
          <p:nvPr/>
        </p:nvGrpSpPr>
        <p:grpSpPr>
          <a:xfrm>
            <a:off x="5743569" y="2864478"/>
            <a:ext cx="1922083" cy="1921905"/>
            <a:chOff x="4783283" y="2878610"/>
            <a:chExt cx="2371719" cy="2371719"/>
          </a:xfrm>
        </p:grpSpPr>
        <p:sp>
          <p:nvSpPr>
            <p:cNvPr id="61" name="Oval 10"/>
            <p:cNvSpPr/>
            <p:nvPr/>
          </p:nvSpPr>
          <p:spPr>
            <a:xfrm>
              <a:off x="4783283" y="2878610"/>
              <a:ext cx="2371719" cy="2371719"/>
            </a:xfrm>
            <a:prstGeom prst="ellipse">
              <a:avLst/>
            </a:prstGeom>
            <a:solidFill>
              <a:srgbClr val="A5A5A5"/>
            </a:solidFill>
            <a:ln w="12700" cap="flat" cmpd="sng" algn="ctr">
              <a:noFill/>
              <a:prstDash val="solid"/>
              <a:miter lim="800000"/>
            </a:ln>
            <a:effectLst/>
          </p:spPr>
          <p:txBody>
            <a:bodyPr rtlCol="0" anchor="ctr"/>
            <a:lstStyle/>
            <a:p>
              <a:pPr marL="0" marR="0" lvl="0" indent="0" algn="ctr" defTabSz="1152144" eaLnBrk="1" fontAlgn="auto" latinLnBrk="0" hangingPunct="1">
                <a:lnSpc>
                  <a:spcPct val="120000"/>
                </a:lnSpc>
                <a:spcBef>
                  <a:spcPts val="0"/>
                </a:spcBef>
                <a:spcAft>
                  <a:spcPts val="0"/>
                </a:spcAft>
                <a:buClrTx/>
                <a:buSzTx/>
                <a:buFontTx/>
                <a:buNone/>
                <a:tabLst/>
                <a:defRPr/>
              </a:pPr>
              <a:endParaRPr kumimoji="0" lang="en-GB" sz="1400" b="0" i="0" u="none" strike="noStrike" kern="0" cap="none" spc="0" normalizeH="0" baseline="0" noProof="0">
                <a:ln>
                  <a:noFill/>
                </a:ln>
                <a:solidFill>
                  <a:sysClr val="window" lastClr="FFFFFF"/>
                </a:solidFill>
                <a:effectLst/>
                <a:uLnTx/>
                <a:uFillTx/>
                <a:sym typeface="Arial" panose="020B0604020202020204" pitchFamily="34" charset="0"/>
              </a:endParaRPr>
            </a:p>
          </p:txBody>
        </p:sp>
        <p:grpSp>
          <p:nvGrpSpPr>
            <p:cNvPr id="62" name="Group 11"/>
            <p:cNvGrpSpPr/>
            <p:nvPr/>
          </p:nvGrpSpPr>
          <p:grpSpPr>
            <a:xfrm>
              <a:off x="5733691" y="3499170"/>
              <a:ext cx="465138" cy="435769"/>
              <a:chOff x="5368132" y="3540125"/>
              <a:chExt cx="465138" cy="435769"/>
            </a:xfrm>
            <a:solidFill>
              <a:sysClr val="window" lastClr="FFFFFF"/>
            </a:solidFill>
          </p:grpSpPr>
          <p:sp>
            <p:nvSpPr>
              <p:cNvPr id="64"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marL="0" marR="0" lvl="0" indent="0" algn="ctr" defTabSz="303763" eaLnBrk="1" fontAlgn="auto" latinLnBrk="0" hangingPunct="0">
                  <a:lnSpc>
                    <a:spcPct val="12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outerShdw blurRad="38100" dist="38100" dir="2700000" algn="tl">
                      <a:srgbClr val="000000"/>
                    </a:outerShdw>
                  </a:effectLst>
                  <a:uLnTx/>
                  <a:uFillTx/>
                  <a:sym typeface="Arial" panose="020B0604020202020204" pitchFamily="34" charset="0"/>
                </a:endParaRPr>
              </a:p>
            </p:txBody>
          </p:sp>
          <p:sp>
            <p:nvSpPr>
              <p:cNvPr id="65"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marL="0" marR="0" lvl="0" indent="0" algn="ctr" defTabSz="303763" eaLnBrk="1" fontAlgn="auto" latinLnBrk="0" hangingPunct="0">
                  <a:lnSpc>
                    <a:spcPct val="12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outerShdw blurRad="38100" dist="38100" dir="2700000" algn="tl">
                      <a:srgbClr val="000000"/>
                    </a:outerShdw>
                  </a:effectLst>
                  <a:uLnTx/>
                  <a:uFillTx/>
                  <a:sym typeface="Arial" panose="020B0604020202020204" pitchFamily="34" charset="0"/>
                </a:endParaRPr>
              </a:p>
            </p:txBody>
          </p:sp>
        </p:grpSp>
        <p:sp>
          <p:nvSpPr>
            <p:cNvPr id="63" name="TextBox 62"/>
            <p:cNvSpPr txBox="1"/>
            <p:nvPr/>
          </p:nvSpPr>
          <p:spPr>
            <a:xfrm>
              <a:off x="5093577" y="3823781"/>
              <a:ext cx="1778614" cy="432984"/>
            </a:xfrm>
            <a:prstGeom prst="rect">
              <a:avLst/>
            </a:prstGeom>
            <a:noFill/>
          </p:spPr>
          <p:txBody>
            <a:bodyPr wrap="none" rtlCol="0">
              <a:spAutoFit/>
            </a:bodyPr>
            <a:lstStyle/>
            <a:p>
              <a:pPr marL="0" marR="0" lvl="0" indent="0" algn="ctr" defTabSz="1152144" eaLnBrk="1" fontAlgn="auto" latinLnBrk="0" hangingPunct="1">
                <a:lnSpc>
                  <a:spcPct val="12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 lastClr="FFFFFF"/>
                  </a:solidFill>
                  <a:effectLst/>
                  <a:uLnTx/>
                  <a:uFillTx/>
                  <a:cs typeface="+mn-ea"/>
                  <a:sym typeface="Arial" panose="020B0604020202020204" pitchFamily="34" charset="0"/>
                </a:rPr>
                <a:t>请替换文字内容</a:t>
              </a:r>
              <a:endParaRPr kumimoji="0" lang="en-GB" sz="1400" b="0" i="0" u="none" strike="noStrike" kern="0" cap="none" spc="0" normalizeH="0" baseline="0" noProof="0" dirty="0">
                <a:ln>
                  <a:noFill/>
                </a:ln>
                <a:solidFill>
                  <a:sysClr val="window" lastClr="FFFFFF"/>
                </a:solidFill>
                <a:effectLst/>
                <a:uLnTx/>
                <a:uFillTx/>
                <a:sym typeface="Arial" panose="020B0604020202020204" pitchFamily="34" charset="0"/>
              </a:endParaRPr>
            </a:p>
          </p:txBody>
        </p:sp>
      </p:grpSp>
      <p:grpSp>
        <p:nvGrpSpPr>
          <p:cNvPr id="66" name="Group 15"/>
          <p:cNvGrpSpPr/>
          <p:nvPr/>
        </p:nvGrpSpPr>
        <p:grpSpPr>
          <a:xfrm>
            <a:off x="7156041" y="1702282"/>
            <a:ext cx="1922083" cy="1921905"/>
            <a:chOff x="6554500" y="1450117"/>
            <a:chExt cx="2371719" cy="2371719"/>
          </a:xfrm>
        </p:grpSpPr>
        <p:sp>
          <p:nvSpPr>
            <p:cNvPr id="67" name="Oval 16"/>
            <p:cNvSpPr/>
            <p:nvPr/>
          </p:nvSpPr>
          <p:spPr>
            <a:xfrm>
              <a:off x="6554500" y="1450117"/>
              <a:ext cx="2371719" cy="2371719"/>
            </a:xfrm>
            <a:prstGeom prst="ellipse">
              <a:avLst/>
            </a:prstGeom>
            <a:solidFill>
              <a:srgbClr val="AB0019"/>
            </a:solidFill>
            <a:ln w="12700" cap="flat" cmpd="sng" algn="ctr">
              <a:noFill/>
              <a:prstDash val="solid"/>
              <a:miter lim="800000"/>
            </a:ln>
            <a:effectLst/>
          </p:spPr>
          <p:txBody>
            <a:bodyPr rtlCol="0" anchor="ctr"/>
            <a:lstStyle/>
            <a:p>
              <a:pPr marL="0" marR="0" lvl="0" indent="0" algn="ctr" defTabSz="1152144" eaLnBrk="1" fontAlgn="auto" latinLnBrk="0" hangingPunct="1">
                <a:lnSpc>
                  <a:spcPct val="120000"/>
                </a:lnSpc>
                <a:spcBef>
                  <a:spcPts val="0"/>
                </a:spcBef>
                <a:spcAft>
                  <a:spcPts val="0"/>
                </a:spcAft>
                <a:buClrTx/>
                <a:buSzTx/>
                <a:buFontTx/>
                <a:buNone/>
                <a:tabLst/>
                <a:defRPr/>
              </a:pPr>
              <a:endParaRPr kumimoji="0" lang="en-GB" sz="1400" b="0" i="0" u="none" strike="noStrike" kern="0" cap="none" spc="0" normalizeH="0" baseline="0" noProof="0">
                <a:ln>
                  <a:noFill/>
                </a:ln>
                <a:solidFill>
                  <a:sysClr val="window" lastClr="FFFFFF"/>
                </a:solidFill>
                <a:effectLst/>
                <a:uLnTx/>
                <a:uFillTx/>
                <a:sym typeface="Arial" panose="020B0604020202020204" pitchFamily="34" charset="0"/>
              </a:endParaRPr>
            </a:p>
          </p:txBody>
        </p:sp>
        <p:grpSp>
          <p:nvGrpSpPr>
            <p:cNvPr id="68" name="Group 17"/>
            <p:cNvGrpSpPr/>
            <p:nvPr/>
          </p:nvGrpSpPr>
          <p:grpSpPr>
            <a:xfrm>
              <a:off x="7507790" y="1897832"/>
              <a:ext cx="465138" cy="391319"/>
              <a:chOff x="5368132" y="2625725"/>
              <a:chExt cx="465138" cy="391319"/>
            </a:xfrm>
            <a:solidFill>
              <a:sysClr val="window" lastClr="FFFFFF"/>
            </a:solidFill>
          </p:grpSpPr>
          <p:sp>
            <p:nvSpPr>
              <p:cNvPr id="70"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marL="0" marR="0" lvl="0" indent="0" algn="ctr" defTabSz="303763" eaLnBrk="1" fontAlgn="auto" latinLnBrk="0" hangingPunct="0">
                  <a:lnSpc>
                    <a:spcPct val="12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outerShdw blurRad="38100" dist="38100" dir="2700000" algn="tl">
                      <a:srgbClr val="000000"/>
                    </a:outerShdw>
                  </a:effectLst>
                  <a:uLnTx/>
                  <a:uFillTx/>
                  <a:sym typeface="Arial" panose="020B0604020202020204" pitchFamily="34" charset="0"/>
                </a:endParaRPr>
              </a:p>
            </p:txBody>
          </p:sp>
          <p:sp>
            <p:nvSpPr>
              <p:cNvPr id="71"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marL="0" marR="0" lvl="0" indent="0" algn="ctr" defTabSz="303763" eaLnBrk="1" fontAlgn="auto" latinLnBrk="0" hangingPunct="0">
                  <a:lnSpc>
                    <a:spcPct val="12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outerShdw blurRad="38100" dist="38100" dir="2700000" algn="tl">
                      <a:srgbClr val="000000"/>
                    </a:outerShdw>
                  </a:effectLst>
                  <a:uLnTx/>
                  <a:uFillTx/>
                  <a:sym typeface="Arial" panose="020B0604020202020204" pitchFamily="34" charset="0"/>
                </a:endParaRPr>
              </a:p>
            </p:txBody>
          </p:sp>
          <p:sp>
            <p:nvSpPr>
              <p:cNvPr id="72"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marL="0" marR="0" lvl="0" indent="0" algn="ctr" defTabSz="303763" eaLnBrk="1" fontAlgn="auto" latinLnBrk="0" hangingPunct="0">
                  <a:lnSpc>
                    <a:spcPct val="12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outerShdw blurRad="38100" dist="38100" dir="2700000" algn="tl">
                      <a:srgbClr val="000000"/>
                    </a:outerShdw>
                  </a:effectLst>
                  <a:uLnTx/>
                  <a:uFillTx/>
                  <a:sym typeface="Arial" panose="020B0604020202020204" pitchFamily="34" charset="0"/>
                </a:endParaRPr>
              </a:p>
            </p:txBody>
          </p:sp>
        </p:grpSp>
        <p:sp>
          <p:nvSpPr>
            <p:cNvPr id="69" name="TextBox 68"/>
            <p:cNvSpPr txBox="1"/>
            <p:nvPr/>
          </p:nvSpPr>
          <p:spPr>
            <a:xfrm>
              <a:off x="6858665" y="2388921"/>
              <a:ext cx="1778614" cy="432984"/>
            </a:xfrm>
            <a:prstGeom prst="rect">
              <a:avLst/>
            </a:prstGeom>
            <a:noFill/>
          </p:spPr>
          <p:txBody>
            <a:bodyPr wrap="none" rtlCol="0">
              <a:spAutoFit/>
            </a:bodyPr>
            <a:lstStyle/>
            <a:p>
              <a:pPr marL="0" marR="0" lvl="0" indent="0" algn="ctr" defTabSz="1152144" eaLnBrk="1" fontAlgn="auto" latinLnBrk="0" hangingPunct="1">
                <a:lnSpc>
                  <a:spcPct val="12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 lastClr="FFFFFF"/>
                  </a:solidFill>
                  <a:effectLst/>
                  <a:uLnTx/>
                  <a:uFillTx/>
                  <a:cs typeface="+mn-ea"/>
                  <a:sym typeface="Arial" panose="020B0604020202020204" pitchFamily="34" charset="0"/>
                </a:rPr>
                <a:t>请替换文字内容</a:t>
              </a:r>
              <a:endParaRPr kumimoji="0" lang="en-GB" sz="1400" b="0" i="0" u="none" strike="noStrike" kern="0" cap="none" spc="0" normalizeH="0" baseline="0" noProof="0" dirty="0">
                <a:ln>
                  <a:noFill/>
                </a:ln>
                <a:solidFill>
                  <a:sysClr val="window" lastClr="FFFFFF"/>
                </a:solidFill>
                <a:effectLst/>
                <a:uLnTx/>
                <a:uFillTx/>
                <a:sym typeface="Arial" panose="020B0604020202020204" pitchFamily="34" charset="0"/>
              </a:endParaRPr>
            </a:p>
          </p:txBody>
        </p:sp>
      </p:grpSp>
      <p:grpSp>
        <p:nvGrpSpPr>
          <p:cNvPr id="73" name="Group 22"/>
          <p:cNvGrpSpPr/>
          <p:nvPr/>
        </p:nvGrpSpPr>
        <p:grpSpPr>
          <a:xfrm>
            <a:off x="8490921" y="1570419"/>
            <a:ext cx="741046" cy="740976"/>
            <a:chOff x="8315058" y="1179092"/>
            <a:chExt cx="914400" cy="914400"/>
          </a:xfrm>
        </p:grpSpPr>
        <p:sp>
          <p:nvSpPr>
            <p:cNvPr id="74" name="Oval 23"/>
            <p:cNvSpPr/>
            <p:nvPr/>
          </p:nvSpPr>
          <p:spPr>
            <a:xfrm>
              <a:off x="8315058" y="1179092"/>
              <a:ext cx="914400" cy="914400"/>
            </a:xfrm>
            <a:prstGeom prst="ellipse">
              <a:avLst/>
            </a:prstGeom>
            <a:solidFill>
              <a:srgbClr val="AB0019">
                <a:lumMod val="75000"/>
              </a:srgbClr>
            </a:solidFill>
            <a:ln w="12700" cap="flat" cmpd="sng" algn="ctr">
              <a:noFill/>
              <a:prstDash val="solid"/>
              <a:miter lim="800000"/>
            </a:ln>
            <a:effectLst/>
          </p:spPr>
          <p:txBody>
            <a:bodyPr rtlCol="0" anchor="ctr"/>
            <a:lstStyle/>
            <a:p>
              <a:pPr marL="0" marR="0" lvl="0" indent="0" algn="ctr" defTabSz="1152144" eaLnBrk="1" fontAlgn="auto" latinLnBrk="0" hangingPunct="1">
                <a:lnSpc>
                  <a:spcPct val="120000"/>
                </a:lnSpc>
                <a:spcBef>
                  <a:spcPts val="0"/>
                </a:spcBef>
                <a:spcAft>
                  <a:spcPts val="0"/>
                </a:spcAft>
                <a:buClrTx/>
                <a:buSzTx/>
                <a:buFontTx/>
                <a:buNone/>
                <a:tabLst/>
                <a:defRPr/>
              </a:pPr>
              <a:endParaRPr kumimoji="0" lang="en-GB" sz="14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75" name="TextBox 74"/>
            <p:cNvSpPr txBox="1"/>
            <p:nvPr/>
          </p:nvSpPr>
          <p:spPr>
            <a:xfrm>
              <a:off x="8375471" y="1396744"/>
              <a:ext cx="793572" cy="432984"/>
            </a:xfrm>
            <a:prstGeom prst="rect">
              <a:avLst/>
            </a:prstGeom>
            <a:noFill/>
          </p:spPr>
          <p:txBody>
            <a:bodyPr wrap="none" rtlCol="0">
              <a:spAutoFit/>
            </a:bodyPr>
            <a:lstStyle/>
            <a:p>
              <a:pPr marL="0" marR="0" lvl="0" indent="0" algn="ctr" defTabSz="1152144" eaLnBrk="1" fontAlgn="auto" latinLnBrk="0" hangingPunct="1">
                <a:lnSpc>
                  <a:spcPct val="12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 lastClr="FFFFFF"/>
                  </a:solidFill>
                  <a:effectLst/>
                  <a:uLnTx/>
                  <a:uFillTx/>
                  <a:sym typeface="Arial" panose="020B0604020202020204" pitchFamily="34" charset="0"/>
                </a:rPr>
                <a:t>100%</a:t>
              </a:r>
              <a:endParaRPr kumimoji="0" lang="en-GB" sz="1400" b="0" i="0" u="none" strike="noStrike" kern="0" cap="none" spc="0" normalizeH="0" baseline="0" noProof="0" dirty="0">
                <a:ln>
                  <a:noFill/>
                </a:ln>
                <a:solidFill>
                  <a:sysClr val="window" lastClr="FFFFFF"/>
                </a:solidFill>
                <a:effectLst/>
                <a:uLnTx/>
                <a:uFillTx/>
                <a:sym typeface="Arial" panose="020B0604020202020204" pitchFamily="34" charset="0"/>
              </a:endParaRPr>
            </a:p>
          </p:txBody>
        </p:sp>
      </p:grpSp>
      <p:grpSp>
        <p:nvGrpSpPr>
          <p:cNvPr id="76" name="Group 25"/>
          <p:cNvGrpSpPr/>
          <p:nvPr/>
        </p:nvGrpSpPr>
        <p:grpSpPr>
          <a:xfrm>
            <a:off x="7133394" y="2883210"/>
            <a:ext cx="741046" cy="740976"/>
            <a:chOff x="6375422" y="2866838"/>
            <a:chExt cx="914400" cy="914400"/>
          </a:xfrm>
        </p:grpSpPr>
        <p:sp>
          <p:nvSpPr>
            <p:cNvPr id="77" name="Oval 26"/>
            <p:cNvSpPr/>
            <p:nvPr/>
          </p:nvSpPr>
          <p:spPr>
            <a:xfrm>
              <a:off x="6375422" y="2866838"/>
              <a:ext cx="914400" cy="914400"/>
            </a:xfrm>
            <a:prstGeom prst="ellipse">
              <a:avLst/>
            </a:prstGeom>
            <a:solidFill>
              <a:srgbClr val="AB0019">
                <a:lumMod val="75000"/>
              </a:srgbClr>
            </a:solidFill>
            <a:ln w="12700" cap="flat" cmpd="sng" algn="ctr">
              <a:noFill/>
              <a:prstDash val="solid"/>
              <a:miter lim="800000"/>
            </a:ln>
            <a:effectLst/>
          </p:spPr>
          <p:txBody>
            <a:bodyPr rtlCol="0" anchor="ctr"/>
            <a:lstStyle/>
            <a:p>
              <a:pPr marL="0" marR="0" lvl="0" indent="0" algn="ctr" defTabSz="1152144" eaLnBrk="1" fontAlgn="auto" latinLnBrk="0" hangingPunct="1">
                <a:lnSpc>
                  <a:spcPct val="120000"/>
                </a:lnSpc>
                <a:spcBef>
                  <a:spcPts val="0"/>
                </a:spcBef>
                <a:spcAft>
                  <a:spcPts val="0"/>
                </a:spcAft>
                <a:buClrTx/>
                <a:buSzTx/>
                <a:buFontTx/>
                <a:buNone/>
                <a:tabLst/>
                <a:defRPr/>
              </a:pPr>
              <a:endParaRPr kumimoji="0" lang="en-GB" sz="14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78" name="TextBox 77"/>
            <p:cNvSpPr txBox="1"/>
            <p:nvPr/>
          </p:nvSpPr>
          <p:spPr>
            <a:xfrm>
              <a:off x="6514336" y="3080078"/>
              <a:ext cx="670937" cy="432984"/>
            </a:xfrm>
            <a:prstGeom prst="rect">
              <a:avLst/>
            </a:prstGeom>
            <a:noFill/>
          </p:spPr>
          <p:txBody>
            <a:bodyPr wrap="none" rtlCol="0">
              <a:spAutoFit/>
            </a:bodyPr>
            <a:lstStyle/>
            <a:p>
              <a:pPr marL="0" marR="0" lvl="0" indent="0" algn="ctr" defTabSz="1152144" eaLnBrk="1" fontAlgn="auto" latinLnBrk="0" hangingPunct="1">
                <a:lnSpc>
                  <a:spcPct val="12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 lastClr="FFFFFF"/>
                  </a:solidFill>
                  <a:effectLst/>
                  <a:uLnTx/>
                  <a:uFillTx/>
                  <a:sym typeface="Arial" panose="020B0604020202020204" pitchFamily="34" charset="0"/>
                </a:rPr>
                <a:t>70%</a:t>
              </a:r>
              <a:endParaRPr kumimoji="0" lang="en-GB" sz="1400" b="0" i="0" u="none" strike="noStrike" kern="0" cap="none" spc="0" normalizeH="0" baseline="0" noProof="0" dirty="0">
                <a:ln>
                  <a:noFill/>
                </a:ln>
                <a:solidFill>
                  <a:sysClr val="window" lastClr="FFFFFF"/>
                </a:solidFill>
                <a:effectLst/>
                <a:uLnTx/>
                <a:uFillTx/>
                <a:sym typeface="Arial" panose="020B0604020202020204" pitchFamily="34" charset="0"/>
              </a:endParaRPr>
            </a:p>
          </p:txBody>
        </p:sp>
      </p:grpSp>
      <p:grpSp>
        <p:nvGrpSpPr>
          <p:cNvPr id="79" name="Group 28"/>
          <p:cNvGrpSpPr/>
          <p:nvPr/>
        </p:nvGrpSpPr>
        <p:grpSpPr>
          <a:xfrm>
            <a:off x="5672242" y="3986772"/>
            <a:ext cx="741046" cy="740976"/>
            <a:chOff x="4701717" y="4238100"/>
            <a:chExt cx="914400" cy="914400"/>
          </a:xfrm>
        </p:grpSpPr>
        <p:sp>
          <p:nvSpPr>
            <p:cNvPr id="80" name="Oval 29"/>
            <p:cNvSpPr/>
            <p:nvPr/>
          </p:nvSpPr>
          <p:spPr>
            <a:xfrm>
              <a:off x="4701717" y="4238100"/>
              <a:ext cx="914400" cy="914400"/>
            </a:xfrm>
            <a:prstGeom prst="ellipse">
              <a:avLst/>
            </a:prstGeom>
            <a:solidFill>
              <a:srgbClr val="AB0019">
                <a:lumMod val="75000"/>
              </a:srgbClr>
            </a:solidFill>
            <a:ln w="12700" cap="flat" cmpd="sng" algn="ctr">
              <a:noFill/>
              <a:prstDash val="solid"/>
              <a:miter lim="800000"/>
            </a:ln>
            <a:effectLst/>
          </p:spPr>
          <p:txBody>
            <a:bodyPr rtlCol="0" anchor="ctr"/>
            <a:lstStyle/>
            <a:p>
              <a:pPr marL="0" marR="0" lvl="0" indent="0" algn="ctr" defTabSz="1152144" eaLnBrk="1" fontAlgn="auto" latinLnBrk="0" hangingPunct="1">
                <a:lnSpc>
                  <a:spcPct val="120000"/>
                </a:lnSpc>
                <a:spcBef>
                  <a:spcPts val="0"/>
                </a:spcBef>
                <a:spcAft>
                  <a:spcPts val="0"/>
                </a:spcAft>
                <a:buClrTx/>
                <a:buSzTx/>
                <a:buFontTx/>
                <a:buNone/>
                <a:tabLst/>
                <a:defRPr/>
              </a:pPr>
              <a:endParaRPr kumimoji="0" lang="en-GB" sz="1400" b="0" i="0" u="none" strike="noStrike" kern="0" cap="none" spc="0" normalizeH="0" baseline="0" noProof="0">
                <a:ln>
                  <a:noFill/>
                </a:ln>
                <a:solidFill>
                  <a:sysClr val="window" lastClr="FFFFFF"/>
                </a:solidFill>
                <a:effectLst/>
                <a:uLnTx/>
                <a:uFillTx/>
                <a:sym typeface="Arial" panose="020B0604020202020204" pitchFamily="34" charset="0"/>
              </a:endParaRPr>
            </a:p>
          </p:txBody>
        </p:sp>
        <p:sp>
          <p:nvSpPr>
            <p:cNvPr id="81" name="TextBox 80"/>
            <p:cNvSpPr txBox="1"/>
            <p:nvPr/>
          </p:nvSpPr>
          <p:spPr>
            <a:xfrm>
              <a:off x="4827530" y="4398484"/>
              <a:ext cx="670937" cy="432984"/>
            </a:xfrm>
            <a:prstGeom prst="rect">
              <a:avLst/>
            </a:prstGeom>
            <a:noFill/>
          </p:spPr>
          <p:txBody>
            <a:bodyPr wrap="none" rtlCol="0">
              <a:spAutoFit/>
            </a:bodyPr>
            <a:lstStyle/>
            <a:p>
              <a:pPr marL="0" marR="0" lvl="0" indent="0" algn="ctr" defTabSz="1152144" eaLnBrk="1" fontAlgn="auto" latinLnBrk="0" hangingPunct="1">
                <a:lnSpc>
                  <a:spcPct val="12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 lastClr="FFFFFF"/>
                  </a:solidFill>
                  <a:effectLst/>
                  <a:uLnTx/>
                  <a:uFillTx/>
                  <a:sym typeface="Arial" panose="020B0604020202020204" pitchFamily="34" charset="0"/>
                </a:rPr>
                <a:t>50%</a:t>
              </a:r>
              <a:endParaRPr kumimoji="0" lang="en-GB" sz="1400" b="0" i="0" u="none" strike="noStrike" kern="0" cap="none" spc="0" normalizeH="0" baseline="0" noProof="0" dirty="0">
                <a:ln>
                  <a:noFill/>
                </a:ln>
                <a:solidFill>
                  <a:sysClr val="window" lastClr="FFFFFF"/>
                </a:solidFill>
                <a:effectLst/>
                <a:uLnTx/>
                <a:uFillTx/>
                <a:sym typeface="Arial" panose="020B0604020202020204" pitchFamily="34" charset="0"/>
              </a:endParaRPr>
            </a:p>
          </p:txBody>
        </p:sp>
      </p:grpSp>
      <p:sp>
        <p:nvSpPr>
          <p:cNvPr id="82" name="Rectangle 31"/>
          <p:cNvSpPr/>
          <p:nvPr/>
        </p:nvSpPr>
        <p:spPr>
          <a:xfrm>
            <a:off x="926124" y="2310550"/>
            <a:ext cx="4228642" cy="559537"/>
          </a:xfrm>
          <a:prstGeom prst="rect">
            <a:avLst/>
          </a:prstGeom>
        </p:spPr>
        <p:txBody>
          <a:bodyPr wrap="square" lIns="115214" tIns="57607" rIns="115214" bIns="57607">
            <a:spAutoFit/>
          </a:bodyPr>
          <a:lstStyle/>
          <a:p>
            <a:pPr marL="0" marR="0" lvl="0" indent="0" algn="just" defTabSz="1152144" eaLnBrk="1" fontAlgn="auto" latinLnBrk="0" hangingPunct="1">
              <a:lnSpc>
                <a:spcPct val="120000"/>
              </a:lnSpc>
              <a:spcBef>
                <a:spcPts val="0"/>
              </a:spcBef>
              <a:spcAft>
                <a:spcPts val="0"/>
              </a:spcAft>
              <a:buClrTx/>
              <a:buSzTx/>
              <a:buFontTx/>
              <a:buNone/>
              <a:tabLst/>
              <a:defRPr/>
            </a:pPr>
            <a:r>
              <a:rPr kumimoji="0" lang="zh-CN" altLang="en-US" sz="8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r>
              <a:rPr kumimoji="0" lang="zh-CN" altLang="en-US" sz="800" b="0" i="0" u="none" strike="noStrike" kern="0" cap="none" spc="0" normalizeH="0" baseline="0" noProof="0" dirty="0">
                <a:ln>
                  <a:noFill/>
                </a:ln>
                <a:solidFill>
                  <a:sysClr val="window" lastClr="FFFFFF">
                    <a:lumMod val="65000"/>
                  </a:sysClr>
                </a:solidFill>
                <a:effectLst/>
                <a:uLnTx/>
                <a:uFillTx/>
                <a:cs typeface="+mn-ea"/>
                <a:sym typeface="Arial" panose="020B0604020202020204" pitchFamily="34" charset="0"/>
              </a:rPr>
              <a:t>，点击添加相关标题文字，修改文字内容，也可以直接复制你的内容到</a:t>
            </a:r>
            <a:r>
              <a:rPr kumimoji="0" lang="zh-CN" altLang="en-US" sz="8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此。请替换文字内容</a:t>
            </a:r>
            <a:r>
              <a:rPr kumimoji="0" lang="zh-CN" altLang="en-US" sz="800" b="0" i="0" u="none" strike="noStrike" kern="0" cap="none" spc="0" normalizeH="0" baseline="0" noProof="0" dirty="0">
                <a:ln>
                  <a:noFill/>
                </a:ln>
                <a:solidFill>
                  <a:sysClr val="window" lastClr="FFFFFF">
                    <a:lumMod val="65000"/>
                  </a:sysClr>
                </a:solidFill>
                <a:effectLst/>
                <a:uLnTx/>
                <a:uFillTx/>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kumimoji="0" lang="en-GB" sz="8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grpSp>
        <p:nvGrpSpPr>
          <p:cNvPr id="83" name="Group 32"/>
          <p:cNvGrpSpPr/>
          <p:nvPr/>
        </p:nvGrpSpPr>
        <p:grpSpPr>
          <a:xfrm>
            <a:off x="9247923" y="2179445"/>
            <a:ext cx="2347236" cy="654549"/>
            <a:chOff x="9229458" y="2785396"/>
            <a:chExt cx="3471881" cy="596035"/>
          </a:xfrm>
        </p:grpSpPr>
        <p:sp>
          <p:nvSpPr>
            <p:cNvPr id="84" name="TextBox 83"/>
            <p:cNvSpPr txBox="1"/>
            <p:nvPr/>
          </p:nvSpPr>
          <p:spPr>
            <a:xfrm>
              <a:off x="9229458" y="2785396"/>
              <a:ext cx="2132056" cy="319499"/>
            </a:xfrm>
            <a:prstGeom prst="rect">
              <a:avLst/>
            </a:prstGeom>
            <a:noFill/>
          </p:spPr>
          <p:txBody>
            <a:bodyPr wrap="none" rtlCol="0">
              <a:spAutoFit/>
            </a:bodyPr>
            <a:lstStyle/>
            <a:p>
              <a:pPr marL="0" marR="0" lvl="0" indent="0" defTabSz="1152144" eaLnBrk="1" fontAlgn="auto" latinLnBrk="0" hangingPunct="1">
                <a:lnSpc>
                  <a:spcPct val="12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endParaRPr kumimoji="0" lang="en-GB" sz="14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sp>
          <p:nvSpPr>
            <p:cNvPr id="85" name="Rectangle 34"/>
            <p:cNvSpPr/>
            <p:nvPr/>
          </p:nvSpPr>
          <p:spPr>
            <a:xfrm>
              <a:off x="9229458" y="3021250"/>
              <a:ext cx="3471881" cy="360181"/>
            </a:xfrm>
            <a:prstGeom prst="rect">
              <a:avLst/>
            </a:prstGeom>
          </p:spPr>
          <p:txBody>
            <a:bodyPr wrap="square">
              <a:spAutoFit/>
            </a:bodyPr>
            <a:lstStyle/>
            <a:p>
              <a:pPr marL="0" marR="0" lvl="0" indent="0" algn="just" defTabSz="1152144" eaLnBrk="1" fontAlgn="auto" latinLnBrk="0" hangingPunct="1">
                <a:lnSpc>
                  <a:spcPct val="120000"/>
                </a:lnSpc>
                <a:spcBef>
                  <a:spcPts val="0"/>
                </a:spcBef>
                <a:spcAft>
                  <a:spcPts val="0"/>
                </a:spcAft>
                <a:buClrTx/>
                <a:buSzTx/>
                <a:buFontTx/>
                <a:buNone/>
                <a:tabLst/>
                <a:defRPr/>
              </a:pPr>
              <a:r>
                <a:rPr kumimoji="0" lang="zh-CN" altLang="en-US" sz="8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r>
                <a:rPr kumimoji="0" lang="zh-CN" altLang="en-US" sz="800" b="0" i="0" u="none" strike="noStrike" kern="0" cap="none" spc="0" normalizeH="0" baseline="0" noProof="0" dirty="0">
                  <a:ln>
                    <a:noFill/>
                  </a:ln>
                  <a:solidFill>
                    <a:sysClr val="window" lastClr="FFFFFF">
                      <a:lumMod val="65000"/>
                    </a:sysClr>
                  </a:solidFill>
                  <a:effectLst/>
                  <a:uLnTx/>
                  <a:uFillTx/>
                  <a:cs typeface="+mn-ea"/>
                  <a:sym typeface="Arial" panose="020B0604020202020204" pitchFamily="34" charset="0"/>
                </a:rPr>
                <a:t>，点击添加相关标题文字，修改文字内容，也可以直接复制你的内容到此。</a:t>
              </a:r>
              <a:endParaRPr kumimoji="0" lang="en-GB" sz="8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grpSp>
      <p:grpSp>
        <p:nvGrpSpPr>
          <p:cNvPr id="86" name="Group 35"/>
          <p:cNvGrpSpPr/>
          <p:nvPr/>
        </p:nvGrpSpPr>
        <p:grpSpPr>
          <a:xfrm>
            <a:off x="7764172" y="3950904"/>
            <a:ext cx="2406220" cy="636010"/>
            <a:chOff x="9199697" y="2802274"/>
            <a:chExt cx="3978172" cy="579154"/>
          </a:xfrm>
        </p:grpSpPr>
        <p:sp>
          <p:nvSpPr>
            <p:cNvPr id="87" name="TextBox 86"/>
            <p:cNvSpPr txBox="1"/>
            <p:nvPr/>
          </p:nvSpPr>
          <p:spPr>
            <a:xfrm>
              <a:off x="9199697" y="2802274"/>
              <a:ext cx="2383081" cy="319499"/>
            </a:xfrm>
            <a:prstGeom prst="rect">
              <a:avLst/>
            </a:prstGeom>
            <a:noFill/>
          </p:spPr>
          <p:txBody>
            <a:bodyPr wrap="none" rtlCol="0">
              <a:spAutoFit/>
            </a:bodyPr>
            <a:lstStyle/>
            <a:p>
              <a:pPr marL="0" marR="0" lvl="0" indent="0" defTabSz="1152144" eaLnBrk="1" fontAlgn="auto" latinLnBrk="0" hangingPunct="1">
                <a:lnSpc>
                  <a:spcPct val="12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endParaRPr kumimoji="0" lang="en-GB" sz="14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sp>
          <p:nvSpPr>
            <p:cNvPr id="88" name="Rectangle 37"/>
            <p:cNvSpPr/>
            <p:nvPr/>
          </p:nvSpPr>
          <p:spPr>
            <a:xfrm>
              <a:off x="9229458" y="3021247"/>
              <a:ext cx="3948411" cy="360181"/>
            </a:xfrm>
            <a:prstGeom prst="rect">
              <a:avLst/>
            </a:prstGeom>
          </p:spPr>
          <p:txBody>
            <a:bodyPr wrap="square">
              <a:spAutoFit/>
            </a:bodyPr>
            <a:lstStyle/>
            <a:p>
              <a:pPr marL="0" marR="0" lvl="0" indent="0" algn="just" defTabSz="1152144" eaLnBrk="1" fontAlgn="auto" latinLnBrk="0" hangingPunct="1">
                <a:lnSpc>
                  <a:spcPct val="120000"/>
                </a:lnSpc>
                <a:spcBef>
                  <a:spcPts val="0"/>
                </a:spcBef>
                <a:spcAft>
                  <a:spcPts val="0"/>
                </a:spcAft>
                <a:buClrTx/>
                <a:buSzTx/>
                <a:buFontTx/>
                <a:buNone/>
                <a:tabLst/>
                <a:defRPr/>
              </a:pPr>
              <a:r>
                <a:rPr kumimoji="0" lang="zh-CN" altLang="en-US" sz="8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r>
                <a:rPr kumimoji="0" lang="zh-CN" altLang="en-US" sz="800" b="0" i="0" u="none" strike="noStrike" kern="0" cap="none" spc="0" normalizeH="0" baseline="0" noProof="0" dirty="0">
                  <a:ln>
                    <a:noFill/>
                  </a:ln>
                  <a:solidFill>
                    <a:sysClr val="window" lastClr="FFFFFF">
                      <a:lumMod val="65000"/>
                    </a:sysClr>
                  </a:solidFill>
                  <a:effectLst/>
                  <a:uLnTx/>
                  <a:uFillTx/>
                  <a:cs typeface="+mn-ea"/>
                  <a:sym typeface="Arial" panose="020B0604020202020204" pitchFamily="34" charset="0"/>
                </a:rPr>
                <a:t>，点击添加相关标题文字，修改文字内容，也可以直接复制你的内容到此。</a:t>
              </a:r>
              <a:endParaRPr kumimoji="0" lang="en-GB" sz="8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grpSp>
      <p:grpSp>
        <p:nvGrpSpPr>
          <p:cNvPr id="89" name="Group 38"/>
          <p:cNvGrpSpPr/>
          <p:nvPr/>
        </p:nvGrpSpPr>
        <p:grpSpPr>
          <a:xfrm>
            <a:off x="6232189" y="5172782"/>
            <a:ext cx="2363463" cy="637789"/>
            <a:chOff x="9183395" y="2800657"/>
            <a:chExt cx="4657696" cy="580774"/>
          </a:xfrm>
        </p:grpSpPr>
        <p:sp>
          <p:nvSpPr>
            <p:cNvPr id="90" name="TextBox 89"/>
            <p:cNvSpPr txBox="1"/>
            <p:nvPr/>
          </p:nvSpPr>
          <p:spPr>
            <a:xfrm>
              <a:off x="9183395" y="2800657"/>
              <a:ext cx="2840618" cy="319500"/>
            </a:xfrm>
            <a:prstGeom prst="rect">
              <a:avLst/>
            </a:prstGeom>
            <a:noFill/>
          </p:spPr>
          <p:txBody>
            <a:bodyPr wrap="none" rtlCol="0">
              <a:spAutoFit/>
            </a:bodyPr>
            <a:lstStyle/>
            <a:p>
              <a:pPr marL="0" marR="0" lvl="0" indent="0" defTabSz="1152144" eaLnBrk="1" fontAlgn="auto" latinLnBrk="0" hangingPunct="1">
                <a:lnSpc>
                  <a:spcPct val="12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endParaRPr kumimoji="0" lang="en-GB" sz="14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sp>
          <p:nvSpPr>
            <p:cNvPr id="91" name="Rectangle 40"/>
            <p:cNvSpPr/>
            <p:nvPr/>
          </p:nvSpPr>
          <p:spPr>
            <a:xfrm>
              <a:off x="9229459" y="3021250"/>
              <a:ext cx="4611632" cy="360181"/>
            </a:xfrm>
            <a:prstGeom prst="rect">
              <a:avLst/>
            </a:prstGeom>
          </p:spPr>
          <p:txBody>
            <a:bodyPr wrap="square">
              <a:spAutoFit/>
            </a:bodyPr>
            <a:lstStyle/>
            <a:p>
              <a:pPr marL="0" marR="0" lvl="0" indent="0" algn="just" defTabSz="1152144" eaLnBrk="1" fontAlgn="auto" latinLnBrk="0" hangingPunct="1">
                <a:lnSpc>
                  <a:spcPct val="120000"/>
                </a:lnSpc>
                <a:spcBef>
                  <a:spcPts val="0"/>
                </a:spcBef>
                <a:spcAft>
                  <a:spcPts val="0"/>
                </a:spcAft>
                <a:buClrTx/>
                <a:buSzTx/>
                <a:buFontTx/>
                <a:buNone/>
                <a:tabLst/>
                <a:defRPr/>
              </a:pPr>
              <a:r>
                <a:rPr kumimoji="0" lang="zh-CN" altLang="en-US" sz="8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r>
                <a:rPr kumimoji="0" lang="zh-CN" altLang="en-US" sz="800" b="0" i="0" u="none" strike="noStrike" kern="0" cap="none" spc="0" normalizeH="0" baseline="0" noProof="0" dirty="0">
                  <a:ln>
                    <a:noFill/>
                  </a:ln>
                  <a:solidFill>
                    <a:sysClr val="window" lastClr="FFFFFF">
                      <a:lumMod val="65000"/>
                    </a:sysClr>
                  </a:solidFill>
                  <a:effectLst/>
                  <a:uLnTx/>
                  <a:uFillTx/>
                  <a:cs typeface="+mn-ea"/>
                  <a:sym typeface="Arial" panose="020B0604020202020204" pitchFamily="34" charset="0"/>
                </a:rPr>
                <a:t>，点击添加相关标题文字，修改文字内容，也可以直接复制你的内容到此。</a:t>
              </a:r>
              <a:endParaRPr kumimoji="0" lang="en-GB" sz="8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grpSp>
      <p:sp>
        <p:nvSpPr>
          <p:cNvPr id="92" name="TextBox 91"/>
          <p:cNvSpPr txBox="1"/>
          <p:nvPr/>
        </p:nvSpPr>
        <p:spPr>
          <a:xfrm>
            <a:off x="926124" y="1912824"/>
            <a:ext cx="1776254" cy="372274"/>
          </a:xfrm>
          <a:prstGeom prst="rect">
            <a:avLst/>
          </a:prstGeom>
          <a:noFill/>
        </p:spPr>
        <p:txBody>
          <a:bodyPr wrap="square" lIns="115214" tIns="57607" rIns="115214" bIns="57607" rtlCol="0">
            <a:spAutoFit/>
          </a:bodyPr>
          <a:lstStyle/>
          <a:p>
            <a:pPr marL="0" marR="0" lvl="0" indent="0" defTabSz="1152144" eaLnBrk="1" fontAlgn="auto" latinLnBrk="0" hangingPunct="1">
              <a:lnSpc>
                <a:spcPct val="120000"/>
              </a:lnSpc>
              <a:spcBef>
                <a:spcPts val="0"/>
              </a:spcBef>
              <a:spcAft>
                <a:spcPts val="0"/>
              </a:spcAft>
              <a:buClrTx/>
              <a:buSzTx/>
              <a:buFontTx/>
              <a:buNone/>
              <a:tabLst/>
              <a:defRPr/>
            </a:pPr>
            <a:r>
              <a:rPr kumimoji="0" lang="zh-CN" altLang="en-US" sz="14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endParaRPr kumimoji="0" lang="en-GB" sz="14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cxnSp>
        <p:nvCxnSpPr>
          <p:cNvPr id="93" name="Straight Connector 42"/>
          <p:cNvCxnSpPr/>
          <p:nvPr/>
        </p:nvCxnSpPr>
        <p:spPr>
          <a:xfrm>
            <a:off x="1026795" y="2289660"/>
            <a:ext cx="4067445" cy="0"/>
          </a:xfrm>
          <a:prstGeom prst="line">
            <a:avLst/>
          </a:prstGeom>
          <a:noFill/>
          <a:ln w="12700" cap="flat" cmpd="sng" algn="ctr">
            <a:solidFill>
              <a:sysClr val="window" lastClr="FFFFFF">
                <a:lumMod val="65000"/>
              </a:sysClr>
            </a:solidFill>
            <a:prstDash val="solid"/>
            <a:miter lim="800000"/>
          </a:ln>
          <a:effectLst/>
        </p:spPr>
      </p:cxnSp>
      <p:grpSp>
        <p:nvGrpSpPr>
          <p:cNvPr id="94" name="Group 43"/>
          <p:cNvGrpSpPr/>
          <p:nvPr/>
        </p:nvGrpSpPr>
        <p:grpSpPr>
          <a:xfrm>
            <a:off x="860027" y="3378311"/>
            <a:ext cx="515343" cy="515296"/>
            <a:chOff x="647516" y="3587220"/>
            <a:chExt cx="469232" cy="469232"/>
          </a:xfrm>
        </p:grpSpPr>
        <p:sp>
          <p:nvSpPr>
            <p:cNvPr id="95" name="Oval 44"/>
            <p:cNvSpPr/>
            <p:nvPr/>
          </p:nvSpPr>
          <p:spPr>
            <a:xfrm>
              <a:off x="647516" y="3587220"/>
              <a:ext cx="469232" cy="469232"/>
            </a:xfrm>
            <a:prstGeom prst="ellipse">
              <a:avLst/>
            </a:prstGeom>
            <a:solidFill>
              <a:srgbClr val="A5A5A5"/>
            </a:solid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 lastClr="FFFFFF">
                    <a:lumMod val="65000"/>
                  </a:sysClr>
                </a:solidFill>
                <a:effectLst/>
                <a:uLnTx/>
                <a:uFillTx/>
                <a:sym typeface="Arial" panose="020B0604020202020204" pitchFamily="34" charset="0"/>
              </a:endParaRPr>
            </a:p>
          </p:txBody>
        </p:sp>
        <p:sp>
          <p:nvSpPr>
            <p:cNvPr id="96" name="AutoShape 139"/>
            <p:cNvSpPr>
              <a:spLocks/>
            </p:cNvSpPr>
            <p:nvPr/>
          </p:nvSpPr>
          <p:spPr bwMode="auto">
            <a:xfrm>
              <a:off x="707698" y="3643040"/>
              <a:ext cx="348868" cy="33813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marL="0" marR="0" lvl="0" indent="0" algn="just" defTabSz="303763" eaLnBrk="1" fontAlgn="auto" latinLnBrk="0" hangingPunct="0">
                <a:lnSpc>
                  <a:spcPct val="12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 lastClr="FFFFFF">
                    <a:lumMod val="65000"/>
                  </a:sysClr>
                </a:solidFill>
                <a:effectLst>
                  <a:outerShdw blurRad="38100" dist="38100" dir="2700000" algn="tl">
                    <a:srgbClr val="000000"/>
                  </a:outerShdw>
                </a:effectLst>
                <a:uLnTx/>
                <a:uFillTx/>
                <a:sym typeface="Arial" panose="020B0604020202020204" pitchFamily="34" charset="0"/>
              </a:endParaRPr>
            </a:p>
          </p:txBody>
        </p:sp>
      </p:grpSp>
      <p:grpSp>
        <p:nvGrpSpPr>
          <p:cNvPr id="97" name="Group 46"/>
          <p:cNvGrpSpPr/>
          <p:nvPr/>
        </p:nvGrpSpPr>
        <p:grpSpPr>
          <a:xfrm>
            <a:off x="860027" y="4274314"/>
            <a:ext cx="515343" cy="515296"/>
            <a:chOff x="647516" y="4402912"/>
            <a:chExt cx="469232" cy="469232"/>
          </a:xfrm>
        </p:grpSpPr>
        <p:sp>
          <p:nvSpPr>
            <p:cNvPr id="98" name="Oval 47"/>
            <p:cNvSpPr/>
            <p:nvPr/>
          </p:nvSpPr>
          <p:spPr>
            <a:xfrm>
              <a:off x="647516" y="4402912"/>
              <a:ext cx="469232" cy="469232"/>
            </a:xfrm>
            <a:prstGeom prst="ellipse">
              <a:avLst/>
            </a:prstGeom>
            <a:solidFill>
              <a:srgbClr val="A5A5A5"/>
            </a:solid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 lastClr="FFFFFF">
                    <a:lumMod val="65000"/>
                  </a:sysClr>
                </a:solidFill>
                <a:effectLst/>
                <a:uLnTx/>
                <a:uFillTx/>
                <a:sym typeface="Arial" panose="020B0604020202020204" pitchFamily="34" charset="0"/>
              </a:endParaRPr>
            </a:p>
          </p:txBody>
        </p:sp>
        <p:sp>
          <p:nvSpPr>
            <p:cNvPr id="99" name="AutoShape 139"/>
            <p:cNvSpPr>
              <a:spLocks/>
            </p:cNvSpPr>
            <p:nvPr/>
          </p:nvSpPr>
          <p:spPr bwMode="auto">
            <a:xfrm>
              <a:off x="709612" y="4468460"/>
              <a:ext cx="348868" cy="33813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marL="0" marR="0" lvl="0" indent="0" algn="just" defTabSz="303763" eaLnBrk="1" fontAlgn="auto" latinLnBrk="0" hangingPunct="0">
                <a:lnSpc>
                  <a:spcPct val="12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 lastClr="FFFFFF">
                    <a:lumMod val="65000"/>
                  </a:sysClr>
                </a:solidFill>
                <a:effectLst>
                  <a:outerShdw blurRad="38100" dist="38100" dir="2700000" algn="tl">
                    <a:srgbClr val="000000"/>
                  </a:outerShdw>
                </a:effectLst>
                <a:uLnTx/>
                <a:uFillTx/>
                <a:sym typeface="Arial" panose="020B0604020202020204" pitchFamily="34" charset="0"/>
              </a:endParaRPr>
            </a:p>
          </p:txBody>
        </p:sp>
      </p:grpSp>
      <p:grpSp>
        <p:nvGrpSpPr>
          <p:cNvPr id="100" name="Group 49"/>
          <p:cNvGrpSpPr/>
          <p:nvPr/>
        </p:nvGrpSpPr>
        <p:grpSpPr>
          <a:xfrm>
            <a:off x="860027" y="5172779"/>
            <a:ext cx="515343" cy="515296"/>
            <a:chOff x="647516" y="5218604"/>
            <a:chExt cx="469232" cy="469232"/>
          </a:xfrm>
        </p:grpSpPr>
        <p:sp>
          <p:nvSpPr>
            <p:cNvPr id="101" name="Oval 50"/>
            <p:cNvSpPr/>
            <p:nvPr/>
          </p:nvSpPr>
          <p:spPr>
            <a:xfrm>
              <a:off x="647516" y="5218604"/>
              <a:ext cx="469232" cy="469232"/>
            </a:xfrm>
            <a:prstGeom prst="ellipse">
              <a:avLst/>
            </a:prstGeom>
            <a:solidFill>
              <a:srgbClr val="AB0019"/>
            </a:solidFill>
            <a:ln w="12700" cap="flat" cmpd="sng" algn="ctr">
              <a:noFill/>
              <a:prstDash val="solid"/>
              <a:miter lim="800000"/>
            </a:ln>
            <a:effectLst/>
          </p:spPr>
          <p:txBody>
            <a:bodyPr rtlCol="0" anchor="ctr"/>
            <a:lstStyle/>
            <a:p>
              <a:pPr marL="0" marR="0" lvl="0" indent="0" algn="just" defTabSz="1152144" eaLnBrk="1" fontAlgn="auto" latinLnBrk="0" hangingPunct="1">
                <a:lnSpc>
                  <a:spcPct val="120000"/>
                </a:lnSpc>
                <a:spcBef>
                  <a:spcPts val="0"/>
                </a:spcBef>
                <a:spcAft>
                  <a:spcPts val="0"/>
                </a:spcAft>
                <a:buClrTx/>
                <a:buSzTx/>
                <a:buFontTx/>
                <a:buNone/>
                <a:tabLst/>
                <a:defRPr/>
              </a:pPr>
              <a:endParaRPr kumimoji="0" lang="en-GB" sz="800" b="0" i="0" u="none" strike="noStrike" kern="0" cap="none" spc="0" normalizeH="0" baseline="0" noProof="0">
                <a:ln>
                  <a:noFill/>
                </a:ln>
                <a:solidFill>
                  <a:sysClr val="window" lastClr="FFFFFF">
                    <a:lumMod val="65000"/>
                  </a:sysClr>
                </a:solidFill>
                <a:effectLst/>
                <a:uLnTx/>
                <a:uFillTx/>
                <a:sym typeface="Arial" panose="020B0604020202020204" pitchFamily="34" charset="0"/>
              </a:endParaRPr>
            </a:p>
          </p:txBody>
        </p:sp>
        <p:sp>
          <p:nvSpPr>
            <p:cNvPr id="102" name="AutoShape 139"/>
            <p:cNvSpPr>
              <a:spLocks/>
            </p:cNvSpPr>
            <p:nvPr/>
          </p:nvSpPr>
          <p:spPr bwMode="auto">
            <a:xfrm>
              <a:off x="707698" y="5284152"/>
              <a:ext cx="348868" cy="33813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marL="0" marR="0" lvl="0" indent="0" algn="just" defTabSz="303763" eaLnBrk="1" fontAlgn="auto" latinLnBrk="0" hangingPunct="0">
                <a:lnSpc>
                  <a:spcPct val="12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 lastClr="FFFFFF">
                    <a:lumMod val="65000"/>
                  </a:sysClr>
                </a:solidFill>
                <a:effectLst>
                  <a:outerShdw blurRad="38100" dist="38100" dir="2700000" algn="tl">
                    <a:srgbClr val="000000"/>
                  </a:outerShdw>
                </a:effectLst>
                <a:uLnTx/>
                <a:uFillTx/>
                <a:sym typeface="Arial" panose="020B0604020202020204" pitchFamily="34" charset="0"/>
              </a:endParaRPr>
            </a:p>
          </p:txBody>
        </p:sp>
      </p:grpSp>
      <p:sp>
        <p:nvSpPr>
          <p:cNvPr id="103" name="Rectangle 52"/>
          <p:cNvSpPr/>
          <p:nvPr/>
        </p:nvSpPr>
        <p:spPr>
          <a:xfrm>
            <a:off x="1381731" y="3407014"/>
            <a:ext cx="2387354" cy="411805"/>
          </a:xfrm>
          <a:prstGeom prst="rect">
            <a:avLst/>
          </a:prstGeom>
        </p:spPr>
        <p:txBody>
          <a:bodyPr wrap="square" lIns="115214" tIns="57607" rIns="115214" bIns="57607">
            <a:spAutoFit/>
          </a:bodyPr>
          <a:lstStyle/>
          <a:p>
            <a:pPr algn="just" defTabSz="1152144">
              <a:lnSpc>
                <a:spcPct val="120000"/>
              </a:lnSpc>
              <a:defRPr/>
            </a:pPr>
            <a:r>
              <a:rPr lang="zh-CN" altLang="en-US" sz="800" kern="0">
                <a:solidFill>
                  <a:sysClr val="window" lastClr="FFFFFF">
                    <a:lumMod val="65000"/>
                  </a:sysClr>
                </a:solidFill>
                <a:cs typeface="+mn-ea"/>
                <a:sym typeface="Arial" panose="020B0604020202020204" pitchFamily="34" charset="0"/>
              </a:rPr>
              <a:t>请替换文字内容</a:t>
            </a:r>
            <a:r>
              <a:rPr lang="zh-CN" altLang="en-US" sz="800" kern="0" dirty="0">
                <a:solidFill>
                  <a:sysClr val="window" lastClr="FFFFFF">
                    <a:lumMod val="65000"/>
                  </a:sysClr>
                </a:solidFill>
                <a:cs typeface="+mn-ea"/>
                <a:sym typeface="Arial" panose="020B0604020202020204" pitchFamily="34" charset="0"/>
              </a:rPr>
              <a:t>，点击添加相关标题文字，修改文字内容，也可以直接复制你的内容到此。</a:t>
            </a:r>
            <a:endParaRPr lang="en-GB" altLang="zh-CN" sz="800" kern="0" dirty="0">
              <a:solidFill>
                <a:sysClr val="window" lastClr="FFFFFF">
                  <a:lumMod val="65000"/>
                </a:sysClr>
              </a:solidFill>
              <a:cs typeface="+mn-ea"/>
              <a:sym typeface="Arial" panose="020B0604020202020204" pitchFamily="34" charset="0"/>
            </a:endParaRPr>
          </a:p>
        </p:txBody>
      </p:sp>
      <p:sp>
        <p:nvSpPr>
          <p:cNvPr id="104" name="Rectangle 53"/>
          <p:cNvSpPr/>
          <p:nvPr/>
        </p:nvSpPr>
        <p:spPr>
          <a:xfrm>
            <a:off x="1381731" y="4303017"/>
            <a:ext cx="2387354" cy="411805"/>
          </a:xfrm>
          <a:prstGeom prst="rect">
            <a:avLst/>
          </a:prstGeom>
        </p:spPr>
        <p:txBody>
          <a:bodyPr wrap="square" lIns="115214" tIns="57607" rIns="115214" bIns="57607">
            <a:spAutoFit/>
          </a:bodyPr>
          <a:lstStyle/>
          <a:p>
            <a:pPr marL="0" marR="0" lvl="0" indent="0" algn="just" defTabSz="1152144" eaLnBrk="1" fontAlgn="auto" latinLnBrk="0" hangingPunct="1">
              <a:lnSpc>
                <a:spcPct val="120000"/>
              </a:lnSpc>
              <a:spcBef>
                <a:spcPts val="0"/>
              </a:spcBef>
              <a:spcAft>
                <a:spcPts val="0"/>
              </a:spcAft>
              <a:buClrTx/>
              <a:buSzTx/>
              <a:buFontTx/>
              <a:buNone/>
              <a:tabLst/>
              <a:defRPr/>
            </a:pPr>
            <a:r>
              <a:rPr kumimoji="0" lang="zh-CN" altLang="en-US" sz="8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r>
              <a:rPr kumimoji="0" lang="zh-CN" altLang="en-US" sz="800" b="0" i="0" u="none" strike="noStrike" kern="0" cap="none" spc="0" normalizeH="0" baseline="0" noProof="0" dirty="0">
                <a:ln>
                  <a:noFill/>
                </a:ln>
                <a:solidFill>
                  <a:sysClr val="window" lastClr="FFFFFF">
                    <a:lumMod val="65000"/>
                  </a:sysClr>
                </a:solidFill>
                <a:effectLst/>
                <a:uLnTx/>
                <a:uFillTx/>
                <a:cs typeface="+mn-ea"/>
                <a:sym typeface="Arial" panose="020B0604020202020204" pitchFamily="34" charset="0"/>
              </a:rPr>
              <a:t>，点击添加相关标题文字，修改文字内容，也可以直接复制你的内容到此。</a:t>
            </a:r>
            <a:endParaRPr kumimoji="0" lang="en-GB" sz="8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sp>
        <p:nvSpPr>
          <p:cNvPr id="105" name="Rectangle 54"/>
          <p:cNvSpPr/>
          <p:nvPr/>
        </p:nvSpPr>
        <p:spPr>
          <a:xfrm>
            <a:off x="1381731" y="5201482"/>
            <a:ext cx="2387353" cy="411805"/>
          </a:xfrm>
          <a:prstGeom prst="rect">
            <a:avLst/>
          </a:prstGeom>
        </p:spPr>
        <p:txBody>
          <a:bodyPr wrap="square" lIns="115214" tIns="57607" rIns="115214" bIns="57607">
            <a:spAutoFit/>
          </a:bodyPr>
          <a:lstStyle/>
          <a:p>
            <a:pPr marL="0" marR="0" lvl="0" indent="0" algn="just" defTabSz="1152144" eaLnBrk="1" fontAlgn="auto" latinLnBrk="0" hangingPunct="1">
              <a:lnSpc>
                <a:spcPct val="120000"/>
              </a:lnSpc>
              <a:spcBef>
                <a:spcPts val="0"/>
              </a:spcBef>
              <a:spcAft>
                <a:spcPts val="0"/>
              </a:spcAft>
              <a:buClrTx/>
              <a:buSzTx/>
              <a:buFontTx/>
              <a:buNone/>
              <a:tabLst/>
              <a:defRPr/>
            </a:pPr>
            <a:r>
              <a:rPr kumimoji="0" lang="zh-CN" altLang="en-US" sz="8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r>
              <a:rPr kumimoji="0" lang="zh-CN" altLang="en-US" sz="800" b="0" i="0" u="none" strike="noStrike" kern="0" cap="none" spc="0" normalizeH="0" baseline="0" noProof="0" dirty="0">
                <a:ln>
                  <a:noFill/>
                </a:ln>
                <a:solidFill>
                  <a:sysClr val="window" lastClr="FFFFFF">
                    <a:lumMod val="65000"/>
                  </a:sysClr>
                </a:solidFill>
                <a:effectLst/>
                <a:uLnTx/>
                <a:uFillTx/>
                <a:cs typeface="+mn-ea"/>
                <a:sym typeface="Arial" panose="020B0604020202020204" pitchFamily="34" charset="0"/>
              </a:rPr>
              <a:t>，点击添加相关标题文字，修改文字内容，也可以直接复制你的内容到此。</a:t>
            </a:r>
            <a:endParaRPr kumimoji="0" lang="en-GB" sz="8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sp>
        <p:nvSpPr>
          <p:cNvPr id="106"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spTree>
    <p:extLst>
      <p:ext uri="{BB962C8B-B14F-4D97-AF65-F5344CB8AC3E}">
        <p14:creationId xmlns:p14="http://schemas.microsoft.com/office/powerpoint/2010/main" val="556423946"/>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0" name="文本框 186"/>
          <p:cNvSpPr txBox="1"/>
          <p:nvPr/>
        </p:nvSpPr>
        <p:spPr>
          <a:xfrm>
            <a:off x="4898390" y="3224530"/>
            <a:ext cx="6052820" cy="565483"/>
          </a:xfrm>
          <a:prstGeom prst="rect">
            <a:avLst/>
          </a:prstGeom>
          <a:noFill/>
        </p:spPr>
        <p:txBody>
          <a:bodyPr wrap="square" lIns="68271" tIns="34135" rIns="68271" bIns="34135">
            <a:spAutoFit/>
          </a:bodyPr>
          <a:lstStyle/>
          <a:p>
            <a:pPr marR="0" algn="dist" defTabSz="1146175" eaLnBrk="0" hangingPunct="0">
              <a:lnSpc>
                <a:spcPct val="150000"/>
              </a:lnSpc>
              <a:buNone/>
              <a:defRPr/>
            </a:pPr>
            <a:r>
              <a:rPr kumimoji="1" sz="2400" i="0" kern="0" cap="none" spc="0" normalizeH="0" baseline="0" noProof="1" smtClean="0">
                <a:solidFill>
                  <a:schemeClr val="tx1"/>
                </a:solidFill>
                <a:effectLst/>
                <a:latin typeface="思源宋体 CN Medium" panose="02020500000000000000" charset="-122"/>
                <a:ea typeface="思源宋体 CN Medium" panose="02020500000000000000" charset="-122"/>
                <a:cs typeface="思源宋体 CN Medium" panose="02020500000000000000" charset="-122"/>
                <a:sym typeface="阿里巴巴普惠体 R" panose="00020600040101010101" pitchFamily="18" charset="-122"/>
              </a:rPr>
              <a:t>抗战胜利</a:t>
            </a:r>
            <a:r>
              <a:rPr kumimoji="1" lang="en-US" altLang="zh-CN" sz="2400" i="0" kern="0" cap="none" spc="0" normalizeH="0" baseline="0" noProof="1" smtClean="0">
                <a:solidFill>
                  <a:schemeClr val="tx1"/>
                </a:solidFill>
                <a:effectLst/>
                <a:latin typeface="思源宋体 CN Medium" panose="02020500000000000000" charset="-122"/>
                <a:ea typeface="思源宋体 CN Medium" panose="02020500000000000000" charset="-122"/>
                <a:cs typeface="思源宋体 CN Medium" panose="02020500000000000000" charset="-122"/>
                <a:sym typeface="阿里巴巴普惠体 R" panose="00020600040101010101" pitchFamily="18" charset="-122"/>
              </a:rPr>
              <a:t>XX</a:t>
            </a:r>
            <a:r>
              <a:rPr kumimoji="1" sz="2400" i="0" kern="0" cap="none" spc="0" normalizeH="0" baseline="0" noProof="1" smtClean="0">
                <a:solidFill>
                  <a:schemeClr val="tx1"/>
                </a:solidFill>
                <a:effectLst/>
                <a:latin typeface="思源宋体 CN Medium" panose="02020500000000000000" charset="-122"/>
                <a:ea typeface="思源宋体 CN Medium" panose="02020500000000000000" charset="-122"/>
                <a:cs typeface="思源宋体 CN Medium" panose="02020500000000000000" charset="-122"/>
                <a:sym typeface="阿里巴巴普惠体 R" panose="00020600040101010101" pitchFamily="18" charset="-122"/>
              </a:rPr>
              <a:t>周年教育宣传</a:t>
            </a:r>
            <a:endParaRPr kumimoji="1" sz="2400" i="0" kern="0" cap="none" spc="0" normalizeH="0" baseline="0" noProof="1">
              <a:solidFill>
                <a:schemeClr val="tx1"/>
              </a:solidFill>
              <a:effectLst/>
              <a:latin typeface="思源宋体 CN Medium" panose="02020500000000000000" charset="-122"/>
              <a:ea typeface="思源宋体 CN Medium" panose="02020500000000000000" charset="-122"/>
              <a:cs typeface="思源宋体 CN Medium" panose="02020500000000000000" charset="-122"/>
              <a:sym typeface="阿里巴巴普惠体 R" panose="00020600040101010101" pitchFamily="18" charset="-122"/>
            </a:endParaRPr>
          </a:p>
        </p:txBody>
      </p:sp>
      <p:sp>
        <p:nvSpPr>
          <p:cNvPr id="6" name="文本框 5"/>
          <p:cNvSpPr txBox="1"/>
          <p:nvPr/>
        </p:nvSpPr>
        <p:spPr>
          <a:xfrm>
            <a:off x="4138930" y="1812925"/>
            <a:ext cx="7571740" cy="1568450"/>
          </a:xfrm>
          <a:prstGeom prst="rect">
            <a:avLst/>
          </a:prstGeom>
          <a:noFill/>
        </p:spPr>
        <p:txBody>
          <a:bodyPr wrap="square" rtlCol="0">
            <a:spAutoFit/>
          </a:bodyPr>
          <a:lstStyle/>
          <a:p>
            <a:pPr algn="dist"/>
            <a:r>
              <a:rPr lang="zh-CN" altLang="en-US" sz="9600" b="1" dirty="0">
                <a:solidFill>
                  <a:srgbClr val="C00000"/>
                </a:soli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cs typeface="阿里巴巴普惠体 M" panose="00020600040101010101" pitchFamily="18" charset="-122"/>
                <a:sym typeface="阿里巴巴普惠体 R" panose="00020600040101010101" pitchFamily="18" charset="-122"/>
              </a:rPr>
              <a:t>感谢您的观看</a:t>
            </a:r>
          </a:p>
        </p:txBody>
      </p:sp>
      <p:sp>
        <p:nvSpPr>
          <p:cNvPr id="7" name="文本框 6"/>
          <p:cNvSpPr txBox="1"/>
          <p:nvPr/>
        </p:nvSpPr>
        <p:spPr>
          <a:xfrm>
            <a:off x="6918960" y="4048125"/>
            <a:ext cx="1915909" cy="369332"/>
          </a:xfrm>
          <a:prstGeom prst="rect">
            <a:avLst/>
          </a:prstGeom>
          <a:noFill/>
        </p:spPr>
        <p:txBody>
          <a:bodyPr wrap="none" rtlCol="0">
            <a:spAutoFit/>
          </a:bodyPr>
          <a:lstStyle/>
          <a:p>
            <a:r>
              <a:rPr lang="zh-CN" altLang="en-US" dirty="0">
                <a:solidFill>
                  <a:schemeClr val="tx1"/>
                </a:solidFill>
                <a:latin typeface="宋体" panose="02010600030101010101" pitchFamily="2" charset="-122"/>
                <a:ea typeface="宋体" panose="02010600030101010101" pitchFamily="2" charset="-122"/>
              </a:rPr>
              <a:t>汇报人</a:t>
            </a:r>
            <a:r>
              <a:rPr lang="zh-CN" altLang="en-US" dirty="0" smtClean="0">
                <a:solidFill>
                  <a:schemeClr val="tx1"/>
                </a:solidFill>
                <a:latin typeface="宋体" panose="02010600030101010101" pitchFamily="2" charset="-122"/>
                <a:ea typeface="宋体" panose="02010600030101010101" pitchFamily="2" charset="-122"/>
              </a:rPr>
              <a:t>：第一</a:t>
            </a:r>
            <a:r>
              <a:rPr lang="en-US" altLang="zh-CN" dirty="0" smtClean="0">
                <a:solidFill>
                  <a:schemeClr val="tx1"/>
                </a:solidFill>
                <a:latin typeface="宋体" panose="02010600030101010101" pitchFamily="2" charset="-122"/>
                <a:ea typeface="宋体" panose="02010600030101010101" pitchFamily="2" charset="-122"/>
              </a:rPr>
              <a:t>PPT</a:t>
            </a:r>
            <a:endParaRPr lang="zh-CN" altLang="en-US" dirty="0">
              <a:solidFill>
                <a:schemeClr val="tx1"/>
              </a:solidFill>
              <a:latin typeface="宋体" panose="02010600030101010101" pitchFamily="2" charset="-122"/>
              <a:ea typeface="宋体" panose="02010600030101010101" pitchFamily="2" charset="-122"/>
            </a:endParaRPr>
          </a:p>
        </p:txBody>
      </p:sp>
    </p:spTree>
    <p:custDataLst>
      <p:tags r:id="rId1"/>
    </p:custData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6"/>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9">
            <a:extLst>
              <a:ext uri="{28A0092B-C50C-407E-A947-70E740481C1C}">
                <a14:useLocalDpi xmlns:a14="http://schemas.microsoft.com/office/drawing/2010/main"/>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extLst>
      <p:ext uri="{BB962C8B-B14F-4D97-AF65-F5344CB8AC3E}">
        <p14:creationId xmlns:p14="http://schemas.microsoft.com/office/powerpoint/2010/main" val="1202760303"/>
      </p:ext>
    </p:extLst>
  </p:cSld>
  <p:clrMapOvr>
    <a:masterClrMapping/>
  </p:clrMapOvr>
  <mc:AlternateContent xmlns:mc="http://schemas.openxmlformats.org/markup-compatibility/2006" xmlns:p14="http://schemas.microsoft.com/office/powerpoint/2010/main">
    <mc:Choice Requires="p14">
      <p:transition>
        <p:random/>
      </p:transition>
    </mc:Choice>
    <mc:Fallback xmlns:a14="http://schemas.microsoft.com/office/drawing/2010/main" xmlns="">
      <p:transition>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5979277" y="3399075"/>
            <a:ext cx="5839795" cy="769441"/>
          </a:xfrm>
          <a:prstGeom prst="rect">
            <a:avLst/>
          </a:prstGeom>
          <a:noFill/>
        </p:spPr>
        <p:txBody>
          <a:bodyPr wrap="square" rtlCol="0">
            <a:spAutoFit/>
            <a:scene3d>
              <a:camera prst="orthographicFront"/>
              <a:lightRig rig="threePt" dir="t">
                <a:rot lat="0" lon="0" rev="0"/>
              </a:lightRig>
            </a:scene3d>
            <a:sp3d contourW="12700"/>
          </a:bodyPr>
          <a:lstStyle/>
          <a:p>
            <a:pPr algn="ctr"/>
            <a:r>
              <a:rPr lang="zh-CN" altLang="en-US" sz="4400" b="1" dirty="0">
                <a:solidFill>
                  <a:schemeClr val="tx1"/>
                </a:solidFill>
                <a:ea typeface="阿里巴巴普惠体 R" panose="00020600040101010101" pitchFamily="18" charset="-122"/>
                <a:cs typeface="阿里巴巴普惠体 R" panose="00020600040101010101" pitchFamily="18" charset="-122"/>
              </a:rPr>
              <a:t>标题文字添加此处</a:t>
            </a:r>
          </a:p>
        </p:txBody>
      </p:sp>
      <p:sp>
        <p:nvSpPr>
          <p:cNvPr id="7" name="文本框 6"/>
          <p:cNvSpPr txBox="1"/>
          <p:nvPr/>
        </p:nvSpPr>
        <p:spPr>
          <a:xfrm>
            <a:off x="6667434" y="2476161"/>
            <a:ext cx="4463481" cy="922020"/>
          </a:xfrm>
          <a:prstGeom prst="rect">
            <a:avLst/>
          </a:prstGeom>
          <a:noFill/>
        </p:spPr>
        <p:txBody>
          <a:bodyPr wrap="square" rtlCol="0">
            <a:spAutoFit/>
            <a:scene3d>
              <a:camera prst="orthographicFront"/>
              <a:lightRig rig="threePt" dir="t">
                <a:rot lat="0" lon="0" rev="0"/>
              </a:lightRig>
            </a:scene3d>
            <a:sp3d contourW="12700"/>
          </a:bodyPr>
          <a:lstStyle/>
          <a:p>
            <a:pPr algn="ctr"/>
            <a:r>
              <a:rPr lang="en-US" altLang="zh-CN" sz="5400" dirty="0">
                <a:solidFill>
                  <a:srgbClr val="C00000"/>
                </a:solidFill>
                <a:ea typeface="阿里巴巴普惠体 R" panose="00020600040101010101" pitchFamily="18" charset="-122"/>
                <a:cs typeface="阿里巴巴普惠体 R" panose="00020600040101010101" pitchFamily="18" charset="-122"/>
              </a:rPr>
              <a:t>PART 01</a:t>
            </a:r>
          </a:p>
        </p:txBody>
      </p:sp>
    </p:spTree>
    <p:custDataLst>
      <p:tags r:id="rId1"/>
    </p:custData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84"/>
          <p:cNvGrpSpPr/>
          <p:nvPr/>
        </p:nvGrpSpPr>
        <p:grpSpPr>
          <a:xfrm>
            <a:off x="1234860" y="4107942"/>
            <a:ext cx="939392" cy="940091"/>
            <a:chOff x="1245350" y="3178283"/>
            <a:chExt cx="843049" cy="843755"/>
          </a:xfrm>
        </p:grpSpPr>
        <p:sp>
          <p:nvSpPr>
            <p:cNvPr id="32" name="Oval 76"/>
            <p:cNvSpPr>
              <a:spLocks noChangeAspect="1"/>
            </p:cNvSpPr>
            <p:nvPr/>
          </p:nvSpPr>
          <p:spPr>
            <a:xfrm>
              <a:off x="1245350" y="3178283"/>
              <a:ext cx="843049" cy="843755"/>
            </a:xfrm>
            <a:prstGeom prst="ellipse">
              <a:avLst/>
            </a:prstGeom>
            <a:solidFill>
              <a:srgbClr val="AB0019"/>
            </a:solidFill>
            <a:ln w="19050" cap="flat" cmpd="sng" algn="ctr">
              <a:noFill/>
              <a:prstDash val="solid"/>
              <a:miter lim="800000"/>
            </a:ln>
            <a:effectLst/>
          </p:spPr>
          <p:txBody>
            <a:bodyPr rtlCol="0" anchor="ctr"/>
            <a:lstStyle/>
            <a:p>
              <a:pPr marL="0" marR="0" lvl="0" indent="0" algn="ctr" defTabSz="1152144" eaLnBrk="1" fontAlgn="auto" latinLnBrk="0" hangingPunct="1">
                <a:lnSpc>
                  <a:spcPct val="120000"/>
                </a:lnSpc>
                <a:spcBef>
                  <a:spcPts val="0"/>
                </a:spcBef>
                <a:spcAft>
                  <a:spcPts val="0"/>
                </a:spcAft>
                <a:buClrTx/>
                <a:buSzTx/>
                <a:buFontTx/>
                <a:buNone/>
                <a:tabLst/>
                <a:defRPr/>
              </a:pPr>
              <a:endParaRPr kumimoji="0" lang="en-US" sz="900" b="1" i="0" u="none" strike="noStrike" kern="0" cap="none" spc="0" normalizeH="0" baseline="0" noProof="0" dirty="0">
                <a:ln>
                  <a:noFill/>
                </a:ln>
                <a:solidFill>
                  <a:sysClr val="window" lastClr="FFFFFF"/>
                </a:solidFill>
                <a:effectLst/>
                <a:uLnTx/>
                <a:uFillTx/>
                <a:sym typeface="Arial" panose="020B0604020202020204" pitchFamily="34" charset="0"/>
              </a:endParaRPr>
            </a:p>
          </p:txBody>
        </p:sp>
        <p:sp>
          <p:nvSpPr>
            <p:cNvPr id="33" name="Freeform 78"/>
            <p:cNvSpPr>
              <a:spLocks noEditPoints="1"/>
            </p:cNvSpPr>
            <p:nvPr/>
          </p:nvSpPr>
          <p:spPr bwMode="auto">
            <a:xfrm>
              <a:off x="1518737" y="3383239"/>
              <a:ext cx="296640" cy="433374"/>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ysClr val="window" lastClr="FFFFFF"/>
            </a:solidFill>
            <a:ln w="9525">
              <a:noFill/>
              <a:round/>
              <a:headEnd/>
              <a:tailEnd/>
            </a:ln>
          </p:spPr>
          <p:txBody>
            <a:bodyPr vert="horz" wrap="square" lIns="111664" tIns="55832" rIns="111664" bIns="55832" numCol="1" anchor="t" anchorCtr="0" compatLnSpc="1">
              <a:prstTxWarp prst="textNoShape">
                <a:avLst/>
              </a:prstTxWarp>
            </a:bodyPr>
            <a:lstStyle/>
            <a:p>
              <a:pPr marL="0" marR="0" lvl="0" indent="0" defTabSz="1152144" eaLnBrk="1" fontAlgn="auto" latinLnBrk="0" hangingPunct="1">
                <a:lnSpc>
                  <a:spcPct val="12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sym typeface="Arial" panose="020B0604020202020204" pitchFamily="34" charset="0"/>
              </a:endParaRPr>
            </a:p>
          </p:txBody>
        </p:sp>
      </p:grpSp>
      <p:grpSp>
        <p:nvGrpSpPr>
          <p:cNvPr id="34" name="Group 88"/>
          <p:cNvGrpSpPr/>
          <p:nvPr/>
        </p:nvGrpSpPr>
        <p:grpSpPr>
          <a:xfrm>
            <a:off x="4260004" y="3904065"/>
            <a:ext cx="1346829" cy="1347836"/>
            <a:chOff x="3584844" y="2915264"/>
            <a:chExt cx="843049" cy="843755"/>
          </a:xfrm>
        </p:grpSpPr>
        <p:sp>
          <p:nvSpPr>
            <p:cNvPr id="35" name="Oval 57"/>
            <p:cNvSpPr>
              <a:spLocks noChangeAspect="1"/>
            </p:cNvSpPr>
            <p:nvPr/>
          </p:nvSpPr>
          <p:spPr>
            <a:xfrm>
              <a:off x="3584844" y="2915264"/>
              <a:ext cx="843049" cy="843755"/>
            </a:xfrm>
            <a:prstGeom prst="ellipse">
              <a:avLst/>
            </a:prstGeom>
            <a:solidFill>
              <a:srgbClr val="AB0019"/>
            </a:solidFill>
            <a:ln w="19050" cap="flat" cmpd="sng" algn="ctr">
              <a:noFill/>
              <a:prstDash val="solid"/>
              <a:miter lim="800000"/>
            </a:ln>
            <a:effectLst/>
          </p:spPr>
          <p:txBody>
            <a:bodyPr rtlCol="0" anchor="ctr"/>
            <a:lstStyle/>
            <a:p>
              <a:pPr marL="0" marR="0" lvl="0" indent="0" algn="ctr" defTabSz="1152144" eaLnBrk="1" fontAlgn="auto" latinLnBrk="0" hangingPunct="1">
                <a:lnSpc>
                  <a:spcPct val="120000"/>
                </a:lnSpc>
                <a:spcBef>
                  <a:spcPts val="0"/>
                </a:spcBef>
                <a:spcAft>
                  <a:spcPts val="0"/>
                </a:spcAft>
                <a:buClrTx/>
                <a:buSzTx/>
                <a:buFontTx/>
                <a:buNone/>
                <a:tabLst/>
                <a:defRPr/>
              </a:pPr>
              <a:endParaRPr kumimoji="0" lang="en-US" sz="900" b="1" i="0" u="none" strike="noStrike" kern="0" cap="none" spc="0" normalizeH="0" baseline="0" noProof="0" dirty="0">
                <a:ln>
                  <a:noFill/>
                </a:ln>
                <a:solidFill>
                  <a:sysClr val="window" lastClr="FFFFFF"/>
                </a:solidFill>
                <a:effectLst/>
                <a:uLnTx/>
                <a:uFillTx/>
                <a:sym typeface="Arial" panose="020B0604020202020204" pitchFamily="34" charset="0"/>
              </a:endParaRPr>
            </a:p>
          </p:txBody>
        </p:sp>
        <p:sp>
          <p:nvSpPr>
            <p:cNvPr id="36" name="Freeform 83"/>
            <p:cNvSpPr>
              <a:spLocks noEditPoints="1"/>
            </p:cNvSpPr>
            <p:nvPr/>
          </p:nvSpPr>
          <p:spPr bwMode="auto">
            <a:xfrm>
              <a:off x="3907109" y="3188253"/>
              <a:ext cx="198518" cy="29777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ysClr val="window" lastClr="FFFFFF"/>
            </a:solidFill>
            <a:ln w="9525">
              <a:noFill/>
              <a:round/>
              <a:headEnd/>
              <a:tailEnd/>
            </a:ln>
          </p:spPr>
          <p:txBody>
            <a:bodyPr vert="horz" wrap="square" lIns="111664" tIns="55832" rIns="111664" bIns="55832" numCol="1" anchor="t" anchorCtr="0" compatLnSpc="1">
              <a:prstTxWarp prst="textNoShape">
                <a:avLst/>
              </a:prstTxWarp>
            </a:bodyPr>
            <a:lstStyle/>
            <a:p>
              <a:pPr marL="0" marR="0" lvl="0" indent="0" defTabSz="1152144" eaLnBrk="1" fontAlgn="auto" latinLnBrk="0" hangingPunct="1">
                <a:lnSpc>
                  <a:spcPct val="12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sym typeface="Arial" panose="020B0604020202020204" pitchFamily="34" charset="0"/>
              </a:endParaRPr>
            </a:p>
          </p:txBody>
        </p:sp>
      </p:grpSp>
      <p:grpSp>
        <p:nvGrpSpPr>
          <p:cNvPr id="37" name="Group 90"/>
          <p:cNvGrpSpPr/>
          <p:nvPr/>
        </p:nvGrpSpPr>
        <p:grpSpPr>
          <a:xfrm>
            <a:off x="9647616" y="2715096"/>
            <a:ext cx="954974" cy="955685"/>
            <a:chOff x="7203324" y="1921403"/>
            <a:chExt cx="843049" cy="843755"/>
          </a:xfrm>
        </p:grpSpPr>
        <p:sp>
          <p:nvSpPr>
            <p:cNvPr id="38" name="Oval 73"/>
            <p:cNvSpPr>
              <a:spLocks noChangeAspect="1"/>
            </p:cNvSpPr>
            <p:nvPr/>
          </p:nvSpPr>
          <p:spPr>
            <a:xfrm>
              <a:off x="7203324" y="1921403"/>
              <a:ext cx="843049" cy="843755"/>
            </a:xfrm>
            <a:prstGeom prst="ellipse">
              <a:avLst/>
            </a:prstGeom>
            <a:solidFill>
              <a:srgbClr val="A5A5A5"/>
            </a:solidFill>
            <a:ln w="19050" cap="flat" cmpd="sng" algn="ctr">
              <a:noFill/>
              <a:prstDash val="solid"/>
              <a:miter lim="800000"/>
            </a:ln>
            <a:effectLst/>
          </p:spPr>
          <p:txBody>
            <a:bodyPr rtlCol="0" anchor="ctr"/>
            <a:lstStyle/>
            <a:p>
              <a:pPr marL="0" marR="0" lvl="0" indent="0" algn="ctr" defTabSz="1152144" eaLnBrk="1" fontAlgn="auto" latinLnBrk="0" hangingPunct="1">
                <a:lnSpc>
                  <a:spcPct val="120000"/>
                </a:lnSpc>
                <a:spcBef>
                  <a:spcPts val="0"/>
                </a:spcBef>
                <a:spcAft>
                  <a:spcPts val="0"/>
                </a:spcAft>
                <a:buClrTx/>
                <a:buSzTx/>
                <a:buFontTx/>
                <a:buNone/>
                <a:tabLst/>
                <a:defRPr/>
              </a:pPr>
              <a:endParaRPr kumimoji="0" lang="en-US" sz="900" b="1" i="0" u="none" strike="noStrike" kern="0" cap="none" spc="0" normalizeH="0" baseline="0" noProof="0" dirty="0">
                <a:ln>
                  <a:noFill/>
                </a:ln>
                <a:solidFill>
                  <a:sysClr val="window" lastClr="FFFFFF"/>
                </a:solidFill>
                <a:effectLst/>
                <a:uLnTx/>
                <a:uFillTx/>
                <a:sym typeface="Arial" panose="020B0604020202020204" pitchFamily="34" charset="0"/>
              </a:endParaRPr>
            </a:p>
          </p:txBody>
        </p:sp>
        <p:sp>
          <p:nvSpPr>
            <p:cNvPr id="39" name="Freeform 137"/>
            <p:cNvSpPr>
              <a:spLocks noEditPoints="1"/>
            </p:cNvSpPr>
            <p:nvPr/>
          </p:nvSpPr>
          <p:spPr bwMode="auto">
            <a:xfrm>
              <a:off x="7460025" y="2174501"/>
              <a:ext cx="329647" cy="337558"/>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ysClr val="window" lastClr="FFFFFF"/>
            </a:solidFill>
            <a:ln w="9525">
              <a:noFill/>
              <a:round/>
              <a:headEnd/>
              <a:tailEnd/>
            </a:ln>
          </p:spPr>
          <p:txBody>
            <a:bodyPr vert="horz" wrap="square" lIns="111664" tIns="55832" rIns="111664" bIns="55832" numCol="1" anchor="t" anchorCtr="0" compatLnSpc="1">
              <a:prstTxWarp prst="textNoShape">
                <a:avLst/>
              </a:prstTxWarp>
            </a:bodyPr>
            <a:lstStyle/>
            <a:p>
              <a:pPr marL="0" marR="0" lvl="0" indent="0" defTabSz="1152144" eaLnBrk="1" fontAlgn="auto" latinLnBrk="0" hangingPunct="1">
                <a:lnSpc>
                  <a:spcPct val="12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sym typeface="Arial" panose="020B0604020202020204" pitchFamily="34" charset="0"/>
              </a:endParaRPr>
            </a:p>
          </p:txBody>
        </p:sp>
      </p:grpSp>
      <p:grpSp>
        <p:nvGrpSpPr>
          <p:cNvPr id="40" name="Group 87"/>
          <p:cNvGrpSpPr/>
          <p:nvPr/>
        </p:nvGrpSpPr>
        <p:grpSpPr>
          <a:xfrm>
            <a:off x="6063874" y="2609885"/>
            <a:ext cx="1433779" cy="1434848"/>
            <a:chOff x="4592738" y="1758620"/>
            <a:chExt cx="843049" cy="843755"/>
          </a:xfrm>
        </p:grpSpPr>
        <p:sp>
          <p:nvSpPr>
            <p:cNvPr id="41" name="Oval 64"/>
            <p:cNvSpPr>
              <a:spLocks noChangeAspect="1"/>
            </p:cNvSpPr>
            <p:nvPr/>
          </p:nvSpPr>
          <p:spPr>
            <a:xfrm>
              <a:off x="4592738" y="1758620"/>
              <a:ext cx="843049" cy="843755"/>
            </a:xfrm>
            <a:prstGeom prst="ellipse">
              <a:avLst/>
            </a:prstGeom>
            <a:solidFill>
              <a:srgbClr val="A5A5A5"/>
            </a:solidFill>
            <a:ln w="19050" cap="flat" cmpd="sng" algn="ctr">
              <a:noFill/>
              <a:prstDash val="solid"/>
              <a:miter lim="800000"/>
            </a:ln>
            <a:effectLst/>
          </p:spPr>
          <p:txBody>
            <a:bodyPr rtlCol="0" anchor="ctr"/>
            <a:lstStyle/>
            <a:p>
              <a:pPr marL="0" marR="0" lvl="0" indent="0" algn="ctr" defTabSz="1152144" eaLnBrk="1" fontAlgn="auto" latinLnBrk="0" hangingPunct="1">
                <a:lnSpc>
                  <a:spcPct val="120000"/>
                </a:lnSpc>
                <a:spcBef>
                  <a:spcPts val="0"/>
                </a:spcBef>
                <a:spcAft>
                  <a:spcPts val="0"/>
                </a:spcAft>
                <a:buClrTx/>
                <a:buSzTx/>
                <a:buFontTx/>
                <a:buNone/>
                <a:tabLst/>
                <a:defRPr/>
              </a:pPr>
              <a:endParaRPr kumimoji="0" lang="en-US" sz="900" b="1" i="0" u="none" strike="noStrike" kern="0" cap="none" spc="0" normalizeH="0" baseline="0" noProof="0" dirty="0">
                <a:ln>
                  <a:noFill/>
                </a:ln>
                <a:solidFill>
                  <a:sysClr val="window" lastClr="FFFFFF"/>
                </a:solidFill>
                <a:effectLst/>
                <a:uLnTx/>
                <a:uFillTx/>
                <a:sym typeface="Arial" panose="020B0604020202020204" pitchFamily="34" charset="0"/>
              </a:endParaRPr>
            </a:p>
          </p:txBody>
        </p:sp>
        <p:sp>
          <p:nvSpPr>
            <p:cNvPr id="42" name="Freeform 53"/>
            <p:cNvSpPr>
              <a:spLocks/>
            </p:cNvSpPr>
            <p:nvPr/>
          </p:nvSpPr>
          <p:spPr bwMode="auto">
            <a:xfrm>
              <a:off x="4838943" y="2032612"/>
              <a:ext cx="350639" cy="259998"/>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ysClr val="window" lastClr="FFFFFF"/>
            </a:solidFill>
            <a:ln w="9525">
              <a:noFill/>
              <a:round/>
              <a:headEnd/>
              <a:tailEnd/>
            </a:ln>
          </p:spPr>
          <p:txBody>
            <a:bodyPr vert="horz" wrap="square" lIns="111664" tIns="55832" rIns="111664" bIns="55832" numCol="1" anchor="t" anchorCtr="0" compatLnSpc="1">
              <a:prstTxWarp prst="textNoShape">
                <a:avLst/>
              </a:prstTxWarp>
            </a:bodyPr>
            <a:lstStyle/>
            <a:p>
              <a:pPr marL="0" marR="0" lvl="0" indent="0" defTabSz="1152144" eaLnBrk="1" fontAlgn="auto" latinLnBrk="0" hangingPunct="1">
                <a:lnSpc>
                  <a:spcPct val="12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sym typeface="Arial" panose="020B0604020202020204" pitchFamily="34" charset="0"/>
              </a:endParaRPr>
            </a:p>
          </p:txBody>
        </p:sp>
      </p:grpSp>
      <p:grpSp>
        <p:nvGrpSpPr>
          <p:cNvPr id="43" name="Group 89"/>
          <p:cNvGrpSpPr/>
          <p:nvPr/>
        </p:nvGrpSpPr>
        <p:grpSpPr>
          <a:xfrm>
            <a:off x="7999399" y="3904088"/>
            <a:ext cx="1346784" cy="1347788"/>
            <a:chOff x="5696894" y="2915264"/>
            <a:chExt cx="843049" cy="843755"/>
          </a:xfrm>
        </p:grpSpPr>
        <p:sp>
          <p:nvSpPr>
            <p:cNvPr id="44" name="Oval 69"/>
            <p:cNvSpPr>
              <a:spLocks noChangeAspect="1"/>
            </p:cNvSpPr>
            <p:nvPr/>
          </p:nvSpPr>
          <p:spPr>
            <a:xfrm>
              <a:off x="5696894" y="2915264"/>
              <a:ext cx="843049" cy="843755"/>
            </a:xfrm>
            <a:prstGeom prst="ellipse">
              <a:avLst/>
            </a:prstGeom>
            <a:solidFill>
              <a:srgbClr val="AB0019"/>
            </a:solidFill>
            <a:ln w="19050" cap="flat" cmpd="sng" algn="ctr">
              <a:noFill/>
              <a:prstDash val="solid"/>
              <a:miter lim="800000"/>
            </a:ln>
            <a:effectLst/>
          </p:spPr>
          <p:txBody>
            <a:bodyPr rtlCol="0" anchor="ctr"/>
            <a:lstStyle/>
            <a:p>
              <a:pPr marL="0" marR="0" lvl="0" indent="0" algn="ctr" defTabSz="1152144" eaLnBrk="1" fontAlgn="auto" latinLnBrk="0" hangingPunct="1">
                <a:lnSpc>
                  <a:spcPct val="120000"/>
                </a:lnSpc>
                <a:spcBef>
                  <a:spcPts val="0"/>
                </a:spcBef>
                <a:spcAft>
                  <a:spcPts val="0"/>
                </a:spcAft>
                <a:buClrTx/>
                <a:buSzTx/>
                <a:buFontTx/>
                <a:buNone/>
                <a:tabLst/>
                <a:defRPr/>
              </a:pPr>
              <a:endParaRPr kumimoji="0" lang="en-US" sz="900" b="1" i="0" u="none" strike="noStrike" kern="0" cap="none" spc="0" normalizeH="0" baseline="0" noProof="0" dirty="0">
                <a:ln>
                  <a:noFill/>
                </a:ln>
                <a:solidFill>
                  <a:sysClr val="window" lastClr="FFFFFF"/>
                </a:solidFill>
                <a:effectLst/>
                <a:uLnTx/>
                <a:uFillTx/>
                <a:sym typeface="Arial" panose="020B0604020202020204" pitchFamily="34" charset="0"/>
              </a:endParaRPr>
            </a:p>
          </p:txBody>
        </p:sp>
        <p:sp>
          <p:nvSpPr>
            <p:cNvPr id="45" name="Freeform 57"/>
            <p:cNvSpPr>
              <a:spLocks noEditPoints="1"/>
            </p:cNvSpPr>
            <p:nvPr/>
          </p:nvSpPr>
          <p:spPr bwMode="auto">
            <a:xfrm>
              <a:off x="5972842" y="3208084"/>
              <a:ext cx="291152" cy="25811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ysClr val="window" lastClr="FFFFFF"/>
            </a:solidFill>
            <a:ln w="9525">
              <a:noFill/>
              <a:round/>
              <a:headEnd/>
              <a:tailEnd/>
            </a:ln>
          </p:spPr>
          <p:txBody>
            <a:bodyPr vert="horz" wrap="square" lIns="111664" tIns="55832" rIns="111664" bIns="55832" numCol="1" anchor="t" anchorCtr="0" compatLnSpc="1">
              <a:prstTxWarp prst="textNoShape">
                <a:avLst/>
              </a:prstTxWarp>
            </a:bodyPr>
            <a:lstStyle/>
            <a:p>
              <a:pPr marL="0" marR="0" lvl="0" indent="0" defTabSz="1152144" eaLnBrk="1" fontAlgn="auto" latinLnBrk="0" hangingPunct="1">
                <a:lnSpc>
                  <a:spcPct val="12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sym typeface="Arial" panose="020B0604020202020204" pitchFamily="34" charset="0"/>
              </a:endParaRPr>
            </a:p>
          </p:txBody>
        </p:sp>
      </p:grpSp>
      <p:grpSp>
        <p:nvGrpSpPr>
          <p:cNvPr id="46" name="Group 85"/>
          <p:cNvGrpSpPr/>
          <p:nvPr/>
        </p:nvGrpSpPr>
        <p:grpSpPr>
          <a:xfrm>
            <a:off x="2657274" y="2609886"/>
            <a:ext cx="1115637" cy="1116466"/>
            <a:chOff x="2347176" y="2092666"/>
            <a:chExt cx="843049" cy="843755"/>
          </a:xfrm>
        </p:grpSpPr>
        <p:sp>
          <p:nvSpPr>
            <p:cNvPr id="47" name="Oval 48"/>
            <p:cNvSpPr>
              <a:spLocks noChangeAspect="1"/>
            </p:cNvSpPr>
            <p:nvPr/>
          </p:nvSpPr>
          <p:spPr>
            <a:xfrm>
              <a:off x="2347176" y="2092666"/>
              <a:ext cx="843049" cy="843755"/>
            </a:xfrm>
            <a:prstGeom prst="ellipse">
              <a:avLst/>
            </a:prstGeom>
            <a:solidFill>
              <a:srgbClr val="A5A5A5"/>
            </a:solidFill>
            <a:ln w="19050" cap="flat" cmpd="sng" algn="ctr">
              <a:noFill/>
              <a:prstDash val="solid"/>
              <a:miter lim="800000"/>
            </a:ln>
            <a:effectLst/>
          </p:spPr>
          <p:txBody>
            <a:bodyPr rtlCol="0" anchor="ctr"/>
            <a:lstStyle/>
            <a:p>
              <a:pPr marL="0" marR="0" lvl="0" indent="0" algn="ctr" defTabSz="1152144" eaLnBrk="1" fontAlgn="auto" latinLnBrk="0" hangingPunct="1">
                <a:lnSpc>
                  <a:spcPct val="120000"/>
                </a:lnSpc>
                <a:spcBef>
                  <a:spcPts val="0"/>
                </a:spcBef>
                <a:spcAft>
                  <a:spcPts val="0"/>
                </a:spcAft>
                <a:buClrTx/>
                <a:buSzTx/>
                <a:buFontTx/>
                <a:buNone/>
                <a:tabLst/>
                <a:defRPr/>
              </a:pPr>
              <a:endParaRPr kumimoji="0" lang="en-US" sz="900" b="1" i="0" u="none" strike="noStrike" kern="0" cap="none" spc="0" normalizeH="0" baseline="0" noProof="0" dirty="0">
                <a:ln>
                  <a:noFill/>
                </a:ln>
                <a:solidFill>
                  <a:sysClr val="window" lastClr="FFFFFF"/>
                </a:solidFill>
                <a:effectLst/>
                <a:uLnTx/>
                <a:uFillTx/>
                <a:sym typeface="Arial" panose="020B0604020202020204" pitchFamily="34" charset="0"/>
              </a:endParaRPr>
            </a:p>
          </p:txBody>
        </p:sp>
        <p:sp>
          <p:nvSpPr>
            <p:cNvPr id="48" name="Freeform 65"/>
            <p:cNvSpPr>
              <a:spLocks noEditPoints="1"/>
            </p:cNvSpPr>
            <p:nvPr/>
          </p:nvSpPr>
          <p:spPr bwMode="auto">
            <a:xfrm>
              <a:off x="2585919" y="2347985"/>
              <a:ext cx="365563" cy="333116"/>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ysClr val="window" lastClr="FFFFFF"/>
            </a:solidFill>
            <a:ln w="9525">
              <a:noFill/>
              <a:round/>
              <a:headEnd/>
              <a:tailEnd/>
            </a:ln>
          </p:spPr>
          <p:txBody>
            <a:bodyPr vert="horz" wrap="square" lIns="111664" tIns="55832" rIns="111664" bIns="55832" numCol="1" anchor="t" anchorCtr="0" compatLnSpc="1">
              <a:prstTxWarp prst="textNoShape">
                <a:avLst/>
              </a:prstTxWarp>
            </a:bodyPr>
            <a:lstStyle/>
            <a:p>
              <a:pPr marL="0" marR="0" lvl="0" indent="0" defTabSz="1152144" eaLnBrk="1" fontAlgn="auto" latinLnBrk="0" hangingPunct="1">
                <a:lnSpc>
                  <a:spcPct val="12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sym typeface="Arial" panose="020B0604020202020204" pitchFamily="34" charset="0"/>
              </a:endParaRPr>
            </a:p>
          </p:txBody>
        </p:sp>
      </p:grpSp>
      <p:cxnSp>
        <p:nvCxnSpPr>
          <p:cNvPr id="49" name="Straight Connector 109"/>
          <p:cNvCxnSpPr/>
          <p:nvPr/>
        </p:nvCxnSpPr>
        <p:spPr>
          <a:xfrm rot="5400000" flipH="1" flipV="1">
            <a:off x="2174910" y="3660378"/>
            <a:ext cx="484384" cy="480345"/>
          </a:xfrm>
          <a:prstGeom prst="line">
            <a:avLst/>
          </a:prstGeom>
          <a:noFill/>
          <a:ln w="6350" cap="rnd" cmpd="sng" algn="ctr">
            <a:solidFill>
              <a:sysClr val="window" lastClr="FFFFFF">
                <a:lumMod val="65000"/>
              </a:sysClr>
            </a:solidFill>
            <a:prstDash val="solid"/>
            <a:miter lim="800000"/>
            <a:headEnd type="oval"/>
            <a:tailEnd type="oval"/>
          </a:ln>
          <a:effectLst/>
        </p:spPr>
      </p:cxnSp>
      <p:cxnSp>
        <p:nvCxnSpPr>
          <p:cNvPr id="50" name="Straight Connector 111"/>
          <p:cNvCxnSpPr/>
          <p:nvPr/>
        </p:nvCxnSpPr>
        <p:spPr>
          <a:xfrm rot="5400000" flipH="1" flipV="1">
            <a:off x="5561152" y="3660378"/>
            <a:ext cx="484384" cy="480345"/>
          </a:xfrm>
          <a:prstGeom prst="line">
            <a:avLst/>
          </a:prstGeom>
          <a:noFill/>
          <a:ln w="6350" cap="rnd" cmpd="sng" algn="ctr">
            <a:solidFill>
              <a:sysClr val="window" lastClr="FFFFFF">
                <a:lumMod val="65000"/>
              </a:sysClr>
            </a:solidFill>
            <a:prstDash val="solid"/>
            <a:miter lim="800000"/>
            <a:headEnd type="oval"/>
            <a:tailEnd type="oval"/>
          </a:ln>
          <a:effectLst/>
        </p:spPr>
      </p:cxnSp>
      <p:cxnSp>
        <p:nvCxnSpPr>
          <p:cNvPr id="51" name="Straight Connector 112"/>
          <p:cNvCxnSpPr/>
          <p:nvPr/>
        </p:nvCxnSpPr>
        <p:spPr>
          <a:xfrm rot="5400000" flipH="1" flipV="1">
            <a:off x="9274062" y="3607774"/>
            <a:ext cx="484384" cy="480345"/>
          </a:xfrm>
          <a:prstGeom prst="line">
            <a:avLst/>
          </a:prstGeom>
          <a:noFill/>
          <a:ln w="6350" cap="rnd" cmpd="sng" algn="ctr">
            <a:solidFill>
              <a:sysClr val="window" lastClr="FFFFFF">
                <a:lumMod val="65000"/>
              </a:sysClr>
            </a:solidFill>
            <a:prstDash val="solid"/>
            <a:miter lim="800000"/>
            <a:headEnd type="oval"/>
            <a:tailEnd type="oval"/>
          </a:ln>
          <a:effectLst/>
        </p:spPr>
      </p:cxnSp>
      <p:cxnSp>
        <p:nvCxnSpPr>
          <p:cNvPr id="52" name="Straight Connector 113"/>
          <p:cNvCxnSpPr/>
          <p:nvPr/>
        </p:nvCxnSpPr>
        <p:spPr>
          <a:xfrm rot="16200000" flipH="1">
            <a:off x="7568015" y="3660380"/>
            <a:ext cx="484384" cy="480345"/>
          </a:xfrm>
          <a:prstGeom prst="line">
            <a:avLst/>
          </a:prstGeom>
          <a:noFill/>
          <a:ln w="6350" cap="rnd" cmpd="sng" algn="ctr">
            <a:solidFill>
              <a:sysClr val="window" lastClr="FFFFFF">
                <a:lumMod val="65000"/>
              </a:sysClr>
            </a:solidFill>
            <a:prstDash val="solid"/>
            <a:miter lim="800000"/>
            <a:headEnd type="oval"/>
            <a:tailEnd type="oval"/>
          </a:ln>
          <a:effectLst/>
        </p:spPr>
      </p:cxnSp>
      <p:cxnSp>
        <p:nvCxnSpPr>
          <p:cNvPr id="53" name="Straight Connector 114"/>
          <p:cNvCxnSpPr/>
          <p:nvPr/>
        </p:nvCxnSpPr>
        <p:spPr>
          <a:xfrm rot="16200000" flipH="1">
            <a:off x="3751787" y="3660380"/>
            <a:ext cx="484384" cy="480345"/>
          </a:xfrm>
          <a:prstGeom prst="line">
            <a:avLst/>
          </a:prstGeom>
          <a:noFill/>
          <a:ln w="6350" cap="rnd" cmpd="sng" algn="ctr">
            <a:solidFill>
              <a:sysClr val="window" lastClr="FFFFFF">
                <a:lumMod val="65000"/>
              </a:sysClr>
            </a:solidFill>
            <a:prstDash val="solid"/>
            <a:miter lim="800000"/>
            <a:headEnd type="oval"/>
            <a:tailEnd type="oval"/>
          </a:ln>
          <a:effectLst/>
        </p:spPr>
      </p:cxnSp>
      <p:sp>
        <p:nvSpPr>
          <p:cNvPr id="54" name="Footer Text"/>
          <p:cNvSpPr txBox="1"/>
          <p:nvPr/>
        </p:nvSpPr>
        <p:spPr>
          <a:xfrm>
            <a:off x="845217" y="5403186"/>
            <a:ext cx="1707311" cy="664797"/>
          </a:xfrm>
          <a:prstGeom prst="rect">
            <a:avLst/>
          </a:prstGeom>
          <a:noFill/>
        </p:spPr>
        <p:txBody>
          <a:bodyPr wrap="square" lIns="0" tIns="0" rIns="0" bIns="0" rtlCol="0">
            <a:spAutoFit/>
          </a:bodyPr>
          <a:lstStyle/>
          <a:p>
            <a:pPr algn="just" defTabSz="1152144">
              <a:lnSpc>
                <a:spcPct val="120000"/>
              </a:lnSpc>
              <a:defRPr/>
            </a:pPr>
            <a:r>
              <a:rPr lang="zh-CN" altLang="en-US" sz="900" kern="0">
                <a:solidFill>
                  <a:sysClr val="window" lastClr="FFFFFF">
                    <a:lumMod val="65000"/>
                  </a:sysClr>
                </a:solidFill>
                <a:cs typeface="+mn-ea"/>
                <a:sym typeface="Arial" panose="020B0604020202020204" pitchFamily="34" charset="0"/>
              </a:rPr>
              <a:t>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a:t>
            </a:r>
            <a:r>
              <a:rPr lang="zh-CN" altLang="en-US" sz="900" kern="0">
                <a:solidFill>
                  <a:sysClr val="window" lastClr="FFFFFF">
                    <a:lumMod val="65000"/>
                  </a:sysClr>
                </a:solidFill>
                <a:cs typeface="+mn-ea"/>
                <a:sym typeface="Arial" panose="020B0604020202020204" pitchFamily="34" charset="0"/>
              </a:rPr>
              <a:t>此。请替换文字内容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，修改文字内容，也可以直接复制你的内容到此。</a:t>
            </a:r>
            <a:endParaRPr lang="en-US" altLang="zh-CN" sz="900" kern="0" dirty="0">
              <a:solidFill>
                <a:sysClr val="window" lastClr="FFFFFF">
                  <a:lumMod val="65000"/>
                </a:sysClr>
              </a:solidFill>
              <a:cs typeface="+mn-ea"/>
              <a:sym typeface="Arial" panose="020B0604020202020204" pitchFamily="34" charset="0"/>
            </a:endParaRPr>
          </a:p>
        </p:txBody>
      </p:sp>
      <p:sp>
        <p:nvSpPr>
          <p:cNvPr id="55" name="Footer Text"/>
          <p:cNvSpPr txBox="1"/>
          <p:nvPr/>
        </p:nvSpPr>
        <p:spPr>
          <a:xfrm>
            <a:off x="2343192" y="1782191"/>
            <a:ext cx="1707311" cy="664797"/>
          </a:xfrm>
          <a:prstGeom prst="rect">
            <a:avLst/>
          </a:prstGeom>
          <a:noFill/>
        </p:spPr>
        <p:txBody>
          <a:bodyPr wrap="square" lIns="0" tIns="0" rIns="0" bIns="0" rtlCol="0">
            <a:spAutoFit/>
          </a:bodyPr>
          <a:lstStyle/>
          <a:p>
            <a:pPr algn="just" defTabSz="1152144">
              <a:lnSpc>
                <a:spcPct val="120000"/>
              </a:lnSpc>
              <a:defRPr/>
            </a:pPr>
            <a:r>
              <a:rPr lang="zh-CN" altLang="en-US" sz="900" kern="0">
                <a:solidFill>
                  <a:sysClr val="window" lastClr="FFFFFF">
                    <a:lumMod val="65000"/>
                  </a:sysClr>
                </a:solidFill>
                <a:cs typeface="+mn-ea"/>
                <a:sym typeface="Arial" panose="020B0604020202020204" pitchFamily="34" charset="0"/>
              </a:rPr>
              <a:t>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a:t>
            </a:r>
            <a:r>
              <a:rPr lang="zh-CN" altLang="en-US" sz="900" kern="0">
                <a:solidFill>
                  <a:sysClr val="window" lastClr="FFFFFF">
                    <a:lumMod val="65000"/>
                  </a:sysClr>
                </a:solidFill>
                <a:cs typeface="+mn-ea"/>
                <a:sym typeface="Arial" panose="020B0604020202020204" pitchFamily="34" charset="0"/>
              </a:rPr>
              <a:t>此。请替换文字内容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，修改文字内容，也可以直接复制你的内容到此。</a:t>
            </a:r>
            <a:endParaRPr lang="en-US" altLang="zh-CN" sz="900" kern="0" dirty="0">
              <a:solidFill>
                <a:sysClr val="window" lastClr="FFFFFF">
                  <a:lumMod val="65000"/>
                </a:sysClr>
              </a:solidFill>
              <a:cs typeface="+mn-ea"/>
              <a:sym typeface="Arial" panose="020B0604020202020204" pitchFamily="34" charset="0"/>
            </a:endParaRPr>
          </a:p>
        </p:txBody>
      </p:sp>
      <p:sp>
        <p:nvSpPr>
          <p:cNvPr id="56" name="Footer Text"/>
          <p:cNvSpPr txBox="1"/>
          <p:nvPr/>
        </p:nvSpPr>
        <p:spPr>
          <a:xfrm>
            <a:off x="5938288" y="1782190"/>
            <a:ext cx="1707311" cy="664797"/>
          </a:xfrm>
          <a:prstGeom prst="rect">
            <a:avLst/>
          </a:prstGeom>
          <a:noFill/>
        </p:spPr>
        <p:txBody>
          <a:bodyPr wrap="square" lIns="0" tIns="0" rIns="0" bIns="0" rtlCol="0">
            <a:spAutoFit/>
          </a:bodyPr>
          <a:lstStyle/>
          <a:p>
            <a:pPr marL="0" marR="0" lvl="0" indent="0" algn="just" defTabSz="1152144" eaLnBrk="1" fontAlgn="auto" latinLnBrk="0" hangingPunct="1">
              <a:lnSpc>
                <a:spcPct val="12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请替换文字内容</a:t>
            </a:r>
            <a:r>
              <a:rPr kumimoji="0" lang="zh-CN" altLang="en-US" sz="900" b="0" i="0" u="none" strike="noStrike" kern="0" cap="none" spc="0" normalizeH="0" baseline="0" noProof="0" dirty="0">
                <a:ln>
                  <a:noFill/>
                </a:ln>
                <a:solidFill>
                  <a:sysClr val="window" lastClr="FFFFFF">
                    <a:lumMod val="65000"/>
                  </a:sysClr>
                </a:solidFill>
                <a:effectLst/>
                <a:uLnTx/>
                <a:uFillTx/>
                <a:cs typeface="+mn-ea"/>
                <a:sym typeface="Arial" panose="020B0604020202020204" pitchFamily="34" charset="0"/>
              </a:rPr>
              <a:t>，修改文字内容，也可以直接复制你的内容到</a:t>
            </a:r>
            <a:r>
              <a:rPr kumimoji="0" lang="zh-CN" altLang="en-US" sz="900" b="0" i="0" u="none" strike="noStrike" kern="0" cap="none" spc="0" normalizeH="0" baseline="0" noProof="0">
                <a:ln>
                  <a:noFill/>
                </a:ln>
                <a:solidFill>
                  <a:sysClr val="window" lastClr="FFFFFF">
                    <a:lumMod val="65000"/>
                  </a:sysClr>
                </a:solidFill>
                <a:effectLst/>
                <a:uLnTx/>
                <a:uFillTx/>
                <a:cs typeface="+mn-ea"/>
                <a:sym typeface="Arial" panose="020B0604020202020204" pitchFamily="34" charset="0"/>
              </a:rPr>
              <a:t>此。请替换文字内容</a:t>
            </a:r>
            <a:r>
              <a:rPr kumimoji="0" lang="zh-CN" altLang="en-US" sz="900" b="0" i="0" u="none" strike="noStrike" kern="0" cap="none" spc="0" normalizeH="0" baseline="0" noProof="0" dirty="0">
                <a:ln>
                  <a:noFill/>
                </a:ln>
                <a:solidFill>
                  <a:sysClr val="window" lastClr="FFFFFF">
                    <a:lumMod val="65000"/>
                  </a:sysClr>
                </a:solidFill>
                <a:effectLst/>
                <a:uLnTx/>
                <a:uFillTx/>
                <a:cs typeface="+mn-ea"/>
                <a:sym typeface="Arial" panose="020B0604020202020204" pitchFamily="34" charset="0"/>
              </a:rPr>
              <a:t>，修改文字内容，也可以直接复制你的内容到此。</a:t>
            </a:r>
            <a:endParaRPr kumimoji="0" lang="en-US" sz="900" b="0" i="0" u="none" strike="noStrike" kern="0" cap="none" spc="0" normalizeH="0" baseline="0" noProof="0" dirty="0">
              <a:ln>
                <a:noFill/>
              </a:ln>
              <a:solidFill>
                <a:sysClr val="window" lastClr="FFFFFF">
                  <a:lumMod val="65000"/>
                </a:sysClr>
              </a:solidFill>
              <a:effectLst/>
              <a:uLnTx/>
              <a:uFillTx/>
              <a:sym typeface="Arial" panose="020B0604020202020204" pitchFamily="34" charset="0"/>
            </a:endParaRPr>
          </a:p>
        </p:txBody>
      </p:sp>
      <p:sp>
        <p:nvSpPr>
          <p:cNvPr id="57" name="Footer Text"/>
          <p:cNvSpPr txBox="1"/>
          <p:nvPr/>
        </p:nvSpPr>
        <p:spPr>
          <a:xfrm>
            <a:off x="9265945" y="1782191"/>
            <a:ext cx="1707311" cy="664797"/>
          </a:xfrm>
          <a:prstGeom prst="rect">
            <a:avLst/>
          </a:prstGeom>
          <a:noFill/>
        </p:spPr>
        <p:txBody>
          <a:bodyPr wrap="square" lIns="0" tIns="0" rIns="0" bIns="0" rtlCol="0">
            <a:spAutoFit/>
          </a:bodyPr>
          <a:lstStyle/>
          <a:p>
            <a:pPr algn="just" defTabSz="1152144">
              <a:lnSpc>
                <a:spcPct val="120000"/>
              </a:lnSpc>
              <a:defRPr/>
            </a:pPr>
            <a:r>
              <a:rPr lang="zh-CN" altLang="en-US" sz="900" kern="0">
                <a:solidFill>
                  <a:sysClr val="window" lastClr="FFFFFF">
                    <a:lumMod val="65000"/>
                  </a:sysClr>
                </a:solidFill>
                <a:cs typeface="+mn-ea"/>
                <a:sym typeface="Arial" panose="020B0604020202020204" pitchFamily="34" charset="0"/>
              </a:rPr>
              <a:t>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a:t>
            </a:r>
            <a:r>
              <a:rPr lang="zh-CN" altLang="en-US" sz="900" kern="0">
                <a:solidFill>
                  <a:sysClr val="window" lastClr="FFFFFF">
                    <a:lumMod val="65000"/>
                  </a:sysClr>
                </a:solidFill>
                <a:cs typeface="+mn-ea"/>
                <a:sym typeface="Arial" panose="020B0604020202020204" pitchFamily="34" charset="0"/>
              </a:rPr>
              <a:t>此。请替换文字内容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，修改文字内容，也可以直接复制你的内容到此。</a:t>
            </a:r>
            <a:endParaRPr lang="en-US" altLang="zh-CN" sz="900" kern="0" dirty="0">
              <a:solidFill>
                <a:sysClr val="window" lastClr="FFFFFF">
                  <a:lumMod val="65000"/>
                </a:sysClr>
              </a:solidFill>
              <a:cs typeface="+mn-ea"/>
              <a:sym typeface="Arial" panose="020B0604020202020204" pitchFamily="34" charset="0"/>
            </a:endParaRPr>
          </a:p>
        </p:txBody>
      </p:sp>
      <p:sp>
        <p:nvSpPr>
          <p:cNvPr id="58" name="Footer Text"/>
          <p:cNvSpPr txBox="1"/>
          <p:nvPr/>
        </p:nvSpPr>
        <p:spPr>
          <a:xfrm>
            <a:off x="7819137" y="5403186"/>
            <a:ext cx="1707311" cy="664797"/>
          </a:xfrm>
          <a:prstGeom prst="rect">
            <a:avLst/>
          </a:prstGeom>
          <a:noFill/>
        </p:spPr>
        <p:txBody>
          <a:bodyPr wrap="square" lIns="0" tIns="0" rIns="0" bIns="0" rtlCol="0">
            <a:spAutoFit/>
          </a:bodyPr>
          <a:lstStyle/>
          <a:p>
            <a:pPr algn="just" defTabSz="1152144">
              <a:lnSpc>
                <a:spcPct val="120000"/>
              </a:lnSpc>
              <a:defRPr/>
            </a:pPr>
            <a:r>
              <a:rPr lang="zh-CN" altLang="en-US" sz="900" kern="0">
                <a:solidFill>
                  <a:sysClr val="window" lastClr="FFFFFF">
                    <a:lumMod val="65000"/>
                  </a:sysClr>
                </a:solidFill>
                <a:cs typeface="+mn-ea"/>
                <a:sym typeface="Arial" panose="020B0604020202020204" pitchFamily="34" charset="0"/>
              </a:rPr>
              <a:t>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a:t>
            </a:r>
            <a:r>
              <a:rPr lang="zh-CN" altLang="en-US" sz="900" kern="0">
                <a:solidFill>
                  <a:sysClr val="window" lastClr="FFFFFF">
                    <a:lumMod val="65000"/>
                  </a:sysClr>
                </a:solidFill>
                <a:cs typeface="+mn-ea"/>
                <a:sym typeface="Arial" panose="020B0604020202020204" pitchFamily="34" charset="0"/>
              </a:rPr>
              <a:t>此。请替换文字内容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，修改文字内容，也可以直接复制你的内容到此。</a:t>
            </a:r>
            <a:endParaRPr lang="en-US" altLang="zh-CN" sz="900" kern="0" dirty="0">
              <a:solidFill>
                <a:sysClr val="window" lastClr="FFFFFF">
                  <a:lumMod val="65000"/>
                </a:sysClr>
              </a:solidFill>
              <a:cs typeface="+mn-ea"/>
              <a:sym typeface="Arial" panose="020B0604020202020204" pitchFamily="34" charset="0"/>
            </a:endParaRPr>
          </a:p>
        </p:txBody>
      </p:sp>
      <p:sp>
        <p:nvSpPr>
          <p:cNvPr id="59" name="Footer Text"/>
          <p:cNvSpPr txBox="1"/>
          <p:nvPr/>
        </p:nvSpPr>
        <p:spPr>
          <a:xfrm>
            <a:off x="4083745" y="5403186"/>
            <a:ext cx="1707311" cy="664797"/>
          </a:xfrm>
          <a:prstGeom prst="rect">
            <a:avLst/>
          </a:prstGeom>
          <a:noFill/>
        </p:spPr>
        <p:txBody>
          <a:bodyPr wrap="square" lIns="0" tIns="0" rIns="0" bIns="0" rtlCol="0">
            <a:spAutoFit/>
          </a:bodyPr>
          <a:lstStyle/>
          <a:p>
            <a:pPr algn="just" defTabSz="1152144">
              <a:lnSpc>
                <a:spcPct val="120000"/>
              </a:lnSpc>
              <a:defRPr/>
            </a:pPr>
            <a:r>
              <a:rPr lang="zh-CN" altLang="en-US" sz="900" kern="0">
                <a:solidFill>
                  <a:sysClr val="window" lastClr="FFFFFF">
                    <a:lumMod val="65000"/>
                  </a:sysClr>
                </a:solidFill>
                <a:cs typeface="+mn-ea"/>
                <a:sym typeface="Arial" panose="020B0604020202020204" pitchFamily="34" charset="0"/>
              </a:rPr>
              <a:t>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a:t>
            </a:r>
            <a:r>
              <a:rPr lang="zh-CN" altLang="en-US" sz="900" kern="0">
                <a:solidFill>
                  <a:sysClr val="window" lastClr="FFFFFF">
                    <a:lumMod val="65000"/>
                  </a:sysClr>
                </a:solidFill>
                <a:cs typeface="+mn-ea"/>
                <a:sym typeface="Arial" panose="020B0604020202020204" pitchFamily="34" charset="0"/>
              </a:rPr>
              <a:t>此。请替换文字内容</a:t>
            </a:r>
            <a:r>
              <a:rPr lang="zh-CN" altLang="en-US" sz="900" kern="0" dirty="0">
                <a:solidFill>
                  <a:sysClr val="window" lastClr="FFFFFF">
                    <a:lumMod val="65000"/>
                  </a:sysClr>
                </a:solidFill>
                <a:cs typeface="+mn-ea"/>
                <a:sym typeface="Arial" panose="020B0604020202020204" pitchFamily="34" charset="0"/>
              </a:rPr>
              <a:t>，修改文字内容，也可以直接复制你的内容到此。</a:t>
            </a:r>
            <a:endParaRPr lang="en-US" altLang="zh-CN" sz="900" kern="0" dirty="0">
              <a:solidFill>
                <a:sysClr val="window" lastClr="FFFFFF">
                  <a:lumMod val="65000"/>
                </a:sysClr>
              </a:solidFill>
              <a:cs typeface="+mn-ea"/>
              <a:sym typeface="Arial" panose="020B0604020202020204" pitchFamily="34" charset="0"/>
            </a:endParaRPr>
          </a:p>
        </p:txBody>
      </p:sp>
      <p:sp>
        <p:nvSpPr>
          <p:cNvPr id="60"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spTree>
    <p:extLst>
      <p:ext uri="{BB962C8B-B14F-4D97-AF65-F5344CB8AC3E}">
        <p14:creationId xmlns:p14="http://schemas.microsoft.com/office/powerpoint/2010/main" val="982530447"/>
      </p:ext>
    </p:extLst>
  </p:cSld>
  <p:clrMapOvr>
    <a:masterClrMapping/>
  </p:clrMapOvr>
  <mc:AlternateContent xmlns:mc="http://schemas.openxmlformats.org/markup-compatibility/2006" xmlns:p14="http://schemas.microsoft.com/office/powerpoint/2010/main">
    <mc:Choice Requires="p14">
      <p:transition>
        <p:random/>
      </p:transition>
    </mc:Choice>
    <mc:Fallback xmlns:a14="http://schemas.microsoft.com/office/drawing/2010/main" xmlns="">
      <p:transition>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cxnSp>
        <p:nvCxnSpPr>
          <p:cNvPr id="11" name="直接连接符 10"/>
          <p:cNvCxnSpPr>
            <a:endCxn id="7" idx="1"/>
          </p:cNvCxnSpPr>
          <p:nvPr/>
        </p:nvCxnSpPr>
        <p:spPr>
          <a:xfrm>
            <a:off x="3911600" y="2914649"/>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11600" y="4991100"/>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569200" y="2914649"/>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7569200" y="4991100"/>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8440967" y="2258525"/>
            <a:ext cx="2454998" cy="1312246"/>
            <a:chOff x="6585160" y="1678126"/>
            <a:chExt cx="2454998" cy="1312246"/>
          </a:xfrm>
        </p:grpSpPr>
        <p:sp>
          <p:nvSpPr>
            <p:cNvPr id="20" name="矩形 19"/>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1" name="矩形 20"/>
            <p:cNvSpPr/>
            <p:nvPr/>
          </p:nvSpPr>
          <p:spPr>
            <a:xfrm>
              <a:off x="6585160" y="1678126"/>
              <a:ext cx="2241974" cy="40331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22" name="组合 21"/>
          <p:cNvGrpSpPr/>
          <p:nvPr/>
        </p:nvGrpSpPr>
        <p:grpSpPr>
          <a:xfrm>
            <a:off x="8440967" y="4337700"/>
            <a:ext cx="2454998" cy="1312246"/>
            <a:chOff x="6585160" y="1678126"/>
            <a:chExt cx="2454998" cy="1312246"/>
          </a:xfrm>
        </p:grpSpPr>
        <p:sp>
          <p:nvSpPr>
            <p:cNvPr id="23" name="矩形 22"/>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4" name="矩形 23"/>
            <p:cNvSpPr/>
            <p:nvPr/>
          </p:nvSpPr>
          <p:spPr>
            <a:xfrm>
              <a:off x="6585160" y="1678126"/>
              <a:ext cx="2241974" cy="40331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25" name="组合 24"/>
          <p:cNvGrpSpPr/>
          <p:nvPr/>
        </p:nvGrpSpPr>
        <p:grpSpPr>
          <a:xfrm>
            <a:off x="1338096" y="2258525"/>
            <a:ext cx="2454998" cy="1331353"/>
            <a:chOff x="6585160" y="1678126"/>
            <a:chExt cx="2454998" cy="1331353"/>
          </a:xfrm>
        </p:grpSpPr>
        <p:sp>
          <p:nvSpPr>
            <p:cNvPr id="26" name="矩形 25"/>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7" name="矩形 26"/>
            <p:cNvSpPr/>
            <p:nvPr/>
          </p:nvSpPr>
          <p:spPr>
            <a:xfrm>
              <a:off x="6798184" y="1678126"/>
              <a:ext cx="2241974" cy="40331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28" name="组合 27"/>
          <p:cNvGrpSpPr/>
          <p:nvPr/>
        </p:nvGrpSpPr>
        <p:grpSpPr>
          <a:xfrm>
            <a:off x="1338096" y="4337700"/>
            <a:ext cx="2454998" cy="1312246"/>
            <a:chOff x="6585160" y="1678126"/>
            <a:chExt cx="2454998" cy="1312246"/>
          </a:xfrm>
        </p:grpSpPr>
        <p:sp>
          <p:nvSpPr>
            <p:cNvPr id="29" name="矩形 28"/>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30" name="矩形 29"/>
            <p:cNvSpPr/>
            <p:nvPr/>
          </p:nvSpPr>
          <p:spPr>
            <a:xfrm>
              <a:off x="6798184" y="1678126"/>
              <a:ext cx="2241974" cy="40331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pic>
        <p:nvPicPr>
          <p:cNvPr id="1028" name="Picture 4" descr="d:\users\administrator\appdata\roaming\360se6\User Data\temp\roc-1931-918-jilin2.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304665" y="2804795"/>
            <a:ext cx="3573780" cy="2273935"/>
          </a:xfrm>
          <a:prstGeom prst="roundRect">
            <a:avLst>
              <a:gd name="adj" fmla="val 4167"/>
            </a:avLst>
          </a:prstGeom>
          <a:solidFill>
            <a:srgbClr val="FFFFFF"/>
          </a:solidFill>
          <a:ln w="76200" cap="sq">
            <a:solidFill>
              <a:srgbClr val="EAEAEA"/>
            </a:solidFill>
            <a:miter lim="800000"/>
            <a:headEnd/>
            <a:tailEnd/>
          </a:ln>
          <a:effectLst/>
        </p:spPr>
      </p:pic>
    </p:spTree>
    <p:custDataLst>
      <p:tags r:id="rId1"/>
    </p:custData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grpSp>
        <p:nvGrpSpPr>
          <p:cNvPr id="2" name="组合 1"/>
          <p:cNvGrpSpPr/>
          <p:nvPr/>
        </p:nvGrpSpPr>
        <p:grpSpPr>
          <a:xfrm>
            <a:off x="1282700" y="4656455"/>
            <a:ext cx="2353310" cy="1328691"/>
            <a:chOff x="6485209" y="1678126"/>
            <a:chExt cx="2654900" cy="1328420"/>
          </a:xfrm>
        </p:grpSpPr>
        <p:sp>
          <p:nvSpPr>
            <p:cNvPr id="15" name="矩形 14"/>
            <p:cNvSpPr/>
            <p:nvPr/>
          </p:nvSpPr>
          <p:spPr>
            <a:xfrm>
              <a:off x="6485209" y="2030750"/>
              <a:ext cx="2654900" cy="97579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16" name="矩形 15"/>
            <p:cNvSpPr/>
            <p:nvPr/>
          </p:nvSpPr>
          <p:spPr>
            <a:xfrm>
              <a:off x="6691672" y="1678126"/>
              <a:ext cx="2241974" cy="42345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31" name="组合 30"/>
          <p:cNvGrpSpPr/>
          <p:nvPr/>
        </p:nvGrpSpPr>
        <p:grpSpPr>
          <a:xfrm>
            <a:off x="3659505" y="4656455"/>
            <a:ext cx="2353310" cy="1328691"/>
            <a:chOff x="6485209" y="1678126"/>
            <a:chExt cx="2654900" cy="1328420"/>
          </a:xfrm>
        </p:grpSpPr>
        <p:sp>
          <p:nvSpPr>
            <p:cNvPr id="32" name="矩形 31"/>
            <p:cNvSpPr/>
            <p:nvPr/>
          </p:nvSpPr>
          <p:spPr>
            <a:xfrm>
              <a:off x="6485209" y="2030750"/>
              <a:ext cx="2654900" cy="97579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33" name="矩形 32"/>
            <p:cNvSpPr/>
            <p:nvPr/>
          </p:nvSpPr>
          <p:spPr>
            <a:xfrm>
              <a:off x="6691672" y="1678126"/>
              <a:ext cx="2241974" cy="42345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34" name="组合 33"/>
          <p:cNvGrpSpPr/>
          <p:nvPr/>
        </p:nvGrpSpPr>
        <p:grpSpPr>
          <a:xfrm>
            <a:off x="6096000" y="4656455"/>
            <a:ext cx="2353310" cy="1328691"/>
            <a:chOff x="6485209" y="1678126"/>
            <a:chExt cx="2654900" cy="1328420"/>
          </a:xfrm>
        </p:grpSpPr>
        <p:sp>
          <p:nvSpPr>
            <p:cNvPr id="35" name="矩形 34"/>
            <p:cNvSpPr/>
            <p:nvPr/>
          </p:nvSpPr>
          <p:spPr>
            <a:xfrm>
              <a:off x="6485209" y="2030750"/>
              <a:ext cx="2654900" cy="97579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36" name="矩形 35"/>
            <p:cNvSpPr/>
            <p:nvPr/>
          </p:nvSpPr>
          <p:spPr>
            <a:xfrm>
              <a:off x="6691672" y="1678126"/>
              <a:ext cx="2241974" cy="42345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37" name="组合 36"/>
          <p:cNvGrpSpPr/>
          <p:nvPr/>
        </p:nvGrpSpPr>
        <p:grpSpPr>
          <a:xfrm>
            <a:off x="8472805" y="4656455"/>
            <a:ext cx="2353310" cy="1328691"/>
            <a:chOff x="6485209" y="1678126"/>
            <a:chExt cx="2654900" cy="1328420"/>
          </a:xfrm>
        </p:grpSpPr>
        <p:sp>
          <p:nvSpPr>
            <p:cNvPr id="38" name="矩形 37"/>
            <p:cNvSpPr/>
            <p:nvPr/>
          </p:nvSpPr>
          <p:spPr>
            <a:xfrm>
              <a:off x="6485209" y="2030750"/>
              <a:ext cx="2654900" cy="97579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39" name="矩形 38"/>
            <p:cNvSpPr/>
            <p:nvPr/>
          </p:nvSpPr>
          <p:spPr>
            <a:xfrm>
              <a:off x="6691672" y="1678126"/>
              <a:ext cx="2241974" cy="42345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pic>
        <p:nvPicPr>
          <p:cNvPr id="3076" name="Picture 4" descr="d:\users\administrator\appdata\roaming\360se6\User Data\temp\15315066_964852.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660515" y="1902460"/>
            <a:ext cx="3982720" cy="2279015"/>
          </a:xfrm>
          <a:custGeom>
            <a:avLst/>
            <a:gdLst/>
            <a:ahLst/>
            <a:cxnLst>
              <a:cxn ang="3">
                <a:pos x="hc" y="t"/>
              </a:cxn>
              <a:cxn ang="cd2">
                <a:pos x="l" y="vc"/>
              </a:cxn>
              <a:cxn ang="cd4">
                <a:pos x="hc" y="b"/>
              </a:cxn>
              <a:cxn ang="0">
                <a:pos x="r" y="vc"/>
              </a:cxn>
            </a:cxnLst>
            <a:rect l="l" t="t" r="r" b="b"/>
            <a:pathLst>
              <a:path w="6272" h="3589">
                <a:moveTo>
                  <a:pt x="598" y="0"/>
                </a:moveTo>
                <a:lnTo>
                  <a:pt x="5674" y="0"/>
                </a:lnTo>
                <a:cubicBezTo>
                  <a:pt x="6004" y="0"/>
                  <a:pt x="6272" y="268"/>
                  <a:pt x="6272" y="598"/>
                </a:cubicBezTo>
                <a:lnTo>
                  <a:pt x="6272" y="2991"/>
                </a:lnTo>
                <a:cubicBezTo>
                  <a:pt x="6272" y="3321"/>
                  <a:pt x="6004" y="3589"/>
                  <a:pt x="5674" y="3589"/>
                </a:cubicBezTo>
                <a:lnTo>
                  <a:pt x="598" y="3589"/>
                </a:lnTo>
                <a:cubicBezTo>
                  <a:pt x="268" y="3589"/>
                  <a:pt x="0" y="3321"/>
                  <a:pt x="0" y="2991"/>
                </a:cubicBezTo>
                <a:lnTo>
                  <a:pt x="0" y="598"/>
                </a:lnTo>
                <a:cubicBezTo>
                  <a:pt x="0" y="268"/>
                  <a:pt x="268" y="0"/>
                  <a:pt x="598" y="0"/>
                </a:cubicBezTo>
                <a:close/>
              </a:path>
            </a:pathLst>
          </a:custGeom>
          <a:noFill/>
          <a:ln>
            <a:noFill/>
          </a:ln>
          <a:extLst>
            <a:ext uri="{909E8E84-426E-40DD-AFC4-6F175D3DCCD1}">
              <a14:hiddenFill xmlns:a14="http://schemas.microsoft.com/office/drawing/2010/main">
                <a:solidFill>
                  <a:srgbClr val="FFFFFF"/>
                </a:solidFill>
              </a14:hiddenFill>
            </a:ext>
          </a:extLst>
        </p:spPr>
      </p:pic>
      <p:pic>
        <p:nvPicPr>
          <p:cNvPr id="3078" name="Picture 6" descr="d:\users\administrator\appdata\roaming\360se6\User Data\temp\2006111214475831.jp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465580" y="1902460"/>
            <a:ext cx="3982720" cy="2279015"/>
          </a:xfrm>
          <a:custGeom>
            <a:avLst/>
            <a:gdLst/>
            <a:ahLst/>
            <a:cxnLst>
              <a:cxn ang="3">
                <a:pos x="hc" y="t"/>
              </a:cxn>
              <a:cxn ang="cd2">
                <a:pos x="l" y="vc"/>
              </a:cxn>
              <a:cxn ang="cd4">
                <a:pos x="hc" y="b"/>
              </a:cxn>
              <a:cxn ang="0">
                <a:pos x="r" y="vc"/>
              </a:cxn>
            </a:cxnLst>
            <a:rect l="l" t="t" r="r" b="b"/>
            <a:pathLst>
              <a:path w="6272" h="3589">
                <a:moveTo>
                  <a:pt x="598" y="0"/>
                </a:moveTo>
                <a:lnTo>
                  <a:pt x="5674" y="0"/>
                </a:lnTo>
                <a:cubicBezTo>
                  <a:pt x="6004" y="0"/>
                  <a:pt x="6272" y="268"/>
                  <a:pt x="6272" y="598"/>
                </a:cubicBezTo>
                <a:lnTo>
                  <a:pt x="6272" y="2991"/>
                </a:lnTo>
                <a:cubicBezTo>
                  <a:pt x="6272" y="3321"/>
                  <a:pt x="6004" y="3589"/>
                  <a:pt x="5674" y="3589"/>
                </a:cubicBezTo>
                <a:lnTo>
                  <a:pt x="598" y="3589"/>
                </a:lnTo>
                <a:cubicBezTo>
                  <a:pt x="268" y="3589"/>
                  <a:pt x="0" y="3321"/>
                  <a:pt x="0" y="2991"/>
                </a:cubicBezTo>
                <a:lnTo>
                  <a:pt x="0" y="598"/>
                </a:lnTo>
                <a:cubicBezTo>
                  <a:pt x="0" y="268"/>
                  <a:pt x="268" y="0"/>
                  <a:pt x="598" y="0"/>
                </a:cubicBezTo>
                <a:close/>
              </a:path>
            </a:pathLst>
          </a:custGeom>
          <a:noFill/>
          <a:ln>
            <a:noFill/>
          </a:ln>
          <a:extLst>
            <a:ext uri="{909E8E84-426E-40DD-AFC4-6F175D3DCCD1}">
              <a14:hiddenFill xmlns:a14="http://schemas.microsoft.com/office/drawing/2010/main">
                <a:solidFill>
                  <a:srgbClr val="FFFFFF"/>
                </a:solidFill>
              </a14:hiddenFill>
            </a:ext>
          </a:extLst>
        </p:spPr>
      </p:pic>
      <p:cxnSp>
        <p:nvCxnSpPr>
          <p:cNvPr id="46" name="直接连接符 45"/>
          <p:cNvCxnSpPr/>
          <p:nvPr/>
        </p:nvCxnSpPr>
        <p:spPr>
          <a:xfrm>
            <a:off x="6096000" y="1943100"/>
            <a:ext cx="0" cy="4041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3"/>
          <p:cNvGrpSpPr/>
          <p:nvPr/>
        </p:nvGrpSpPr>
        <p:grpSpPr>
          <a:xfrm>
            <a:off x="653306" y="3595944"/>
            <a:ext cx="1647071" cy="435214"/>
            <a:chOff x="1424694" y="3437117"/>
            <a:chExt cx="1499779" cy="396331"/>
          </a:xfrm>
          <a:solidFill>
            <a:srgbClr val="AB0019"/>
          </a:solidFill>
        </p:grpSpPr>
        <p:sp>
          <p:nvSpPr>
            <p:cNvPr id="64" name="Round Same Side Corner Rectangle 4"/>
            <p:cNvSpPr/>
            <p:nvPr/>
          </p:nvSpPr>
          <p:spPr>
            <a:xfrm rot="16200000">
              <a:off x="2049734" y="2958708"/>
              <a:ext cx="249700" cy="1499779"/>
            </a:xfrm>
            <a:prstGeom prst="round2SameRect">
              <a:avLst>
                <a:gd name="adj1" fmla="val 50000"/>
                <a:gd name="adj2" fmla="val 0"/>
              </a:avLst>
            </a:prstGeom>
            <a:grp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endParaRPr lang="en-GB"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sp>
          <p:nvSpPr>
            <p:cNvPr id="65" name="Oval 13"/>
            <p:cNvSpPr/>
            <p:nvPr/>
          </p:nvSpPr>
          <p:spPr>
            <a:xfrm>
              <a:off x="2014338" y="3437117"/>
              <a:ext cx="320492" cy="320492"/>
            </a:xfrm>
            <a:prstGeom prst="ellipse">
              <a:avLst/>
            </a:prstGeom>
            <a:grp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endParaRPr lang="en-GB"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grpSp>
      <p:grpSp>
        <p:nvGrpSpPr>
          <p:cNvPr id="66" name="Group 10"/>
          <p:cNvGrpSpPr/>
          <p:nvPr/>
        </p:nvGrpSpPr>
        <p:grpSpPr>
          <a:xfrm>
            <a:off x="2375922" y="3756959"/>
            <a:ext cx="1647071" cy="423132"/>
            <a:chOff x="2993261" y="3583747"/>
            <a:chExt cx="1499779" cy="385328"/>
          </a:xfrm>
          <a:solidFill>
            <a:srgbClr val="A5A5A5"/>
          </a:solidFill>
        </p:grpSpPr>
        <p:sp>
          <p:nvSpPr>
            <p:cNvPr id="67" name="Round Same Side Corner Rectangle 6"/>
            <p:cNvSpPr/>
            <p:nvPr/>
          </p:nvSpPr>
          <p:spPr>
            <a:xfrm rot="5400000" flipH="1">
              <a:off x="3618301" y="2958707"/>
              <a:ext cx="249700" cy="1499779"/>
            </a:xfrm>
            <a:prstGeom prst="round2SameRect">
              <a:avLst>
                <a:gd name="adj1" fmla="val 0"/>
                <a:gd name="adj2" fmla="val 0"/>
              </a:avLst>
            </a:prstGeom>
            <a:grp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endParaRPr lang="en-GB"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sp>
          <p:nvSpPr>
            <p:cNvPr id="68" name="Oval 14"/>
            <p:cNvSpPr/>
            <p:nvPr/>
          </p:nvSpPr>
          <p:spPr>
            <a:xfrm>
              <a:off x="3582905" y="3648583"/>
              <a:ext cx="320492" cy="320492"/>
            </a:xfrm>
            <a:prstGeom prst="ellipse">
              <a:avLst/>
            </a:prstGeom>
            <a:grp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endParaRPr lang="en-GB"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grpSp>
      <p:grpSp>
        <p:nvGrpSpPr>
          <p:cNvPr id="69" name="Group 11"/>
          <p:cNvGrpSpPr/>
          <p:nvPr/>
        </p:nvGrpSpPr>
        <p:grpSpPr>
          <a:xfrm>
            <a:off x="4098537" y="3595943"/>
            <a:ext cx="1647071" cy="435213"/>
            <a:chOff x="4561827" y="3437117"/>
            <a:chExt cx="1499779" cy="396330"/>
          </a:xfrm>
          <a:solidFill>
            <a:srgbClr val="AB0019"/>
          </a:solidFill>
        </p:grpSpPr>
        <p:sp>
          <p:nvSpPr>
            <p:cNvPr id="70" name="Round Same Side Corner Rectangle 7"/>
            <p:cNvSpPr/>
            <p:nvPr/>
          </p:nvSpPr>
          <p:spPr>
            <a:xfrm rot="5400000" flipH="1">
              <a:off x="5186867" y="2958707"/>
              <a:ext cx="249700" cy="1499779"/>
            </a:xfrm>
            <a:prstGeom prst="round2SameRect">
              <a:avLst>
                <a:gd name="adj1" fmla="val 0"/>
                <a:gd name="adj2" fmla="val 0"/>
              </a:avLst>
            </a:prstGeom>
            <a:grp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endParaRPr lang="en-GB"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sp>
          <p:nvSpPr>
            <p:cNvPr id="71" name="Oval 15"/>
            <p:cNvSpPr/>
            <p:nvPr/>
          </p:nvSpPr>
          <p:spPr>
            <a:xfrm>
              <a:off x="5220257" y="3437117"/>
              <a:ext cx="320492" cy="320492"/>
            </a:xfrm>
            <a:prstGeom prst="ellipse">
              <a:avLst/>
            </a:prstGeom>
            <a:grp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endParaRPr lang="en-GB"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grpSp>
      <p:grpSp>
        <p:nvGrpSpPr>
          <p:cNvPr id="72" name="Group 12"/>
          <p:cNvGrpSpPr/>
          <p:nvPr/>
        </p:nvGrpSpPr>
        <p:grpSpPr>
          <a:xfrm>
            <a:off x="5821152" y="3756959"/>
            <a:ext cx="1647071" cy="423132"/>
            <a:chOff x="6130393" y="3583747"/>
            <a:chExt cx="1499779" cy="385328"/>
          </a:xfrm>
          <a:solidFill>
            <a:srgbClr val="A5A5A5"/>
          </a:solidFill>
        </p:grpSpPr>
        <p:sp>
          <p:nvSpPr>
            <p:cNvPr id="73" name="Round Same Side Corner Rectangle 8"/>
            <p:cNvSpPr/>
            <p:nvPr/>
          </p:nvSpPr>
          <p:spPr>
            <a:xfrm rot="5400000" flipH="1">
              <a:off x="6755433" y="2958707"/>
              <a:ext cx="249700" cy="1499779"/>
            </a:xfrm>
            <a:prstGeom prst="round2SameRect">
              <a:avLst>
                <a:gd name="adj1" fmla="val 0"/>
                <a:gd name="adj2" fmla="val 0"/>
              </a:avLst>
            </a:prstGeom>
            <a:grp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endParaRPr lang="en-GB"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sp>
          <p:nvSpPr>
            <p:cNvPr id="74" name="Oval 16"/>
            <p:cNvSpPr/>
            <p:nvPr/>
          </p:nvSpPr>
          <p:spPr>
            <a:xfrm>
              <a:off x="6720037" y="3648583"/>
              <a:ext cx="320492" cy="320492"/>
            </a:xfrm>
            <a:prstGeom prst="ellipse">
              <a:avLst/>
            </a:prstGeom>
            <a:grp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endParaRPr lang="en-GB"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grpSp>
      <p:grpSp>
        <p:nvGrpSpPr>
          <p:cNvPr id="75" name="Group 35"/>
          <p:cNvGrpSpPr/>
          <p:nvPr/>
        </p:nvGrpSpPr>
        <p:grpSpPr>
          <a:xfrm>
            <a:off x="9266381" y="3756959"/>
            <a:ext cx="1647071" cy="423132"/>
            <a:chOff x="9267526" y="3583748"/>
            <a:chExt cx="1499779" cy="385327"/>
          </a:xfrm>
          <a:solidFill>
            <a:srgbClr val="AB0019"/>
          </a:solidFill>
        </p:grpSpPr>
        <p:sp>
          <p:nvSpPr>
            <p:cNvPr id="76" name="Round Same Side Corner Rectangle 5"/>
            <p:cNvSpPr/>
            <p:nvPr/>
          </p:nvSpPr>
          <p:spPr>
            <a:xfrm rot="5400000" flipH="1">
              <a:off x="9892566" y="2958708"/>
              <a:ext cx="249700" cy="1499779"/>
            </a:xfrm>
            <a:prstGeom prst="round2SameRect">
              <a:avLst>
                <a:gd name="adj1" fmla="val 50000"/>
                <a:gd name="adj2" fmla="val 0"/>
              </a:avLst>
            </a:prstGeom>
            <a:grp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endParaRPr lang="en-GB"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sp>
          <p:nvSpPr>
            <p:cNvPr id="77" name="Oval 17"/>
            <p:cNvSpPr/>
            <p:nvPr/>
          </p:nvSpPr>
          <p:spPr>
            <a:xfrm>
              <a:off x="9857169" y="3648583"/>
              <a:ext cx="320492" cy="320492"/>
            </a:xfrm>
            <a:prstGeom prst="ellipse">
              <a:avLst/>
            </a:prstGeom>
            <a:grp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endParaRPr lang="en-GB"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grpSp>
      <p:grpSp>
        <p:nvGrpSpPr>
          <p:cNvPr id="78" name="Group 19"/>
          <p:cNvGrpSpPr/>
          <p:nvPr/>
        </p:nvGrpSpPr>
        <p:grpSpPr>
          <a:xfrm>
            <a:off x="7543767" y="3595944"/>
            <a:ext cx="1647071" cy="435214"/>
            <a:chOff x="7698960" y="3437117"/>
            <a:chExt cx="1499779" cy="396331"/>
          </a:xfrm>
          <a:solidFill>
            <a:srgbClr val="AB0019"/>
          </a:solidFill>
        </p:grpSpPr>
        <p:sp>
          <p:nvSpPr>
            <p:cNvPr id="79" name="Round Same Side Corner Rectangle 9"/>
            <p:cNvSpPr/>
            <p:nvPr/>
          </p:nvSpPr>
          <p:spPr>
            <a:xfrm rot="5400000" flipH="1">
              <a:off x="8324000" y="2958708"/>
              <a:ext cx="249700" cy="1499779"/>
            </a:xfrm>
            <a:prstGeom prst="round2SameRect">
              <a:avLst>
                <a:gd name="adj1" fmla="val 0"/>
                <a:gd name="adj2" fmla="val 0"/>
              </a:avLst>
            </a:prstGeom>
            <a:grp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endParaRPr lang="en-GB"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sp>
          <p:nvSpPr>
            <p:cNvPr id="80" name="Oval 18"/>
            <p:cNvSpPr/>
            <p:nvPr/>
          </p:nvSpPr>
          <p:spPr>
            <a:xfrm>
              <a:off x="8357389" y="3437117"/>
              <a:ext cx="320492" cy="320492"/>
            </a:xfrm>
            <a:prstGeom prst="ellipse">
              <a:avLst/>
            </a:prstGeom>
            <a:grpFill/>
            <a:ln w="12700" cap="flat" cmpd="sng" algn="ctr">
              <a:noFill/>
              <a:prstDash val="solid"/>
              <a:miter lim="800000"/>
            </a:ln>
            <a:effectLst/>
          </p:spPr>
          <p:txBody>
            <a:bodyPr rtlCol="0" anchor="ctr"/>
            <a:lstStyle/>
            <a:p>
              <a:pPr algn="ctr" defTabSz="1152144" fontAlgn="auto">
                <a:lnSpc>
                  <a:spcPct val="120000"/>
                </a:lnSpc>
                <a:spcBef>
                  <a:spcPts val="0"/>
                </a:spcBef>
                <a:spcAft>
                  <a:spcPts val="0"/>
                </a:spcAft>
                <a:defRPr/>
              </a:pPr>
              <a:endParaRPr lang="en-GB"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grpSp>
      <p:grpSp>
        <p:nvGrpSpPr>
          <p:cNvPr id="81" name="Group 20"/>
          <p:cNvGrpSpPr/>
          <p:nvPr/>
        </p:nvGrpSpPr>
        <p:grpSpPr>
          <a:xfrm>
            <a:off x="9834942" y="4274167"/>
            <a:ext cx="509948" cy="510771"/>
            <a:chOff x="9145588" y="4435475"/>
            <a:chExt cx="464344" cy="465138"/>
          </a:xfrm>
          <a:solidFill>
            <a:srgbClr val="AB0019"/>
          </a:solidFill>
        </p:grpSpPr>
        <p:sp>
          <p:nvSpPr>
            <p:cNvPr id="82"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sp>
          <p:nvSpPr>
            <p:cNvPr id="83"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sp>
          <p:nvSpPr>
            <p:cNvPr id="84"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sp>
          <p:nvSpPr>
            <p:cNvPr id="85"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sp>
          <p:nvSpPr>
            <p:cNvPr id="86"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sp>
          <p:nvSpPr>
            <p:cNvPr id="87"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sp>
          <p:nvSpPr>
            <p:cNvPr id="88"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sp>
          <p:nvSpPr>
            <p:cNvPr id="89"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sp>
          <p:nvSpPr>
            <p:cNvPr id="90"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grpSp>
      <p:grpSp>
        <p:nvGrpSpPr>
          <p:cNvPr id="91" name="Group 30"/>
          <p:cNvGrpSpPr/>
          <p:nvPr/>
        </p:nvGrpSpPr>
        <p:grpSpPr>
          <a:xfrm>
            <a:off x="8187868" y="3008592"/>
            <a:ext cx="509948" cy="509901"/>
            <a:chOff x="7287419" y="2577307"/>
            <a:chExt cx="464344" cy="464344"/>
          </a:xfrm>
          <a:solidFill>
            <a:srgbClr val="AB0019"/>
          </a:solidFill>
        </p:grpSpPr>
        <p:sp>
          <p:nvSpPr>
            <p:cNvPr id="92" name="AutoShape 56"/>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400" kern="0">
                <a:solidFill>
                  <a:sysClr val="windowText" lastClr="000000">
                    <a:lumMod val="50000"/>
                    <a:lumOff val="50000"/>
                  </a:sysClr>
                </a:solidFill>
                <a:effectLst>
                  <a:outerShdw blurRad="38100" dist="38100" dir="2700000" algn="tl">
                    <a:srgbClr val="000000"/>
                  </a:outerShdw>
                </a:effectLst>
                <a:ea typeface="微软雅黑" panose="020B0503020204020204" pitchFamily="34" charset="-122"/>
                <a:cs typeface="+mn-ea"/>
                <a:sym typeface="Arial" panose="020B0604020202020204" pitchFamily="34" charset="0"/>
              </a:endParaRPr>
            </a:p>
          </p:txBody>
        </p:sp>
        <p:sp>
          <p:nvSpPr>
            <p:cNvPr id="93" name="AutoShape 57"/>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400" kern="0">
                <a:solidFill>
                  <a:sysClr val="windowText" lastClr="000000">
                    <a:lumMod val="50000"/>
                    <a:lumOff val="50000"/>
                  </a:sysClr>
                </a:solidFill>
                <a:effectLst>
                  <a:outerShdw blurRad="38100" dist="38100" dir="2700000" algn="tl">
                    <a:srgbClr val="000000"/>
                  </a:outerShdw>
                </a:effectLst>
                <a:ea typeface="微软雅黑" panose="020B0503020204020204" pitchFamily="34" charset="-122"/>
                <a:cs typeface="+mn-ea"/>
                <a:sym typeface="Arial" panose="020B0604020202020204" pitchFamily="34" charset="0"/>
              </a:endParaRPr>
            </a:p>
          </p:txBody>
        </p:sp>
        <p:sp>
          <p:nvSpPr>
            <p:cNvPr id="94" name="AutoShape 58"/>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400" kern="0">
                <a:solidFill>
                  <a:sysClr val="windowText" lastClr="000000">
                    <a:lumMod val="50000"/>
                    <a:lumOff val="50000"/>
                  </a:sysClr>
                </a:solidFill>
                <a:effectLst>
                  <a:outerShdw blurRad="38100" dist="38100" dir="2700000" algn="tl">
                    <a:srgbClr val="000000"/>
                  </a:outerShdw>
                </a:effectLst>
                <a:ea typeface="微软雅黑" panose="020B0503020204020204" pitchFamily="34" charset="-122"/>
                <a:cs typeface="+mn-ea"/>
                <a:sym typeface="Arial" panose="020B0604020202020204" pitchFamily="34" charset="0"/>
              </a:endParaRPr>
            </a:p>
          </p:txBody>
        </p:sp>
      </p:grpSp>
      <p:sp>
        <p:nvSpPr>
          <p:cNvPr id="95" name="AutoShape 59"/>
          <p:cNvSpPr>
            <a:spLocks/>
          </p:cNvSpPr>
          <p:nvPr/>
        </p:nvSpPr>
        <p:spPr bwMode="auto">
          <a:xfrm>
            <a:off x="2864624" y="4263814"/>
            <a:ext cx="510818" cy="50990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A5A5A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313" tIns="25313" rIns="25313" bIns="25313" anchor="ctr"/>
          <a:lstStyle/>
          <a:p>
            <a:pPr algn="ctr" defTabSz="303723" fontAlgn="auto" hangingPunct="0">
              <a:lnSpc>
                <a:spcPct val="120000"/>
              </a:lnSpc>
              <a:spcBef>
                <a:spcPts val="0"/>
              </a:spcBef>
              <a:spcAft>
                <a:spcPts val="0"/>
              </a:spcAft>
              <a:defRPr/>
            </a:pPr>
            <a:endParaRPr lang="en-US" sz="1500" kern="0">
              <a:solidFill>
                <a:sysClr val="windowText" lastClr="000000">
                  <a:lumMod val="50000"/>
                  <a:lumOff val="50000"/>
                </a:sysClr>
              </a:solidFill>
              <a:ea typeface="微软雅黑" panose="020B0503020204020204" pitchFamily="34" charset="-122"/>
              <a:cs typeface="+mn-ea"/>
              <a:sym typeface="Arial" panose="020B0604020202020204" pitchFamily="34" charset="0"/>
            </a:endParaRPr>
          </a:p>
        </p:txBody>
      </p:sp>
      <p:grpSp>
        <p:nvGrpSpPr>
          <p:cNvPr id="96" name="Group 38"/>
          <p:cNvGrpSpPr/>
          <p:nvPr/>
        </p:nvGrpSpPr>
        <p:grpSpPr>
          <a:xfrm>
            <a:off x="4742204" y="3001530"/>
            <a:ext cx="510818" cy="429711"/>
            <a:chOff x="5368132" y="2625725"/>
            <a:chExt cx="465138" cy="391319"/>
          </a:xfrm>
          <a:solidFill>
            <a:srgbClr val="AB0019"/>
          </a:solidFill>
        </p:grpSpPr>
        <p:sp>
          <p:nvSpPr>
            <p:cNvPr id="97"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400" kern="0">
                <a:solidFill>
                  <a:sysClr val="windowText" lastClr="000000">
                    <a:lumMod val="50000"/>
                    <a:lumOff val="50000"/>
                  </a:sysClr>
                </a:solidFill>
                <a:effectLst>
                  <a:outerShdw blurRad="38100" dist="38100" dir="2700000" algn="tl">
                    <a:srgbClr val="000000"/>
                  </a:outerShdw>
                </a:effectLst>
                <a:ea typeface="微软雅黑" panose="020B0503020204020204" pitchFamily="34" charset="-122"/>
                <a:cs typeface="+mn-ea"/>
                <a:sym typeface="Arial" panose="020B0604020202020204" pitchFamily="34" charset="0"/>
              </a:endParaRPr>
            </a:p>
          </p:txBody>
        </p:sp>
        <p:sp>
          <p:nvSpPr>
            <p:cNvPr id="98"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400" kern="0">
                <a:solidFill>
                  <a:sysClr val="windowText" lastClr="000000">
                    <a:lumMod val="50000"/>
                    <a:lumOff val="50000"/>
                  </a:sysClr>
                </a:solidFill>
                <a:effectLst>
                  <a:outerShdw blurRad="38100" dist="38100" dir="2700000" algn="tl">
                    <a:srgbClr val="000000"/>
                  </a:outerShdw>
                </a:effectLst>
                <a:ea typeface="微软雅黑" panose="020B0503020204020204" pitchFamily="34" charset="-122"/>
                <a:cs typeface="+mn-ea"/>
                <a:sym typeface="Arial" panose="020B0604020202020204" pitchFamily="34" charset="0"/>
              </a:endParaRPr>
            </a:p>
          </p:txBody>
        </p:sp>
        <p:sp>
          <p:nvSpPr>
            <p:cNvPr id="99"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400" kern="0">
                <a:solidFill>
                  <a:sysClr val="windowText" lastClr="000000">
                    <a:lumMod val="50000"/>
                    <a:lumOff val="50000"/>
                  </a:sysClr>
                </a:solidFill>
                <a:effectLst>
                  <a:outerShdw blurRad="38100" dist="38100" dir="2700000" algn="tl">
                    <a:srgbClr val="000000"/>
                  </a:outerShdw>
                </a:effectLst>
                <a:ea typeface="微软雅黑" panose="020B0503020204020204" pitchFamily="34" charset="-122"/>
                <a:cs typeface="+mn-ea"/>
                <a:sym typeface="Arial" panose="020B0604020202020204" pitchFamily="34" charset="0"/>
              </a:endParaRPr>
            </a:p>
          </p:txBody>
        </p:sp>
      </p:grpSp>
      <p:grpSp>
        <p:nvGrpSpPr>
          <p:cNvPr id="100" name="Group 42"/>
          <p:cNvGrpSpPr/>
          <p:nvPr/>
        </p:nvGrpSpPr>
        <p:grpSpPr>
          <a:xfrm>
            <a:off x="1221869" y="3008156"/>
            <a:ext cx="509948" cy="398334"/>
            <a:chOff x="2581275" y="1710532"/>
            <a:chExt cx="464344" cy="362744"/>
          </a:xfrm>
          <a:solidFill>
            <a:srgbClr val="AB0019"/>
          </a:solidFill>
        </p:grpSpPr>
        <p:sp>
          <p:nvSpPr>
            <p:cNvPr id="101"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400" kern="0">
                <a:solidFill>
                  <a:sysClr val="windowText" lastClr="000000">
                    <a:lumMod val="50000"/>
                    <a:lumOff val="50000"/>
                  </a:sysClr>
                </a:solidFill>
                <a:effectLst>
                  <a:outerShdw blurRad="38100" dist="38100" dir="2700000" algn="tl">
                    <a:srgbClr val="000000"/>
                  </a:outerShdw>
                </a:effectLst>
                <a:ea typeface="微软雅黑" panose="020B0503020204020204" pitchFamily="34" charset="-122"/>
                <a:cs typeface="+mn-ea"/>
                <a:sym typeface="Arial" panose="020B0604020202020204" pitchFamily="34" charset="0"/>
              </a:endParaRPr>
            </a:p>
          </p:txBody>
        </p:sp>
        <p:sp>
          <p:nvSpPr>
            <p:cNvPr id="102"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400" kern="0">
                <a:solidFill>
                  <a:sysClr val="windowText" lastClr="000000">
                    <a:lumMod val="50000"/>
                    <a:lumOff val="50000"/>
                  </a:sysClr>
                </a:solidFill>
                <a:effectLst>
                  <a:outerShdw blurRad="38100" dist="38100" dir="2700000" algn="tl">
                    <a:srgbClr val="000000"/>
                  </a:outerShdw>
                </a:effectLst>
                <a:ea typeface="微软雅黑" panose="020B0503020204020204" pitchFamily="34" charset="-122"/>
                <a:cs typeface="+mn-ea"/>
                <a:sym typeface="Arial" panose="020B0604020202020204" pitchFamily="34" charset="0"/>
              </a:endParaRPr>
            </a:p>
          </p:txBody>
        </p:sp>
        <p:sp>
          <p:nvSpPr>
            <p:cNvPr id="103"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400" kern="0">
                <a:solidFill>
                  <a:sysClr val="windowText" lastClr="000000">
                    <a:lumMod val="50000"/>
                    <a:lumOff val="50000"/>
                  </a:sysClr>
                </a:solidFill>
                <a:effectLst>
                  <a:outerShdw blurRad="38100" dist="38100" dir="2700000" algn="tl">
                    <a:srgbClr val="000000"/>
                  </a:outerShdw>
                </a:effectLst>
                <a:ea typeface="微软雅黑" panose="020B0503020204020204" pitchFamily="34" charset="-122"/>
                <a:cs typeface="+mn-ea"/>
                <a:sym typeface="Arial" panose="020B0604020202020204" pitchFamily="34" charset="0"/>
              </a:endParaRPr>
            </a:p>
          </p:txBody>
        </p:sp>
        <p:sp>
          <p:nvSpPr>
            <p:cNvPr id="104"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400" kern="0">
                <a:solidFill>
                  <a:sysClr val="windowText" lastClr="000000">
                    <a:lumMod val="50000"/>
                    <a:lumOff val="50000"/>
                  </a:sysClr>
                </a:solidFill>
                <a:effectLst>
                  <a:outerShdw blurRad="38100" dist="38100" dir="2700000" algn="tl">
                    <a:srgbClr val="000000"/>
                  </a:outerShdw>
                </a:effectLst>
                <a:ea typeface="微软雅黑" panose="020B0503020204020204" pitchFamily="34" charset="-122"/>
                <a:cs typeface="+mn-ea"/>
                <a:sym typeface="Arial" panose="020B0604020202020204" pitchFamily="34" charset="0"/>
              </a:endParaRPr>
            </a:p>
          </p:txBody>
        </p:sp>
        <p:sp>
          <p:nvSpPr>
            <p:cNvPr id="105"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400" kern="0">
                <a:solidFill>
                  <a:sysClr val="windowText" lastClr="000000">
                    <a:lumMod val="50000"/>
                    <a:lumOff val="50000"/>
                  </a:sysClr>
                </a:solidFill>
                <a:effectLst>
                  <a:outerShdw blurRad="38100" dist="38100" dir="2700000" algn="tl">
                    <a:srgbClr val="000000"/>
                  </a:outerShdw>
                </a:effectLst>
                <a:ea typeface="微软雅黑" panose="020B0503020204020204" pitchFamily="34" charset="-122"/>
                <a:cs typeface="+mn-ea"/>
                <a:sym typeface="Arial" panose="020B0604020202020204" pitchFamily="34" charset="0"/>
              </a:endParaRPr>
            </a:p>
          </p:txBody>
        </p:sp>
        <p:sp>
          <p:nvSpPr>
            <p:cNvPr id="106"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400" kern="0">
                <a:solidFill>
                  <a:sysClr val="windowText" lastClr="000000">
                    <a:lumMod val="50000"/>
                    <a:lumOff val="50000"/>
                  </a:sysClr>
                </a:solidFill>
                <a:effectLst>
                  <a:outerShdw blurRad="38100" dist="38100" dir="2700000" algn="tl">
                    <a:srgbClr val="000000"/>
                  </a:outerShdw>
                </a:effectLst>
                <a:ea typeface="微软雅黑" panose="020B0503020204020204" pitchFamily="34" charset="-122"/>
                <a:cs typeface="+mn-ea"/>
                <a:sym typeface="Arial" panose="020B0604020202020204" pitchFamily="34" charset="0"/>
              </a:endParaRPr>
            </a:p>
          </p:txBody>
        </p:sp>
        <p:sp>
          <p:nvSpPr>
            <p:cNvPr id="107"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400" kern="0">
                <a:solidFill>
                  <a:sysClr val="windowText" lastClr="000000">
                    <a:lumMod val="50000"/>
                    <a:lumOff val="50000"/>
                  </a:sysClr>
                </a:solidFill>
                <a:effectLst>
                  <a:outerShdw blurRad="38100" dist="38100" dir="2700000" algn="tl">
                    <a:srgbClr val="000000"/>
                  </a:outerShdw>
                </a:effectLst>
                <a:ea typeface="微软雅黑" panose="020B0503020204020204" pitchFamily="34" charset="-122"/>
                <a:cs typeface="+mn-ea"/>
                <a:sym typeface="Arial" panose="020B0604020202020204" pitchFamily="34" charset="0"/>
              </a:endParaRPr>
            </a:p>
          </p:txBody>
        </p:sp>
      </p:grpSp>
      <p:grpSp>
        <p:nvGrpSpPr>
          <p:cNvPr id="108" name="Group 52"/>
          <p:cNvGrpSpPr/>
          <p:nvPr/>
        </p:nvGrpSpPr>
        <p:grpSpPr>
          <a:xfrm>
            <a:off x="6470244" y="4263815"/>
            <a:ext cx="350427" cy="510771"/>
            <a:chOff x="5441157" y="4440238"/>
            <a:chExt cx="319088" cy="465138"/>
          </a:xfrm>
          <a:solidFill>
            <a:srgbClr val="A5A5A5"/>
          </a:solidFill>
        </p:grpSpPr>
        <p:sp>
          <p:nvSpPr>
            <p:cNvPr id="109" name="AutoShape 97"/>
            <p:cNvSpPr>
              <a:spLocks/>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400" kern="0">
                <a:solidFill>
                  <a:sysClr val="windowText" lastClr="000000">
                    <a:lumMod val="50000"/>
                    <a:lumOff val="50000"/>
                  </a:sysClr>
                </a:solidFill>
                <a:effectLst>
                  <a:outerShdw blurRad="38100" dist="38100" dir="2700000" algn="tl">
                    <a:srgbClr val="000000"/>
                  </a:outerShdw>
                </a:effectLst>
                <a:ea typeface="微软雅黑" panose="020B0503020204020204" pitchFamily="34" charset="-122"/>
                <a:cs typeface="+mn-ea"/>
                <a:sym typeface="Arial" panose="020B0604020202020204" pitchFamily="34" charset="0"/>
              </a:endParaRPr>
            </a:p>
          </p:txBody>
        </p:sp>
        <p:sp>
          <p:nvSpPr>
            <p:cNvPr id="110" name="AutoShape 98"/>
            <p:cNvSpPr>
              <a:spLocks/>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400" kern="0">
                <a:solidFill>
                  <a:sysClr val="windowText" lastClr="000000">
                    <a:lumMod val="50000"/>
                    <a:lumOff val="50000"/>
                  </a:sysClr>
                </a:solidFill>
                <a:effectLst>
                  <a:outerShdw blurRad="38100" dist="38100" dir="2700000" algn="tl">
                    <a:srgbClr val="000000"/>
                  </a:outerShdw>
                </a:effectLst>
                <a:ea typeface="微软雅黑" panose="020B0503020204020204" pitchFamily="34" charset="-122"/>
                <a:cs typeface="+mn-ea"/>
                <a:sym typeface="Arial" panose="020B0604020202020204" pitchFamily="34" charset="0"/>
              </a:endParaRPr>
            </a:p>
          </p:txBody>
        </p:sp>
        <p:sp>
          <p:nvSpPr>
            <p:cNvPr id="111" name="AutoShape 99"/>
            <p:cNvSpPr>
              <a:spLocks/>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303723" fontAlgn="auto" hangingPunct="0">
                <a:lnSpc>
                  <a:spcPct val="120000"/>
                </a:lnSpc>
                <a:spcBef>
                  <a:spcPts val="0"/>
                </a:spcBef>
                <a:spcAft>
                  <a:spcPts val="0"/>
                </a:spcAft>
                <a:defRPr/>
              </a:pPr>
              <a:endParaRPr lang="en-US" sz="1400" kern="0">
                <a:solidFill>
                  <a:sysClr val="windowText" lastClr="000000">
                    <a:lumMod val="50000"/>
                    <a:lumOff val="50000"/>
                  </a:sysClr>
                </a:solidFill>
                <a:effectLst>
                  <a:outerShdw blurRad="38100" dist="38100" dir="2700000" algn="tl">
                    <a:srgbClr val="000000"/>
                  </a:outerShdw>
                </a:effectLst>
                <a:ea typeface="微软雅黑" panose="020B0503020204020204" pitchFamily="34" charset="-122"/>
                <a:cs typeface="+mn-ea"/>
                <a:sym typeface="Arial" panose="020B0604020202020204" pitchFamily="34" charset="0"/>
              </a:endParaRPr>
            </a:p>
          </p:txBody>
        </p:sp>
      </p:grpSp>
      <p:sp>
        <p:nvSpPr>
          <p:cNvPr id="112" name="TextBox 23"/>
          <p:cNvSpPr txBox="1"/>
          <p:nvPr/>
        </p:nvSpPr>
        <p:spPr>
          <a:xfrm>
            <a:off x="9102550" y="2148278"/>
            <a:ext cx="2457831" cy="559537"/>
          </a:xfrm>
          <a:prstGeom prst="rect">
            <a:avLst/>
          </a:prstGeom>
          <a:noFill/>
        </p:spPr>
        <p:txBody>
          <a:bodyPr wrap="square" lIns="115214" tIns="57607" rIns="115214" bIns="57607" rtlCol="0">
            <a:spAutoFit/>
          </a:bodyPr>
          <a:lstStyle/>
          <a:p>
            <a:pPr defTabSz="1152144" fontAlgn="auto">
              <a:lnSpc>
                <a:spcPct val="120000"/>
              </a:lnSpc>
              <a:spcBef>
                <a:spcPts val="0"/>
              </a:spcBef>
              <a:spcAft>
                <a:spcPts val="0"/>
              </a:spcAft>
              <a:defRPr/>
            </a:pPr>
            <a:r>
              <a:rPr lang="zh-CN" altLang="en-US" sz="800" kern="0" dirty="0">
                <a:solidFill>
                  <a:sysClr val="window" lastClr="FFFFFF">
                    <a:lumMod val="65000"/>
                  </a:sysClr>
                </a:solidFill>
                <a:ea typeface="微软雅黑" panose="020B0503020204020204" pitchFamily="34" charset="-122"/>
                <a:cs typeface="+mn-ea"/>
                <a:sym typeface="Arial" panose="020B0604020202020204" pitchFamily="34" charset="0"/>
              </a:rPr>
              <a:t>请替换文字内容，修改文字内容，也可以直接复制你的内容到此。请替换文字内容，修改文字内容，也可以直接复制你的内容到此。</a:t>
            </a:r>
            <a:endParaRPr lang="en-GB" altLang="zh-CN" sz="8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113" name="TextBox 24"/>
          <p:cNvSpPr txBox="1"/>
          <p:nvPr/>
        </p:nvSpPr>
        <p:spPr>
          <a:xfrm>
            <a:off x="9102549" y="1848658"/>
            <a:ext cx="1476948" cy="372274"/>
          </a:xfrm>
          <a:prstGeom prst="rect">
            <a:avLst/>
          </a:prstGeom>
          <a:noFill/>
        </p:spPr>
        <p:txBody>
          <a:bodyPr wrap="none" lIns="115214" tIns="57607" rIns="115214" bIns="57607" rtlCol="0">
            <a:spAutoFit/>
          </a:bodyPr>
          <a:lstStyle/>
          <a:p>
            <a:pPr defTabSz="1152144" fontAlgn="auto">
              <a:lnSpc>
                <a:spcPct val="120000"/>
              </a:lnSpc>
              <a:spcBef>
                <a:spcPts val="0"/>
              </a:spcBef>
              <a:spcAft>
                <a:spcPts val="0"/>
              </a:spcAft>
              <a:defRPr/>
            </a:pPr>
            <a:r>
              <a:rPr lang="zh-CN" altLang="en-US" sz="14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endParaRPr lang="zh-CN" altLang="en-US" sz="14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114" name="TextBox 23"/>
          <p:cNvSpPr txBox="1"/>
          <p:nvPr/>
        </p:nvSpPr>
        <p:spPr>
          <a:xfrm>
            <a:off x="7486720" y="5116942"/>
            <a:ext cx="2457831" cy="559537"/>
          </a:xfrm>
          <a:prstGeom prst="rect">
            <a:avLst/>
          </a:prstGeom>
          <a:noFill/>
        </p:spPr>
        <p:txBody>
          <a:bodyPr wrap="square" lIns="115214" tIns="57607" rIns="115214" bIns="57607" rtlCol="0">
            <a:spAutoFit/>
          </a:bodyPr>
          <a:lstStyle/>
          <a:p>
            <a:pPr defTabSz="1152144" fontAlgn="auto">
              <a:lnSpc>
                <a:spcPct val="120000"/>
              </a:lnSpc>
              <a:spcBef>
                <a:spcPts val="0"/>
              </a:spcBef>
              <a:spcAft>
                <a:spcPts val="0"/>
              </a:spcAft>
              <a:defRPr/>
            </a:pPr>
            <a:r>
              <a:rPr lang="zh-CN" altLang="en-US" sz="8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r>
              <a:rPr lang="zh-CN" altLang="en-US" sz="8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a:t>
            </a:r>
            <a:r>
              <a:rPr lang="zh-CN" altLang="en-US" sz="800" kern="0">
                <a:solidFill>
                  <a:sysClr val="window" lastClr="FFFFFF">
                    <a:lumMod val="65000"/>
                  </a:sysClr>
                </a:solidFill>
                <a:ea typeface="微软雅黑" panose="020B0503020204020204" pitchFamily="34" charset="-122"/>
                <a:cs typeface="+mn-ea"/>
                <a:sym typeface="Arial" panose="020B0604020202020204" pitchFamily="34" charset="0"/>
              </a:rPr>
              <a:t>此。请替换文字内容</a:t>
            </a:r>
            <a:r>
              <a:rPr lang="zh-CN" altLang="en-US" sz="8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，修改文字内容，也可以直接复制你的内容到此。</a:t>
            </a:r>
            <a:endParaRPr lang="en-GB" altLang="zh-CN" sz="8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115" name="TextBox 24"/>
          <p:cNvSpPr txBox="1"/>
          <p:nvPr/>
        </p:nvSpPr>
        <p:spPr>
          <a:xfrm>
            <a:off x="7486719" y="4817321"/>
            <a:ext cx="1476948" cy="372274"/>
          </a:xfrm>
          <a:prstGeom prst="rect">
            <a:avLst/>
          </a:prstGeom>
          <a:noFill/>
        </p:spPr>
        <p:txBody>
          <a:bodyPr wrap="none" lIns="115214" tIns="57607" rIns="115214" bIns="57607" rtlCol="0">
            <a:spAutoFit/>
          </a:bodyPr>
          <a:lstStyle/>
          <a:p>
            <a:pPr defTabSz="1152144" fontAlgn="auto">
              <a:lnSpc>
                <a:spcPct val="120000"/>
              </a:lnSpc>
              <a:spcBef>
                <a:spcPts val="0"/>
              </a:spcBef>
              <a:spcAft>
                <a:spcPts val="0"/>
              </a:spcAft>
              <a:defRPr/>
            </a:pPr>
            <a:r>
              <a:rPr lang="zh-CN" altLang="en-US" sz="14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endParaRPr lang="zh-CN" altLang="en-US" sz="14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116" name="TextBox 23"/>
          <p:cNvSpPr txBox="1"/>
          <p:nvPr/>
        </p:nvSpPr>
        <p:spPr>
          <a:xfrm>
            <a:off x="5534260" y="2148278"/>
            <a:ext cx="2457831" cy="559537"/>
          </a:xfrm>
          <a:prstGeom prst="rect">
            <a:avLst/>
          </a:prstGeom>
          <a:noFill/>
        </p:spPr>
        <p:txBody>
          <a:bodyPr wrap="square" lIns="115214" tIns="57607" rIns="115214" bIns="57607" rtlCol="0">
            <a:spAutoFit/>
          </a:bodyPr>
          <a:lstStyle/>
          <a:p>
            <a:pPr defTabSz="1152144" fontAlgn="auto">
              <a:lnSpc>
                <a:spcPct val="120000"/>
              </a:lnSpc>
              <a:spcBef>
                <a:spcPts val="0"/>
              </a:spcBef>
              <a:spcAft>
                <a:spcPts val="0"/>
              </a:spcAft>
              <a:defRPr/>
            </a:pPr>
            <a:r>
              <a:rPr lang="zh-CN" altLang="en-US" sz="8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r>
              <a:rPr lang="zh-CN" altLang="en-US" sz="8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a:t>
            </a:r>
            <a:r>
              <a:rPr lang="zh-CN" altLang="en-US" sz="800" kern="0">
                <a:solidFill>
                  <a:sysClr val="window" lastClr="FFFFFF">
                    <a:lumMod val="65000"/>
                  </a:sysClr>
                </a:solidFill>
                <a:ea typeface="微软雅黑" panose="020B0503020204020204" pitchFamily="34" charset="-122"/>
                <a:cs typeface="+mn-ea"/>
                <a:sym typeface="Arial" panose="020B0604020202020204" pitchFamily="34" charset="0"/>
              </a:rPr>
              <a:t>此。请替换文字内容</a:t>
            </a:r>
            <a:r>
              <a:rPr lang="zh-CN" altLang="en-US" sz="8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，修改文字内容，也可以直接复制你的内容到此。</a:t>
            </a:r>
            <a:endParaRPr lang="en-GB" altLang="zh-CN" sz="8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117" name="TextBox 24"/>
          <p:cNvSpPr txBox="1"/>
          <p:nvPr/>
        </p:nvSpPr>
        <p:spPr>
          <a:xfrm>
            <a:off x="5534259" y="1848658"/>
            <a:ext cx="1476948" cy="372274"/>
          </a:xfrm>
          <a:prstGeom prst="rect">
            <a:avLst/>
          </a:prstGeom>
          <a:noFill/>
        </p:spPr>
        <p:txBody>
          <a:bodyPr wrap="none" lIns="115214" tIns="57607" rIns="115214" bIns="57607" rtlCol="0">
            <a:spAutoFit/>
          </a:bodyPr>
          <a:lstStyle/>
          <a:p>
            <a:pPr defTabSz="1152144" fontAlgn="auto">
              <a:lnSpc>
                <a:spcPct val="120000"/>
              </a:lnSpc>
              <a:spcBef>
                <a:spcPts val="0"/>
              </a:spcBef>
              <a:spcAft>
                <a:spcPts val="0"/>
              </a:spcAft>
              <a:defRPr/>
            </a:pPr>
            <a:r>
              <a:rPr lang="zh-CN" altLang="en-US" sz="14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endParaRPr lang="zh-CN" altLang="en-US" sz="14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118" name="TextBox 23"/>
          <p:cNvSpPr txBox="1"/>
          <p:nvPr/>
        </p:nvSpPr>
        <p:spPr>
          <a:xfrm>
            <a:off x="4120407" y="5116942"/>
            <a:ext cx="2457831" cy="559537"/>
          </a:xfrm>
          <a:prstGeom prst="rect">
            <a:avLst/>
          </a:prstGeom>
          <a:noFill/>
        </p:spPr>
        <p:txBody>
          <a:bodyPr wrap="square" lIns="115214" tIns="57607" rIns="115214" bIns="57607" rtlCol="0">
            <a:spAutoFit/>
          </a:bodyPr>
          <a:lstStyle/>
          <a:p>
            <a:pPr defTabSz="1152144" fontAlgn="auto">
              <a:lnSpc>
                <a:spcPct val="120000"/>
              </a:lnSpc>
              <a:spcBef>
                <a:spcPts val="0"/>
              </a:spcBef>
              <a:spcAft>
                <a:spcPts val="0"/>
              </a:spcAft>
              <a:defRPr/>
            </a:pPr>
            <a:r>
              <a:rPr lang="zh-CN" altLang="en-US" sz="8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r>
              <a:rPr lang="zh-CN" altLang="en-US" sz="8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a:t>
            </a:r>
            <a:r>
              <a:rPr lang="zh-CN" altLang="en-US" sz="800" kern="0">
                <a:solidFill>
                  <a:sysClr val="window" lastClr="FFFFFF">
                    <a:lumMod val="65000"/>
                  </a:sysClr>
                </a:solidFill>
                <a:ea typeface="微软雅黑" panose="020B0503020204020204" pitchFamily="34" charset="-122"/>
                <a:cs typeface="+mn-ea"/>
                <a:sym typeface="Arial" panose="020B0604020202020204" pitchFamily="34" charset="0"/>
              </a:rPr>
              <a:t>此。请替换文字内容</a:t>
            </a:r>
            <a:r>
              <a:rPr lang="zh-CN" altLang="en-US" sz="8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，修改文字内容，也可以直接复制你的内容到此。</a:t>
            </a:r>
            <a:endParaRPr lang="en-GB" altLang="zh-CN" sz="8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119" name="TextBox 24"/>
          <p:cNvSpPr txBox="1"/>
          <p:nvPr/>
        </p:nvSpPr>
        <p:spPr>
          <a:xfrm>
            <a:off x="4120407" y="4817321"/>
            <a:ext cx="1476948" cy="372274"/>
          </a:xfrm>
          <a:prstGeom prst="rect">
            <a:avLst/>
          </a:prstGeom>
          <a:noFill/>
        </p:spPr>
        <p:txBody>
          <a:bodyPr wrap="none" lIns="115214" tIns="57607" rIns="115214" bIns="57607" rtlCol="0">
            <a:spAutoFit/>
          </a:bodyPr>
          <a:lstStyle/>
          <a:p>
            <a:pPr defTabSz="1152144" fontAlgn="auto">
              <a:lnSpc>
                <a:spcPct val="120000"/>
              </a:lnSpc>
              <a:spcBef>
                <a:spcPts val="0"/>
              </a:spcBef>
              <a:spcAft>
                <a:spcPts val="0"/>
              </a:spcAft>
              <a:defRPr/>
            </a:pPr>
            <a:r>
              <a:rPr lang="zh-CN" altLang="en-US" sz="14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endParaRPr lang="zh-CN" altLang="en-US" sz="14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120" name="TextBox 23"/>
          <p:cNvSpPr txBox="1"/>
          <p:nvPr/>
        </p:nvSpPr>
        <p:spPr>
          <a:xfrm>
            <a:off x="2244891" y="2148278"/>
            <a:ext cx="2457831" cy="559537"/>
          </a:xfrm>
          <a:prstGeom prst="rect">
            <a:avLst/>
          </a:prstGeom>
          <a:noFill/>
        </p:spPr>
        <p:txBody>
          <a:bodyPr wrap="square" lIns="115214" tIns="57607" rIns="115214" bIns="57607" rtlCol="0">
            <a:spAutoFit/>
          </a:bodyPr>
          <a:lstStyle/>
          <a:p>
            <a:pPr defTabSz="1152144" fontAlgn="auto">
              <a:lnSpc>
                <a:spcPct val="120000"/>
              </a:lnSpc>
              <a:spcBef>
                <a:spcPts val="0"/>
              </a:spcBef>
              <a:spcAft>
                <a:spcPts val="0"/>
              </a:spcAft>
              <a:defRPr/>
            </a:pPr>
            <a:r>
              <a:rPr lang="zh-CN" altLang="en-US" sz="8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r>
              <a:rPr lang="zh-CN" altLang="en-US" sz="8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a:t>
            </a:r>
            <a:r>
              <a:rPr lang="zh-CN" altLang="en-US" sz="800" kern="0">
                <a:solidFill>
                  <a:sysClr val="window" lastClr="FFFFFF">
                    <a:lumMod val="65000"/>
                  </a:sysClr>
                </a:solidFill>
                <a:ea typeface="微软雅黑" panose="020B0503020204020204" pitchFamily="34" charset="-122"/>
                <a:cs typeface="+mn-ea"/>
                <a:sym typeface="Arial" panose="020B0604020202020204" pitchFamily="34" charset="0"/>
              </a:rPr>
              <a:t>此。请替换文字内容</a:t>
            </a:r>
            <a:r>
              <a:rPr lang="zh-CN" altLang="en-US" sz="8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，修改文字内容，也可以直接复制你的内容到此。</a:t>
            </a:r>
            <a:endParaRPr lang="en-GB" altLang="zh-CN" sz="8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121" name="TextBox 24"/>
          <p:cNvSpPr txBox="1"/>
          <p:nvPr/>
        </p:nvSpPr>
        <p:spPr>
          <a:xfrm>
            <a:off x="2244891" y="1848658"/>
            <a:ext cx="1476948" cy="372274"/>
          </a:xfrm>
          <a:prstGeom prst="rect">
            <a:avLst/>
          </a:prstGeom>
          <a:noFill/>
        </p:spPr>
        <p:txBody>
          <a:bodyPr wrap="none" lIns="115214" tIns="57607" rIns="115214" bIns="57607" rtlCol="0">
            <a:spAutoFit/>
          </a:bodyPr>
          <a:lstStyle/>
          <a:p>
            <a:pPr defTabSz="1152144" fontAlgn="auto">
              <a:lnSpc>
                <a:spcPct val="120000"/>
              </a:lnSpc>
              <a:spcBef>
                <a:spcPts val="0"/>
              </a:spcBef>
              <a:spcAft>
                <a:spcPts val="0"/>
              </a:spcAft>
              <a:defRPr/>
            </a:pPr>
            <a:r>
              <a:rPr lang="zh-CN" altLang="en-US" sz="14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endParaRPr lang="zh-CN" altLang="en-US" sz="14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122" name="TextBox 23"/>
          <p:cNvSpPr txBox="1"/>
          <p:nvPr/>
        </p:nvSpPr>
        <p:spPr>
          <a:xfrm>
            <a:off x="677153" y="5116942"/>
            <a:ext cx="2457831" cy="559537"/>
          </a:xfrm>
          <a:prstGeom prst="rect">
            <a:avLst/>
          </a:prstGeom>
          <a:noFill/>
        </p:spPr>
        <p:txBody>
          <a:bodyPr wrap="square" lIns="115214" tIns="57607" rIns="115214" bIns="57607" rtlCol="0">
            <a:spAutoFit/>
          </a:bodyPr>
          <a:lstStyle/>
          <a:p>
            <a:pPr defTabSz="1152144" fontAlgn="auto">
              <a:lnSpc>
                <a:spcPct val="120000"/>
              </a:lnSpc>
              <a:spcBef>
                <a:spcPts val="0"/>
              </a:spcBef>
              <a:spcAft>
                <a:spcPts val="0"/>
              </a:spcAft>
              <a:defRPr/>
            </a:pPr>
            <a:r>
              <a:rPr lang="zh-CN" altLang="en-US" sz="8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r>
              <a:rPr lang="zh-CN" altLang="en-US" sz="8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a:t>
            </a:r>
            <a:r>
              <a:rPr lang="zh-CN" altLang="en-US" sz="800" kern="0">
                <a:solidFill>
                  <a:sysClr val="window" lastClr="FFFFFF">
                    <a:lumMod val="65000"/>
                  </a:sysClr>
                </a:solidFill>
                <a:ea typeface="微软雅黑" panose="020B0503020204020204" pitchFamily="34" charset="-122"/>
                <a:cs typeface="+mn-ea"/>
                <a:sym typeface="Arial" panose="020B0604020202020204" pitchFamily="34" charset="0"/>
              </a:rPr>
              <a:t>此。请替换文字内容</a:t>
            </a:r>
            <a:r>
              <a:rPr lang="zh-CN" altLang="en-US" sz="800" kern="0" dirty="0">
                <a:solidFill>
                  <a:sysClr val="window" lastClr="FFFFFF">
                    <a:lumMod val="65000"/>
                  </a:sysClr>
                </a:solidFill>
                <a:ea typeface="微软雅黑" panose="020B0503020204020204" pitchFamily="34" charset="-122"/>
                <a:cs typeface="+mn-ea"/>
                <a:sym typeface="Arial" panose="020B0604020202020204" pitchFamily="34" charset="0"/>
              </a:rPr>
              <a:t>，修改文字内容，也可以直接复制你的内容到此。</a:t>
            </a:r>
            <a:endParaRPr lang="en-GB" altLang="zh-CN" sz="8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123" name="TextBox 24"/>
          <p:cNvSpPr txBox="1"/>
          <p:nvPr/>
        </p:nvSpPr>
        <p:spPr>
          <a:xfrm>
            <a:off x="677151" y="4817321"/>
            <a:ext cx="1476948" cy="372274"/>
          </a:xfrm>
          <a:prstGeom prst="rect">
            <a:avLst/>
          </a:prstGeom>
          <a:noFill/>
        </p:spPr>
        <p:txBody>
          <a:bodyPr wrap="none" lIns="115214" tIns="57607" rIns="115214" bIns="57607" rtlCol="0">
            <a:spAutoFit/>
          </a:bodyPr>
          <a:lstStyle/>
          <a:p>
            <a:pPr defTabSz="1152144" fontAlgn="auto">
              <a:lnSpc>
                <a:spcPct val="120000"/>
              </a:lnSpc>
              <a:spcBef>
                <a:spcPts val="0"/>
              </a:spcBef>
              <a:spcAft>
                <a:spcPts val="0"/>
              </a:spcAft>
              <a:defRPr/>
            </a:pPr>
            <a:r>
              <a:rPr lang="zh-CN" altLang="en-US" sz="1400" kern="0">
                <a:solidFill>
                  <a:sysClr val="window" lastClr="FFFFFF">
                    <a:lumMod val="65000"/>
                  </a:sysClr>
                </a:solidFill>
                <a:ea typeface="微软雅黑" panose="020B0503020204020204" pitchFamily="34" charset="-122"/>
                <a:cs typeface="+mn-ea"/>
                <a:sym typeface="Arial" panose="020B0604020202020204" pitchFamily="34" charset="0"/>
              </a:rPr>
              <a:t>请替换文字内容</a:t>
            </a:r>
            <a:endParaRPr lang="zh-CN" altLang="en-US" sz="1400" kern="0" dirty="0">
              <a:solidFill>
                <a:sysClr val="window" lastClr="FFFFFF">
                  <a:lumMod val="65000"/>
                </a:sysClr>
              </a:solidFill>
              <a:ea typeface="微软雅黑" panose="020B0503020204020204" pitchFamily="34" charset="-122"/>
              <a:cs typeface="+mn-ea"/>
              <a:sym typeface="Arial" panose="020B0604020202020204" pitchFamily="34" charset="0"/>
            </a:endParaRPr>
          </a:p>
        </p:txBody>
      </p:sp>
      <p:sp>
        <p:nvSpPr>
          <p:cNvPr id="124"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spTree>
    <p:extLst>
      <p:ext uri="{BB962C8B-B14F-4D97-AF65-F5344CB8AC3E}">
        <p14:creationId xmlns:p14="http://schemas.microsoft.com/office/powerpoint/2010/main" val="1553644327"/>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4507151" y="281943"/>
            <a:ext cx="3177700" cy="523220"/>
          </a:xfrm>
          <a:prstGeom prst="rect">
            <a:avLst/>
          </a:prstGeom>
          <a:solidFill>
            <a:srgbClr val="C00000"/>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ea typeface="阿里巴巴普惠体 R" panose="00020600040101010101" pitchFamily="18" charset="-122"/>
                <a:cs typeface="阿里巴巴普惠体 R" panose="00020600040101010101" pitchFamily="18" charset="-122"/>
              </a:rPr>
              <a:t>标题文字添加此处</a:t>
            </a:r>
          </a:p>
        </p:txBody>
      </p:sp>
      <p:grpSp>
        <p:nvGrpSpPr>
          <p:cNvPr id="14" name="组合 13"/>
          <p:cNvGrpSpPr/>
          <p:nvPr/>
        </p:nvGrpSpPr>
        <p:grpSpPr>
          <a:xfrm>
            <a:off x="8464550" y="3027526"/>
            <a:ext cx="2454998" cy="1312246"/>
            <a:chOff x="6585160" y="1678126"/>
            <a:chExt cx="2454998" cy="1312246"/>
          </a:xfrm>
        </p:grpSpPr>
        <p:sp>
          <p:nvSpPr>
            <p:cNvPr id="15" name="矩形 14"/>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16" name="矩形 15"/>
            <p:cNvSpPr/>
            <p:nvPr/>
          </p:nvSpPr>
          <p:spPr>
            <a:xfrm>
              <a:off x="6585160" y="1678126"/>
              <a:ext cx="2241974" cy="40331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17" name="组合 16"/>
          <p:cNvGrpSpPr/>
          <p:nvPr/>
        </p:nvGrpSpPr>
        <p:grpSpPr>
          <a:xfrm>
            <a:off x="1207408" y="4622800"/>
            <a:ext cx="2454998" cy="1312246"/>
            <a:chOff x="6585160" y="1678126"/>
            <a:chExt cx="2454998" cy="1312246"/>
          </a:xfrm>
        </p:grpSpPr>
        <p:sp>
          <p:nvSpPr>
            <p:cNvPr id="18" name="矩形 17"/>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19" name="矩形 18"/>
            <p:cNvSpPr/>
            <p:nvPr/>
          </p:nvSpPr>
          <p:spPr>
            <a:xfrm>
              <a:off x="6585160" y="1678126"/>
              <a:ext cx="2241974" cy="40331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20" name="组合 19"/>
          <p:cNvGrpSpPr/>
          <p:nvPr/>
        </p:nvGrpSpPr>
        <p:grpSpPr>
          <a:xfrm>
            <a:off x="1711642" y="1866384"/>
            <a:ext cx="2454998" cy="1312246"/>
            <a:chOff x="6585160" y="1678126"/>
            <a:chExt cx="2454998" cy="1312246"/>
          </a:xfrm>
        </p:grpSpPr>
        <p:sp>
          <p:nvSpPr>
            <p:cNvPr id="21" name="矩形 20"/>
            <p:cNvSpPr/>
            <p:nvPr/>
          </p:nvSpPr>
          <p:spPr>
            <a:xfrm>
              <a:off x="6585160" y="2030750"/>
              <a:ext cx="2454998"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2" name="矩形 21"/>
            <p:cNvSpPr/>
            <p:nvPr/>
          </p:nvSpPr>
          <p:spPr>
            <a:xfrm>
              <a:off x="6585160" y="1678126"/>
              <a:ext cx="2241974" cy="40331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grpSp>
        <p:nvGrpSpPr>
          <p:cNvPr id="23" name="组合 22"/>
          <p:cNvGrpSpPr/>
          <p:nvPr/>
        </p:nvGrpSpPr>
        <p:grpSpPr>
          <a:xfrm>
            <a:off x="6237431" y="4975424"/>
            <a:ext cx="4175340" cy="888155"/>
            <a:chOff x="6585160" y="1678126"/>
            <a:chExt cx="4175340" cy="888155"/>
          </a:xfrm>
        </p:grpSpPr>
        <p:sp>
          <p:nvSpPr>
            <p:cNvPr id="24" name="矩形 23"/>
            <p:cNvSpPr/>
            <p:nvPr/>
          </p:nvSpPr>
          <p:spPr>
            <a:xfrm>
              <a:off x="6585160" y="2030750"/>
              <a:ext cx="41753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ea typeface="阿里巴巴普惠体 R" panose="00020600040101010101" pitchFamily="18" charset="-122"/>
                  <a:cs typeface="阿里巴巴普惠体 R" panose="00020600040101010101" pitchFamily="18" charset="-122"/>
                </a:rPr>
                <a:t>用户可以在投影仪或者计算机上进行演示也可以将演示文稿打印出来制作成胶片以便应用到更广泛的领域中</a:t>
              </a:r>
            </a:p>
          </p:txBody>
        </p:sp>
        <p:sp>
          <p:nvSpPr>
            <p:cNvPr id="25" name="矩形 24"/>
            <p:cNvSpPr/>
            <p:nvPr/>
          </p:nvSpPr>
          <p:spPr>
            <a:xfrm>
              <a:off x="6585160" y="1678126"/>
              <a:ext cx="2241974" cy="403316"/>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ea typeface="阿里巴巴普惠体 R" panose="00020600040101010101" pitchFamily="18" charset="-122"/>
                  <a:cs typeface="阿里巴巴普惠体 R" panose="00020600040101010101" pitchFamily="18" charset="-122"/>
                </a:rPr>
                <a:t>标题文字添加</a:t>
              </a:r>
            </a:p>
          </p:txBody>
        </p:sp>
      </p:grpSp>
      <p:cxnSp>
        <p:nvCxnSpPr>
          <p:cNvPr id="7" name="直接连接符 6"/>
          <p:cNvCxnSpPr>
            <a:endCxn id="11" idx="1"/>
          </p:cNvCxnSpPr>
          <p:nvPr/>
        </p:nvCxnSpPr>
        <p:spPr>
          <a:xfrm flipV="1">
            <a:off x="3185795" y="3054985"/>
            <a:ext cx="1328420" cy="79121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18685" y="3104515"/>
            <a:ext cx="2033905" cy="131508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7040245" y="2766695"/>
            <a:ext cx="1424305" cy="16529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692400" y="3846195"/>
            <a:ext cx="493395" cy="49339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ea typeface="阿里巴巴普惠体 R" panose="00020600040101010101" pitchFamily="18" charset="-122"/>
                <a:cs typeface="阿里巴巴普惠体 R" panose="00020600040101010101" pitchFamily="18" charset="-122"/>
              </a:rPr>
              <a:t>01</a:t>
            </a:r>
          </a:p>
        </p:txBody>
      </p:sp>
      <p:sp>
        <p:nvSpPr>
          <p:cNvPr id="13" name="矩形 12"/>
          <p:cNvSpPr/>
          <p:nvPr/>
        </p:nvSpPr>
        <p:spPr>
          <a:xfrm>
            <a:off x="8324850" y="2415540"/>
            <a:ext cx="516255" cy="516255"/>
          </a:xfrm>
          <a:prstGeom prst="rect">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ea typeface="阿里巴巴普惠体 R" panose="00020600040101010101" pitchFamily="18" charset="-122"/>
                <a:cs typeface="阿里巴巴普惠体 R" panose="00020600040101010101" pitchFamily="18" charset="-122"/>
              </a:rPr>
              <a:t>04</a:t>
            </a:r>
          </a:p>
        </p:txBody>
      </p:sp>
      <p:sp>
        <p:nvSpPr>
          <p:cNvPr id="2" name="矩形 1"/>
          <p:cNvSpPr/>
          <p:nvPr/>
        </p:nvSpPr>
        <p:spPr>
          <a:xfrm>
            <a:off x="4397375" y="2766695"/>
            <a:ext cx="493395" cy="493395"/>
          </a:xfrm>
          <a:prstGeom prst="rect">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ea typeface="阿里巴巴普惠体 R" panose="00020600040101010101" pitchFamily="18" charset="-122"/>
                <a:cs typeface="阿里巴巴普惠体 R" panose="00020600040101010101" pitchFamily="18" charset="-122"/>
              </a:rPr>
              <a:t>02</a:t>
            </a:r>
          </a:p>
        </p:txBody>
      </p:sp>
      <p:sp>
        <p:nvSpPr>
          <p:cNvPr id="3" name="矩形 2"/>
          <p:cNvSpPr/>
          <p:nvPr/>
        </p:nvSpPr>
        <p:spPr>
          <a:xfrm>
            <a:off x="6656070" y="4129405"/>
            <a:ext cx="493395" cy="49339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ea typeface="阿里巴巴普惠体 R" panose="00020600040101010101" pitchFamily="18" charset="-122"/>
                <a:cs typeface="阿里巴巴普惠体 R" panose="00020600040101010101" pitchFamily="18" charset="-122"/>
              </a:rPr>
              <a:t>03</a:t>
            </a:r>
          </a:p>
        </p:txBody>
      </p:sp>
    </p:spTree>
    <p:custDataLst>
      <p:tags r:id="rId1"/>
    </p:custData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5979277" y="3399075"/>
            <a:ext cx="5839795" cy="769441"/>
          </a:xfrm>
          <a:prstGeom prst="rect">
            <a:avLst/>
          </a:prstGeom>
          <a:noFill/>
        </p:spPr>
        <p:txBody>
          <a:bodyPr wrap="square" rtlCol="0">
            <a:spAutoFit/>
            <a:scene3d>
              <a:camera prst="orthographicFront"/>
              <a:lightRig rig="threePt" dir="t">
                <a:rot lat="0" lon="0" rev="0"/>
              </a:lightRig>
            </a:scene3d>
            <a:sp3d contourW="12700"/>
          </a:bodyPr>
          <a:lstStyle/>
          <a:p>
            <a:pPr algn="ctr"/>
            <a:r>
              <a:rPr lang="zh-CN" altLang="en-US" sz="4400" b="1" dirty="0">
                <a:solidFill>
                  <a:schemeClr val="tx1"/>
                </a:solidFill>
                <a:ea typeface="阿里巴巴普惠体 R" panose="00020600040101010101" pitchFamily="18" charset="-122"/>
                <a:cs typeface="阿里巴巴普惠体 R" panose="00020600040101010101" pitchFamily="18" charset="-122"/>
              </a:rPr>
              <a:t>标题文字添加此处</a:t>
            </a:r>
          </a:p>
        </p:txBody>
      </p:sp>
      <p:sp>
        <p:nvSpPr>
          <p:cNvPr id="7" name="文本框 6"/>
          <p:cNvSpPr txBox="1"/>
          <p:nvPr/>
        </p:nvSpPr>
        <p:spPr>
          <a:xfrm>
            <a:off x="6667434" y="2476161"/>
            <a:ext cx="4463481" cy="922020"/>
          </a:xfrm>
          <a:prstGeom prst="rect">
            <a:avLst/>
          </a:prstGeom>
          <a:noFill/>
        </p:spPr>
        <p:txBody>
          <a:bodyPr wrap="square" rtlCol="0">
            <a:spAutoFit/>
            <a:scene3d>
              <a:camera prst="orthographicFront"/>
              <a:lightRig rig="threePt" dir="t">
                <a:rot lat="0" lon="0" rev="0"/>
              </a:lightRig>
            </a:scene3d>
            <a:sp3d contourW="12700"/>
          </a:bodyPr>
          <a:lstStyle/>
          <a:p>
            <a:pPr algn="ctr"/>
            <a:r>
              <a:rPr lang="en-US" altLang="zh-CN" sz="5400" dirty="0">
                <a:solidFill>
                  <a:srgbClr val="C00000"/>
                </a:solidFill>
                <a:ea typeface="阿里巴巴普惠体 R" panose="00020600040101010101" pitchFamily="18" charset="-122"/>
                <a:cs typeface="阿里巴巴普惠体 R" panose="00020600040101010101" pitchFamily="18" charset="-122"/>
              </a:rPr>
              <a:t>PART 02</a:t>
            </a:r>
          </a:p>
        </p:txBody>
      </p:sp>
    </p:spTree>
    <p:custDataLst>
      <p:tags r:id="rId1"/>
    </p:custDataLst>
  </p:cSld>
  <p:clrMapOvr>
    <a:masterClrMapping/>
  </p:clrMapOvr>
  <p:transition>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5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TotalTime>
  <Words>5270</Words>
  <Application>Microsoft Office PowerPoint</Application>
  <PresentationFormat>自定义</PresentationFormat>
  <Paragraphs>248</Paragraphs>
  <Slides>27</Slides>
  <Notes>21</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伟大的胜利</dc:title>
  <dc:creator>第一PPT</dc:creator>
  <cp:keywords>www.1ppt.com</cp:keywords>
  <dc:description>www.1ppt.com</dc:description>
  <cp:lastModifiedBy>Windows User</cp:lastModifiedBy>
  <cp:revision>36</cp:revision>
  <dcterms:created xsi:type="dcterms:W3CDTF">2019-06-19T02:08:00Z</dcterms:created>
  <dcterms:modified xsi:type="dcterms:W3CDTF">2020-10-24T11:24:28Z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2052-11.1.0.8919</vt:lpwstr>
  </property>
</Properties>
</file>