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notesMasterIdLst>
    <p:notesMasterId r:id="rId31"/>
  </p:notesMasterIdLst>
  <p:sldIdLst>
    <p:sldId id="826" r:id="rId3"/>
    <p:sldId id="563" r:id="rId4"/>
    <p:sldId id="371" r:id="rId5"/>
    <p:sldId id="827" r:id="rId6"/>
    <p:sldId id="565" r:id="rId7"/>
    <p:sldId id="279" r:id="rId8"/>
    <p:sldId id="566" r:id="rId9"/>
    <p:sldId id="567" r:id="rId10"/>
    <p:sldId id="828" r:id="rId11"/>
    <p:sldId id="391" r:id="rId12"/>
    <p:sldId id="268" r:id="rId13"/>
    <p:sldId id="815" r:id="rId14"/>
    <p:sldId id="829" r:id="rId15"/>
    <p:sldId id="272" r:id="rId16"/>
    <p:sldId id="818" r:id="rId17"/>
    <p:sldId id="393" r:id="rId18"/>
    <p:sldId id="830" r:id="rId19"/>
    <p:sldId id="296" r:id="rId20"/>
    <p:sldId id="820" r:id="rId21"/>
    <p:sldId id="821" r:id="rId22"/>
    <p:sldId id="641" r:id="rId23"/>
    <p:sldId id="831" r:id="rId24"/>
    <p:sldId id="823" r:id="rId25"/>
    <p:sldId id="824" r:id="rId26"/>
    <p:sldId id="825" r:id="rId27"/>
    <p:sldId id="442" r:id="rId28"/>
    <p:sldId id="1742" r:id="rId29"/>
    <p:sldId id="1743"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415" userDrawn="1">
          <p15:clr>
            <a:srgbClr val="A4A3A4"/>
          </p15:clr>
        </p15:guide>
        <p15:guide id="2" pos="7256" userDrawn="1">
          <p15:clr>
            <a:srgbClr val="A4A3A4"/>
          </p15:clr>
        </p15:guide>
        <p15:guide id="3" orient="horz" pos="640" userDrawn="1">
          <p15:clr>
            <a:srgbClr val="A4A3A4"/>
          </p15:clr>
        </p15:guide>
        <p15:guide id="4" orient="horz" pos="709" userDrawn="1">
          <p15:clr>
            <a:srgbClr val="A4A3A4"/>
          </p15:clr>
        </p15:guide>
        <p15:guide id="5" orient="horz" pos="4020" userDrawn="1">
          <p15:clr>
            <a:srgbClr val="A4A3A4"/>
          </p15:clr>
        </p15:guide>
        <p15:guide id="6" orient="horz" pos="3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B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91" autoAdjust="0"/>
    <p:restoredTop sz="96314" autoAdjust="0"/>
  </p:normalViewPr>
  <p:slideViewPr>
    <p:cSldViewPr snapToGrid="0" showGuides="1">
      <p:cViewPr>
        <p:scale>
          <a:sx n="50" d="100"/>
          <a:sy n="50" d="100"/>
        </p:scale>
        <p:origin x="-492" y="-1356"/>
      </p:cViewPr>
      <p:guideLst>
        <p:guide orient="horz" pos="640"/>
        <p:guide orient="horz" pos="709"/>
        <p:guide orient="horz" pos="4020"/>
        <p:guide orient="horz" pos="3884"/>
        <p:guide pos="415"/>
        <p:guide pos="72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556B4-A859-4322-A4AF-D1FA13155F99}"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D25A8-77CF-43F5-806A-2E3FE3FF05BF}" type="slidenum">
              <a:rPr lang="zh-CN" altLang="en-US" smtClean="0"/>
              <a:t>‹#›</a:t>
            </a:fld>
            <a:endParaRPr lang="zh-CN" altLang="en-US"/>
          </a:p>
        </p:txBody>
      </p:sp>
    </p:spTree>
    <p:extLst>
      <p:ext uri="{BB962C8B-B14F-4D97-AF65-F5344CB8AC3E}">
        <p14:creationId xmlns:p14="http://schemas.microsoft.com/office/powerpoint/2010/main" val="2244888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2</a:t>
            </a:fld>
            <a:endParaRPr lang="zh-CN" altLang="en-US"/>
          </a:p>
        </p:txBody>
      </p:sp>
    </p:spTree>
    <p:extLst>
      <p:ext uri="{BB962C8B-B14F-4D97-AF65-F5344CB8AC3E}">
        <p14:creationId xmlns:p14="http://schemas.microsoft.com/office/powerpoint/2010/main" val="347900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5</a:t>
            </a:fld>
            <a:endParaRPr lang="zh-CN" altLang="en-US"/>
          </a:p>
        </p:txBody>
      </p:sp>
    </p:spTree>
    <p:extLst>
      <p:ext uri="{BB962C8B-B14F-4D97-AF65-F5344CB8AC3E}">
        <p14:creationId xmlns:p14="http://schemas.microsoft.com/office/powerpoint/2010/main" val="3479001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t>6</a:t>
            </a:fld>
            <a:endParaRPr lang="zh-CN" altLang="en-US"/>
          </a:p>
        </p:txBody>
      </p:sp>
    </p:spTree>
    <p:extLst>
      <p:ext uri="{BB962C8B-B14F-4D97-AF65-F5344CB8AC3E}">
        <p14:creationId xmlns:p14="http://schemas.microsoft.com/office/powerpoint/2010/main" val="3239956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t>7</a:t>
            </a:fld>
            <a:endParaRPr lang="zh-CN" altLang="en-US"/>
          </a:p>
        </p:txBody>
      </p:sp>
    </p:spTree>
    <p:extLst>
      <p:ext uri="{BB962C8B-B14F-4D97-AF65-F5344CB8AC3E}">
        <p14:creationId xmlns:p14="http://schemas.microsoft.com/office/powerpoint/2010/main" val="18004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567585-5C50-4118-A9CE-0A8D98EC5AC2}" type="slidenum">
              <a:rPr lang="zh-CN" altLang="en-US" smtClean="0"/>
              <a:t>8</a:t>
            </a:fld>
            <a:endParaRPr lang="zh-CN" altLang="en-US"/>
          </a:p>
        </p:txBody>
      </p:sp>
    </p:spTree>
    <p:extLst>
      <p:ext uri="{BB962C8B-B14F-4D97-AF65-F5344CB8AC3E}">
        <p14:creationId xmlns:p14="http://schemas.microsoft.com/office/powerpoint/2010/main" val="3718203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381000" y="685800"/>
            <a:ext cx="6096000" cy="3429000"/>
          </a:xfrm>
        </p:spPr>
      </p:sp>
      <p:sp>
        <p:nvSpPr>
          <p:cNvPr id="15363" name="备注占位符 2"/>
          <p:cNvSpPr>
            <a:spLocks noGrp="1"/>
          </p:cNvSpPr>
          <p:nvPr>
            <p:ph type="body" idx="1"/>
          </p:nvPr>
        </p:nvSpPr>
        <p:spPr>
          <a:noFill/>
        </p:spPr>
        <p:txBody>
          <a:bodyPr/>
          <a:lstStyle/>
          <a:p>
            <a:endParaRPr lang="zh-CN" altLang="en-US"/>
          </a:p>
        </p:txBody>
      </p:sp>
      <p:sp>
        <p:nvSpPr>
          <p:cNvPr id="15364" name="灯片编号占位符 3"/>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B95434F-5F0A-4D3B-AFAA-1305BC50D32E}" type="slidenum">
              <a:rPr lang="zh-CN" altLang="en-US" smtClean="0"/>
              <a:pPr/>
              <a:t>21</a:t>
            </a:fld>
            <a:endParaRPr lang="en-US" altLang="zh-CN"/>
          </a:p>
        </p:txBody>
      </p:sp>
    </p:spTree>
    <p:extLst>
      <p:ext uri="{BB962C8B-B14F-4D97-AF65-F5344CB8AC3E}">
        <p14:creationId xmlns:p14="http://schemas.microsoft.com/office/powerpoint/2010/main" val="1794094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314893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1AB38C1-68A0-4774-AA66-61534DA023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1C0AAC4C-92F5-4C74-9CC1-24E70B0D3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9CE2F87D-49F6-4625-BA0B-F985F169E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EA307D2B-64C6-44D9-A679-6D91BF5DCE08}"/>
              </a:ext>
            </a:extLst>
          </p:cNvPr>
          <p:cNvSpPr>
            <a:spLocks noGrp="1"/>
          </p:cNvSpPr>
          <p:nvPr>
            <p:ph type="dt" sz="half" idx="10"/>
          </p:nvPr>
        </p:nvSpPr>
        <p:spPr/>
        <p:txBody>
          <a:bodyPr/>
          <a:lstStyle/>
          <a:p>
            <a:fld id="{CEF9456B-863B-498D-834A-3E3DB3818DD8}" type="datetimeFigureOut">
              <a:rPr lang="zh-CN" altLang="en-US" smtClean="0"/>
              <a:t>2020/10/28</a:t>
            </a:fld>
            <a:endParaRPr lang="zh-CN" altLang="en-US"/>
          </a:p>
        </p:txBody>
      </p:sp>
      <p:sp>
        <p:nvSpPr>
          <p:cNvPr id="6" name="页脚占位符 5">
            <a:extLst>
              <a:ext uri="{FF2B5EF4-FFF2-40B4-BE49-F238E27FC236}">
                <a16:creationId xmlns="" xmlns:a16="http://schemas.microsoft.com/office/drawing/2014/main" id="{6EC8DF6E-7D92-40A9-9176-D275ED68CC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40EDD18-2FD0-4A0B-BC6B-5CF16BE69C3D}"/>
              </a:ext>
            </a:extLst>
          </p:cNvPr>
          <p:cNvSpPr>
            <a:spLocks noGrp="1"/>
          </p:cNvSpPr>
          <p:nvPr>
            <p:ph type="sldNum" sz="quarter" idx="12"/>
          </p:nvPr>
        </p:nvSpPr>
        <p:spPr/>
        <p:txBody>
          <a:bodyPr/>
          <a:lstStyle/>
          <a:p>
            <a:fld id="{AC664609-F0B8-48D7-AFB2-DBE5CFD743CB}" type="slidenum">
              <a:rPr lang="zh-CN" altLang="en-US" smtClean="0"/>
              <a:t>‹#›</a:t>
            </a:fld>
            <a:endParaRPr lang="zh-CN" altLang="en-US"/>
          </a:p>
        </p:txBody>
      </p:sp>
    </p:spTree>
    <p:extLst>
      <p:ext uri="{BB962C8B-B14F-4D97-AF65-F5344CB8AC3E}">
        <p14:creationId xmlns:p14="http://schemas.microsoft.com/office/powerpoint/2010/main" val="270366132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D46F362-5D35-4C21-AA77-0E1D6ECEB2B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98239DF9-20A4-451E-A93A-CD7695106CA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9CB06E0C-4D81-4324-9280-A2EDC0CD2996}"/>
              </a:ext>
            </a:extLst>
          </p:cNvPr>
          <p:cNvSpPr>
            <a:spLocks noGrp="1"/>
          </p:cNvSpPr>
          <p:nvPr>
            <p:ph type="dt" sz="half" idx="10"/>
          </p:nvPr>
        </p:nvSpPr>
        <p:spPr/>
        <p:txBody>
          <a:bodyPr/>
          <a:lstStyle/>
          <a:p>
            <a:fld id="{CEF9456B-863B-498D-834A-3E3DB3818DD8}" type="datetimeFigureOut">
              <a:rPr lang="zh-CN" altLang="en-US" smtClean="0"/>
              <a:t>2020/10/28</a:t>
            </a:fld>
            <a:endParaRPr lang="zh-CN" altLang="en-US"/>
          </a:p>
        </p:txBody>
      </p:sp>
      <p:sp>
        <p:nvSpPr>
          <p:cNvPr id="5" name="页脚占位符 4">
            <a:extLst>
              <a:ext uri="{FF2B5EF4-FFF2-40B4-BE49-F238E27FC236}">
                <a16:creationId xmlns="" xmlns:a16="http://schemas.microsoft.com/office/drawing/2014/main" id="{37F3A020-628D-49D3-9F9A-A61937BCFC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37F2D34D-06D8-4432-A4E3-CC4DE82EF344}"/>
              </a:ext>
            </a:extLst>
          </p:cNvPr>
          <p:cNvSpPr>
            <a:spLocks noGrp="1"/>
          </p:cNvSpPr>
          <p:nvPr>
            <p:ph type="sldNum" sz="quarter" idx="12"/>
          </p:nvPr>
        </p:nvSpPr>
        <p:spPr/>
        <p:txBody>
          <a:bodyPr/>
          <a:lstStyle/>
          <a:p>
            <a:fld id="{AC664609-F0B8-48D7-AFB2-DBE5CFD743CB}" type="slidenum">
              <a:rPr lang="zh-CN" altLang="en-US" smtClean="0"/>
              <a:t>‹#›</a:t>
            </a:fld>
            <a:endParaRPr lang="zh-CN" altLang="en-US"/>
          </a:p>
        </p:txBody>
      </p:sp>
    </p:spTree>
    <p:extLst>
      <p:ext uri="{BB962C8B-B14F-4D97-AF65-F5344CB8AC3E}">
        <p14:creationId xmlns:p14="http://schemas.microsoft.com/office/powerpoint/2010/main" val="94668708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B66E608D-5B86-47D3-B06F-E6C238CAFE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43A836E-207D-40BF-9CD9-0028D6D3C9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11F60762-AA49-41D9-8AC2-611C2FD34E83}"/>
              </a:ext>
            </a:extLst>
          </p:cNvPr>
          <p:cNvSpPr>
            <a:spLocks noGrp="1"/>
          </p:cNvSpPr>
          <p:nvPr>
            <p:ph type="dt" sz="half" idx="10"/>
          </p:nvPr>
        </p:nvSpPr>
        <p:spPr/>
        <p:txBody>
          <a:bodyPr/>
          <a:lstStyle/>
          <a:p>
            <a:fld id="{CEF9456B-863B-498D-834A-3E3DB3818DD8}" type="datetimeFigureOut">
              <a:rPr lang="zh-CN" altLang="en-US" smtClean="0"/>
              <a:t>2020/10/28</a:t>
            </a:fld>
            <a:endParaRPr lang="zh-CN" altLang="en-US"/>
          </a:p>
        </p:txBody>
      </p:sp>
      <p:sp>
        <p:nvSpPr>
          <p:cNvPr id="5" name="页脚占位符 4">
            <a:extLst>
              <a:ext uri="{FF2B5EF4-FFF2-40B4-BE49-F238E27FC236}">
                <a16:creationId xmlns="" xmlns:a16="http://schemas.microsoft.com/office/drawing/2014/main" id="{BC547E4C-BD95-42BD-A267-EB088CF0B4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1EB37D2-CCB6-4A70-8F58-CA5C24D1879D}"/>
              </a:ext>
            </a:extLst>
          </p:cNvPr>
          <p:cNvSpPr>
            <a:spLocks noGrp="1"/>
          </p:cNvSpPr>
          <p:nvPr>
            <p:ph type="sldNum" sz="quarter" idx="12"/>
          </p:nvPr>
        </p:nvSpPr>
        <p:spPr/>
        <p:txBody>
          <a:bodyPr/>
          <a:lstStyle/>
          <a:p>
            <a:fld id="{AC664609-F0B8-48D7-AFB2-DBE5CFD743CB}" type="slidenum">
              <a:rPr lang="zh-CN" altLang="en-US" smtClean="0"/>
              <a:t>‹#›</a:t>
            </a:fld>
            <a:endParaRPr lang="zh-CN" altLang="en-US"/>
          </a:p>
        </p:txBody>
      </p:sp>
    </p:spTree>
    <p:extLst>
      <p:ext uri="{BB962C8B-B14F-4D97-AF65-F5344CB8AC3E}">
        <p14:creationId xmlns:p14="http://schemas.microsoft.com/office/powerpoint/2010/main" val="410888269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09D56047-03AC-4F4B-A38B-0EDAE9A4E138}"/>
              </a:ext>
            </a:extLst>
          </p:cNvPr>
          <p:cNvSpPr/>
          <p:nvPr userDrawn="1"/>
        </p:nvSpPr>
        <p:spPr>
          <a:xfrm>
            <a:off x="116114" y="143545"/>
            <a:ext cx="11959772" cy="66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a:extLst>
              <a:ext uri="{FF2B5EF4-FFF2-40B4-BE49-F238E27FC236}">
                <a16:creationId xmlns="" xmlns:a16="http://schemas.microsoft.com/office/drawing/2014/main" id="{9B524212-6E56-4B70-B4B5-D2AA3AB7317E}"/>
              </a:ext>
            </a:extLst>
          </p:cNvPr>
          <p:cNvCxnSpPr/>
          <p:nvPr userDrawn="1"/>
        </p:nvCxnSpPr>
        <p:spPr>
          <a:xfrm flipH="1">
            <a:off x="269739" y="1130300"/>
            <a:ext cx="1163982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11">
            <a:extLst>
              <a:ext uri="{FF2B5EF4-FFF2-40B4-BE49-F238E27FC236}">
                <a16:creationId xmlns="" xmlns:a16="http://schemas.microsoft.com/office/drawing/2014/main" id="{E9760BF2-59DA-4995-8E4A-2A461E062EA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362589" y="174791"/>
            <a:ext cx="723328" cy="74437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 xmlns:a16="http://schemas.microsoft.com/office/drawing/2014/main" id="{9263E360-E9AB-493E-AE45-8298537DD7BA}"/>
              </a:ext>
            </a:extLst>
          </p:cNvPr>
          <p:cNvSpPr txBox="1"/>
          <p:nvPr userDrawn="1"/>
        </p:nvSpPr>
        <p:spPr>
          <a:xfrm>
            <a:off x="1196783" y="334387"/>
            <a:ext cx="9785733" cy="523220"/>
          </a:xfrm>
          <a:prstGeom prst="rect">
            <a:avLst/>
          </a:prstGeom>
          <a:noFill/>
        </p:spPr>
        <p:txBody>
          <a:bodyPr wrap="square">
            <a:spAutoFit/>
          </a:bodyPr>
          <a:lstStyle/>
          <a:p>
            <a:pPr lvl="0"/>
            <a:r>
              <a:rPr lang="zh-CN" altLang="en-US" sz="2800" b="1" kern="0" dirty="0">
                <a:solidFill>
                  <a:srgbClr val="C00000"/>
                </a:solidFill>
                <a:latin typeface="+mn-lt"/>
                <a:ea typeface="+mn-ea"/>
                <a:cs typeface="+mn-ea"/>
                <a:sym typeface="+mn-lt"/>
              </a:rPr>
              <a:t>党史是中国共产党的领导不断走向成熟的实践史</a:t>
            </a:r>
          </a:p>
        </p:txBody>
      </p:sp>
    </p:spTree>
    <p:extLst>
      <p:ext uri="{BB962C8B-B14F-4D97-AF65-F5344CB8AC3E}">
        <p14:creationId xmlns:p14="http://schemas.microsoft.com/office/powerpoint/2010/main" val="236890500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29A93A9A-59F7-44C7-933C-C8834882BFD7}"/>
              </a:ext>
            </a:extLst>
          </p:cNvPr>
          <p:cNvSpPr/>
          <p:nvPr userDrawn="1"/>
        </p:nvSpPr>
        <p:spPr>
          <a:xfrm>
            <a:off x="116114" y="143545"/>
            <a:ext cx="11959772" cy="66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a:extLst>
              <a:ext uri="{FF2B5EF4-FFF2-40B4-BE49-F238E27FC236}">
                <a16:creationId xmlns="" xmlns:a16="http://schemas.microsoft.com/office/drawing/2014/main" id="{9B524212-6E56-4B70-B4B5-D2AA3AB7317E}"/>
              </a:ext>
            </a:extLst>
          </p:cNvPr>
          <p:cNvCxnSpPr/>
          <p:nvPr userDrawn="1"/>
        </p:nvCxnSpPr>
        <p:spPr>
          <a:xfrm flipH="1">
            <a:off x="269739" y="1130300"/>
            <a:ext cx="1163982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11">
            <a:extLst>
              <a:ext uri="{FF2B5EF4-FFF2-40B4-BE49-F238E27FC236}">
                <a16:creationId xmlns="" xmlns:a16="http://schemas.microsoft.com/office/drawing/2014/main" id="{E9760BF2-59DA-4995-8E4A-2A461E062EA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362589" y="174791"/>
            <a:ext cx="723328" cy="74437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 xmlns:a16="http://schemas.microsoft.com/office/drawing/2014/main" id="{9263E360-E9AB-493E-AE45-8298537DD7BA}"/>
              </a:ext>
            </a:extLst>
          </p:cNvPr>
          <p:cNvSpPr txBox="1"/>
          <p:nvPr userDrawn="1"/>
        </p:nvSpPr>
        <p:spPr>
          <a:xfrm>
            <a:off x="1196783" y="334387"/>
            <a:ext cx="9785733" cy="523220"/>
          </a:xfrm>
          <a:prstGeom prst="rect">
            <a:avLst/>
          </a:prstGeom>
          <a:noFill/>
        </p:spPr>
        <p:txBody>
          <a:bodyPr wrap="square">
            <a:spAutoFit/>
          </a:bodyPr>
          <a:lstStyle/>
          <a:p>
            <a:pPr lvl="0"/>
            <a:r>
              <a:rPr lang="zh-CN" altLang="en-US" sz="2800" b="1" kern="0" dirty="0">
                <a:solidFill>
                  <a:srgbClr val="C00000"/>
                </a:solidFill>
                <a:latin typeface="+mn-lt"/>
                <a:ea typeface="+mn-ea"/>
                <a:cs typeface="+mn-ea"/>
                <a:sym typeface="+mn-lt"/>
              </a:rPr>
              <a:t>新中国史是中国共产党推进建设新中国的实践史</a:t>
            </a:r>
          </a:p>
        </p:txBody>
      </p:sp>
    </p:spTree>
    <p:extLst>
      <p:ext uri="{BB962C8B-B14F-4D97-AF65-F5344CB8AC3E}">
        <p14:creationId xmlns:p14="http://schemas.microsoft.com/office/powerpoint/2010/main" val="224952790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EC5AB6E0-0B2D-4D0F-88D4-A703AD43C72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6314"/>
          <a:stretch/>
        </p:blipFill>
        <p:spPr>
          <a:xfrm>
            <a:off x="0" y="0"/>
            <a:ext cx="12192000" cy="6891090"/>
          </a:xfrm>
          <a:prstGeom prst="rect">
            <a:avLst/>
          </a:prstGeom>
        </p:spPr>
      </p:pic>
      <p:sp>
        <p:nvSpPr>
          <p:cNvPr id="7" name="矩形 6">
            <a:extLst>
              <a:ext uri="{FF2B5EF4-FFF2-40B4-BE49-F238E27FC236}">
                <a16:creationId xmlns="" xmlns:a16="http://schemas.microsoft.com/office/drawing/2014/main" id="{89E4642B-565A-41F2-97BE-309605232D04}"/>
              </a:ext>
            </a:extLst>
          </p:cNvPr>
          <p:cNvSpPr/>
          <p:nvPr userDrawn="1"/>
        </p:nvSpPr>
        <p:spPr>
          <a:xfrm>
            <a:off x="116114" y="143545"/>
            <a:ext cx="11959772" cy="66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a:extLst>
              <a:ext uri="{FF2B5EF4-FFF2-40B4-BE49-F238E27FC236}">
                <a16:creationId xmlns="" xmlns:a16="http://schemas.microsoft.com/office/drawing/2014/main" id="{9B524212-6E56-4B70-B4B5-D2AA3AB7317E}"/>
              </a:ext>
            </a:extLst>
          </p:cNvPr>
          <p:cNvCxnSpPr/>
          <p:nvPr userDrawn="1"/>
        </p:nvCxnSpPr>
        <p:spPr>
          <a:xfrm flipH="1">
            <a:off x="269739" y="1130300"/>
            <a:ext cx="1163982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11">
            <a:extLst>
              <a:ext uri="{FF2B5EF4-FFF2-40B4-BE49-F238E27FC236}">
                <a16:creationId xmlns="" xmlns:a16="http://schemas.microsoft.com/office/drawing/2014/main" id="{E9760BF2-59DA-4995-8E4A-2A461E062EA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p:blipFill>
        <p:spPr bwMode="auto">
          <a:xfrm>
            <a:off x="362589" y="174791"/>
            <a:ext cx="723328" cy="74437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 xmlns:a16="http://schemas.microsoft.com/office/drawing/2014/main" id="{9263E360-E9AB-493E-AE45-8298537DD7BA}"/>
              </a:ext>
            </a:extLst>
          </p:cNvPr>
          <p:cNvSpPr txBox="1"/>
          <p:nvPr userDrawn="1"/>
        </p:nvSpPr>
        <p:spPr>
          <a:xfrm>
            <a:off x="1196783" y="210473"/>
            <a:ext cx="10855670" cy="673005"/>
          </a:xfrm>
          <a:prstGeom prst="rect">
            <a:avLst/>
          </a:prstGeom>
          <a:noFill/>
        </p:spPr>
        <p:txBody>
          <a:bodyPr wrap="square">
            <a:spAutoFit/>
          </a:bodyPr>
          <a:lstStyle/>
          <a:p>
            <a:pPr lvl="0">
              <a:lnSpc>
                <a:spcPct val="150000"/>
              </a:lnSpc>
            </a:pPr>
            <a:r>
              <a:rPr lang="zh-CN" altLang="en-US" sz="2800" b="1" kern="0" dirty="0">
                <a:solidFill>
                  <a:srgbClr val="C00000"/>
                </a:solidFill>
                <a:latin typeface="+mn-lt"/>
                <a:ea typeface="+mn-ea"/>
                <a:cs typeface="+mn-ea"/>
                <a:sym typeface="+mn-lt"/>
              </a:rPr>
              <a:t>改革开放史是中国共产党推进社会主义制度自我完善和发展的实践史</a:t>
            </a:r>
          </a:p>
        </p:txBody>
      </p:sp>
    </p:spTree>
    <p:extLst>
      <p:ext uri="{BB962C8B-B14F-4D97-AF65-F5344CB8AC3E}">
        <p14:creationId xmlns:p14="http://schemas.microsoft.com/office/powerpoint/2010/main" val="307164825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5878457A-684E-4408-A2BE-C1C0783BA696}"/>
              </a:ext>
            </a:extLst>
          </p:cNvPr>
          <p:cNvSpPr/>
          <p:nvPr userDrawn="1"/>
        </p:nvSpPr>
        <p:spPr>
          <a:xfrm>
            <a:off x="116114" y="143545"/>
            <a:ext cx="11959772" cy="66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a:extLst>
              <a:ext uri="{FF2B5EF4-FFF2-40B4-BE49-F238E27FC236}">
                <a16:creationId xmlns="" xmlns:a16="http://schemas.microsoft.com/office/drawing/2014/main" id="{9B524212-6E56-4B70-B4B5-D2AA3AB7317E}"/>
              </a:ext>
            </a:extLst>
          </p:cNvPr>
          <p:cNvCxnSpPr/>
          <p:nvPr userDrawn="1"/>
        </p:nvCxnSpPr>
        <p:spPr>
          <a:xfrm flipH="1">
            <a:off x="269739" y="1130300"/>
            <a:ext cx="1163982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11">
            <a:extLst>
              <a:ext uri="{FF2B5EF4-FFF2-40B4-BE49-F238E27FC236}">
                <a16:creationId xmlns="" xmlns:a16="http://schemas.microsoft.com/office/drawing/2014/main" id="{E9760BF2-59DA-4995-8E4A-2A461E062EA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362589" y="174791"/>
            <a:ext cx="723328" cy="74437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 xmlns:a16="http://schemas.microsoft.com/office/drawing/2014/main" id="{9263E360-E9AB-493E-AE45-8298537DD7BA}"/>
              </a:ext>
            </a:extLst>
          </p:cNvPr>
          <p:cNvSpPr txBox="1"/>
          <p:nvPr userDrawn="1"/>
        </p:nvSpPr>
        <p:spPr>
          <a:xfrm>
            <a:off x="1196783" y="334387"/>
            <a:ext cx="10855670" cy="523220"/>
          </a:xfrm>
          <a:prstGeom prst="rect">
            <a:avLst/>
          </a:prstGeom>
          <a:noFill/>
        </p:spPr>
        <p:txBody>
          <a:bodyPr wrap="square">
            <a:spAutoFit/>
          </a:bodyPr>
          <a:lstStyle/>
          <a:p>
            <a:pPr lvl="0"/>
            <a:r>
              <a:rPr lang="zh-CN" altLang="en-US" sz="2800" b="1" kern="0" dirty="0">
                <a:solidFill>
                  <a:srgbClr val="C00000"/>
                </a:solidFill>
                <a:latin typeface="+mn-lt"/>
                <a:ea typeface="+mn-ea"/>
                <a:cs typeface="+mn-ea"/>
                <a:sym typeface="+mn-lt"/>
              </a:rPr>
              <a:t>中国共产党是引领世界社会主义发展的重要政治力量</a:t>
            </a:r>
          </a:p>
        </p:txBody>
      </p:sp>
    </p:spTree>
    <p:extLst>
      <p:ext uri="{BB962C8B-B14F-4D97-AF65-F5344CB8AC3E}">
        <p14:creationId xmlns:p14="http://schemas.microsoft.com/office/powerpoint/2010/main" val="428050495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8537A99A-BA46-4548-B259-5951FF8FD3FE}"/>
              </a:ext>
            </a:extLst>
          </p:cNvPr>
          <p:cNvSpPr/>
          <p:nvPr userDrawn="1"/>
        </p:nvSpPr>
        <p:spPr>
          <a:xfrm>
            <a:off x="116114" y="143545"/>
            <a:ext cx="11959772" cy="66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a:extLst>
              <a:ext uri="{FF2B5EF4-FFF2-40B4-BE49-F238E27FC236}">
                <a16:creationId xmlns="" xmlns:a16="http://schemas.microsoft.com/office/drawing/2014/main" id="{9B524212-6E56-4B70-B4B5-D2AA3AB7317E}"/>
              </a:ext>
            </a:extLst>
          </p:cNvPr>
          <p:cNvCxnSpPr/>
          <p:nvPr userDrawn="1"/>
        </p:nvCxnSpPr>
        <p:spPr>
          <a:xfrm flipH="1">
            <a:off x="269739" y="1130300"/>
            <a:ext cx="1163982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11">
            <a:extLst>
              <a:ext uri="{FF2B5EF4-FFF2-40B4-BE49-F238E27FC236}">
                <a16:creationId xmlns="" xmlns:a16="http://schemas.microsoft.com/office/drawing/2014/main" id="{E9760BF2-59DA-4995-8E4A-2A461E062EA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362589" y="174791"/>
            <a:ext cx="723328" cy="74437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 xmlns:a16="http://schemas.microsoft.com/office/drawing/2014/main" id="{9263E360-E9AB-493E-AE45-8298537DD7BA}"/>
              </a:ext>
            </a:extLst>
          </p:cNvPr>
          <p:cNvSpPr txBox="1"/>
          <p:nvPr userDrawn="1"/>
        </p:nvSpPr>
        <p:spPr>
          <a:xfrm>
            <a:off x="1196783" y="334387"/>
            <a:ext cx="10855670" cy="523220"/>
          </a:xfrm>
          <a:prstGeom prst="rect">
            <a:avLst/>
          </a:prstGeom>
          <a:noFill/>
        </p:spPr>
        <p:txBody>
          <a:bodyPr wrap="square">
            <a:spAutoFit/>
          </a:bodyPr>
          <a:lstStyle/>
          <a:p>
            <a:pPr lvl="0"/>
            <a:r>
              <a:rPr lang="zh-CN" altLang="en-US" sz="2800" b="1" kern="0" dirty="0">
                <a:solidFill>
                  <a:srgbClr val="C00000"/>
                </a:solidFill>
                <a:latin typeface="+mn-lt"/>
                <a:ea typeface="+mn-ea"/>
                <a:cs typeface="+mn-ea"/>
                <a:sym typeface="+mn-lt"/>
              </a:rPr>
              <a:t>学好“四史”，牢记初心使命</a:t>
            </a:r>
          </a:p>
        </p:txBody>
      </p:sp>
    </p:spTree>
    <p:extLst>
      <p:ext uri="{BB962C8B-B14F-4D97-AF65-F5344CB8AC3E}">
        <p14:creationId xmlns:p14="http://schemas.microsoft.com/office/powerpoint/2010/main" val="282290465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内容页-01">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F8C7BA4-5767-46E2-8F82-72DD2EAD0012}"/>
              </a:ext>
            </a:extLst>
          </p:cNvPr>
          <p:cNvSpPr>
            <a:spLocks noGrp="1"/>
          </p:cNvSpPr>
          <p:nvPr>
            <p:ph type="title"/>
          </p:nvPr>
        </p:nvSpPr>
        <p:spPr>
          <a:xfrm>
            <a:off x="838200" y="448582"/>
            <a:ext cx="8833176" cy="556581"/>
          </a:xfrm>
        </p:spPr>
        <p:txBody>
          <a:bodyPr>
            <a:normAutofit/>
          </a:bodyPr>
          <a:lstStyle>
            <a:lvl1pPr>
              <a:defRPr sz="2800" b="1">
                <a:solidFill>
                  <a:schemeClr val="tx1">
                    <a:lumMod val="75000"/>
                    <a:lumOff val="25000"/>
                  </a:schemeClr>
                </a:solidFill>
                <a:latin typeface="+mj-ea"/>
                <a:ea typeface="+mj-ea"/>
              </a:defRPr>
            </a:lvl1pPr>
          </a:lstStyle>
          <a:p>
            <a:r>
              <a:rPr lang="zh-CN" altLang="en-US" dirty="0"/>
              <a:t>单击此处编辑母版标题样式</a:t>
            </a:r>
          </a:p>
        </p:txBody>
      </p:sp>
      <p:grpSp>
        <p:nvGrpSpPr>
          <p:cNvPr id="9" name="组合 8">
            <a:extLst>
              <a:ext uri="{FF2B5EF4-FFF2-40B4-BE49-F238E27FC236}">
                <a16:creationId xmlns="" xmlns:a16="http://schemas.microsoft.com/office/drawing/2014/main" id="{EF1423BC-23DA-49C7-9FC1-64B5E325E8B7}"/>
              </a:ext>
            </a:extLst>
          </p:cNvPr>
          <p:cNvGrpSpPr/>
          <p:nvPr userDrawn="1"/>
        </p:nvGrpSpPr>
        <p:grpSpPr>
          <a:xfrm>
            <a:off x="9682750" y="437549"/>
            <a:ext cx="2039306" cy="571194"/>
            <a:chOff x="2626564" y="552104"/>
            <a:chExt cx="3414360" cy="956337"/>
          </a:xfrm>
        </p:grpSpPr>
        <p:pic>
          <p:nvPicPr>
            <p:cNvPr id="10" name="图片 9">
              <a:extLst>
                <a:ext uri="{FF2B5EF4-FFF2-40B4-BE49-F238E27FC236}">
                  <a16:creationId xmlns="" xmlns:a16="http://schemas.microsoft.com/office/drawing/2014/main" id="{18AF657A-20B3-4A47-ADA0-89B50C9103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549868" y="623508"/>
              <a:ext cx="2491056" cy="858855"/>
            </a:xfrm>
            <a:prstGeom prst="rect">
              <a:avLst/>
            </a:prstGeom>
          </p:spPr>
        </p:pic>
        <p:pic>
          <p:nvPicPr>
            <p:cNvPr id="11" name="图片 10">
              <a:extLst>
                <a:ext uri="{FF2B5EF4-FFF2-40B4-BE49-F238E27FC236}">
                  <a16:creationId xmlns="" xmlns:a16="http://schemas.microsoft.com/office/drawing/2014/main" id="{1C36C7C4-E275-47D6-A36A-D9E38764DD7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626564" y="552104"/>
              <a:ext cx="1286570" cy="956337"/>
            </a:xfrm>
            <a:prstGeom prst="rect">
              <a:avLst/>
            </a:prstGeom>
          </p:spPr>
        </p:pic>
      </p:grpSp>
      <p:grpSp>
        <p:nvGrpSpPr>
          <p:cNvPr id="12" name="组合 11">
            <a:extLst>
              <a:ext uri="{FF2B5EF4-FFF2-40B4-BE49-F238E27FC236}">
                <a16:creationId xmlns="" xmlns:a16="http://schemas.microsoft.com/office/drawing/2014/main" id="{B3F4F871-5A92-44F6-9D6B-C9D7C1A3E762}"/>
              </a:ext>
            </a:extLst>
          </p:cNvPr>
          <p:cNvGrpSpPr/>
          <p:nvPr userDrawn="1"/>
        </p:nvGrpSpPr>
        <p:grpSpPr>
          <a:xfrm>
            <a:off x="-31973" y="6414350"/>
            <a:ext cx="9656823" cy="114300"/>
            <a:chOff x="-111800" y="6407270"/>
            <a:chExt cx="9656823" cy="114300"/>
          </a:xfrm>
        </p:grpSpPr>
        <p:cxnSp>
          <p:nvCxnSpPr>
            <p:cNvPr id="13" name="直接连接符 12">
              <a:extLst>
                <a:ext uri="{FF2B5EF4-FFF2-40B4-BE49-F238E27FC236}">
                  <a16:creationId xmlns="" xmlns:a16="http://schemas.microsoft.com/office/drawing/2014/main" id="{A7B68A8C-D005-4708-B0B0-768C32BDC02B}"/>
                </a:ext>
              </a:extLst>
            </p:cNvPr>
            <p:cNvCxnSpPr/>
            <p:nvPr/>
          </p:nvCxnSpPr>
          <p:spPr>
            <a:xfrm flipH="1">
              <a:off x="-11180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 xmlns:a16="http://schemas.microsoft.com/office/drawing/2014/main" id="{980092EA-A1D1-429A-B207-FA82A98C532E}"/>
                </a:ext>
              </a:extLst>
            </p:cNvPr>
            <p:cNvCxnSpPr/>
            <p:nvPr/>
          </p:nvCxnSpPr>
          <p:spPr>
            <a:xfrm flipH="1">
              <a:off x="-2709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6="http://schemas.microsoft.com/office/drawing/2014/main" id="{DA092EDC-D762-496D-85F8-2D8E4D5A6076}"/>
                </a:ext>
              </a:extLst>
            </p:cNvPr>
            <p:cNvCxnSpPr/>
            <p:nvPr/>
          </p:nvCxnSpPr>
          <p:spPr>
            <a:xfrm flipH="1">
              <a:off x="5761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 xmlns:a16="http://schemas.microsoft.com/office/drawing/2014/main" id="{D8286070-A7AB-48A5-977C-727D70AEB757}"/>
                </a:ext>
              </a:extLst>
            </p:cNvPr>
            <p:cNvCxnSpPr/>
            <p:nvPr/>
          </p:nvCxnSpPr>
          <p:spPr>
            <a:xfrm flipH="1">
              <a:off x="1423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 xmlns:a16="http://schemas.microsoft.com/office/drawing/2014/main" id="{13A31DE8-03DC-413B-9D20-E6358FA5E8D1}"/>
                </a:ext>
              </a:extLst>
            </p:cNvPr>
            <p:cNvCxnSpPr/>
            <p:nvPr/>
          </p:nvCxnSpPr>
          <p:spPr>
            <a:xfrm flipH="1">
              <a:off x="22703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 xmlns:a16="http://schemas.microsoft.com/office/drawing/2014/main" id="{49EE10AC-C002-4F47-9C5D-71A482E23ABF}"/>
                </a:ext>
              </a:extLst>
            </p:cNvPr>
            <p:cNvCxnSpPr/>
            <p:nvPr/>
          </p:nvCxnSpPr>
          <p:spPr>
            <a:xfrm flipH="1">
              <a:off x="3117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 xmlns:a16="http://schemas.microsoft.com/office/drawing/2014/main" id="{F4EA828F-9A65-4D6B-AE72-745A1A52E049}"/>
                </a:ext>
              </a:extLst>
            </p:cNvPr>
            <p:cNvCxnSpPr/>
            <p:nvPr/>
          </p:nvCxnSpPr>
          <p:spPr>
            <a:xfrm flipH="1">
              <a:off x="39645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E620E43A-1B09-4428-A059-AAEAF4312657}"/>
                </a:ext>
              </a:extLst>
            </p:cNvPr>
            <p:cNvCxnSpPr/>
            <p:nvPr/>
          </p:nvCxnSpPr>
          <p:spPr>
            <a:xfrm flipH="1">
              <a:off x="4811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A8718455-878F-4164-AC29-8BA39BFDD736}"/>
                </a:ext>
              </a:extLst>
            </p:cNvPr>
            <p:cNvCxnSpPr/>
            <p:nvPr/>
          </p:nvCxnSpPr>
          <p:spPr>
            <a:xfrm flipH="1">
              <a:off x="56587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 xmlns:a16="http://schemas.microsoft.com/office/drawing/2014/main" id="{9B480848-4B01-4257-86B2-251A7450CFC3}"/>
                </a:ext>
              </a:extLst>
            </p:cNvPr>
            <p:cNvCxnSpPr/>
            <p:nvPr/>
          </p:nvCxnSpPr>
          <p:spPr>
            <a:xfrm flipH="1">
              <a:off x="6505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 xmlns:a16="http://schemas.microsoft.com/office/drawing/2014/main" id="{2A01C48B-00AC-4FE8-8E5F-A73DDC7C7E00}"/>
                </a:ext>
              </a:extLst>
            </p:cNvPr>
            <p:cNvCxnSpPr/>
            <p:nvPr/>
          </p:nvCxnSpPr>
          <p:spPr>
            <a:xfrm flipH="1">
              <a:off x="73529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 xmlns:a16="http://schemas.microsoft.com/office/drawing/2014/main" id="{4FBFC87E-02EC-4727-986E-1E6DB5200770}"/>
                </a:ext>
              </a:extLst>
            </p:cNvPr>
            <p:cNvCxnSpPr/>
            <p:nvPr/>
          </p:nvCxnSpPr>
          <p:spPr>
            <a:xfrm flipH="1">
              <a:off x="8200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 xmlns:a16="http://schemas.microsoft.com/office/drawing/2014/main" id="{BA3C80D6-E531-4FDC-AFC0-E41DDB10BF14}"/>
                </a:ext>
              </a:extLst>
            </p:cNvPr>
            <p:cNvCxnSpPr/>
            <p:nvPr/>
          </p:nvCxnSpPr>
          <p:spPr>
            <a:xfrm flipH="1">
              <a:off x="9047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 xmlns:a16="http://schemas.microsoft.com/office/drawing/2014/main" id="{6E731E9D-58C0-42B8-8B6A-1EE659D5FC69}"/>
                </a:ext>
              </a:extLst>
            </p:cNvPr>
            <p:cNvCxnSpPr/>
            <p:nvPr/>
          </p:nvCxnSpPr>
          <p:spPr>
            <a:xfrm flipH="1">
              <a:off x="98942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 xmlns:a16="http://schemas.microsoft.com/office/drawing/2014/main" id="{2027EB06-7CA5-4360-B120-49870E752123}"/>
                </a:ext>
              </a:extLst>
            </p:cNvPr>
            <p:cNvCxnSpPr/>
            <p:nvPr/>
          </p:nvCxnSpPr>
          <p:spPr>
            <a:xfrm flipH="1">
              <a:off x="10741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 xmlns:a16="http://schemas.microsoft.com/office/drawing/2014/main" id="{25B8D09A-A1C5-42E2-BCA4-2321C25BE875}"/>
                </a:ext>
              </a:extLst>
            </p:cNvPr>
            <p:cNvCxnSpPr/>
            <p:nvPr/>
          </p:nvCxnSpPr>
          <p:spPr>
            <a:xfrm flipH="1">
              <a:off x="115884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 xmlns:a16="http://schemas.microsoft.com/office/drawing/2014/main" id="{634B45FE-1B36-4F75-A3D0-FF30B14062A5}"/>
                </a:ext>
              </a:extLst>
            </p:cNvPr>
            <p:cNvCxnSpPr/>
            <p:nvPr/>
          </p:nvCxnSpPr>
          <p:spPr>
            <a:xfrm flipH="1">
              <a:off x="12435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 xmlns:a16="http://schemas.microsoft.com/office/drawing/2014/main" id="{728110C4-543F-49CE-BB48-ACBC65E99063}"/>
                </a:ext>
              </a:extLst>
            </p:cNvPr>
            <p:cNvCxnSpPr/>
            <p:nvPr/>
          </p:nvCxnSpPr>
          <p:spPr>
            <a:xfrm flipH="1">
              <a:off x="132826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 xmlns:a16="http://schemas.microsoft.com/office/drawing/2014/main" id="{5FA2DCAE-BEB7-403A-B361-010CDAEC87C7}"/>
                </a:ext>
              </a:extLst>
            </p:cNvPr>
            <p:cNvCxnSpPr/>
            <p:nvPr/>
          </p:nvCxnSpPr>
          <p:spPr>
            <a:xfrm flipH="1">
              <a:off x="14129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 xmlns:a16="http://schemas.microsoft.com/office/drawing/2014/main" id="{EE7A8624-EED6-46DC-87EA-95A8970A53E3}"/>
                </a:ext>
              </a:extLst>
            </p:cNvPr>
            <p:cNvCxnSpPr/>
            <p:nvPr/>
          </p:nvCxnSpPr>
          <p:spPr>
            <a:xfrm flipH="1">
              <a:off x="149768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 xmlns:a16="http://schemas.microsoft.com/office/drawing/2014/main" id="{F9EDB029-7339-4BB7-9EB4-05226D30D406}"/>
                </a:ext>
              </a:extLst>
            </p:cNvPr>
            <p:cNvCxnSpPr/>
            <p:nvPr/>
          </p:nvCxnSpPr>
          <p:spPr>
            <a:xfrm flipH="1">
              <a:off x="15823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 xmlns:a16="http://schemas.microsoft.com/office/drawing/2014/main" id="{9CC0BF55-5A86-4AEC-9BAF-3EB057D4B7EC}"/>
                </a:ext>
              </a:extLst>
            </p:cNvPr>
            <p:cNvCxnSpPr/>
            <p:nvPr/>
          </p:nvCxnSpPr>
          <p:spPr>
            <a:xfrm flipH="1">
              <a:off x="166710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 xmlns:a16="http://schemas.microsoft.com/office/drawing/2014/main" id="{8DFF9C72-75EF-4511-9F1D-427E6B6E5B56}"/>
                </a:ext>
              </a:extLst>
            </p:cNvPr>
            <p:cNvCxnSpPr/>
            <p:nvPr/>
          </p:nvCxnSpPr>
          <p:spPr>
            <a:xfrm flipH="1">
              <a:off x="17518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 xmlns:a16="http://schemas.microsoft.com/office/drawing/2014/main" id="{2A17DBA9-8CA0-4EF7-92BF-5E8AADE7FA41}"/>
                </a:ext>
              </a:extLst>
            </p:cNvPr>
            <p:cNvCxnSpPr/>
            <p:nvPr/>
          </p:nvCxnSpPr>
          <p:spPr>
            <a:xfrm flipH="1">
              <a:off x="183651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 xmlns:a16="http://schemas.microsoft.com/office/drawing/2014/main" id="{386C5EAB-EDD6-41BE-BAD9-B432CDD06AD6}"/>
                </a:ext>
              </a:extLst>
            </p:cNvPr>
            <p:cNvCxnSpPr/>
            <p:nvPr/>
          </p:nvCxnSpPr>
          <p:spPr>
            <a:xfrm flipH="1">
              <a:off x="19212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 xmlns:a16="http://schemas.microsoft.com/office/drawing/2014/main" id="{21817521-CBD8-47A5-A8C3-044D4C70F682}"/>
                </a:ext>
              </a:extLst>
            </p:cNvPr>
            <p:cNvCxnSpPr/>
            <p:nvPr/>
          </p:nvCxnSpPr>
          <p:spPr>
            <a:xfrm flipH="1">
              <a:off x="200593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 xmlns:a16="http://schemas.microsoft.com/office/drawing/2014/main" id="{33425327-5B7A-46EE-A40C-2ADDD7EF33CD}"/>
                </a:ext>
              </a:extLst>
            </p:cNvPr>
            <p:cNvCxnSpPr/>
            <p:nvPr/>
          </p:nvCxnSpPr>
          <p:spPr>
            <a:xfrm flipH="1">
              <a:off x="20906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 xmlns:a16="http://schemas.microsoft.com/office/drawing/2014/main" id="{D13AD417-9DD8-4B7B-AC71-BBC3252277AF}"/>
                </a:ext>
              </a:extLst>
            </p:cNvPr>
            <p:cNvCxnSpPr/>
            <p:nvPr/>
          </p:nvCxnSpPr>
          <p:spPr>
            <a:xfrm flipH="1">
              <a:off x="217535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 xmlns:a16="http://schemas.microsoft.com/office/drawing/2014/main" id="{D65C1C2E-668C-4567-95AE-08BCB3EA649B}"/>
                </a:ext>
              </a:extLst>
            </p:cNvPr>
            <p:cNvCxnSpPr/>
            <p:nvPr/>
          </p:nvCxnSpPr>
          <p:spPr>
            <a:xfrm flipH="1">
              <a:off x="22600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 xmlns:a16="http://schemas.microsoft.com/office/drawing/2014/main" id="{EB1726CD-2B21-4B9F-B6EB-852C093C8677}"/>
                </a:ext>
              </a:extLst>
            </p:cNvPr>
            <p:cNvCxnSpPr/>
            <p:nvPr/>
          </p:nvCxnSpPr>
          <p:spPr>
            <a:xfrm flipH="1">
              <a:off x="234477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 xmlns:a16="http://schemas.microsoft.com/office/drawing/2014/main" id="{B7B7F30C-E771-484D-A806-1B00DFBE35E5}"/>
                </a:ext>
              </a:extLst>
            </p:cNvPr>
            <p:cNvCxnSpPr/>
            <p:nvPr/>
          </p:nvCxnSpPr>
          <p:spPr>
            <a:xfrm flipH="1">
              <a:off x="24294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 xmlns:a16="http://schemas.microsoft.com/office/drawing/2014/main" id="{10630179-A118-4DE8-888E-2314A02D19F7}"/>
                </a:ext>
              </a:extLst>
            </p:cNvPr>
            <p:cNvCxnSpPr/>
            <p:nvPr/>
          </p:nvCxnSpPr>
          <p:spPr>
            <a:xfrm flipH="1">
              <a:off x="251419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 xmlns:a16="http://schemas.microsoft.com/office/drawing/2014/main" id="{81ABFEA6-9E06-4F70-AE6C-1A7246B46371}"/>
                </a:ext>
              </a:extLst>
            </p:cNvPr>
            <p:cNvCxnSpPr/>
            <p:nvPr/>
          </p:nvCxnSpPr>
          <p:spPr>
            <a:xfrm flipH="1">
              <a:off x="25989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 xmlns:a16="http://schemas.microsoft.com/office/drawing/2014/main" id="{73B32A58-27DD-4625-9225-CAA0DAF04FCB}"/>
                </a:ext>
              </a:extLst>
            </p:cNvPr>
            <p:cNvCxnSpPr/>
            <p:nvPr/>
          </p:nvCxnSpPr>
          <p:spPr>
            <a:xfrm flipH="1">
              <a:off x="26836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 xmlns:a16="http://schemas.microsoft.com/office/drawing/2014/main" id="{430ABF06-E124-4F43-BE13-EFA667017B85}"/>
                </a:ext>
              </a:extLst>
            </p:cNvPr>
            <p:cNvCxnSpPr/>
            <p:nvPr/>
          </p:nvCxnSpPr>
          <p:spPr>
            <a:xfrm flipH="1">
              <a:off x="276832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 xmlns:a16="http://schemas.microsoft.com/office/drawing/2014/main" id="{338CE9E7-6EBC-49AF-B498-9FE7F0B9D16D}"/>
                </a:ext>
              </a:extLst>
            </p:cNvPr>
            <p:cNvCxnSpPr/>
            <p:nvPr/>
          </p:nvCxnSpPr>
          <p:spPr>
            <a:xfrm flipH="1">
              <a:off x="28530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 xmlns:a16="http://schemas.microsoft.com/office/drawing/2014/main" id="{A287A036-F5F0-4645-BF54-A105260D2447}"/>
                </a:ext>
              </a:extLst>
            </p:cNvPr>
            <p:cNvCxnSpPr/>
            <p:nvPr/>
          </p:nvCxnSpPr>
          <p:spPr>
            <a:xfrm flipH="1">
              <a:off x="293774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 xmlns:a16="http://schemas.microsoft.com/office/drawing/2014/main" id="{3FADF6B4-7313-4EDB-BBF3-4E5B18E3CE7B}"/>
                </a:ext>
              </a:extLst>
            </p:cNvPr>
            <p:cNvCxnSpPr/>
            <p:nvPr/>
          </p:nvCxnSpPr>
          <p:spPr>
            <a:xfrm flipH="1">
              <a:off x="30224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 xmlns:a16="http://schemas.microsoft.com/office/drawing/2014/main" id="{41602D87-C064-4819-BAD2-ED2567847E06}"/>
                </a:ext>
              </a:extLst>
            </p:cNvPr>
            <p:cNvCxnSpPr/>
            <p:nvPr/>
          </p:nvCxnSpPr>
          <p:spPr>
            <a:xfrm flipH="1">
              <a:off x="310716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 xmlns:a16="http://schemas.microsoft.com/office/drawing/2014/main" id="{5A059D2F-4B61-486F-9F7A-2203F0BEB691}"/>
                </a:ext>
              </a:extLst>
            </p:cNvPr>
            <p:cNvCxnSpPr/>
            <p:nvPr/>
          </p:nvCxnSpPr>
          <p:spPr>
            <a:xfrm flipH="1">
              <a:off x="31918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 xmlns:a16="http://schemas.microsoft.com/office/drawing/2014/main" id="{C57239D0-1C6E-424F-B92E-3B1039E321A1}"/>
                </a:ext>
              </a:extLst>
            </p:cNvPr>
            <p:cNvCxnSpPr/>
            <p:nvPr/>
          </p:nvCxnSpPr>
          <p:spPr>
            <a:xfrm flipH="1">
              <a:off x="327658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 xmlns:a16="http://schemas.microsoft.com/office/drawing/2014/main" id="{1A78E772-BD01-4E88-8E81-22166D1D622C}"/>
                </a:ext>
              </a:extLst>
            </p:cNvPr>
            <p:cNvCxnSpPr/>
            <p:nvPr/>
          </p:nvCxnSpPr>
          <p:spPr>
            <a:xfrm flipH="1">
              <a:off x="33612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 xmlns:a16="http://schemas.microsoft.com/office/drawing/2014/main" id="{D92DC21E-7D06-4571-967B-4FE2F8AEBB51}"/>
                </a:ext>
              </a:extLst>
            </p:cNvPr>
            <p:cNvCxnSpPr/>
            <p:nvPr/>
          </p:nvCxnSpPr>
          <p:spPr>
            <a:xfrm flipH="1">
              <a:off x="344600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0CF695BE-7FDB-4303-8E3C-71C1FEF7D607}"/>
                </a:ext>
              </a:extLst>
            </p:cNvPr>
            <p:cNvCxnSpPr/>
            <p:nvPr/>
          </p:nvCxnSpPr>
          <p:spPr>
            <a:xfrm flipH="1">
              <a:off x="35307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 xmlns:a16="http://schemas.microsoft.com/office/drawing/2014/main" id="{D122AE7D-1F84-48EF-BF0E-C94310CC7E0E}"/>
                </a:ext>
              </a:extLst>
            </p:cNvPr>
            <p:cNvCxnSpPr/>
            <p:nvPr/>
          </p:nvCxnSpPr>
          <p:spPr>
            <a:xfrm flipH="1">
              <a:off x="361541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 xmlns:a16="http://schemas.microsoft.com/office/drawing/2014/main" id="{36F59119-B93B-4652-A35E-60368E5FC605}"/>
                </a:ext>
              </a:extLst>
            </p:cNvPr>
            <p:cNvCxnSpPr/>
            <p:nvPr/>
          </p:nvCxnSpPr>
          <p:spPr>
            <a:xfrm flipH="1">
              <a:off x="37001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 xmlns:a16="http://schemas.microsoft.com/office/drawing/2014/main" id="{91CF17D3-F053-4983-A26C-40C15E1A7831}"/>
                </a:ext>
              </a:extLst>
            </p:cNvPr>
            <p:cNvCxnSpPr/>
            <p:nvPr/>
          </p:nvCxnSpPr>
          <p:spPr>
            <a:xfrm flipH="1">
              <a:off x="378483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 xmlns:a16="http://schemas.microsoft.com/office/drawing/2014/main" id="{B151613A-0BFD-4997-9334-A767C00ECD2C}"/>
                </a:ext>
              </a:extLst>
            </p:cNvPr>
            <p:cNvCxnSpPr/>
            <p:nvPr/>
          </p:nvCxnSpPr>
          <p:spPr>
            <a:xfrm flipH="1">
              <a:off x="38695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 xmlns:a16="http://schemas.microsoft.com/office/drawing/2014/main" id="{B55506DD-8A70-4040-9312-E4DDFD210162}"/>
                </a:ext>
              </a:extLst>
            </p:cNvPr>
            <p:cNvCxnSpPr/>
            <p:nvPr/>
          </p:nvCxnSpPr>
          <p:spPr>
            <a:xfrm flipH="1">
              <a:off x="395425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 xmlns:a16="http://schemas.microsoft.com/office/drawing/2014/main" id="{69E91CB8-A370-47CF-9812-2711B8CC4DA3}"/>
                </a:ext>
              </a:extLst>
            </p:cNvPr>
            <p:cNvCxnSpPr/>
            <p:nvPr/>
          </p:nvCxnSpPr>
          <p:spPr>
            <a:xfrm flipH="1">
              <a:off x="40389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 xmlns:a16="http://schemas.microsoft.com/office/drawing/2014/main" id="{5BD2B8B4-7048-47EB-B3C1-7C4A9B6CE24E}"/>
                </a:ext>
              </a:extLst>
            </p:cNvPr>
            <p:cNvCxnSpPr/>
            <p:nvPr/>
          </p:nvCxnSpPr>
          <p:spPr>
            <a:xfrm flipH="1">
              <a:off x="412367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 xmlns:a16="http://schemas.microsoft.com/office/drawing/2014/main" id="{5BBB8BD0-30AD-484B-B724-26BF6304818C}"/>
                </a:ext>
              </a:extLst>
            </p:cNvPr>
            <p:cNvCxnSpPr/>
            <p:nvPr/>
          </p:nvCxnSpPr>
          <p:spPr>
            <a:xfrm flipH="1">
              <a:off x="42083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 xmlns:a16="http://schemas.microsoft.com/office/drawing/2014/main" id="{08BDCD7A-EA4C-4473-AF0B-354CBAF4097B}"/>
                </a:ext>
              </a:extLst>
            </p:cNvPr>
            <p:cNvCxnSpPr/>
            <p:nvPr/>
          </p:nvCxnSpPr>
          <p:spPr>
            <a:xfrm flipH="1">
              <a:off x="429309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 xmlns:a16="http://schemas.microsoft.com/office/drawing/2014/main" id="{2B5DAFC2-444C-4CF4-9E60-A5E0BE17F304}"/>
                </a:ext>
              </a:extLst>
            </p:cNvPr>
            <p:cNvCxnSpPr/>
            <p:nvPr/>
          </p:nvCxnSpPr>
          <p:spPr>
            <a:xfrm flipH="1">
              <a:off x="44625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 xmlns:a16="http://schemas.microsoft.com/office/drawing/2014/main" id="{02450AFA-AB8F-490B-90BE-9A31D543B771}"/>
                </a:ext>
              </a:extLst>
            </p:cNvPr>
            <p:cNvCxnSpPr/>
            <p:nvPr/>
          </p:nvCxnSpPr>
          <p:spPr>
            <a:xfrm flipH="1">
              <a:off x="43778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 xmlns:a16="http://schemas.microsoft.com/office/drawing/2014/main" id="{F67043B6-EEF9-4456-BDA7-BD077B74804D}"/>
                </a:ext>
              </a:extLst>
            </p:cNvPr>
            <p:cNvCxnSpPr/>
            <p:nvPr/>
          </p:nvCxnSpPr>
          <p:spPr>
            <a:xfrm flipH="1">
              <a:off x="454722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 xmlns:a16="http://schemas.microsoft.com/office/drawing/2014/main" id="{BC6D5082-89C6-451A-8A5F-DCE6AC6476D0}"/>
                </a:ext>
              </a:extLst>
            </p:cNvPr>
            <p:cNvCxnSpPr/>
            <p:nvPr/>
          </p:nvCxnSpPr>
          <p:spPr>
            <a:xfrm flipH="1">
              <a:off x="46319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 xmlns:a16="http://schemas.microsoft.com/office/drawing/2014/main" id="{5AB3AEA7-6AB8-45D9-B332-4A09325AEFD0}"/>
                </a:ext>
              </a:extLst>
            </p:cNvPr>
            <p:cNvCxnSpPr/>
            <p:nvPr/>
          </p:nvCxnSpPr>
          <p:spPr>
            <a:xfrm flipH="1">
              <a:off x="471664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 xmlns:a16="http://schemas.microsoft.com/office/drawing/2014/main" id="{F8F9272E-0618-4678-BA8E-8AD86126AF81}"/>
                </a:ext>
              </a:extLst>
            </p:cNvPr>
            <p:cNvCxnSpPr/>
            <p:nvPr/>
          </p:nvCxnSpPr>
          <p:spPr>
            <a:xfrm flipH="1">
              <a:off x="48013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 xmlns:a16="http://schemas.microsoft.com/office/drawing/2014/main" id="{AB61F231-13BC-4649-861C-76C404A79DC7}"/>
                </a:ext>
              </a:extLst>
            </p:cNvPr>
            <p:cNvCxnSpPr/>
            <p:nvPr/>
          </p:nvCxnSpPr>
          <p:spPr>
            <a:xfrm flipH="1">
              <a:off x="488606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 xmlns:a16="http://schemas.microsoft.com/office/drawing/2014/main" id="{A51C9C68-E5B2-493A-B953-A79A3C57CE71}"/>
                </a:ext>
              </a:extLst>
            </p:cNvPr>
            <p:cNvCxnSpPr/>
            <p:nvPr/>
          </p:nvCxnSpPr>
          <p:spPr>
            <a:xfrm flipH="1">
              <a:off x="49707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 xmlns:a16="http://schemas.microsoft.com/office/drawing/2014/main" id="{6F5969FB-2249-4471-8E21-EBD800972A65}"/>
                </a:ext>
              </a:extLst>
            </p:cNvPr>
            <p:cNvCxnSpPr/>
            <p:nvPr/>
          </p:nvCxnSpPr>
          <p:spPr>
            <a:xfrm flipH="1">
              <a:off x="505548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 xmlns:a16="http://schemas.microsoft.com/office/drawing/2014/main" id="{CA4393C8-F041-446B-B83A-71D6FACC3B52}"/>
                </a:ext>
              </a:extLst>
            </p:cNvPr>
            <p:cNvCxnSpPr/>
            <p:nvPr/>
          </p:nvCxnSpPr>
          <p:spPr>
            <a:xfrm flipH="1">
              <a:off x="51401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 xmlns:a16="http://schemas.microsoft.com/office/drawing/2014/main" id="{0616CF1F-CF5F-4F25-918F-629519806F62}"/>
                </a:ext>
              </a:extLst>
            </p:cNvPr>
            <p:cNvCxnSpPr/>
            <p:nvPr/>
          </p:nvCxnSpPr>
          <p:spPr>
            <a:xfrm flipH="1">
              <a:off x="522490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 xmlns:a16="http://schemas.microsoft.com/office/drawing/2014/main" id="{6219D797-CB43-4BA8-9D29-8D80EC1B3CB4}"/>
                </a:ext>
              </a:extLst>
            </p:cNvPr>
            <p:cNvCxnSpPr/>
            <p:nvPr/>
          </p:nvCxnSpPr>
          <p:spPr>
            <a:xfrm flipH="1">
              <a:off x="53096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 xmlns:a16="http://schemas.microsoft.com/office/drawing/2014/main" id="{18BB833A-52A7-4647-9022-9952D8EA033E}"/>
                </a:ext>
              </a:extLst>
            </p:cNvPr>
            <p:cNvCxnSpPr/>
            <p:nvPr/>
          </p:nvCxnSpPr>
          <p:spPr>
            <a:xfrm flipH="1">
              <a:off x="539432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 xmlns:a16="http://schemas.microsoft.com/office/drawing/2014/main" id="{1741FD5E-332A-4D57-8BFA-26B4BDBCFE8E}"/>
                </a:ext>
              </a:extLst>
            </p:cNvPr>
            <p:cNvCxnSpPr/>
            <p:nvPr/>
          </p:nvCxnSpPr>
          <p:spPr>
            <a:xfrm flipH="1">
              <a:off x="54790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 xmlns:a16="http://schemas.microsoft.com/office/drawing/2014/main" id="{AFD3F8B7-4512-4AC6-AA83-40495B3BD8E5}"/>
                </a:ext>
              </a:extLst>
            </p:cNvPr>
            <p:cNvCxnSpPr/>
            <p:nvPr/>
          </p:nvCxnSpPr>
          <p:spPr>
            <a:xfrm flipH="1">
              <a:off x="556373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 xmlns:a16="http://schemas.microsoft.com/office/drawing/2014/main" id="{3DE97A24-8A94-44B6-8A3F-8057EF9F2ADD}"/>
                </a:ext>
              </a:extLst>
            </p:cNvPr>
            <p:cNvCxnSpPr/>
            <p:nvPr/>
          </p:nvCxnSpPr>
          <p:spPr>
            <a:xfrm flipH="1">
              <a:off x="56484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 xmlns:a16="http://schemas.microsoft.com/office/drawing/2014/main" id="{0F284448-8CC4-4103-9664-6C4ECCE2DA0F}"/>
                </a:ext>
              </a:extLst>
            </p:cNvPr>
            <p:cNvCxnSpPr/>
            <p:nvPr/>
          </p:nvCxnSpPr>
          <p:spPr>
            <a:xfrm flipH="1">
              <a:off x="573315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 xmlns:a16="http://schemas.microsoft.com/office/drawing/2014/main" id="{15792D30-0FBD-4473-AC1C-A5E55C1862FC}"/>
                </a:ext>
              </a:extLst>
            </p:cNvPr>
            <p:cNvCxnSpPr/>
            <p:nvPr/>
          </p:nvCxnSpPr>
          <p:spPr>
            <a:xfrm flipH="1">
              <a:off x="58178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 xmlns:a16="http://schemas.microsoft.com/office/drawing/2014/main" id="{943F7D03-A865-41C0-9317-1944B56F4A2B}"/>
                </a:ext>
              </a:extLst>
            </p:cNvPr>
            <p:cNvCxnSpPr/>
            <p:nvPr/>
          </p:nvCxnSpPr>
          <p:spPr>
            <a:xfrm flipH="1">
              <a:off x="590257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 xmlns:a16="http://schemas.microsoft.com/office/drawing/2014/main" id="{46117EE2-F9CD-43CF-8001-C26B92B375D2}"/>
                </a:ext>
              </a:extLst>
            </p:cNvPr>
            <p:cNvCxnSpPr/>
            <p:nvPr/>
          </p:nvCxnSpPr>
          <p:spPr>
            <a:xfrm flipH="1">
              <a:off x="59872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 xmlns:a16="http://schemas.microsoft.com/office/drawing/2014/main" id="{7FA89FD7-1445-4F32-A61C-2E72FA8B2A5A}"/>
                </a:ext>
              </a:extLst>
            </p:cNvPr>
            <p:cNvCxnSpPr/>
            <p:nvPr/>
          </p:nvCxnSpPr>
          <p:spPr>
            <a:xfrm flipH="1">
              <a:off x="607199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 xmlns:a16="http://schemas.microsoft.com/office/drawing/2014/main" id="{C30385A8-1B4B-4615-A0E6-ED31BC1118ED}"/>
                </a:ext>
              </a:extLst>
            </p:cNvPr>
            <p:cNvCxnSpPr/>
            <p:nvPr/>
          </p:nvCxnSpPr>
          <p:spPr>
            <a:xfrm flipH="1">
              <a:off x="61567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 xmlns:a16="http://schemas.microsoft.com/office/drawing/2014/main" id="{D4E850D8-84B6-4E48-B9F3-ADF02C76F6E6}"/>
                </a:ext>
              </a:extLst>
            </p:cNvPr>
            <p:cNvCxnSpPr/>
            <p:nvPr/>
          </p:nvCxnSpPr>
          <p:spPr>
            <a:xfrm flipH="1">
              <a:off x="62414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 xmlns:a16="http://schemas.microsoft.com/office/drawing/2014/main" id="{54C51562-E89C-4BFD-8DF4-5DDF67E69A40}"/>
                </a:ext>
              </a:extLst>
            </p:cNvPr>
            <p:cNvCxnSpPr/>
            <p:nvPr/>
          </p:nvCxnSpPr>
          <p:spPr>
            <a:xfrm flipH="1">
              <a:off x="632612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 xmlns:a16="http://schemas.microsoft.com/office/drawing/2014/main" id="{5D8FBF82-78DA-423D-ADD5-83D3A94C137F}"/>
                </a:ext>
              </a:extLst>
            </p:cNvPr>
            <p:cNvCxnSpPr/>
            <p:nvPr/>
          </p:nvCxnSpPr>
          <p:spPr>
            <a:xfrm flipH="1">
              <a:off x="64108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 xmlns:a16="http://schemas.microsoft.com/office/drawing/2014/main" id="{1D41925A-B91E-4D9A-8C34-C4D9177A0257}"/>
                </a:ext>
              </a:extLst>
            </p:cNvPr>
            <p:cNvCxnSpPr/>
            <p:nvPr/>
          </p:nvCxnSpPr>
          <p:spPr>
            <a:xfrm flipH="1">
              <a:off x="649554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 xmlns:a16="http://schemas.microsoft.com/office/drawing/2014/main" id="{529E9DEA-F267-4B0A-A62C-CD3FFCC0DED0}"/>
                </a:ext>
              </a:extLst>
            </p:cNvPr>
            <p:cNvCxnSpPr/>
            <p:nvPr/>
          </p:nvCxnSpPr>
          <p:spPr>
            <a:xfrm flipH="1">
              <a:off x="65802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 xmlns:a16="http://schemas.microsoft.com/office/drawing/2014/main" id="{BDB8D9DE-DD1E-4BE9-811A-90674C547030}"/>
                </a:ext>
              </a:extLst>
            </p:cNvPr>
            <p:cNvCxnSpPr/>
            <p:nvPr/>
          </p:nvCxnSpPr>
          <p:spPr>
            <a:xfrm flipH="1">
              <a:off x="666496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 xmlns:a16="http://schemas.microsoft.com/office/drawing/2014/main" id="{412187E3-0439-47EF-9940-354D9633B4B6}"/>
                </a:ext>
              </a:extLst>
            </p:cNvPr>
            <p:cNvCxnSpPr/>
            <p:nvPr/>
          </p:nvCxnSpPr>
          <p:spPr>
            <a:xfrm flipH="1">
              <a:off x="67496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 xmlns:a16="http://schemas.microsoft.com/office/drawing/2014/main" id="{F93C8A1A-6E06-4D31-8C2E-655312E5BE5E}"/>
                </a:ext>
              </a:extLst>
            </p:cNvPr>
            <p:cNvCxnSpPr/>
            <p:nvPr/>
          </p:nvCxnSpPr>
          <p:spPr>
            <a:xfrm flipH="1">
              <a:off x="683438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 xmlns:a16="http://schemas.microsoft.com/office/drawing/2014/main" id="{D74E76ED-46F1-4FF5-8E5F-0D0C9969A3C3}"/>
                </a:ext>
              </a:extLst>
            </p:cNvPr>
            <p:cNvCxnSpPr/>
            <p:nvPr/>
          </p:nvCxnSpPr>
          <p:spPr>
            <a:xfrm flipH="1">
              <a:off x="69190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 xmlns:a16="http://schemas.microsoft.com/office/drawing/2014/main" id="{22EAD019-9A3C-48C1-8777-6D3084F7E02C}"/>
                </a:ext>
              </a:extLst>
            </p:cNvPr>
            <p:cNvCxnSpPr/>
            <p:nvPr/>
          </p:nvCxnSpPr>
          <p:spPr>
            <a:xfrm flipH="1">
              <a:off x="700380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 xmlns:a16="http://schemas.microsoft.com/office/drawing/2014/main" id="{AE38E780-0436-464F-ACD0-486287B43109}"/>
                </a:ext>
              </a:extLst>
            </p:cNvPr>
            <p:cNvCxnSpPr/>
            <p:nvPr/>
          </p:nvCxnSpPr>
          <p:spPr>
            <a:xfrm flipH="1">
              <a:off x="70885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 xmlns:a16="http://schemas.microsoft.com/office/drawing/2014/main" id="{85D2448F-6D74-42DB-B18D-AB2F090A7C22}"/>
                </a:ext>
              </a:extLst>
            </p:cNvPr>
            <p:cNvCxnSpPr/>
            <p:nvPr/>
          </p:nvCxnSpPr>
          <p:spPr>
            <a:xfrm flipH="1">
              <a:off x="717322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 xmlns:a16="http://schemas.microsoft.com/office/drawing/2014/main" id="{3904D28E-EF93-4A5B-BF92-40C3D1DC6EB7}"/>
                </a:ext>
              </a:extLst>
            </p:cNvPr>
            <p:cNvCxnSpPr/>
            <p:nvPr/>
          </p:nvCxnSpPr>
          <p:spPr>
            <a:xfrm flipH="1">
              <a:off x="72579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 xmlns:a16="http://schemas.microsoft.com/office/drawing/2014/main" id="{B7AFC307-5BAD-4484-8F37-E58DA6F4DA9E}"/>
                </a:ext>
              </a:extLst>
            </p:cNvPr>
            <p:cNvCxnSpPr/>
            <p:nvPr/>
          </p:nvCxnSpPr>
          <p:spPr>
            <a:xfrm flipH="1">
              <a:off x="734263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 xmlns:a16="http://schemas.microsoft.com/office/drawing/2014/main" id="{5D7DE0B8-95B3-4AB5-943F-DB36F38F864D}"/>
                </a:ext>
              </a:extLst>
            </p:cNvPr>
            <p:cNvCxnSpPr/>
            <p:nvPr/>
          </p:nvCxnSpPr>
          <p:spPr>
            <a:xfrm flipH="1">
              <a:off x="74273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 xmlns:a16="http://schemas.microsoft.com/office/drawing/2014/main" id="{DE7C487B-0BCC-48D5-8645-ECF836DB0C25}"/>
                </a:ext>
              </a:extLst>
            </p:cNvPr>
            <p:cNvCxnSpPr/>
            <p:nvPr/>
          </p:nvCxnSpPr>
          <p:spPr>
            <a:xfrm flipH="1">
              <a:off x="751205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 xmlns:a16="http://schemas.microsoft.com/office/drawing/2014/main" id="{9422320F-37D4-4BDE-905F-386140FDC471}"/>
                </a:ext>
              </a:extLst>
            </p:cNvPr>
            <p:cNvCxnSpPr/>
            <p:nvPr/>
          </p:nvCxnSpPr>
          <p:spPr>
            <a:xfrm flipH="1">
              <a:off x="75967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 xmlns:a16="http://schemas.microsoft.com/office/drawing/2014/main" id="{5956D0D3-2A4D-4990-80F9-4A0183208A39}"/>
                </a:ext>
              </a:extLst>
            </p:cNvPr>
            <p:cNvCxnSpPr/>
            <p:nvPr/>
          </p:nvCxnSpPr>
          <p:spPr>
            <a:xfrm flipH="1">
              <a:off x="768147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 xmlns:a16="http://schemas.microsoft.com/office/drawing/2014/main" id="{C54FBEFC-E35E-4F1D-8CB2-DD425252B504}"/>
                </a:ext>
              </a:extLst>
            </p:cNvPr>
            <p:cNvCxnSpPr/>
            <p:nvPr/>
          </p:nvCxnSpPr>
          <p:spPr>
            <a:xfrm flipH="1">
              <a:off x="776618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 xmlns:a16="http://schemas.microsoft.com/office/drawing/2014/main" id="{36CCD6E8-9FE0-436C-A780-5F63A4DA750E}"/>
                </a:ext>
              </a:extLst>
            </p:cNvPr>
            <p:cNvCxnSpPr/>
            <p:nvPr/>
          </p:nvCxnSpPr>
          <p:spPr>
            <a:xfrm flipH="1">
              <a:off x="7850896"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 xmlns:a16="http://schemas.microsoft.com/office/drawing/2014/main" id="{73BCE301-3824-45E7-A3F3-C3F4A34E879A}"/>
                </a:ext>
              </a:extLst>
            </p:cNvPr>
            <p:cNvCxnSpPr/>
            <p:nvPr/>
          </p:nvCxnSpPr>
          <p:spPr>
            <a:xfrm flipH="1">
              <a:off x="793560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 xmlns:a16="http://schemas.microsoft.com/office/drawing/2014/main" id="{4DF1EF0D-C44C-42D0-A686-2A15CC768CD1}"/>
                </a:ext>
              </a:extLst>
            </p:cNvPr>
            <p:cNvCxnSpPr/>
            <p:nvPr/>
          </p:nvCxnSpPr>
          <p:spPr>
            <a:xfrm flipH="1">
              <a:off x="802031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 xmlns:a16="http://schemas.microsoft.com/office/drawing/2014/main" id="{C7D0BA3A-54D2-48A0-A71E-B8266E48823B}"/>
                </a:ext>
              </a:extLst>
            </p:cNvPr>
            <p:cNvCxnSpPr/>
            <p:nvPr/>
          </p:nvCxnSpPr>
          <p:spPr>
            <a:xfrm flipH="1">
              <a:off x="8105025"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 xmlns:a16="http://schemas.microsoft.com/office/drawing/2014/main" id="{B7277E8A-7F56-4C8A-815F-1AE5851172C7}"/>
                </a:ext>
              </a:extLst>
            </p:cNvPr>
            <p:cNvCxnSpPr/>
            <p:nvPr/>
          </p:nvCxnSpPr>
          <p:spPr>
            <a:xfrm flipH="1">
              <a:off x="818973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 xmlns:a16="http://schemas.microsoft.com/office/drawing/2014/main" id="{5D59CB81-BA8B-46B2-B056-90A71B5B03B8}"/>
                </a:ext>
              </a:extLst>
            </p:cNvPr>
            <p:cNvCxnSpPr/>
            <p:nvPr/>
          </p:nvCxnSpPr>
          <p:spPr>
            <a:xfrm flipH="1">
              <a:off x="8274444"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 xmlns:a16="http://schemas.microsoft.com/office/drawing/2014/main" id="{6BA80B7E-3DC4-4003-B42F-09536BF485F1}"/>
                </a:ext>
              </a:extLst>
            </p:cNvPr>
            <p:cNvCxnSpPr/>
            <p:nvPr/>
          </p:nvCxnSpPr>
          <p:spPr>
            <a:xfrm flipH="1">
              <a:off x="835915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 xmlns:a16="http://schemas.microsoft.com/office/drawing/2014/main" id="{00556B0E-9BB4-45FF-AA89-7FAAD028C97E}"/>
                </a:ext>
              </a:extLst>
            </p:cNvPr>
            <p:cNvCxnSpPr/>
            <p:nvPr/>
          </p:nvCxnSpPr>
          <p:spPr>
            <a:xfrm flipH="1">
              <a:off x="8443863"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 xmlns:a16="http://schemas.microsoft.com/office/drawing/2014/main" id="{8CC4B74D-3CAA-4FC7-B590-7FE5D0FC2E79}"/>
                </a:ext>
              </a:extLst>
            </p:cNvPr>
            <p:cNvCxnSpPr/>
            <p:nvPr/>
          </p:nvCxnSpPr>
          <p:spPr>
            <a:xfrm flipH="1">
              <a:off x="852857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 xmlns:a16="http://schemas.microsoft.com/office/drawing/2014/main" id="{52BC5BB5-256B-4743-85B1-AE291551ECDC}"/>
                </a:ext>
              </a:extLst>
            </p:cNvPr>
            <p:cNvCxnSpPr/>
            <p:nvPr/>
          </p:nvCxnSpPr>
          <p:spPr>
            <a:xfrm flipH="1">
              <a:off x="8613282"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 xmlns:a16="http://schemas.microsoft.com/office/drawing/2014/main" id="{0B08319F-5857-4D94-BE46-2235D2F92D75}"/>
                </a:ext>
              </a:extLst>
            </p:cNvPr>
            <p:cNvCxnSpPr/>
            <p:nvPr/>
          </p:nvCxnSpPr>
          <p:spPr>
            <a:xfrm flipH="1">
              <a:off x="869799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 xmlns:a16="http://schemas.microsoft.com/office/drawing/2014/main" id="{39AC8595-9A7B-422B-8D16-3E2B5045237D}"/>
                </a:ext>
              </a:extLst>
            </p:cNvPr>
            <p:cNvCxnSpPr/>
            <p:nvPr/>
          </p:nvCxnSpPr>
          <p:spPr>
            <a:xfrm flipH="1">
              <a:off x="8782701"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 xmlns:a16="http://schemas.microsoft.com/office/drawing/2014/main" id="{B342DF39-E681-44B3-B822-3AB38B65096D}"/>
                </a:ext>
              </a:extLst>
            </p:cNvPr>
            <p:cNvCxnSpPr/>
            <p:nvPr/>
          </p:nvCxnSpPr>
          <p:spPr>
            <a:xfrm flipH="1">
              <a:off x="886741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 xmlns:a16="http://schemas.microsoft.com/office/drawing/2014/main" id="{3587A726-533A-4D1E-B0C4-10DC682A5AD9}"/>
                </a:ext>
              </a:extLst>
            </p:cNvPr>
            <p:cNvCxnSpPr/>
            <p:nvPr/>
          </p:nvCxnSpPr>
          <p:spPr>
            <a:xfrm flipH="1">
              <a:off x="8952120"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 xmlns:a16="http://schemas.microsoft.com/office/drawing/2014/main" id="{0A718774-EA17-40A5-AB7B-B55A48CF217E}"/>
                </a:ext>
              </a:extLst>
            </p:cNvPr>
            <p:cNvCxnSpPr/>
            <p:nvPr/>
          </p:nvCxnSpPr>
          <p:spPr>
            <a:xfrm flipH="1">
              <a:off x="903682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 xmlns:a16="http://schemas.microsoft.com/office/drawing/2014/main" id="{7AFD37AA-A6CB-42B7-8546-0A03B1A87351}"/>
                </a:ext>
              </a:extLst>
            </p:cNvPr>
            <p:cNvCxnSpPr/>
            <p:nvPr/>
          </p:nvCxnSpPr>
          <p:spPr>
            <a:xfrm flipH="1">
              <a:off x="9121539"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 xmlns:a16="http://schemas.microsoft.com/office/drawing/2014/main" id="{4E841E21-243A-4839-B13E-57E1E362CE7A}"/>
                </a:ext>
              </a:extLst>
            </p:cNvPr>
            <p:cNvCxnSpPr/>
            <p:nvPr/>
          </p:nvCxnSpPr>
          <p:spPr>
            <a:xfrm flipH="1">
              <a:off x="92062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 xmlns:a16="http://schemas.microsoft.com/office/drawing/2014/main" id="{454F2370-8518-4ED0-9D03-74C0A98099E6}"/>
                </a:ext>
              </a:extLst>
            </p:cNvPr>
            <p:cNvCxnSpPr/>
            <p:nvPr/>
          </p:nvCxnSpPr>
          <p:spPr>
            <a:xfrm flipH="1">
              <a:off x="929095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 xmlns:a16="http://schemas.microsoft.com/office/drawing/2014/main" id="{63C7F5B4-49AE-4429-B583-2787B280518F}"/>
                </a:ext>
              </a:extLst>
            </p:cNvPr>
            <p:cNvCxnSpPr/>
            <p:nvPr/>
          </p:nvCxnSpPr>
          <p:spPr>
            <a:xfrm flipH="1">
              <a:off x="9375667"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 xmlns:a16="http://schemas.microsoft.com/office/drawing/2014/main" id="{1490C0FC-7271-4A5E-9905-7B056F318C99}"/>
                </a:ext>
              </a:extLst>
            </p:cNvPr>
            <p:cNvCxnSpPr/>
            <p:nvPr/>
          </p:nvCxnSpPr>
          <p:spPr>
            <a:xfrm flipH="1">
              <a:off x="9460348" y="640727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27" name="文本框 126">
            <a:extLst>
              <a:ext uri="{FF2B5EF4-FFF2-40B4-BE49-F238E27FC236}">
                <a16:creationId xmlns="" xmlns:a16="http://schemas.microsoft.com/office/drawing/2014/main" id="{3E5D46DE-613E-498F-ADEF-F6D3A2A15B4A}"/>
              </a:ext>
            </a:extLst>
          </p:cNvPr>
          <p:cNvSpPr txBox="1"/>
          <p:nvPr userDrawn="1"/>
        </p:nvSpPr>
        <p:spPr>
          <a:xfrm>
            <a:off x="9752990" y="6328228"/>
            <a:ext cx="1778900" cy="276999"/>
          </a:xfrm>
          <a:prstGeom prst="rect">
            <a:avLst/>
          </a:prstGeom>
          <a:noFill/>
        </p:spPr>
        <p:txBody>
          <a:bodyPr wrap="square" rtlCol="0">
            <a:spAutoFit/>
          </a:bodyPr>
          <a:lstStyle/>
          <a:p>
            <a:pPr algn="dist"/>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崇德博学 砺志尚实</a:t>
            </a:r>
          </a:p>
        </p:txBody>
      </p:sp>
      <p:grpSp>
        <p:nvGrpSpPr>
          <p:cNvPr id="3" name="组合 2">
            <a:extLst>
              <a:ext uri="{FF2B5EF4-FFF2-40B4-BE49-F238E27FC236}">
                <a16:creationId xmlns="" xmlns:a16="http://schemas.microsoft.com/office/drawing/2014/main" id="{1E65EFED-B9B5-4533-A399-47AA00911414}"/>
              </a:ext>
            </a:extLst>
          </p:cNvPr>
          <p:cNvGrpSpPr/>
          <p:nvPr userDrawn="1"/>
        </p:nvGrpSpPr>
        <p:grpSpPr>
          <a:xfrm>
            <a:off x="11597706" y="6414350"/>
            <a:ext cx="677642" cy="114300"/>
            <a:chOff x="11597706" y="6414350"/>
            <a:chExt cx="677642" cy="114300"/>
          </a:xfrm>
        </p:grpSpPr>
        <p:cxnSp>
          <p:nvCxnSpPr>
            <p:cNvPr id="129" name="直接连接符 128">
              <a:extLst>
                <a:ext uri="{FF2B5EF4-FFF2-40B4-BE49-F238E27FC236}">
                  <a16:creationId xmlns="" xmlns:a16="http://schemas.microsoft.com/office/drawing/2014/main" id="{1611E897-E8F1-4A23-B018-D3BA111BD633}"/>
                </a:ext>
              </a:extLst>
            </p:cNvPr>
            <p:cNvCxnSpPr/>
            <p:nvPr/>
          </p:nvCxnSpPr>
          <p:spPr>
            <a:xfrm flipH="1">
              <a:off x="11597706"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 xmlns:a16="http://schemas.microsoft.com/office/drawing/2014/main" id="{F62F416F-7E85-4260-9F38-B10FC7C078EE}"/>
                </a:ext>
              </a:extLst>
            </p:cNvPr>
            <p:cNvCxnSpPr/>
            <p:nvPr/>
          </p:nvCxnSpPr>
          <p:spPr>
            <a:xfrm flipH="1">
              <a:off x="11682416"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 xmlns:a16="http://schemas.microsoft.com/office/drawing/2014/main" id="{68466C1A-2E5B-4201-A6AC-228DCB53DBA6}"/>
                </a:ext>
              </a:extLst>
            </p:cNvPr>
            <p:cNvCxnSpPr/>
            <p:nvPr/>
          </p:nvCxnSpPr>
          <p:spPr>
            <a:xfrm flipH="1">
              <a:off x="11767125"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 xmlns:a16="http://schemas.microsoft.com/office/drawing/2014/main" id="{42933300-D1C6-4D9E-B6CC-D392236B0BAD}"/>
                </a:ext>
              </a:extLst>
            </p:cNvPr>
            <p:cNvCxnSpPr/>
            <p:nvPr/>
          </p:nvCxnSpPr>
          <p:spPr>
            <a:xfrm flipH="1">
              <a:off x="11851835"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 xmlns:a16="http://schemas.microsoft.com/office/drawing/2014/main" id="{F7109AC9-C8BD-4880-96C9-D0011A27827B}"/>
                </a:ext>
              </a:extLst>
            </p:cNvPr>
            <p:cNvCxnSpPr/>
            <p:nvPr/>
          </p:nvCxnSpPr>
          <p:spPr>
            <a:xfrm flipH="1">
              <a:off x="11936544"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 xmlns:a16="http://schemas.microsoft.com/office/drawing/2014/main" id="{878EA53B-9520-45C3-AF0F-DDF5304B6F4D}"/>
                </a:ext>
              </a:extLst>
            </p:cNvPr>
            <p:cNvCxnSpPr/>
            <p:nvPr/>
          </p:nvCxnSpPr>
          <p:spPr>
            <a:xfrm flipH="1">
              <a:off x="12021254"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 xmlns:a16="http://schemas.microsoft.com/office/drawing/2014/main" id="{26852F15-8C11-4990-862C-1BE38A9E4056}"/>
                </a:ext>
              </a:extLst>
            </p:cNvPr>
            <p:cNvCxnSpPr/>
            <p:nvPr/>
          </p:nvCxnSpPr>
          <p:spPr>
            <a:xfrm flipH="1">
              <a:off x="12105963"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 xmlns:a16="http://schemas.microsoft.com/office/drawing/2014/main" id="{D51E7273-2DBC-450F-86CF-7524146F076D}"/>
                </a:ext>
              </a:extLst>
            </p:cNvPr>
            <p:cNvCxnSpPr/>
            <p:nvPr/>
          </p:nvCxnSpPr>
          <p:spPr>
            <a:xfrm flipH="1">
              <a:off x="12190673" y="6414350"/>
              <a:ext cx="84675" cy="114300"/>
            </a:xfrm>
            <a:prstGeom prst="line">
              <a:avLst/>
            </a:prstGeom>
            <a:ln w="952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grpSp>
        <p:nvGrpSpPr>
          <p:cNvPr id="144" name="组合 143">
            <a:extLst>
              <a:ext uri="{FF2B5EF4-FFF2-40B4-BE49-F238E27FC236}">
                <a16:creationId xmlns="" xmlns:a16="http://schemas.microsoft.com/office/drawing/2014/main" id="{C38665CB-C26F-4381-83E1-8AFC2D1F2724}"/>
              </a:ext>
            </a:extLst>
          </p:cNvPr>
          <p:cNvGrpSpPr/>
          <p:nvPr userDrawn="1"/>
        </p:nvGrpSpPr>
        <p:grpSpPr>
          <a:xfrm flipH="1">
            <a:off x="658812" y="0"/>
            <a:ext cx="179387" cy="1174750"/>
            <a:chOff x="4399082" y="1624876"/>
            <a:chExt cx="231871" cy="3276600"/>
          </a:xfrm>
        </p:grpSpPr>
        <p:cxnSp>
          <p:nvCxnSpPr>
            <p:cNvPr id="145" name="直接连接符 144">
              <a:extLst>
                <a:ext uri="{FF2B5EF4-FFF2-40B4-BE49-F238E27FC236}">
                  <a16:creationId xmlns="" xmlns:a16="http://schemas.microsoft.com/office/drawing/2014/main" id="{529B3D4B-6803-4415-BED8-3B090C75278C}"/>
                </a:ext>
              </a:extLst>
            </p:cNvPr>
            <p:cNvCxnSpPr>
              <a:cxnSpLocks/>
            </p:cNvCxnSpPr>
            <p:nvPr/>
          </p:nvCxnSpPr>
          <p:spPr>
            <a:xfrm rot="5400000" flipV="1">
              <a:off x="2992653" y="3263176"/>
              <a:ext cx="3276600" cy="0"/>
            </a:xfrm>
            <a:prstGeom prst="line">
              <a:avLst/>
            </a:prstGeom>
            <a:ln w="38100">
              <a:gradFill flip="none" rotWithShape="1">
                <a:gsLst>
                  <a:gs pos="30000">
                    <a:schemeClr val="accent1"/>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 xmlns:a16="http://schemas.microsoft.com/office/drawing/2014/main" id="{EDFE8D4E-2AAF-442C-9A4F-3E510C6EA373}"/>
                </a:ext>
              </a:extLst>
            </p:cNvPr>
            <p:cNvCxnSpPr>
              <a:cxnSpLocks/>
            </p:cNvCxnSpPr>
            <p:nvPr/>
          </p:nvCxnSpPr>
          <p:spPr>
            <a:xfrm rot="5400000" flipV="1">
              <a:off x="3608507" y="2415451"/>
              <a:ext cx="1581150" cy="0"/>
            </a:xfrm>
            <a:prstGeom prst="line">
              <a:avLst/>
            </a:prstGeom>
            <a:ln w="38100">
              <a:gradFill flip="none" rotWithShape="1">
                <a:gsLst>
                  <a:gs pos="30000">
                    <a:schemeClr val="accent1"/>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925325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15" name="菱形 14">
            <a:extLst>
              <a:ext uri="{FF2B5EF4-FFF2-40B4-BE49-F238E27FC236}">
                <a16:creationId xmlns="" xmlns:a16="http://schemas.microsoft.com/office/drawing/2014/main" id="{6C6FBA39-2802-4FB0-B287-24E69248BB6D}"/>
              </a:ext>
            </a:extLst>
          </p:cNvPr>
          <p:cNvSpPr/>
          <p:nvPr userDrawn="1"/>
        </p:nvSpPr>
        <p:spPr>
          <a:xfrm>
            <a:off x="548482" y="440761"/>
            <a:ext cx="182562" cy="1825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a:extLst>
              <a:ext uri="{FF2B5EF4-FFF2-40B4-BE49-F238E27FC236}">
                <a16:creationId xmlns="" xmlns:a16="http://schemas.microsoft.com/office/drawing/2014/main" id="{F6F14F9C-BBDA-47A9-A5D0-288A453781FA}"/>
              </a:ext>
            </a:extLst>
          </p:cNvPr>
          <p:cNvSpPr>
            <a:spLocks noGrp="1"/>
          </p:cNvSpPr>
          <p:nvPr>
            <p:ph type="body" sz="quarter" idx="10" hasCustomPrompt="1"/>
          </p:nvPr>
        </p:nvSpPr>
        <p:spPr>
          <a:xfrm>
            <a:off x="843917" y="371998"/>
            <a:ext cx="5252083" cy="360099"/>
          </a:xfrm>
          <a:prstGeom prst="rect">
            <a:avLst/>
          </a:prstGeom>
          <a:noFill/>
        </p:spPr>
        <p:txBody>
          <a:bodyPr wrap="square" lIns="0" tIns="0" rIns="0" bIns="0" rtlCol="0" anchor="ctr" anchorCtr="0">
            <a:spAutoFit/>
          </a:bodyPr>
          <a:lstStyle>
            <a:lvl1pPr marL="0" indent="0">
              <a:buNone/>
              <a:defRPr lang="zh-CN" altLang="en-US" sz="2600" b="1" dirty="0">
                <a:solidFill>
                  <a:schemeClr val="tx1">
                    <a:lumMod val="65000"/>
                    <a:lumOff val="35000"/>
                  </a:schemeClr>
                </a:solidFill>
                <a:latin typeface="+mj-ea"/>
                <a:ea typeface="+mj-ea"/>
              </a:defRPr>
            </a:lvl1pPr>
          </a:lstStyle>
          <a:p>
            <a:pPr marL="0" lvl="0"/>
            <a:r>
              <a:rPr lang="zh-CN" altLang="en-US" dirty="0"/>
              <a:t>单击此处编辑标题</a:t>
            </a:r>
          </a:p>
        </p:txBody>
      </p:sp>
    </p:spTree>
    <p:extLst>
      <p:ext uri="{BB962C8B-B14F-4D97-AF65-F5344CB8AC3E}">
        <p14:creationId xmlns:p14="http://schemas.microsoft.com/office/powerpoint/2010/main" val="36177065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1AFB96F-460F-4B2B-A482-CC236EC818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2EA844A7-5C59-4358-98CE-CFD0DBDF8E4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9EAB4675-C2DC-4CE1-BF6F-90FD1CE2FFF1}"/>
              </a:ext>
            </a:extLst>
          </p:cNvPr>
          <p:cNvSpPr>
            <a:spLocks noGrp="1"/>
          </p:cNvSpPr>
          <p:nvPr>
            <p:ph type="dt" sz="half" idx="10"/>
          </p:nvPr>
        </p:nvSpPr>
        <p:spPr/>
        <p:txBody>
          <a:bodyPr/>
          <a:lstStyle/>
          <a:p>
            <a:fld id="{CEF9456B-863B-498D-834A-3E3DB3818DD8}" type="datetimeFigureOut">
              <a:rPr lang="zh-CN" altLang="en-US" smtClean="0"/>
              <a:t>2020/10/28</a:t>
            </a:fld>
            <a:endParaRPr lang="zh-CN" altLang="en-US"/>
          </a:p>
        </p:txBody>
      </p:sp>
      <p:sp>
        <p:nvSpPr>
          <p:cNvPr id="5" name="页脚占位符 4">
            <a:extLst>
              <a:ext uri="{FF2B5EF4-FFF2-40B4-BE49-F238E27FC236}">
                <a16:creationId xmlns="" xmlns:a16="http://schemas.microsoft.com/office/drawing/2014/main" id="{2AB810C4-BCF9-4FF2-9A9C-3AD4CFCC1C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4A9C519-ED37-4C07-9AB7-2AF1437EAB61}"/>
              </a:ext>
            </a:extLst>
          </p:cNvPr>
          <p:cNvSpPr>
            <a:spLocks noGrp="1"/>
          </p:cNvSpPr>
          <p:nvPr>
            <p:ph type="sldNum" sz="quarter" idx="12"/>
          </p:nvPr>
        </p:nvSpPr>
        <p:spPr/>
        <p:txBody>
          <a:bodyPr/>
          <a:lstStyle/>
          <a:p>
            <a:fld id="{AC664609-F0B8-48D7-AFB2-DBE5CFD743CB}" type="slidenum">
              <a:rPr lang="zh-CN" altLang="en-US" smtClean="0"/>
              <a:t>‹#›</a:t>
            </a:fld>
            <a:endParaRPr lang="zh-CN" altLang="en-US"/>
          </a:p>
        </p:txBody>
      </p:sp>
    </p:spTree>
    <p:extLst>
      <p:ext uri="{BB962C8B-B14F-4D97-AF65-F5344CB8AC3E}">
        <p14:creationId xmlns:p14="http://schemas.microsoft.com/office/powerpoint/2010/main" val="423830658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3" name="图片占位符 2">
            <a:extLst>
              <a:ext uri="{FF2B5EF4-FFF2-40B4-BE49-F238E27FC236}">
                <a16:creationId xmlns="" xmlns:a16="http://schemas.microsoft.com/office/drawing/2014/main" id="{EC01B90F-435C-47D3-B83F-E56EFCD2A691}"/>
              </a:ext>
            </a:extLst>
          </p:cNvPr>
          <p:cNvSpPr>
            <a:spLocks noGrp="1"/>
          </p:cNvSpPr>
          <p:nvPr>
            <p:ph type="pic" sz="quarter" idx="11" hasCustomPrompt="1"/>
          </p:nvPr>
        </p:nvSpPr>
        <p:spPr>
          <a:xfrm>
            <a:off x="1068388" y="1414463"/>
            <a:ext cx="5316537" cy="4029075"/>
          </a:xfrm>
          <a:prstGeom prst="rect">
            <a:avLst/>
          </a:prstGeom>
        </p:spPr>
        <p:txBody>
          <a:bodyPr anchor="t" anchorCtr="1"/>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zh-CN" altLang="en-US" sz="2800" b="0" strike="noStrike" kern="1200" dirty="0" smtClean="0">
                <a:solidFill>
                  <a:schemeClr val="tx1">
                    <a:lumMod val="65000"/>
                    <a:lumOff val="35000"/>
                  </a:schemeClr>
                </a:solidFill>
                <a:latin typeface="+mn-ea"/>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点击图标，添加图片</a:t>
            </a:r>
          </a:p>
        </p:txBody>
      </p:sp>
      <p:sp>
        <p:nvSpPr>
          <p:cNvPr id="15" name="菱形 14">
            <a:extLst>
              <a:ext uri="{FF2B5EF4-FFF2-40B4-BE49-F238E27FC236}">
                <a16:creationId xmlns="" xmlns:a16="http://schemas.microsoft.com/office/drawing/2014/main" id="{6C6FBA39-2802-4FB0-B287-24E69248BB6D}"/>
              </a:ext>
            </a:extLst>
          </p:cNvPr>
          <p:cNvSpPr/>
          <p:nvPr userDrawn="1"/>
        </p:nvSpPr>
        <p:spPr>
          <a:xfrm>
            <a:off x="548482" y="440761"/>
            <a:ext cx="182562" cy="1825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a:extLst>
              <a:ext uri="{FF2B5EF4-FFF2-40B4-BE49-F238E27FC236}">
                <a16:creationId xmlns="" xmlns:a16="http://schemas.microsoft.com/office/drawing/2014/main" id="{F6F14F9C-BBDA-47A9-A5D0-288A453781FA}"/>
              </a:ext>
            </a:extLst>
          </p:cNvPr>
          <p:cNvSpPr>
            <a:spLocks noGrp="1"/>
          </p:cNvSpPr>
          <p:nvPr>
            <p:ph type="body" sz="quarter" idx="10" hasCustomPrompt="1"/>
          </p:nvPr>
        </p:nvSpPr>
        <p:spPr>
          <a:xfrm>
            <a:off x="843917" y="371998"/>
            <a:ext cx="5252083" cy="360099"/>
          </a:xfrm>
          <a:prstGeom prst="rect">
            <a:avLst/>
          </a:prstGeom>
          <a:noFill/>
        </p:spPr>
        <p:txBody>
          <a:bodyPr wrap="square" lIns="0" tIns="0" rIns="0" bIns="0" rtlCol="0" anchor="ctr" anchorCtr="0">
            <a:spAutoFit/>
          </a:bodyPr>
          <a:lstStyle>
            <a:lvl1pPr marL="0" indent="0">
              <a:buNone/>
              <a:defRPr lang="zh-CN" altLang="en-US" sz="2600" b="1" dirty="0">
                <a:solidFill>
                  <a:schemeClr val="tx1">
                    <a:lumMod val="65000"/>
                    <a:lumOff val="35000"/>
                  </a:schemeClr>
                </a:solidFill>
                <a:latin typeface="+mj-ea"/>
                <a:ea typeface="+mj-ea"/>
              </a:defRPr>
            </a:lvl1pPr>
          </a:lstStyle>
          <a:p>
            <a:pPr marL="0" lvl="0"/>
            <a:r>
              <a:rPr lang="zh-CN" altLang="en-US" dirty="0"/>
              <a:t>单击此处编辑标题</a:t>
            </a:r>
          </a:p>
        </p:txBody>
      </p:sp>
    </p:spTree>
    <p:extLst>
      <p:ext uri="{BB962C8B-B14F-4D97-AF65-F5344CB8AC3E}">
        <p14:creationId xmlns:p14="http://schemas.microsoft.com/office/powerpoint/2010/main" val="409574917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节标题">
    <p:spTree>
      <p:nvGrpSpPr>
        <p:cNvPr id="1" name=""/>
        <p:cNvGrpSpPr/>
        <p:nvPr/>
      </p:nvGrpSpPr>
      <p:grpSpPr>
        <a:xfrm>
          <a:off x="0" y="0"/>
          <a:ext cx="0" cy="0"/>
          <a:chOff x="0" y="0"/>
          <a:chExt cx="0" cy="0"/>
        </a:xfrm>
      </p:grpSpPr>
      <p:sp>
        <p:nvSpPr>
          <p:cNvPr id="3" name="图片占位符 2">
            <a:extLst>
              <a:ext uri="{FF2B5EF4-FFF2-40B4-BE49-F238E27FC236}">
                <a16:creationId xmlns="" xmlns:a16="http://schemas.microsoft.com/office/drawing/2014/main" id="{461E123C-45D9-418C-8EEC-3CB2141F0351}"/>
              </a:ext>
            </a:extLst>
          </p:cNvPr>
          <p:cNvSpPr>
            <a:spLocks noGrp="1"/>
          </p:cNvSpPr>
          <p:nvPr>
            <p:ph type="pic" sz="quarter" idx="11" hasCustomPrompt="1"/>
          </p:nvPr>
        </p:nvSpPr>
        <p:spPr>
          <a:xfrm>
            <a:off x="1024223" y="1655638"/>
            <a:ext cx="3275013" cy="3275013"/>
          </a:xfrm>
          <a:prstGeom prst="ellipse">
            <a:avLst/>
          </a:prstGeom>
          <a:ln w="88900">
            <a:solidFill>
              <a:schemeClr val="accent1">
                <a:lumMod val="50000"/>
              </a:schemeClr>
            </a:solidFill>
          </a:ln>
        </p:spPr>
        <p:txBody>
          <a:bodyPr anchor="t" anchorCtr="1"/>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zh-CN" altLang="en-US" sz="2000" kern="1200" dirty="0">
                <a:solidFill>
                  <a:schemeClr val="tx1">
                    <a:lumMod val="65000"/>
                    <a:lumOff val="35000"/>
                  </a:schemeClr>
                </a:solidFill>
                <a:latin typeface="+mn-ea"/>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点击图标</a:t>
            </a:r>
            <a:endParaRPr lang="en-US" altLang="zh-CN"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添加图片</a:t>
            </a:r>
          </a:p>
        </p:txBody>
      </p:sp>
      <p:sp>
        <p:nvSpPr>
          <p:cNvPr id="15" name="菱形 14">
            <a:extLst>
              <a:ext uri="{FF2B5EF4-FFF2-40B4-BE49-F238E27FC236}">
                <a16:creationId xmlns="" xmlns:a16="http://schemas.microsoft.com/office/drawing/2014/main" id="{6C6FBA39-2802-4FB0-B287-24E69248BB6D}"/>
              </a:ext>
            </a:extLst>
          </p:cNvPr>
          <p:cNvSpPr/>
          <p:nvPr userDrawn="1"/>
        </p:nvSpPr>
        <p:spPr>
          <a:xfrm>
            <a:off x="548482" y="440761"/>
            <a:ext cx="182562" cy="1825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a:extLst>
              <a:ext uri="{FF2B5EF4-FFF2-40B4-BE49-F238E27FC236}">
                <a16:creationId xmlns="" xmlns:a16="http://schemas.microsoft.com/office/drawing/2014/main" id="{F6F14F9C-BBDA-47A9-A5D0-288A453781FA}"/>
              </a:ext>
            </a:extLst>
          </p:cNvPr>
          <p:cNvSpPr>
            <a:spLocks noGrp="1"/>
          </p:cNvSpPr>
          <p:nvPr>
            <p:ph type="body" sz="quarter" idx="10" hasCustomPrompt="1"/>
          </p:nvPr>
        </p:nvSpPr>
        <p:spPr>
          <a:xfrm>
            <a:off x="843917" y="371998"/>
            <a:ext cx="5252083" cy="360099"/>
          </a:xfrm>
          <a:prstGeom prst="rect">
            <a:avLst/>
          </a:prstGeom>
          <a:noFill/>
        </p:spPr>
        <p:txBody>
          <a:bodyPr wrap="square" lIns="0" tIns="0" rIns="0" bIns="0" rtlCol="0" anchor="ctr" anchorCtr="0">
            <a:spAutoFit/>
          </a:bodyPr>
          <a:lstStyle>
            <a:lvl1pPr marL="0" indent="0">
              <a:buNone/>
              <a:defRPr lang="zh-CN" altLang="en-US" sz="2600" b="1" dirty="0">
                <a:solidFill>
                  <a:schemeClr val="tx1">
                    <a:lumMod val="65000"/>
                    <a:lumOff val="35000"/>
                  </a:schemeClr>
                </a:solidFill>
                <a:latin typeface="+mj-ea"/>
                <a:ea typeface="+mj-ea"/>
              </a:defRPr>
            </a:lvl1pPr>
          </a:lstStyle>
          <a:p>
            <a:pPr marL="0" lvl="0"/>
            <a:r>
              <a:rPr lang="zh-CN" altLang="en-US" dirty="0"/>
              <a:t>单击此处编辑标题</a:t>
            </a:r>
          </a:p>
        </p:txBody>
      </p:sp>
    </p:spTree>
    <p:extLst>
      <p:ext uri="{BB962C8B-B14F-4D97-AF65-F5344CB8AC3E}">
        <p14:creationId xmlns:p14="http://schemas.microsoft.com/office/powerpoint/2010/main" val="44559225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02742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3471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21791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02428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53160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9995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69063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273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039605-E580-48B9-B408-7E2766DD706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4D62C947-819E-46CA-8B0E-3E3D1C089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62CD5615-6DE4-48A4-A78F-166CA4223199}"/>
              </a:ext>
            </a:extLst>
          </p:cNvPr>
          <p:cNvSpPr>
            <a:spLocks noGrp="1"/>
          </p:cNvSpPr>
          <p:nvPr>
            <p:ph type="dt" sz="half" idx="10"/>
          </p:nvPr>
        </p:nvSpPr>
        <p:spPr/>
        <p:txBody>
          <a:bodyPr/>
          <a:lstStyle/>
          <a:p>
            <a:fld id="{CEF9456B-863B-498D-834A-3E3DB3818DD8}" type="datetimeFigureOut">
              <a:rPr lang="zh-CN" altLang="en-US" smtClean="0"/>
              <a:t>2020/10/28</a:t>
            </a:fld>
            <a:endParaRPr lang="zh-CN" altLang="en-US"/>
          </a:p>
        </p:txBody>
      </p:sp>
      <p:sp>
        <p:nvSpPr>
          <p:cNvPr id="5" name="页脚占位符 4">
            <a:extLst>
              <a:ext uri="{FF2B5EF4-FFF2-40B4-BE49-F238E27FC236}">
                <a16:creationId xmlns="" xmlns:a16="http://schemas.microsoft.com/office/drawing/2014/main" id="{A6949B2B-B09F-4A7B-92D8-51553EE5F1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A0D058D-409B-4E95-9A92-17B563B9BD3F}"/>
              </a:ext>
            </a:extLst>
          </p:cNvPr>
          <p:cNvSpPr>
            <a:spLocks noGrp="1"/>
          </p:cNvSpPr>
          <p:nvPr>
            <p:ph type="sldNum" sz="quarter" idx="12"/>
          </p:nvPr>
        </p:nvSpPr>
        <p:spPr/>
        <p:txBody>
          <a:bodyPr/>
          <a:lstStyle/>
          <a:p>
            <a:fld id="{AC664609-F0B8-48D7-AFB2-DBE5CFD743CB}" type="slidenum">
              <a:rPr lang="zh-CN" altLang="en-US" smtClean="0"/>
              <a:t>‹#›</a:t>
            </a:fld>
            <a:endParaRPr lang="zh-CN" altLang="en-US"/>
          </a:p>
        </p:txBody>
      </p:sp>
    </p:spTree>
    <p:extLst>
      <p:ext uri="{BB962C8B-B14F-4D97-AF65-F5344CB8AC3E}">
        <p14:creationId xmlns:p14="http://schemas.microsoft.com/office/powerpoint/2010/main" val="48205502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76332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85879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2020/10/28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991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002A67-5F79-4666-A3FB-6304C39BFC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E8E8F6B8-4E23-4C37-94C4-9F2EA3EED9C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A1359F6F-7613-4D23-8EB4-AB92274EF35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B5DC3F71-2DDF-40E4-9B1D-EE6C9820E2E2}"/>
              </a:ext>
            </a:extLst>
          </p:cNvPr>
          <p:cNvSpPr>
            <a:spLocks noGrp="1"/>
          </p:cNvSpPr>
          <p:nvPr>
            <p:ph type="dt" sz="half" idx="10"/>
          </p:nvPr>
        </p:nvSpPr>
        <p:spPr/>
        <p:txBody>
          <a:bodyPr/>
          <a:lstStyle/>
          <a:p>
            <a:fld id="{CEF9456B-863B-498D-834A-3E3DB3818DD8}" type="datetimeFigureOut">
              <a:rPr lang="zh-CN" altLang="en-US" smtClean="0"/>
              <a:t>2020/10/28</a:t>
            </a:fld>
            <a:endParaRPr lang="zh-CN" altLang="en-US"/>
          </a:p>
        </p:txBody>
      </p:sp>
      <p:sp>
        <p:nvSpPr>
          <p:cNvPr id="6" name="页脚占位符 5">
            <a:extLst>
              <a:ext uri="{FF2B5EF4-FFF2-40B4-BE49-F238E27FC236}">
                <a16:creationId xmlns="" xmlns:a16="http://schemas.microsoft.com/office/drawing/2014/main" id="{EA5372CD-637F-4283-9D55-68FB1D0867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8472A912-B01F-402A-B88A-7A3599184E5F}"/>
              </a:ext>
            </a:extLst>
          </p:cNvPr>
          <p:cNvSpPr>
            <a:spLocks noGrp="1"/>
          </p:cNvSpPr>
          <p:nvPr>
            <p:ph type="sldNum" sz="quarter" idx="12"/>
          </p:nvPr>
        </p:nvSpPr>
        <p:spPr/>
        <p:txBody>
          <a:bodyPr/>
          <a:lstStyle/>
          <a:p>
            <a:fld id="{AC664609-F0B8-48D7-AFB2-DBE5CFD743CB}" type="slidenum">
              <a:rPr lang="zh-CN" altLang="en-US" smtClean="0"/>
              <a:t>‹#›</a:t>
            </a:fld>
            <a:endParaRPr lang="zh-CN" altLang="en-US"/>
          </a:p>
        </p:txBody>
      </p:sp>
    </p:spTree>
    <p:extLst>
      <p:ext uri="{BB962C8B-B14F-4D97-AF65-F5344CB8AC3E}">
        <p14:creationId xmlns:p14="http://schemas.microsoft.com/office/powerpoint/2010/main" val="183749672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863F8E0-48B1-42CF-9887-245CD6DF6C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E70FFADA-6466-4F84-8835-EC158E8EDE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266138C1-DCD2-43A6-92BB-F3D2A6305A7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21543736-0ED9-41B1-9892-FCF25504A5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67CF60DC-C1D8-41C3-A1A6-AA86B0ABF80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A3B6AAA3-51E3-4F0E-9637-890B38C2C4ED}"/>
              </a:ext>
            </a:extLst>
          </p:cNvPr>
          <p:cNvSpPr>
            <a:spLocks noGrp="1"/>
          </p:cNvSpPr>
          <p:nvPr>
            <p:ph type="dt" sz="half" idx="10"/>
          </p:nvPr>
        </p:nvSpPr>
        <p:spPr/>
        <p:txBody>
          <a:bodyPr/>
          <a:lstStyle/>
          <a:p>
            <a:fld id="{CEF9456B-863B-498D-834A-3E3DB3818DD8}" type="datetimeFigureOut">
              <a:rPr lang="zh-CN" altLang="en-US" smtClean="0"/>
              <a:t>2020/10/28</a:t>
            </a:fld>
            <a:endParaRPr lang="zh-CN" altLang="en-US"/>
          </a:p>
        </p:txBody>
      </p:sp>
      <p:sp>
        <p:nvSpPr>
          <p:cNvPr id="8" name="页脚占位符 7">
            <a:extLst>
              <a:ext uri="{FF2B5EF4-FFF2-40B4-BE49-F238E27FC236}">
                <a16:creationId xmlns="" xmlns:a16="http://schemas.microsoft.com/office/drawing/2014/main" id="{C270C6B7-3FC7-4518-9758-2ED43474F2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BCC7B0D1-327F-4F03-8FED-79058950DF29}"/>
              </a:ext>
            </a:extLst>
          </p:cNvPr>
          <p:cNvSpPr>
            <a:spLocks noGrp="1"/>
          </p:cNvSpPr>
          <p:nvPr>
            <p:ph type="sldNum" sz="quarter" idx="12"/>
          </p:nvPr>
        </p:nvSpPr>
        <p:spPr/>
        <p:txBody>
          <a:bodyPr/>
          <a:lstStyle/>
          <a:p>
            <a:fld id="{AC664609-F0B8-48D7-AFB2-DBE5CFD743CB}" type="slidenum">
              <a:rPr lang="zh-CN" altLang="en-US" smtClean="0"/>
              <a:t>‹#›</a:t>
            </a:fld>
            <a:endParaRPr lang="zh-CN" altLang="en-US"/>
          </a:p>
        </p:txBody>
      </p:sp>
      <p:sp>
        <p:nvSpPr>
          <p:cNvPr id="11" name="矩形 10"/>
          <p:cNvSpPr/>
          <p:nvPr userDrawn="1"/>
        </p:nvSpPr>
        <p:spPr>
          <a:xfrm>
            <a:off x="8705610" y="6431125"/>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48766065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394CE20-AE95-494A-A160-C52DD49AE2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FD3915A3-68E4-4EC6-BA24-9F61D681AA4D}"/>
              </a:ext>
            </a:extLst>
          </p:cNvPr>
          <p:cNvSpPr>
            <a:spLocks noGrp="1"/>
          </p:cNvSpPr>
          <p:nvPr>
            <p:ph type="dt" sz="half" idx="10"/>
          </p:nvPr>
        </p:nvSpPr>
        <p:spPr/>
        <p:txBody>
          <a:bodyPr/>
          <a:lstStyle/>
          <a:p>
            <a:fld id="{CEF9456B-863B-498D-834A-3E3DB3818DD8}" type="datetimeFigureOut">
              <a:rPr lang="zh-CN" altLang="en-US" smtClean="0"/>
              <a:t>2020/10/28</a:t>
            </a:fld>
            <a:endParaRPr lang="zh-CN" altLang="en-US"/>
          </a:p>
        </p:txBody>
      </p:sp>
      <p:sp>
        <p:nvSpPr>
          <p:cNvPr id="4" name="页脚占位符 3">
            <a:extLst>
              <a:ext uri="{FF2B5EF4-FFF2-40B4-BE49-F238E27FC236}">
                <a16:creationId xmlns="" xmlns:a16="http://schemas.microsoft.com/office/drawing/2014/main" id="{A980C2E2-BF0C-404F-B793-45E49B80D2D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0EBFDF79-A959-4006-8593-D4D1BACD4219}"/>
              </a:ext>
            </a:extLst>
          </p:cNvPr>
          <p:cNvSpPr>
            <a:spLocks noGrp="1"/>
          </p:cNvSpPr>
          <p:nvPr>
            <p:ph type="sldNum" sz="quarter" idx="12"/>
          </p:nvPr>
        </p:nvSpPr>
        <p:spPr/>
        <p:txBody>
          <a:bodyPr/>
          <a:lstStyle/>
          <a:p>
            <a:fld id="{AC664609-F0B8-48D7-AFB2-DBE5CFD743CB}" type="slidenum">
              <a:rPr lang="zh-CN" altLang="en-US" smtClean="0"/>
              <a:t>‹#›</a:t>
            </a:fld>
            <a:endParaRPr lang="zh-CN" altLang="en-US"/>
          </a:p>
        </p:txBody>
      </p:sp>
    </p:spTree>
    <p:extLst>
      <p:ext uri="{BB962C8B-B14F-4D97-AF65-F5344CB8AC3E}">
        <p14:creationId xmlns:p14="http://schemas.microsoft.com/office/powerpoint/2010/main" val="22889213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ADDBCF98-E3ED-4A2A-98AB-CE0FF4DC7D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096000"/>
          </a:xfrm>
          <a:prstGeom prst="rect">
            <a:avLst/>
          </a:prstGeom>
        </p:spPr>
      </p:pic>
    </p:spTree>
    <p:extLst>
      <p:ext uri="{BB962C8B-B14F-4D97-AF65-F5344CB8AC3E}">
        <p14:creationId xmlns:p14="http://schemas.microsoft.com/office/powerpoint/2010/main" val="279373212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5DC7D00F-CABC-4EFA-B5CA-067E89F84755}"/>
              </a:ext>
            </a:extLst>
          </p:cNvPr>
          <p:cNvGrpSpPr/>
          <p:nvPr userDrawn="1"/>
        </p:nvGrpSpPr>
        <p:grpSpPr>
          <a:xfrm>
            <a:off x="0" y="0"/>
            <a:ext cx="12192000" cy="6891090"/>
            <a:chOff x="0" y="0"/>
            <a:chExt cx="12192000" cy="6891090"/>
          </a:xfrm>
        </p:grpSpPr>
        <p:pic>
          <p:nvPicPr>
            <p:cNvPr id="5" name="图片 4">
              <a:extLst>
                <a:ext uri="{FF2B5EF4-FFF2-40B4-BE49-F238E27FC236}">
                  <a16:creationId xmlns="" xmlns:a16="http://schemas.microsoft.com/office/drawing/2014/main" id="{BE6D9919-8762-44D7-B521-9777CC79D69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6314"/>
            <a:stretch/>
          </p:blipFill>
          <p:spPr>
            <a:xfrm>
              <a:off x="0" y="0"/>
              <a:ext cx="12192000" cy="6891090"/>
            </a:xfrm>
            <a:prstGeom prst="rect">
              <a:avLst/>
            </a:prstGeom>
          </p:spPr>
        </p:pic>
        <p:sp>
          <p:nvSpPr>
            <p:cNvPr id="2" name="矩形 1">
              <a:extLst>
                <a:ext uri="{FF2B5EF4-FFF2-40B4-BE49-F238E27FC236}">
                  <a16:creationId xmlns="" xmlns:a16="http://schemas.microsoft.com/office/drawing/2014/main" id="{A1FA7498-BCF4-4965-BA30-6AF743474364}"/>
                </a:ext>
              </a:extLst>
            </p:cNvPr>
            <p:cNvSpPr/>
            <p:nvPr userDrawn="1"/>
          </p:nvSpPr>
          <p:spPr>
            <a:xfrm>
              <a:off x="116114" y="143545"/>
              <a:ext cx="11959772" cy="66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7922203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57CF135-8B57-4DF9-9B64-280A45A311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26C06D14-9C2A-4549-A263-66C75F4F6E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4DD0B7EB-D65F-466B-BDE9-5BC4C6290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1D70C4AA-0C6F-4ECA-BF92-A5E3B709C860}"/>
              </a:ext>
            </a:extLst>
          </p:cNvPr>
          <p:cNvSpPr>
            <a:spLocks noGrp="1"/>
          </p:cNvSpPr>
          <p:nvPr>
            <p:ph type="dt" sz="half" idx="10"/>
          </p:nvPr>
        </p:nvSpPr>
        <p:spPr/>
        <p:txBody>
          <a:bodyPr/>
          <a:lstStyle/>
          <a:p>
            <a:fld id="{CEF9456B-863B-498D-834A-3E3DB3818DD8}" type="datetimeFigureOut">
              <a:rPr lang="zh-CN" altLang="en-US" smtClean="0"/>
              <a:t>2020/10/28</a:t>
            </a:fld>
            <a:endParaRPr lang="zh-CN" altLang="en-US"/>
          </a:p>
        </p:txBody>
      </p:sp>
      <p:sp>
        <p:nvSpPr>
          <p:cNvPr id="6" name="页脚占位符 5">
            <a:extLst>
              <a:ext uri="{FF2B5EF4-FFF2-40B4-BE49-F238E27FC236}">
                <a16:creationId xmlns="" xmlns:a16="http://schemas.microsoft.com/office/drawing/2014/main" id="{9ED3CFB1-6D83-4A3A-B55B-AC4715CA4F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683D4DE-BB26-4E76-82BC-1D7DA8299310}"/>
              </a:ext>
            </a:extLst>
          </p:cNvPr>
          <p:cNvSpPr>
            <a:spLocks noGrp="1"/>
          </p:cNvSpPr>
          <p:nvPr>
            <p:ph type="sldNum" sz="quarter" idx="12"/>
          </p:nvPr>
        </p:nvSpPr>
        <p:spPr/>
        <p:txBody>
          <a:bodyPr/>
          <a:lstStyle/>
          <a:p>
            <a:fld id="{AC664609-F0B8-48D7-AFB2-DBE5CFD743CB}" type="slidenum">
              <a:rPr lang="zh-CN" altLang="en-US" smtClean="0"/>
              <a:t>‹#›</a:t>
            </a:fld>
            <a:endParaRPr lang="zh-CN" altLang="en-US"/>
          </a:p>
        </p:txBody>
      </p:sp>
    </p:spTree>
    <p:extLst>
      <p:ext uri="{BB962C8B-B14F-4D97-AF65-F5344CB8AC3E}">
        <p14:creationId xmlns:p14="http://schemas.microsoft.com/office/powerpoint/2010/main" val="330328733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814FCA11-10D9-43A6-A159-D4C2AEDA3E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F2F2E3B1-44EE-4AD1-BC1D-718BA63EB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3496D01C-EE1B-4AFB-B261-75B3EA349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9456B-863B-498D-834A-3E3DB3818DD8}" type="datetimeFigureOut">
              <a:rPr lang="zh-CN" altLang="en-US" smtClean="0"/>
              <a:t>2020/10/28</a:t>
            </a:fld>
            <a:endParaRPr lang="zh-CN" altLang="en-US"/>
          </a:p>
        </p:txBody>
      </p:sp>
      <p:sp>
        <p:nvSpPr>
          <p:cNvPr id="5" name="页脚占位符 4">
            <a:extLst>
              <a:ext uri="{FF2B5EF4-FFF2-40B4-BE49-F238E27FC236}">
                <a16:creationId xmlns="" xmlns:a16="http://schemas.microsoft.com/office/drawing/2014/main" id="{230EF1C8-BC3C-4C5E-872A-C8DFB8DD6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2B95BA82-20E8-43E9-AF33-457EF6A02D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64609-F0B8-48D7-AFB2-DBE5CFD743CB}" type="slidenum">
              <a:rPr lang="zh-CN" altLang="en-US" smtClean="0"/>
              <a:t>‹#›</a:t>
            </a:fld>
            <a:endParaRPr lang="zh-CN" altLang="en-US"/>
          </a:p>
        </p:txBody>
      </p:sp>
    </p:spTree>
    <p:extLst>
      <p:ext uri="{BB962C8B-B14F-4D97-AF65-F5344CB8AC3E}">
        <p14:creationId xmlns:p14="http://schemas.microsoft.com/office/powerpoint/2010/main" val="3073593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0" r:id="rId8"/>
    <p:sldLayoutId id="2147483656" r:id="rId9"/>
    <p:sldLayoutId id="2147483657" r:id="rId10"/>
    <p:sldLayoutId id="2147483658" r:id="rId11"/>
    <p:sldLayoutId id="2147483659" r:id="rId12"/>
    <p:sldLayoutId id="2147483660"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2020/10/28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919335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6.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2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 xmlns:a16="http://schemas.microsoft.com/office/drawing/2014/main" id="{90ADFBEE-87BC-4E7C-B543-E43C075AAC87}"/>
              </a:ext>
            </a:extLst>
          </p:cNvPr>
          <p:cNvGrpSpPr/>
          <p:nvPr/>
        </p:nvGrpSpPr>
        <p:grpSpPr>
          <a:xfrm>
            <a:off x="4292999" y="4454109"/>
            <a:ext cx="3593302" cy="499376"/>
            <a:chOff x="4146949" y="3629704"/>
            <a:chExt cx="3593302" cy="499376"/>
          </a:xfrm>
        </p:grpSpPr>
        <p:sp>
          <p:nvSpPr>
            <p:cNvPr id="33" name="圆角矩形 3">
              <a:extLst>
                <a:ext uri="{FF2B5EF4-FFF2-40B4-BE49-F238E27FC236}">
                  <a16:creationId xmlns="" xmlns:a16="http://schemas.microsoft.com/office/drawing/2014/main" id="{8CFE3BE1-E140-47A1-A58E-9FAB15E133BA}"/>
                </a:ext>
              </a:extLst>
            </p:cNvPr>
            <p:cNvSpPr/>
            <p:nvPr/>
          </p:nvSpPr>
          <p:spPr>
            <a:xfrm>
              <a:off x="4146949" y="3629704"/>
              <a:ext cx="3593302" cy="499376"/>
            </a:xfrm>
            <a:prstGeom prst="roundRect">
              <a:avLst>
                <a:gd name="adj" fmla="val 50000"/>
              </a:avLst>
            </a:prstGeom>
            <a:solidFill>
              <a:srgbClr val="C0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solidFill>
                  <a:schemeClr val="accent4">
                    <a:lumMod val="20000"/>
                    <a:lumOff val="80000"/>
                  </a:schemeClr>
                </a:solidFill>
                <a:cs typeface="+mn-ea"/>
                <a:sym typeface="+mn-lt"/>
              </a:endParaRPr>
            </a:p>
          </p:txBody>
        </p:sp>
        <p:sp>
          <p:nvSpPr>
            <p:cNvPr id="34" name="矩形 33">
              <a:extLst>
                <a:ext uri="{FF2B5EF4-FFF2-40B4-BE49-F238E27FC236}">
                  <a16:creationId xmlns="" xmlns:a16="http://schemas.microsoft.com/office/drawing/2014/main" id="{8669960A-F015-4478-B70B-151A05A2854F}"/>
                </a:ext>
              </a:extLst>
            </p:cNvPr>
            <p:cNvSpPr/>
            <p:nvPr/>
          </p:nvSpPr>
          <p:spPr>
            <a:xfrm>
              <a:off x="4436919" y="3679337"/>
              <a:ext cx="3051461" cy="400110"/>
            </a:xfrm>
            <a:prstGeom prst="rect">
              <a:avLst/>
            </a:prstGeom>
          </p:spPr>
          <p:txBody>
            <a:bodyPr wrap="square">
              <a:spAutoFit/>
            </a:bodyPr>
            <a:lstStyle/>
            <a:p>
              <a:pPr algn="ctr" defTabSz="914400" fontAlgn="base">
                <a:spcBef>
                  <a:spcPct val="0"/>
                </a:spcBef>
                <a:spcAft>
                  <a:spcPct val="0"/>
                </a:spcAft>
                <a:defRPr/>
              </a:pPr>
              <a:r>
                <a:rPr lang="zh-CN" altLang="en-US" sz="2000" kern="0" dirty="0">
                  <a:ln w="3175">
                    <a:noFill/>
                  </a:ln>
                  <a:solidFill>
                    <a:schemeClr val="accent4">
                      <a:lumMod val="20000"/>
                      <a:lumOff val="80000"/>
                    </a:schemeClr>
                  </a:solidFill>
                  <a:cs typeface="+mn-ea"/>
                  <a:sym typeface="+mn-lt"/>
                </a:rPr>
                <a:t>在此输入您的党组织名称</a:t>
              </a:r>
              <a:endParaRPr lang="en-US" altLang="zh-CN" sz="2000" kern="0" dirty="0">
                <a:ln w="3175">
                  <a:noFill/>
                </a:ln>
                <a:solidFill>
                  <a:schemeClr val="accent4">
                    <a:lumMod val="20000"/>
                    <a:lumOff val="80000"/>
                  </a:schemeClr>
                </a:solidFill>
                <a:cs typeface="+mn-ea"/>
                <a:sym typeface="+mn-lt"/>
              </a:endParaRPr>
            </a:p>
          </p:txBody>
        </p:sp>
      </p:grpSp>
      <p:sp>
        <p:nvSpPr>
          <p:cNvPr id="35" name="PA-文本框 72">
            <a:extLst>
              <a:ext uri="{FF2B5EF4-FFF2-40B4-BE49-F238E27FC236}">
                <a16:creationId xmlns="" xmlns:a16="http://schemas.microsoft.com/office/drawing/2014/main" id="{B978CD4E-7869-4E5C-B811-BE275DC0B65A}"/>
              </a:ext>
            </a:extLst>
          </p:cNvPr>
          <p:cNvSpPr txBox="1"/>
          <p:nvPr>
            <p:custDataLst>
              <p:tags r:id="rId1"/>
            </p:custDataLst>
          </p:nvPr>
        </p:nvSpPr>
        <p:spPr>
          <a:xfrm>
            <a:off x="2808430" y="3364289"/>
            <a:ext cx="6562440" cy="461665"/>
          </a:xfrm>
          <a:prstGeom prst="rect">
            <a:avLst/>
          </a:prstGeom>
          <a:noFill/>
        </p:spPr>
        <p:txBody>
          <a:bodyPr wrap="square" rtlCol="0">
            <a:spAutoFit/>
          </a:bodyPr>
          <a:lstStyle/>
          <a:p>
            <a:pPr algn="ctr"/>
            <a:r>
              <a:rPr lang="zh-CN" altLang="en-US" sz="2400" b="1" dirty="0">
                <a:solidFill>
                  <a:srgbClr val="C00000"/>
                </a:solidFill>
                <a:cs typeface="+mn-ea"/>
                <a:sym typeface="+mn-lt"/>
              </a:rPr>
              <a:t>党史 新中国史 改革开放史 社会主义发展史</a:t>
            </a:r>
          </a:p>
        </p:txBody>
      </p:sp>
      <p:sp>
        <p:nvSpPr>
          <p:cNvPr id="36" name="星形: 五角 35">
            <a:extLst>
              <a:ext uri="{FF2B5EF4-FFF2-40B4-BE49-F238E27FC236}">
                <a16:creationId xmlns="" xmlns:a16="http://schemas.microsoft.com/office/drawing/2014/main" id="{7C7AEC87-F466-4224-8B55-0FB3F655CFBD}"/>
              </a:ext>
            </a:extLst>
          </p:cNvPr>
          <p:cNvSpPr/>
          <p:nvPr/>
        </p:nvSpPr>
        <p:spPr>
          <a:xfrm>
            <a:off x="2727813" y="3321757"/>
            <a:ext cx="413500" cy="413500"/>
          </a:xfrm>
          <a:prstGeom prst="star5">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cs typeface="+mn-ea"/>
              <a:sym typeface="+mn-lt"/>
            </a:endParaRPr>
          </a:p>
        </p:txBody>
      </p:sp>
      <p:sp>
        <p:nvSpPr>
          <p:cNvPr id="37" name="星形: 五角 36">
            <a:extLst>
              <a:ext uri="{FF2B5EF4-FFF2-40B4-BE49-F238E27FC236}">
                <a16:creationId xmlns="" xmlns:a16="http://schemas.microsoft.com/office/drawing/2014/main" id="{6BBF0ADB-BB99-47AA-99E5-33E584B7107B}"/>
              </a:ext>
            </a:extLst>
          </p:cNvPr>
          <p:cNvSpPr/>
          <p:nvPr/>
        </p:nvSpPr>
        <p:spPr>
          <a:xfrm>
            <a:off x="9164120" y="3388371"/>
            <a:ext cx="413500" cy="413500"/>
          </a:xfrm>
          <a:prstGeom prst="star5">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cs typeface="+mn-ea"/>
              <a:sym typeface="+mn-lt"/>
            </a:endParaRPr>
          </a:p>
        </p:txBody>
      </p:sp>
      <p:pic>
        <p:nvPicPr>
          <p:cNvPr id="11" name="图片 10">
            <a:extLst>
              <a:ext uri="{FF2B5EF4-FFF2-40B4-BE49-F238E27FC236}">
                <a16:creationId xmlns="" xmlns:a16="http://schemas.microsoft.com/office/drawing/2014/main" id="{3C5F02B3-B97C-40E8-A836-00548B43F21F}"/>
              </a:ext>
            </a:extLst>
          </p:cNvPr>
          <p:cNvPicPr>
            <a:picLocks noChangeAspect="1"/>
          </p:cNvPicPr>
          <p:nvPr/>
        </p:nvPicPr>
        <p:blipFill>
          <a:blip r:embed="rId4"/>
          <a:stretch>
            <a:fillRect/>
          </a:stretch>
        </p:blipFill>
        <p:spPr>
          <a:xfrm flipH="1">
            <a:off x="7736113" y="-24011"/>
            <a:ext cx="4455886" cy="1319172"/>
          </a:xfrm>
          <a:prstGeom prst="rect">
            <a:avLst/>
          </a:prstGeom>
        </p:spPr>
      </p:pic>
      <p:pic>
        <p:nvPicPr>
          <p:cNvPr id="17" name="图片 16">
            <a:extLst>
              <a:ext uri="{FF2B5EF4-FFF2-40B4-BE49-F238E27FC236}">
                <a16:creationId xmlns="" xmlns:a16="http://schemas.microsoft.com/office/drawing/2014/main" id="{AF52D9FB-D568-49DA-BC4B-A58F0F2BAA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512115"/>
            <a:ext cx="12192000" cy="1374605"/>
          </a:xfrm>
          <a:prstGeom prst="rect">
            <a:avLst/>
          </a:prstGeom>
        </p:spPr>
      </p:pic>
      <p:sp>
        <p:nvSpPr>
          <p:cNvPr id="16" name="PA-矩形 9">
            <a:extLst>
              <a:ext uri="{FF2B5EF4-FFF2-40B4-BE49-F238E27FC236}">
                <a16:creationId xmlns="" xmlns:a16="http://schemas.microsoft.com/office/drawing/2014/main" id="{90BF1550-4B47-49FE-992A-0923D9032A4D}"/>
              </a:ext>
            </a:extLst>
          </p:cNvPr>
          <p:cNvSpPr/>
          <p:nvPr>
            <p:custDataLst>
              <p:tags r:id="rId2"/>
            </p:custDataLst>
          </p:nvPr>
        </p:nvSpPr>
        <p:spPr>
          <a:xfrm>
            <a:off x="1637149" y="1929962"/>
            <a:ext cx="8905002" cy="1446550"/>
          </a:xfrm>
          <a:prstGeom prst="rect">
            <a:avLst/>
          </a:prstGeom>
        </p:spPr>
        <p:txBody>
          <a:bodyPr wrap="none">
            <a:spAutoFit/>
          </a:bodyPr>
          <a:lstStyle/>
          <a:p>
            <a:pPr algn="ctr"/>
            <a:r>
              <a:rPr lang="zh-CN" altLang="en-US" sz="8800" kern="1600" spc="-300" dirty="0">
                <a:solidFill>
                  <a:srgbClr val="C00000"/>
                </a:solidFill>
                <a:latin typeface="方正正大黑简体" panose="02000000000000000000" pitchFamily="2" charset="-122"/>
                <a:ea typeface="方正正大黑简体" panose="02000000000000000000" pitchFamily="2" charset="-122"/>
                <a:cs typeface="+mn-ea"/>
                <a:sym typeface="+mn-lt"/>
              </a:rPr>
              <a:t>“四史”学习教育</a:t>
            </a:r>
          </a:p>
        </p:txBody>
      </p:sp>
      <p:pic>
        <p:nvPicPr>
          <p:cNvPr id="24" name="图片 23">
            <a:extLst>
              <a:ext uri="{FF2B5EF4-FFF2-40B4-BE49-F238E27FC236}">
                <a16:creationId xmlns="" xmlns:a16="http://schemas.microsoft.com/office/drawing/2014/main" id="{ACE73659-E226-4AC0-B585-C516C97B192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t="33348" r="24861" b="41309"/>
          <a:stretch/>
        </p:blipFill>
        <p:spPr>
          <a:xfrm>
            <a:off x="9464720" y="5961557"/>
            <a:ext cx="2707322" cy="913115"/>
          </a:xfrm>
          <a:prstGeom prst="rect">
            <a:avLst/>
          </a:prstGeom>
        </p:spPr>
      </p:pic>
      <p:pic>
        <p:nvPicPr>
          <p:cNvPr id="26" name="图片 25">
            <a:extLst>
              <a:ext uri="{FF2B5EF4-FFF2-40B4-BE49-F238E27FC236}">
                <a16:creationId xmlns="" xmlns:a16="http://schemas.microsoft.com/office/drawing/2014/main" id="{3ACBBE0E-FBE3-4B2F-8034-A47030BBEC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33506" y="2953257"/>
            <a:ext cx="2298706" cy="2298706"/>
          </a:xfrm>
          <a:prstGeom prst="rect">
            <a:avLst/>
          </a:prstGeom>
        </p:spPr>
      </p:pic>
      <p:pic>
        <p:nvPicPr>
          <p:cNvPr id="3" name="图片 2">
            <a:extLst>
              <a:ext uri="{FF2B5EF4-FFF2-40B4-BE49-F238E27FC236}">
                <a16:creationId xmlns="" xmlns:a16="http://schemas.microsoft.com/office/drawing/2014/main" id="{8F4EA638-AF06-461C-B46B-E7212890E5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3662"/>
            <a:ext cx="2943162" cy="6910032"/>
          </a:xfrm>
          <a:prstGeom prst="rect">
            <a:avLst/>
          </a:prstGeom>
        </p:spPr>
      </p:pic>
      <p:pic>
        <p:nvPicPr>
          <p:cNvPr id="5" name="图片 4">
            <a:extLst>
              <a:ext uri="{FF2B5EF4-FFF2-40B4-BE49-F238E27FC236}">
                <a16:creationId xmlns="" xmlns:a16="http://schemas.microsoft.com/office/drawing/2014/main" id="{A5A65E41-6573-4A2B-AA2E-EB40EDB41C3D}"/>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 t="28449" r="2167" b="30893"/>
          <a:stretch/>
        </p:blipFill>
        <p:spPr>
          <a:xfrm>
            <a:off x="3752964" y="4965501"/>
            <a:ext cx="4673373" cy="1892499"/>
          </a:xfrm>
          <a:prstGeom prst="rect">
            <a:avLst/>
          </a:prstGeom>
        </p:spPr>
      </p:pic>
    </p:spTree>
    <p:extLst>
      <p:ext uri="{BB962C8B-B14F-4D97-AF65-F5344CB8AC3E}">
        <p14:creationId xmlns:p14="http://schemas.microsoft.com/office/powerpoint/2010/main" val="158575792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6"/>
                                        </p:tgtEl>
                                        <p:attrNameLst>
                                          <p:attrName>ppt_y</p:attrName>
                                        </p:attrNameLst>
                                      </p:cBhvr>
                                      <p:tavLst>
                                        <p:tav tm="0">
                                          <p:val>
                                            <p:strVal val="#ppt_y"/>
                                          </p:val>
                                        </p:tav>
                                        <p:tav tm="100000">
                                          <p:val>
                                            <p:strVal val="#ppt_y"/>
                                          </p:val>
                                        </p:tav>
                                      </p:tavLst>
                                    </p:anim>
                                    <p:anim calcmode="lin" valueType="num">
                                      <p:cBhvr>
                                        <p:cTn id="23"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6"/>
                                        </p:tgtEl>
                                      </p:cBhvr>
                                    </p:animEffect>
                                  </p:childTnLst>
                                </p:cTn>
                              </p:par>
                            </p:childTnLst>
                          </p:cTn>
                        </p:par>
                        <p:par>
                          <p:cTn id="26" fill="hold">
                            <p:stCondLst>
                              <p:cond delay="2850"/>
                            </p:stCondLst>
                            <p:childTnLst>
                              <p:par>
                                <p:cTn id="27" presetID="22" presetClass="entr" presetSubtype="8"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childTnLst>
                          </p:cTn>
                        </p:par>
                        <p:par>
                          <p:cTn id="30" fill="hold">
                            <p:stCondLst>
                              <p:cond delay="3350"/>
                            </p:stCondLst>
                            <p:childTnLst>
                              <p:par>
                                <p:cTn id="31" presetID="53" presetClass="entr" presetSubtype="16"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p:cTn id="33" dur="500" fill="hold"/>
                                        <p:tgtEl>
                                          <p:spTgt spid="36"/>
                                        </p:tgtEl>
                                        <p:attrNameLst>
                                          <p:attrName>ppt_w</p:attrName>
                                        </p:attrNameLst>
                                      </p:cBhvr>
                                      <p:tavLst>
                                        <p:tav tm="0">
                                          <p:val>
                                            <p:fltVal val="0"/>
                                          </p:val>
                                        </p:tav>
                                        <p:tav tm="100000">
                                          <p:val>
                                            <p:strVal val="#ppt_w"/>
                                          </p:val>
                                        </p:tav>
                                      </p:tavLst>
                                    </p:anim>
                                    <p:anim calcmode="lin" valueType="num">
                                      <p:cBhvr>
                                        <p:cTn id="34" dur="500" fill="hold"/>
                                        <p:tgtEl>
                                          <p:spTgt spid="36"/>
                                        </p:tgtEl>
                                        <p:attrNameLst>
                                          <p:attrName>ppt_h</p:attrName>
                                        </p:attrNameLst>
                                      </p:cBhvr>
                                      <p:tavLst>
                                        <p:tav tm="0">
                                          <p:val>
                                            <p:fltVal val="0"/>
                                          </p:val>
                                        </p:tav>
                                        <p:tav tm="100000">
                                          <p:val>
                                            <p:strVal val="#ppt_h"/>
                                          </p:val>
                                        </p:tav>
                                      </p:tavLst>
                                    </p:anim>
                                    <p:animEffect transition="in" filter="fade">
                                      <p:cBhvr>
                                        <p:cTn id="35" dur="500"/>
                                        <p:tgtEl>
                                          <p:spTgt spid="36"/>
                                        </p:tgtEl>
                                      </p:cBhvr>
                                    </p:animEffect>
                                  </p:childTnLst>
                                </p:cTn>
                              </p:par>
                            </p:childTnLst>
                          </p:cTn>
                        </p:par>
                        <p:par>
                          <p:cTn id="36" fill="hold">
                            <p:stCondLst>
                              <p:cond delay="3850"/>
                            </p:stCondLst>
                            <p:childTnLst>
                              <p:par>
                                <p:cTn id="37" presetID="53" presetClass="entr" presetSubtype="16"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p:cTn id="39" dur="500" fill="hold"/>
                                        <p:tgtEl>
                                          <p:spTgt spid="37"/>
                                        </p:tgtEl>
                                        <p:attrNameLst>
                                          <p:attrName>ppt_w</p:attrName>
                                        </p:attrNameLst>
                                      </p:cBhvr>
                                      <p:tavLst>
                                        <p:tav tm="0">
                                          <p:val>
                                            <p:fltVal val="0"/>
                                          </p:val>
                                        </p:tav>
                                        <p:tav tm="100000">
                                          <p:val>
                                            <p:strVal val="#ppt_w"/>
                                          </p:val>
                                        </p:tav>
                                      </p:tavLst>
                                    </p:anim>
                                    <p:anim calcmode="lin" valueType="num">
                                      <p:cBhvr>
                                        <p:cTn id="40" dur="500" fill="hold"/>
                                        <p:tgtEl>
                                          <p:spTgt spid="37"/>
                                        </p:tgtEl>
                                        <p:attrNameLst>
                                          <p:attrName>ppt_h</p:attrName>
                                        </p:attrNameLst>
                                      </p:cBhvr>
                                      <p:tavLst>
                                        <p:tav tm="0">
                                          <p:val>
                                            <p:fltVal val="0"/>
                                          </p:val>
                                        </p:tav>
                                        <p:tav tm="100000">
                                          <p:val>
                                            <p:strVal val="#ppt_h"/>
                                          </p:val>
                                        </p:tav>
                                      </p:tavLst>
                                    </p:anim>
                                    <p:animEffect transition="in" filter="fade">
                                      <p:cBhvr>
                                        <p:cTn id="41" dur="500"/>
                                        <p:tgtEl>
                                          <p:spTgt spid="37"/>
                                        </p:tgtEl>
                                      </p:cBhvr>
                                    </p:animEffect>
                                  </p:childTnLst>
                                </p:cTn>
                              </p:par>
                            </p:childTnLst>
                          </p:cTn>
                        </p:par>
                        <p:par>
                          <p:cTn id="42" fill="hold">
                            <p:stCondLst>
                              <p:cond delay="4350"/>
                            </p:stCondLst>
                            <p:childTnLst>
                              <p:par>
                                <p:cTn id="43" presetID="22" presetClass="entr" presetSubtype="8" fill="hold"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par>
                          <p:cTn id="46" fill="hold">
                            <p:stCondLst>
                              <p:cond delay="4850"/>
                            </p:stCondLst>
                            <p:childTnLst>
                              <p:par>
                                <p:cTn id="47" presetID="22" presetClass="entr" presetSubtype="4"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childTnLst>
                          </p:cTn>
                        </p:par>
                        <p:par>
                          <p:cTn id="50" fill="hold">
                            <p:stCondLst>
                              <p:cond delay="5350"/>
                            </p:stCondLst>
                            <p:childTnLst>
                              <p:par>
                                <p:cTn id="51" presetID="42" presetClass="entr" presetSubtype="0"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anim calcmode="lin" valueType="num">
                                      <p:cBhvr>
                                        <p:cTn id="54" dur="1000" fill="hold"/>
                                        <p:tgtEl>
                                          <p:spTgt spid="26"/>
                                        </p:tgtEl>
                                        <p:attrNameLst>
                                          <p:attrName>ppt_x</p:attrName>
                                        </p:attrNameLst>
                                      </p:cBhvr>
                                      <p:tavLst>
                                        <p:tav tm="0">
                                          <p:val>
                                            <p:strVal val="#ppt_x"/>
                                          </p:val>
                                        </p:tav>
                                        <p:tav tm="100000">
                                          <p:val>
                                            <p:strVal val="#ppt_x"/>
                                          </p:val>
                                        </p:tav>
                                      </p:tavLst>
                                    </p:anim>
                                    <p:anim calcmode="lin" valueType="num">
                                      <p:cBhvr>
                                        <p:cTn id="55" dur="1000" fill="hold"/>
                                        <p:tgtEl>
                                          <p:spTgt spid="26"/>
                                        </p:tgtEl>
                                        <p:attrNameLst>
                                          <p:attrName>ppt_y</p:attrName>
                                        </p:attrNameLst>
                                      </p:cBhvr>
                                      <p:tavLst>
                                        <p:tav tm="0">
                                          <p:val>
                                            <p:strVal val="#ppt_y+.1"/>
                                          </p:val>
                                        </p:tav>
                                        <p:tav tm="100000">
                                          <p:val>
                                            <p:strVal val="#ppt_y"/>
                                          </p:val>
                                        </p:tav>
                                      </p:tavLst>
                                    </p:anim>
                                  </p:childTnLst>
                                </p:cTn>
                              </p:par>
                            </p:childTnLst>
                          </p:cTn>
                        </p:par>
                        <p:par>
                          <p:cTn id="56" fill="hold">
                            <p:stCondLst>
                              <p:cond delay="6350"/>
                            </p:stCondLst>
                            <p:childTnLst>
                              <p:par>
                                <p:cTn id="57" presetID="22" presetClass="entr" presetSubtype="2"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right)">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37" grpId="0" animBg="1"/>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51B74D3F-E2B7-4D8D-81A6-CF58798FD4DF}"/>
              </a:ext>
            </a:extLst>
          </p:cNvPr>
          <p:cNvGrpSpPr/>
          <p:nvPr/>
        </p:nvGrpSpPr>
        <p:grpSpPr>
          <a:xfrm>
            <a:off x="6546744" y="2165273"/>
            <a:ext cx="4446591" cy="3172071"/>
            <a:chOff x="6938630" y="2138059"/>
            <a:chExt cx="4446591" cy="3172071"/>
          </a:xfrm>
        </p:grpSpPr>
        <p:sp>
          <p:nvSpPr>
            <p:cNvPr id="15" name="矩形: 折角 14">
              <a:extLst>
                <a:ext uri="{FF2B5EF4-FFF2-40B4-BE49-F238E27FC236}">
                  <a16:creationId xmlns="" xmlns:a16="http://schemas.microsoft.com/office/drawing/2014/main" id="{08B7A4B1-215F-4968-82DF-61E8DFAD4D37}"/>
                </a:ext>
              </a:extLst>
            </p:cNvPr>
            <p:cNvSpPr/>
            <p:nvPr/>
          </p:nvSpPr>
          <p:spPr>
            <a:xfrm>
              <a:off x="6938630" y="2138059"/>
              <a:ext cx="4446591" cy="3172071"/>
            </a:xfrm>
            <a:prstGeom prst="foldedCorner">
              <a:avLst>
                <a:gd name="adj" fmla="val 11512"/>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8" name="直接连接符 47">
              <a:extLst>
                <a:ext uri="{FF2B5EF4-FFF2-40B4-BE49-F238E27FC236}">
                  <a16:creationId xmlns="" xmlns:a16="http://schemas.microsoft.com/office/drawing/2014/main" id="{FFEA117E-B1E4-4BDB-A068-168EE79D6769}"/>
                </a:ext>
              </a:extLst>
            </p:cNvPr>
            <p:cNvCxnSpPr>
              <a:cxnSpLocks/>
            </p:cNvCxnSpPr>
            <p:nvPr/>
          </p:nvCxnSpPr>
          <p:spPr>
            <a:xfrm>
              <a:off x="6949287" y="2138060"/>
              <a:ext cx="0" cy="3172070"/>
            </a:xfrm>
            <a:prstGeom prst="line">
              <a:avLst/>
            </a:prstGeom>
            <a:ln w="50800" cap="flat">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4" name="矩形 43">
            <a:extLst>
              <a:ext uri="{FF2B5EF4-FFF2-40B4-BE49-F238E27FC236}">
                <a16:creationId xmlns="" xmlns:a16="http://schemas.microsoft.com/office/drawing/2014/main" id="{546C4C66-7592-4C81-AB50-3DAA2EA67C52}"/>
              </a:ext>
            </a:extLst>
          </p:cNvPr>
          <p:cNvSpPr/>
          <p:nvPr/>
        </p:nvSpPr>
        <p:spPr>
          <a:xfrm>
            <a:off x="7275838" y="2327608"/>
            <a:ext cx="3056621" cy="492443"/>
          </a:xfrm>
          <a:prstGeom prst="rect">
            <a:avLst/>
          </a:prstGeom>
          <a:ln>
            <a:noFill/>
          </a:ln>
        </p:spPr>
        <p:txBody>
          <a:bodyPr wrap="square" lIns="0" tIns="0" rIns="0" bIns="0">
            <a:spAutoFit/>
          </a:bodyPr>
          <a:lstStyle/>
          <a:p>
            <a:pPr lvl="0" algn="ctr"/>
            <a:r>
              <a:rPr lang="zh-CN" altLang="en-US" sz="3200" b="1" kern="0" spc="300" dirty="0">
                <a:solidFill>
                  <a:srgbClr val="C00000"/>
                </a:solidFill>
                <a:cs typeface="+mn-ea"/>
                <a:sym typeface="+mn-lt"/>
              </a:rPr>
              <a:t>自成立之日起</a:t>
            </a:r>
          </a:p>
        </p:txBody>
      </p:sp>
      <p:sp>
        <p:nvSpPr>
          <p:cNvPr id="45" name="矩形 44">
            <a:extLst>
              <a:ext uri="{FF2B5EF4-FFF2-40B4-BE49-F238E27FC236}">
                <a16:creationId xmlns="" xmlns:a16="http://schemas.microsoft.com/office/drawing/2014/main" id="{608745FD-5E00-495C-BFCE-85659094E49E}"/>
              </a:ext>
            </a:extLst>
          </p:cNvPr>
          <p:cNvSpPr/>
          <p:nvPr/>
        </p:nvSpPr>
        <p:spPr>
          <a:xfrm>
            <a:off x="6731073" y="3225530"/>
            <a:ext cx="4146153" cy="276999"/>
          </a:xfrm>
          <a:prstGeom prst="rect">
            <a:avLst/>
          </a:prstGeom>
        </p:spPr>
        <p:txBody>
          <a:bodyPr wrap="square" lIns="0" tIns="0" rIns="0" bIns="0">
            <a:spAutoFit/>
          </a:bodyPr>
          <a:lstStyle/>
          <a:p>
            <a:r>
              <a:rPr lang="zh-CN" altLang="en-US" dirty="0">
                <a:solidFill>
                  <a:srgbClr val="C00000"/>
                </a:solidFill>
                <a:cs typeface="+mn-ea"/>
                <a:sym typeface="+mn-lt"/>
              </a:rPr>
              <a:t>把为人民谋幸福、为民族谋复兴作为己任</a:t>
            </a:r>
          </a:p>
        </p:txBody>
      </p:sp>
      <p:grpSp>
        <p:nvGrpSpPr>
          <p:cNvPr id="20" name="Aitds2">
            <a:extLst>
              <a:ext uri="{FF2B5EF4-FFF2-40B4-BE49-F238E27FC236}">
                <a16:creationId xmlns="" xmlns:a16="http://schemas.microsoft.com/office/drawing/2014/main" id="{CC702442-429B-40B1-9116-7C90B783FA22}"/>
              </a:ext>
            </a:extLst>
          </p:cNvPr>
          <p:cNvGrpSpPr/>
          <p:nvPr/>
        </p:nvGrpSpPr>
        <p:grpSpPr>
          <a:xfrm>
            <a:off x="6731073" y="3929875"/>
            <a:ext cx="1129216" cy="735956"/>
            <a:chOff x="6448482" y="3559947"/>
            <a:chExt cx="1895976" cy="460107"/>
          </a:xfrm>
        </p:grpSpPr>
        <p:sp>
          <p:nvSpPr>
            <p:cNvPr id="32" name="Aitds2-2">
              <a:extLst>
                <a:ext uri="{FF2B5EF4-FFF2-40B4-BE49-F238E27FC236}">
                  <a16:creationId xmlns="" xmlns:a16="http://schemas.microsoft.com/office/drawing/2014/main" id="{970CA960-9DFC-4CCD-87B2-258B19D0FBD4}"/>
                </a:ext>
              </a:extLst>
            </p:cNvPr>
            <p:cNvSpPr/>
            <p:nvPr/>
          </p:nvSpPr>
          <p:spPr>
            <a:xfrm>
              <a:off x="6448482" y="3559947"/>
              <a:ext cx="1895976" cy="460107"/>
            </a:xfrm>
            <a:prstGeom prst="round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22" name="Aitds2-3">
              <a:extLst>
                <a:ext uri="{FF2B5EF4-FFF2-40B4-BE49-F238E27FC236}">
                  <a16:creationId xmlns="" xmlns:a16="http://schemas.microsoft.com/office/drawing/2014/main" id="{4CDEA924-DF71-4553-A80B-DCB53FE63356}"/>
                </a:ext>
              </a:extLst>
            </p:cNvPr>
            <p:cNvSpPr txBox="1"/>
            <p:nvPr/>
          </p:nvSpPr>
          <p:spPr>
            <a:xfrm>
              <a:off x="6467814" y="3640766"/>
              <a:ext cx="1860347" cy="288625"/>
            </a:xfrm>
            <a:prstGeom prst="rect">
              <a:avLst/>
            </a:prstGeom>
            <a:noFill/>
          </p:spPr>
          <p:txBody>
            <a:bodyPr vert="horz" wrap="none" rtlCol="0">
              <a:spAutoFit/>
              <a:scene3d>
                <a:camera prst="orthographicFront"/>
                <a:lightRig rig="threePt" dir="t"/>
              </a:scene3d>
              <a:sp3d contourW="12700"/>
            </a:bodyPr>
            <a:lstStyle/>
            <a:p>
              <a:pPr lvl="0" algn="ctr"/>
              <a:r>
                <a:rPr lang="zh-CN" altLang="en-US" sz="2400" b="1" kern="0" dirty="0">
                  <a:solidFill>
                    <a:prstClr val="white"/>
                  </a:solidFill>
                  <a:cs typeface="+mn-ea"/>
                  <a:sym typeface="+mn-lt"/>
                </a:rPr>
                <a:t>站起来</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grpSp>
      <p:grpSp>
        <p:nvGrpSpPr>
          <p:cNvPr id="37" name="Aitds2">
            <a:extLst>
              <a:ext uri="{FF2B5EF4-FFF2-40B4-BE49-F238E27FC236}">
                <a16:creationId xmlns="" xmlns:a16="http://schemas.microsoft.com/office/drawing/2014/main" id="{D348C9E5-60B6-4D2A-A86A-2CA37ACF39A5}"/>
              </a:ext>
            </a:extLst>
          </p:cNvPr>
          <p:cNvGrpSpPr/>
          <p:nvPr/>
        </p:nvGrpSpPr>
        <p:grpSpPr>
          <a:xfrm>
            <a:off x="8276523" y="3931058"/>
            <a:ext cx="1129216" cy="735956"/>
            <a:chOff x="6448482" y="3559947"/>
            <a:chExt cx="1895976" cy="460107"/>
          </a:xfrm>
        </p:grpSpPr>
        <p:sp>
          <p:nvSpPr>
            <p:cNvPr id="41" name="Aitds2-2">
              <a:extLst>
                <a:ext uri="{FF2B5EF4-FFF2-40B4-BE49-F238E27FC236}">
                  <a16:creationId xmlns="" xmlns:a16="http://schemas.microsoft.com/office/drawing/2014/main" id="{D5B47776-33E8-4D6F-8F9C-09361FE74626}"/>
                </a:ext>
              </a:extLst>
            </p:cNvPr>
            <p:cNvSpPr/>
            <p:nvPr/>
          </p:nvSpPr>
          <p:spPr>
            <a:xfrm>
              <a:off x="6448482" y="3559947"/>
              <a:ext cx="1895976" cy="460107"/>
            </a:xfrm>
            <a:prstGeom prst="round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39" name="Aitds2-3">
              <a:extLst>
                <a:ext uri="{FF2B5EF4-FFF2-40B4-BE49-F238E27FC236}">
                  <a16:creationId xmlns="" xmlns:a16="http://schemas.microsoft.com/office/drawing/2014/main" id="{BCCF47BE-0DA0-4241-A958-D07BBA815B1A}"/>
                </a:ext>
              </a:extLst>
            </p:cNvPr>
            <p:cNvSpPr txBox="1"/>
            <p:nvPr/>
          </p:nvSpPr>
          <p:spPr>
            <a:xfrm>
              <a:off x="6467814" y="3628288"/>
              <a:ext cx="1860347" cy="288625"/>
            </a:xfrm>
            <a:prstGeom prst="rect">
              <a:avLst/>
            </a:prstGeom>
            <a:noFill/>
          </p:spPr>
          <p:txBody>
            <a:bodyPr vert="horz" wrap="none" rtlCol="0">
              <a:spAutoFit/>
              <a:scene3d>
                <a:camera prst="orthographicFront"/>
                <a:lightRig rig="threePt" dir="t"/>
              </a:scene3d>
              <a:sp3d contourW="12700"/>
            </a:bodyPr>
            <a:lstStyle/>
            <a:p>
              <a:pPr lvl="0" algn="ctr"/>
              <a:r>
                <a:rPr lang="zh-CN" altLang="en-US" sz="2400" b="1" kern="0" dirty="0">
                  <a:solidFill>
                    <a:prstClr val="white"/>
                  </a:solidFill>
                  <a:cs typeface="+mn-ea"/>
                  <a:sym typeface="+mn-lt"/>
                </a:rPr>
                <a:t>富起来</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grpSp>
      <p:grpSp>
        <p:nvGrpSpPr>
          <p:cNvPr id="42" name="Aitds2">
            <a:extLst>
              <a:ext uri="{FF2B5EF4-FFF2-40B4-BE49-F238E27FC236}">
                <a16:creationId xmlns="" xmlns:a16="http://schemas.microsoft.com/office/drawing/2014/main" id="{C0BEDD31-7C77-4CFD-B0CC-55BE07FFE800}"/>
              </a:ext>
            </a:extLst>
          </p:cNvPr>
          <p:cNvGrpSpPr/>
          <p:nvPr/>
        </p:nvGrpSpPr>
        <p:grpSpPr>
          <a:xfrm>
            <a:off x="9748010" y="3929875"/>
            <a:ext cx="1129216" cy="735956"/>
            <a:chOff x="6448482" y="3559947"/>
            <a:chExt cx="1895976" cy="460107"/>
          </a:xfrm>
        </p:grpSpPr>
        <p:sp>
          <p:nvSpPr>
            <p:cNvPr id="49" name="Aitds2-2">
              <a:extLst>
                <a:ext uri="{FF2B5EF4-FFF2-40B4-BE49-F238E27FC236}">
                  <a16:creationId xmlns="" xmlns:a16="http://schemas.microsoft.com/office/drawing/2014/main" id="{E03BCD9F-FC7E-4A0B-B8FB-0824CE9117B2}"/>
                </a:ext>
              </a:extLst>
            </p:cNvPr>
            <p:cNvSpPr/>
            <p:nvPr/>
          </p:nvSpPr>
          <p:spPr>
            <a:xfrm>
              <a:off x="6448482" y="3559947"/>
              <a:ext cx="1895976" cy="460107"/>
            </a:xfrm>
            <a:prstGeom prst="round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46" name="Aitds2-3">
              <a:extLst>
                <a:ext uri="{FF2B5EF4-FFF2-40B4-BE49-F238E27FC236}">
                  <a16:creationId xmlns="" xmlns:a16="http://schemas.microsoft.com/office/drawing/2014/main" id="{E322B360-F1FE-49A7-A043-C16ED21F0007}"/>
                </a:ext>
              </a:extLst>
            </p:cNvPr>
            <p:cNvSpPr txBox="1"/>
            <p:nvPr/>
          </p:nvSpPr>
          <p:spPr>
            <a:xfrm>
              <a:off x="6467814" y="3634795"/>
              <a:ext cx="1860347" cy="288625"/>
            </a:xfrm>
            <a:prstGeom prst="rect">
              <a:avLst/>
            </a:prstGeom>
            <a:noFill/>
          </p:spPr>
          <p:txBody>
            <a:bodyPr vert="horz" wrap="none" rtlCol="0">
              <a:spAutoFit/>
              <a:scene3d>
                <a:camera prst="orthographicFront"/>
                <a:lightRig rig="threePt" dir="t"/>
              </a:scene3d>
              <a:sp3d contourW="12700"/>
            </a:bodyPr>
            <a:lstStyle/>
            <a:p>
              <a:pPr lvl="0" algn="ctr"/>
              <a:r>
                <a:rPr lang="zh-CN" altLang="en-US" sz="2400" b="1" kern="0" dirty="0">
                  <a:solidFill>
                    <a:prstClr val="white"/>
                  </a:solidFill>
                  <a:cs typeface="+mn-ea"/>
                  <a:sym typeface="+mn-lt"/>
                </a:rPr>
                <a:t>强起来</a:t>
              </a:r>
              <a:endParaRPr kumimoji="0" lang="zh-CN" altLang="en-US" sz="2400" b="1" i="0" u="none" strike="noStrike" kern="0" cap="none" spc="0" normalizeH="0" baseline="0" noProof="0" dirty="0">
                <a:ln>
                  <a:noFill/>
                </a:ln>
                <a:solidFill>
                  <a:prstClr val="white"/>
                </a:solidFill>
                <a:effectLst/>
                <a:uLnTx/>
                <a:uFillTx/>
                <a:cs typeface="+mn-ea"/>
                <a:sym typeface="+mn-lt"/>
              </a:endParaRPr>
            </a:p>
          </p:txBody>
        </p:sp>
      </p:grpSp>
      <p:pic>
        <p:nvPicPr>
          <p:cNvPr id="7" name="图片 6">
            <a:extLst>
              <a:ext uri="{FF2B5EF4-FFF2-40B4-BE49-F238E27FC236}">
                <a16:creationId xmlns="" xmlns:a16="http://schemas.microsoft.com/office/drawing/2014/main" id="{F0C7ECA6-B966-47C0-B754-1BBEC4E05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13" y="1028700"/>
            <a:ext cx="5303469" cy="5303469"/>
          </a:xfrm>
          <a:prstGeom prst="rect">
            <a:avLst/>
          </a:prstGeom>
        </p:spPr>
      </p:pic>
    </p:spTree>
    <p:extLst>
      <p:ext uri="{BB962C8B-B14F-4D97-AF65-F5344CB8AC3E}">
        <p14:creationId xmlns:p14="http://schemas.microsoft.com/office/powerpoint/2010/main" val="592557787"/>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1000"/>
                                        <p:tgtEl>
                                          <p:spTgt spid="45"/>
                                        </p:tgtEl>
                                      </p:cBhvr>
                                    </p:animEffect>
                                    <p:anim calcmode="lin" valueType="num">
                                      <p:cBhvr>
                                        <p:cTn id="24" dur="1000" fill="hold"/>
                                        <p:tgtEl>
                                          <p:spTgt spid="45"/>
                                        </p:tgtEl>
                                        <p:attrNameLst>
                                          <p:attrName>ppt_x</p:attrName>
                                        </p:attrNameLst>
                                      </p:cBhvr>
                                      <p:tavLst>
                                        <p:tav tm="0">
                                          <p:val>
                                            <p:strVal val="#ppt_x"/>
                                          </p:val>
                                        </p:tav>
                                        <p:tav tm="100000">
                                          <p:val>
                                            <p:strVal val="#ppt_x"/>
                                          </p:val>
                                        </p:tav>
                                      </p:tavLst>
                                    </p:anim>
                                    <p:anim calcmode="lin" valueType="num">
                                      <p:cBhvr>
                                        <p:cTn id="25" dur="1000" fill="hold"/>
                                        <p:tgtEl>
                                          <p:spTgt spid="45"/>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53" presetClass="entr" presetSubtype="16"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par>
                          <p:cTn id="32" fill="hold">
                            <p:stCondLst>
                              <p:cond delay="4000"/>
                            </p:stCondLst>
                            <p:childTnLst>
                              <p:par>
                                <p:cTn id="33" presetID="53" presetClass="entr" presetSubtype="16"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Effect transition="in" filter="fade">
                                      <p:cBhvr>
                                        <p:cTn id="37" dur="500"/>
                                        <p:tgtEl>
                                          <p:spTgt spid="37"/>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p:cTn id="41" dur="500" fill="hold"/>
                                        <p:tgtEl>
                                          <p:spTgt spid="42"/>
                                        </p:tgtEl>
                                        <p:attrNameLst>
                                          <p:attrName>ppt_w</p:attrName>
                                        </p:attrNameLst>
                                      </p:cBhvr>
                                      <p:tavLst>
                                        <p:tav tm="0">
                                          <p:val>
                                            <p:fltVal val="0"/>
                                          </p:val>
                                        </p:tav>
                                        <p:tav tm="100000">
                                          <p:val>
                                            <p:strVal val="#ppt_w"/>
                                          </p:val>
                                        </p:tav>
                                      </p:tavLst>
                                    </p:anim>
                                    <p:anim calcmode="lin" valueType="num">
                                      <p:cBhvr>
                                        <p:cTn id="42" dur="500" fill="hold"/>
                                        <p:tgtEl>
                                          <p:spTgt spid="42"/>
                                        </p:tgtEl>
                                        <p:attrNameLst>
                                          <p:attrName>ppt_h</p:attrName>
                                        </p:attrNameLst>
                                      </p:cBhvr>
                                      <p:tavLst>
                                        <p:tav tm="0">
                                          <p:val>
                                            <p:fltVal val="0"/>
                                          </p:val>
                                        </p:tav>
                                        <p:tav tm="100000">
                                          <p:val>
                                            <p:strVal val="#ppt_h"/>
                                          </p:val>
                                        </p:tav>
                                      </p:tavLst>
                                    </p:anim>
                                    <p:animEffect transition="in" filter="fade">
                                      <p:cBhvr>
                                        <p:cTn id="4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8">
            <a:extLst>
              <a:ext uri="{FF2B5EF4-FFF2-40B4-BE49-F238E27FC236}">
                <a16:creationId xmlns="" xmlns:a16="http://schemas.microsoft.com/office/drawing/2014/main" id="{D8A6F81D-8B7E-452A-9702-F563EB23DE62}"/>
              </a:ext>
            </a:extLst>
          </p:cNvPr>
          <p:cNvGrpSpPr/>
          <p:nvPr/>
        </p:nvGrpSpPr>
        <p:grpSpPr>
          <a:xfrm>
            <a:off x="4339148" y="1467069"/>
            <a:ext cx="7069584" cy="4978400"/>
            <a:chOff x="4943871" y="1701800"/>
            <a:chExt cx="6552804" cy="4390504"/>
          </a:xfrm>
        </p:grpSpPr>
        <p:sp>
          <p:nvSpPr>
            <p:cNvPr id="3" name="3">
              <a:extLst>
                <a:ext uri="{FF2B5EF4-FFF2-40B4-BE49-F238E27FC236}">
                  <a16:creationId xmlns="" xmlns:a16="http://schemas.microsoft.com/office/drawing/2014/main" id="{03E83A6F-75E2-4716-8A7D-45A7F272C8D6}"/>
                </a:ext>
              </a:extLst>
            </p:cNvPr>
            <p:cNvSpPr/>
            <p:nvPr/>
          </p:nvSpPr>
          <p:spPr>
            <a:xfrm>
              <a:off x="5447928" y="1701800"/>
              <a:ext cx="6048747" cy="4390504"/>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25">
              <a:extLst>
                <a:ext uri="{FF2B5EF4-FFF2-40B4-BE49-F238E27FC236}">
                  <a16:creationId xmlns="" xmlns:a16="http://schemas.microsoft.com/office/drawing/2014/main" id="{C0974AE4-B1CC-4E82-9558-C22E82E27B99}"/>
                </a:ext>
              </a:extLst>
            </p:cNvPr>
            <p:cNvSpPr/>
            <p:nvPr/>
          </p:nvSpPr>
          <p:spPr>
            <a:xfrm rot="16200000">
              <a:off x="3000647" y="3645024"/>
              <a:ext cx="4390504" cy="504056"/>
            </a:xfrm>
            <a:custGeom>
              <a:avLst/>
              <a:gdLst>
                <a:gd name="connsiteX0" fmla="*/ 4390504 w 4390504"/>
                <a:gd name="connsiteY0" fmla="*/ 216024 h 504056"/>
                <a:gd name="connsiteX1" fmla="*/ 4390504 w 4390504"/>
                <a:gd name="connsiteY1" fmla="*/ 504056 h 504056"/>
                <a:gd name="connsiteX2" fmla="*/ 0 w 4390504"/>
                <a:gd name="connsiteY2" fmla="*/ 504056 h 504056"/>
                <a:gd name="connsiteX3" fmla="*/ 0 w 4390504"/>
                <a:gd name="connsiteY3" fmla="*/ 216024 h 504056"/>
                <a:gd name="connsiteX4" fmla="*/ 1985629 w 4390504"/>
                <a:gd name="connsiteY4" fmla="*/ 216024 h 504056"/>
                <a:gd name="connsiteX5" fmla="*/ 2195252 w 4390504"/>
                <a:gd name="connsiteY5" fmla="*/ 0 h 504056"/>
                <a:gd name="connsiteX6" fmla="*/ 2404874 w 4390504"/>
                <a:gd name="connsiteY6" fmla="*/ 216024 h 5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0504" h="504056">
                  <a:moveTo>
                    <a:pt x="4390504" y="216024"/>
                  </a:moveTo>
                  <a:lnTo>
                    <a:pt x="4390504" y="504056"/>
                  </a:lnTo>
                  <a:lnTo>
                    <a:pt x="0" y="504056"/>
                  </a:lnTo>
                  <a:lnTo>
                    <a:pt x="0" y="216024"/>
                  </a:lnTo>
                  <a:lnTo>
                    <a:pt x="1985629" y="216024"/>
                  </a:lnTo>
                  <a:lnTo>
                    <a:pt x="2195252" y="0"/>
                  </a:lnTo>
                  <a:lnTo>
                    <a:pt x="2404874" y="216024"/>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sp>
        <p:nvSpPr>
          <p:cNvPr id="6" name="TextBox 106">
            <a:extLst>
              <a:ext uri="{FF2B5EF4-FFF2-40B4-BE49-F238E27FC236}">
                <a16:creationId xmlns="" xmlns:a16="http://schemas.microsoft.com/office/drawing/2014/main" id="{411D15F6-4FD8-4BEB-A0F3-D4436B16E67E}"/>
              </a:ext>
            </a:extLst>
          </p:cNvPr>
          <p:cNvSpPr txBox="1"/>
          <p:nvPr/>
        </p:nvSpPr>
        <p:spPr>
          <a:xfrm>
            <a:off x="5230229" y="1771407"/>
            <a:ext cx="5646612" cy="4369722"/>
          </a:xfrm>
          <a:prstGeom prst="rect">
            <a:avLst/>
          </a:prstGeom>
          <a:noFill/>
        </p:spPr>
        <p:txBody>
          <a:bodyPr wrap="square" lIns="0" tIns="0" rIns="0" bIns="0" rtlCol="0">
            <a:spAutoFit/>
          </a:bodyPr>
          <a:lstStyle/>
          <a:p>
            <a:pPr marL="342900" indent="-342900" algn="just">
              <a:lnSpc>
                <a:spcPct val="130000"/>
              </a:lnSpc>
              <a:buFont typeface="Wingdings" panose="05000000000000000000" pitchFamily="2" charset="2"/>
              <a:buChar char="u"/>
            </a:pPr>
            <a:r>
              <a:rPr lang="zh-CN" altLang="en-US" sz="2000" dirty="0">
                <a:cs typeface="+mn-ea"/>
                <a:sym typeface="+mn-lt"/>
              </a:rPr>
              <a:t>在新民主主义革命时期，中国共产党带领人民进行了艰苦卓绝的革命斗争，彻底推翻了帝国主义、封建主义、官僚资本主义三座大山，建立了新中国。</a:t>
            </a:r>
            <a:endParaRPr lang="en-US" altLang="zh-CN" sz="2000" dirty="0">
              <a:cs typeface="+mn-ea"/>
              <a:sym typeface="+mn-lt"/>
            </a:endParaRPr>
          </a:p>
          <a:p>
            <a:pPr marL="342900" indent="-342900" algn="just">
              <a:lnSpc>
                <a:spcPct val="130000"/>
              </a:lnSpc>
              <a:buFont typeface="Wingdings" panose="05000000000000000000" pitchFamily="2" charset="2"/>
              <a:buChar char="u"/>
            </a:pPr>
            <a:r>
              <a:rPr lang="zh-CN" altLang="en-US" sz="2000" dirty="0">
                <a:cs typeface="+mn-ea"/>
                <a:sym typeface="+mn-lt"/>
              </a:rPr>
              <a:t>中国共产党创造性运用马克思主义国家学说，逐步建立并巩固了新中国的国体、政体、根本制度、基本制度和重要制度。</a:t>
            </a:r>
            <a:endParaRPr lang="en-US" altLang="zh-CN" sz="2000" dirty="0">
              <a:cs typeface="+mn-ea"/>
              <a:sym typeface="+mn-lt"/>
            </a:endParaRPr>
          </a:p>
          <a:p>
            <a:pPr marL="342900" indent="-342900" algn="just">
              <a:lnSpc>
                <a:spcPct val="130000"/>
              </a:lnSpc>
              <a:buFont typeface="Wingdings" panose="05000000000000000000" pitchFamily="2" charset="2"/>
              <a:buChar char="u"/>
            </a:pPr>
            <a:r>
              <a:rPr lang="zh-CN" altLang="en-US" sz="2000" dirty="0">
                <a:cs typeface="+mn-ea"/>
                <a:sym typeface="+mn-lt"/>
              </a:rPr>
              <a:t>根据我国社会主要矛盾的变化，中国共产党提出了社会主义现代化奋斗目标，推动制订和实施国民经济和社会发展五年规划纲要，引领新中国走上了国家富强、人民幸福的正确道路。</a:t>
            </a:r>
          </a:p>
        </p:txBody>
      </p:sp>
      <p:pic>
        <p:nvPicPr>
          <p:cNvPr id="13" name="图片 12">
            <a:extLst>
              <a:ext uri="{FF2B5EF4-FFF2-40B4-BE49-F238E27FC236}">
                <a16:creationId xmlns="" xmlns:a16="http://schemas.microsoft.com/office/drawing/2014/main" id="{04A41220-8303-4DF9-B289-12D03A9BD9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001"/>
          <a:stretch/>
        </p:blipFill>
        <p:spPr>
          <a:xfrm flipH="1">
            <a:off x="-666558" y="961213"/>
            <a:ext cx="4658434" cy="5896787"/>
          </a:xfrm>
          <a:prstGeom prst="rect">
            <a:avLst/>
          </a:prstGeom>
        </p:spPr>
      </p:pic>
    </p:spTree>
    <p:extLst>
      <p:ext uri="{BB962C8B-B14F-4D97-AF65-F5344CB8AC3E}">
        <p14:creationId xmlns:p14="http://schemas.microsoft.com/office/powerpoint/2010/main" val="1062676122"/>
      </p:ext>
    </p:extLst>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1986" y="1130301"/>
            <a:ext cx="4881368" cy="2510612"/>
            <a:chOff x="1249104" y="1972386"/>
            <a:chExt cx="3661026" cy="1882958"/>
          </a:xfrm>
        </p:grpSpPr>
        <p:sp>
          <p:nvSpPr>
            <p:cNvPr id="9" name="圆角矩形 8"/>
            <p:cNvSpPr/>
            <p:nvPr/>
          </p:nvSpPr>
          <p:spPr>
            <a:xfrm>
              <a:off x="1249104" y="2177912"/>
              <a:ext cx="3661026" cy="1677432"/>
            </a:xfrm>
            <a:prstGeom prst="roundRect">
              <a:avLst>
                <a:gd name="adj" fmla="val 7465"/>
              </a:avLst>
            </a:prstGeom>
            <a:no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
            <p:cNvSpPr/>
            <p:nvPr/>
          </p:nvSpPr>
          <p:spPr>
            <a:xfrm>
              <a:off x="1477492" y="2404434"/>
              <a:ext cx="3328862" cy="1080295"/>
            </a:xfrm>
            <a:prstGeom prst="rect">
              <a:avLst/>
            </a:prstGeom>
          </p:spPr>
          <p:txBody>
            <a:bodyPr wrap="square" lIns="0" tIns="0" rIns="0" bIns="0">
              <a:spAutoFit/>
            </a:bodyPr>
            <a:lstStyle/>
            <a:p>
              <a:pPr algn="just">
                <a:lnSpc>
                  <a:spcPct val="130000"/>
                </a:lnSpc>
              </a:pPr>
              <a:r>
                <a:rPr lang="zh-CN" altLang="en-US" sz="1800" dirty="0">
                  <a:cs typeface="+mn-ea"/>
                  <a:sym typeface="+mn-lt"/>
                </a:rPr>
                <a:t>以邓小平同志为主要代表的中国共产党人，确立了社会主义初级阶段基本路线，制定了到二十一世纪中叶分三步走、基本实现社会主义现代化的发展战略。</a:t>
              </a:r>
            </a:p>
          </p:txBody>
        </p:sp>
        <p:grpSp>
          <p:nvGrpSpPr>
            <p:cNvPr id="11" name="组合 10"/>
            <p:cNvGrpSpPr/>
            <p:nvPr/>
          </p:nvGrpSpPr>
          <p:grpSpPr>
            <a:xfrm>
              <a:off x="1403648" y="1972386"/>
              <a:ext cx="2664296" cy="391400"/>
              <a:chOff x="-490853" y="4884441"/>
              <a:chExt cx="1939928" cy="532549"/>
            </a:xfrm>
          </p:grpSpPr>
          <p:sp>
            <p:nvSpPr>
              <p:cNvPr id="12" name="矩形: 圆角 11"/>
              <p:cNvSpPr/>
              <p:nvPr/>
            </p:nvSpPr>
            <p:spPr>
              <a:xfrm>
                <a:off x="-490853" y="4884441"/>
                <a:ext cx="1939928" cy="53254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13" name="文本框 12"/>
              <p:cNvSpPr txBox="1"/>
              <p:nvPr/>
            </p:nvSpPr>
            <p:spPr>
              <a:xfrm>
                <a:off x="8506" y="4884441"/>
                <a:ext cx="941213" cy="471115"/>
              </a:xfrm>
              <a:prstGeom prst="rect">
                <a:avLst/>
              </a:prstGeom>
              <a:noFill/>
            </p:spPr>
            <p:txBody>
              <a:bodyPr wrap="none" rtlCol="0">
                <a:spAutoFit/>
              </a:bodyPr>
              <a:lstStyle/>
              <a:p>
                <a:pPr algn="ctr"/>
                <a:r>
                  <a:rPr lang="zh-CN" altLang="en-US" sz="2400" b="1" dirty="0">
                    <a:solidFill>
                      <a:schemeClr val="bg1"/>
                    </a:solidFill>
                    <a:cs typeface="+mn-ea"/>
                    <a:sym typeface="+mn-lt"/>
                  </a:rPr>
                  <a:t>一、邓小平</a:t>
                </a:r>
              </a:p>
            </p:txBody>
          </p:sp>
        </p:grpSp>
      </p:grpSp>
      <p:grpSp>
        <p:nvGrpSpPr>
          <p:cNvPr id="4" name="组合 3"/>
          <p:cNvGrpSpPr/>
          <p:nvPr/>
        </p:nvGrpSpPr>
        <p:grpSpPr>
          <a:xfrm>
            <a:off x="6625947" y="1130300"/>
            <a:ext cx="4881368" cy="2510610"/>
            <a:chOff x="4698268" y="1972386"/>
            <a:chExt cx="3661026" cy="1882957"/>
          </a:xfrm>
        </p:grpSpPr>
        <p:sp>
          <p:nvSpPr>
            <p:cNvPr id="29" name="圆角矩形 28"/>
            <p:cNvSpPr/>
            <p:nvPr/>
          </p:nvSpPr>
          <p:spPr>
            <a:xfrm>
              <a:off x="4698268" y="2177912"/>
              <a:ext cx="3661026" cy="1677431"/>
            </a:xfrm>
            <a:prstGeom prst="roundRect">
              <a:avLst>
                <a:gd name="adj" fmla="val 7465"/>
              </a:avLst>
            </a:prstGeom>
            <a:no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0" name="矩形 29"/>
            <p:cNvSpPr/>
            <p:nvPr/>
          </p:nvSpPr>
          <p:spPr>
            <a:xfrm>
              <a:off x="4860031" y="2404434"/>
              <a:ext cx="3416633" cy="810222"/>
            </a:xfrm>
            <a:prstGeom prst="rect">
              <a:avLst/>
            </a:prstGeom>
          </p:spPr>
          <p:txBody>
            <a:bodyPr wrap="square" lIns="0" tIns="0" rIns="0" bIns="0">
              <a:spAutoFit/>
            </a:bodyPr>
            <a:lstStyle/>
            <a:p>
              <a:pPr algn="just">
                <a:lnSpc>
                  <a:spcPct val="130000"/>
                </a:lnSpc>
              </a:pPr>
              <a:r>
                <a:rPr lang="zh-CN" altLang="en-US" sz="1800" dirty="0">
                  <a:cs typeface="+mn-ea"/>
                  <a:sym typeface="+mn-lt"/>
                </a:rPr>
                <a:t>以江泽民同志为主要代表的中国共产党人，确立了社会主义市场经济体制的改革目标和基本框架，开创了全面改革开放新局面。</a:t>
              </a:r>
            </a:p>
          </p:txBody>
        </p:sp>
        <p:grpSp>
          <p:nvGrpSpPr>
            <p:cNvPr id="31" name="组合 30"/>
            <p:cNvGrpSpPr/>
            <p:nvPr/>
          </p:nvGrpSpPr>
          <p:grpSpPr>
            <a:xfrm>
              <a:off x="4852812" y="1972386"/>
              <a:ext cx="2664296" cy="391400"/>
              <a:chOff x="-490853" y="4884441"/>
              <a:chExt cx="1939928" cy="532549"/>
            </a:xfrm>
          </p:grpSpPr>
          <p:sp>
            <p:nvSpPr>
              <p:cNvPr id="32" name="矩形: 圆角 11"/>
              <p:cNvSpPr/>
              <p:nvPr/>
            </p:nvSpPr>
            <p:spPr>
              <a:xfrm>
                <a:off x="-490853" y="4884441"/>
                <a:ext cx="1939928" cy="53254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33" name="文本框 32"/>
              <p:cNvSpPr txBox="1"/>
              <p:nvPr/>
            </p:nvSpPr>
            <p:spPr>
              <a:xfrm>
                <a:off x="8502" y="4884441"/>
                <a:ext cx="941213" cy="471115"/>
              </a:xfrm>
              <a:prstGeom prst="rect">
                <a:avLst/>
              </a:prstGeom>
              <a:noFill/>
            </p:spPr>
            <p:txBody>
              <a:bodyPr wrap="none" rtlCol="0">
                <a:spAutoFit/>
              </a:bodyPr>
              <a:lstStyle/>
              <a:p>
                <a:pPr algn="ctr"/>
                <a:r>
                  <a:rPr lang="zh-CN" altLang="en-US" sz="2400" b="1" dirty="0">
                    <a:solidFill>
                      <a:schemeClr val="bg1"/>
                    </a:solidFill>
                    <a:cs typeface="+mn-ea"/>
                    <a:sym typeface="+mn-lt"/>
                  </a:rPr>
                  <a:t>二、江泽民</a:t>
                </a:r>
              </a:p>
            </p:txBody>
          </p:sp>
        </p:grpSp>
      </p:grpSp>
      <p:grpSp>
        <p:nvGrpSpPr>
          <p:cNvPr id="34" name="组合 33"/>
          <p:cNvGrpSpPr/>
          <p:nvPr/>
        </p:nvGrpSpPr>
        <p:grpSpPr>
          <a:xfrm>
            <a:off x="671987" y="3806078"/>
            <a:ext cx="4881368" cy="2626068"/>
            <a:chOff x="4698268" y="1972387"/>
            <a:chExt cx="3661026" cy="1969551"/>
          </a:xfrm>
        </p:grpSpPr>
        <p:sp>
          <p:nvSpPr>
            <p:cNvPr id="35" name="圆角矩形 34"/>
            <p:cNvSpPr/>
            <p:nvPr/>
          </p:nvSpPr>
          <p:spPr>
            <a:xfrm>
              <a:off x="4698268" y="2177911"/>
              <a:ext cx="3661026" cy="1764027"/>
            </a:xfrm>
            <a:prstGeom prst="roundRect">
              <a:avLst>
                <a:gd name="adj" fmla="val 7465"/>
              </a:avLst>
            </a:prstGeom>
            <a:no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6" name="矩形 35"/>
            <p:cNvSpPr/>
            <p:nvPr/>
          </p:nvSpPr>
          <p:spPr>
            <a:xfrm>
              <a:off x="4860032" y="2404434"/>
              <a:ext cx="3395486" cy="810222"/>
            </a:xfrm>
            <a:prstGeom prst="rect">
              <a:avLst/>
            </a:prstGeom>
          </p:spPr>
          <p:txBody>
            <a:bodyPr wrap="square" lIns="0" tIns="0" rIns="0" bIns="0">
              <a:spAutoFit/>
            </a:bodyPr>
            <a:lstStyle/>
            <a:p>
              <a:pPr algn="just">
                <a:lnSpc>
                  <a:spcPct val="130000"/>
                </a:lnSpc>
              </a:pPr>
              <a:r>
                <a:rPr lang="zh-CN" altLang="en-US" sz="1800" dirty="0">
                  <a:cs typeface="+mn-ea"/>
                  <a:sym typeface="+mn-lt"/>
                </a:rPr>
                <a:t>以胡锦涛同志为主要代表的中国共产党人， 强调坚持以人为本、全面协调可持续发展，形成了中国特色社会主义事业总体布局。</a:t>
              </a:r>
            </a:p>
          </p:txBody>
        </p:sp>
        <p:grpSp>
          <p:nvGrpSpPr>
            <p:cNvPr id="37" name="组合 36"/>
            <p:cNvGrpSpPr/>
            <p:nvPr/>
          </p:nvGrpSpPr>
          <p:grpSpPr>
            <a:xfrm>
              <a:off x="4852812" y="1972387"/>
              <a:ext cx="2664296" cy="391400"/>
              <a:chOff x="-490853" y="4884441"/>
              <a:chExt cx="1939928" cy="532549"/>
            </a:xfrm>
          </p:grpSpPr>
          <p:sp>
            <p:nvSpPr>
              <p:cNvPr id="38" name="矩形: 圆角 11"/>
              <p:cNvSpPr/>
              <p:nvPr/>
            </p:nvSpPr>
            <p:spPr>
              <a:xfrm>
                <a:off x="-490853" y="4884441"/>
                <a:ext cx="1939928" cy="53254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39" name="文本框 38"/>
              <p:cNvSpPr txBox="1"/>
              <p:nvPr/>
            </p:nvSpPr>
            <p:spPr>
              <a:xfrm>
                <a:off x="-327645" y="4884441"/>
                <a:ext cx="1613508" cy="471115"/>
              </a:xfrm>
              <a:prstGeom prst="rect">
                <a:avLst/>
              </a:prstGeom>
              <a:noFill/>
            </p:spPr>
            <p:txBody>
              <a:bodyPr wrap="square" rtlCol="0">
                <a:spAutoFit/>
              </a:bodyPr>
              <a:lstStyle/>
              <a:p>
                <a:pPr algn="ctr"/>
                <a:r>
                  <a:rPr lang="zh-CN" altLang="en-US" sz="2400" b="1" dirty="0">
                    <a:solidFill>
                      <a:schemeClr val="bg1"/>
                    </a:solidFill>
                    <a:cs typeface="+mn-ea"/>
                    <a:sym typeface="+mn-lt"/>
                  </a:rPr>
                  <a:t>三、胡锦涛</a:t>
                </a:r>
              </a:p>
            </p:txBody>
          </p:sp>
        </p:grpSp>
      </p:grpSp>
      <p:grpSp>
        <p:nvGrpSpPr>
          <p:cNvPr id="40" name="组合 39"/>
          <p:cNvGrpSpPr/>
          <p:nvPr/>
        </p:nvGrpSpPr>
        <p:grpSpPr>
          <a:xfrm>
            <a:off x="6625945" y="3883106"/>
            <a:ext cx="4881369" cy="2627863"/>
            <a:chOff x="4698268" y="1972386"/>
            <a:chExt cx="3661027" cy="1970897"/>
          </a:xfrm>
        </p:grpSpPr>
        <p:sp>
          <p:nvSpPr>
            <p:cNvPr id="41" name="圆角矩形 40"/>
            <p:cNvSpPr/>
            <p:nvPr/>
          </p:nvSpPr>
          <p:spPr>
            <a:xfrm>
              <a:off x="4698268" y="2177912"/>
              <a:ext cx="3661027" cy="1765371"/>
            </a:xfrm>
            <a:prstGeom prst="roundRect">
              <a:avLst>
                <a:gd name="adj" fmla="val 7465"/>
              </a:avLst>
            </a:prstGeom>
            <a:no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42" name="矩形 41"/>
            <p:cNvSpPr/>
            <p:nvPr/>
          </p:nvSpPr>
          <p:spPr>
            <a:xfrm>
              <a:off x="4860031" y="2404434"/>
              <a:ext cx="3416636" cy="1495794"/>
            </a:xfrm>
            <a:prstGeom prst="rect">
              <a:avLst/>
            </a:prstGeom>
          </p:spPr>
          <p:txBody>
            <a:bodyPr wrap="square" lIns="0" tIns="0" rIns="0" bIns="0">
              <a:spAutoFit/>
            </a:bodyPr>
            <a:lstStyle/>
            <a:p>
              <a:pPr algn="just">
                <a:lnSpc>
                  <a:spcPct val="120000"/>
                </a:lnSpc>
              </a:pPr>
              <a:r>
                <a:rPr lang="zh-CN" altLang="en-US" dirty="0">
                  <a:cs typeface="+mn-ea"/>
                  <a:sym typeface="+mn-lt"/>
                </a:rPr>
                <a:t>党的十八大以来，以习近平同志为核心的党中央着力推进实现全面建成小康社会的奋斗目标，正确判断新时代我国社会主要矛盾，统筹推进“五位一体”总体布局、协调推进“四个全面”战略布局，使党和国家事业取得了历史性成就。</a:t>
              </a:r>
            </a:p>
          </p:txBody>
        </p:sp>
        <p:grpSp>
          <p:nvGrpSpPr>
            <p:cNvPr id="43" name="组合 42"/>
            <p:cNvGrpSpPr/>
            <p:nvPr/>
          </p:nvGrpSpPr>
          <p:grpSpPr>
            <a:xfrm>
              <a:off x="4852812" y="1972386"/>
              <a:ext cx="2664296" cy="391400"/>
              <a:chOff x="-490853" y="4884441"/>
              <a:chExt cx="1939928" cy="532549"/>
            </a:xfrm>
          </p:grpSpPr>
          <p:sp>
            <p:nvSpPr>
              <p:cNvPr id="44" name="矩形: 圆角 11"/>
              <p:cNvSpPr/>
              <p:nvPr/>
            </p:nvSpPr>
            <p:spPr>
              <a:xfrm>
                <a:off x="-490853" y="4884441"/>
                <a:ext cx="1939928" cy="53254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45" name="文本框 44"/>
              <p:cNvSpPr txBox="1"/>
              <p:nvPr/>
            </p:nvSpPr>
            <p:spPr>
              <a:xfrm>
                <a:off x="8502" y="4884441"/>
                <a:ext cx="941213" cy="471115"/>
              </a:xfrm>
              <a:prstGeom prst="rect">
                <a:avLst/>
              </a:prstGeom>
              <a:noFill/>
            </p:spPr>
            <p:txBody>
              <a:bodyPr wrap="none" rtlCol="0">
                <a:spAutoFit/>
              </a:bodyPr>
              <a:lstStyle/>
              <a:p>
                <a:pPr algn="ctr"/>
                <a:r>
                  <a:rPr lang="zh-CN" altLang="en-US" sz="2400" b="1" dirty="0">
                    <a:solidFill>
                      <a:schemeClr val="bg1"/>
                    </a:solidFill>
                    <a:cs typeface="+mn-ea"/>
                    <a:sym typeface="+mn-lt"/>
                  </a:rPr>
                  <a:t>四、习近平</a:t>
                </a:r>
              </a:p>
            </p:txBody>
          </p:sp>
        </p:grpSp>
      </p:grpSp>
    </p:spTree>
  </p:cSld>
  <p:clrMapOvr>
    <a:masterClrMapping/>
  </p:clrMapOvr>
  <mc:AlternateContent xmlns:mc="http://schemas.openxmlformats.org/markup-compatibility/2006" xmlns:p14="http://schemas.microsoft.com/office/powerpoint/2010/main">
    <mc:Choice Requires="p14">
      <p:transition spd="slow" p14:dur="1400" advTm="3000">
        <p14:doors dir="ver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ppt_y</p:attrName>
                                        </p:attrNameLst>
                                      </p:cBhvr>
                                      <p:tavLst>
                                        <p:tav tm="0">
                                          <p:val>
                                            <p:strVal val="#ppt_y+#ppt_h*1.125000"/>
                                          </p:val>
                                        </p:tav>
                                        <p:tav tm="100000">
                                          <p:val>
                                            <p:strVal val="#ppt_y"/>
                                          </p:val>
                                        </p:tav>
                                      </p:tavLst>
                                    </p:anim>
                                    <p:animEffect transition="in" filter="wipe(up)">
                                      <p:cBhvr>
                                        <p:cTn id="8" dur="1000"/>
                                        <p:tgtEl>
                                          <p:spTgt spid="2"/>
                                        </p:tgtEl>
                                      </p:cBhvr>
                                    </p:animEffect>
                                  </p:childTnLst>
                                </p:cTn>
                              </p:par>
                            </p:childTnLst>
                          </p:cTn>
                        </p:par>
                        <p:par>
                          <p:cTn id="9" fill="hold">
                            <p:stCondLst>
                              <p:cond delay="1000"/>
                            </p:stCondLst>
                            <p:childTnLst>
                              <p:par>
                                <p:cTn id="10" presetID="1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000"/>
                                        <p:tgtEl>
                                          <p:spTgt spid="4"/>
                                        </p:tgtEl>
                                        <p:attrNameLst>
                                          <p:attrName>ppt_y</p:attrName>
                                        </p:attrNameLst>
                                      </p:cBhvr>
                                      <p:tavLst>
                                        <p:tav tm="0">
                                          <p:val>
                                            <p:strVal val="#ppt_y+#ppt_h*1.125000"/>
                                          </p:val>
                                        </p:tav>
                                        <p:tav tm="100000">
                                          <p:val>
                                            <p:strVal val="#ppt_y"/>
                                          </p:val>
                                        </p:tav>
                                      </p:tavLst>
                                    </p:anim>
                                    <p:animEffect transition="in" filter="wipe(up)">
                                      <p:cBhvr>
                                        <p:cTn id="13" dur="1000"/>
                                        <p:tgtEl>
                                          <p:spTgt spid="4"/>
                                        </p:tgtEl>
                                      </p:cBhvr>
                                    </p:animEffect>
                                  </p:childTnLst>
                                </p:cTn>
                              </p:par>
                            </p:childTnLst>
                          </p:cTn>
                        </p:par>
                        <p:par>
                          <p:cTn id="14" fill="hold">
                            <p:stCondLst>
                              <p:cond delay="2000"/>
                            </p:stCondLst>
                            <p:childTnLst>
                              <p:par>
                                <p:cTn id="15" presetID="12" presetClass="entr" presetSubtype="4"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1000"/>
                                        <p:tgtEl>
                                          <p:spTgt spid="34"/>
                                        </p:tgtEl>
                                        <p:attrNameLst>
                                          <p:attrName>ppt_y</p:attrName>
                                        </p:attrNameLst>
                                      </p:cBhvr>
                                      <p:tavLst>
                                        <p:tav tm="0">
                                          <p:val>
                                            <p:strVal val="#ppt_y+#ppt_h*1.125000"/>
                                          </p:val>
                                        </p:tav>
                                        <p:tav tm="100000">
                                          <p:val>
                                            <p:strVal val="#ppt_y"/>
                                          </p:val>
                                        </p:tav>
                                      </p:tavLst>
                                    </p:anim>
                                    <p:animEffect transition="in" filter="wipe(up)">
                                      <p:cBhvr>
                                        <p:cTn id="18" dur="1000"/>
                                        <p:tgtEl>
                                          <p:spTgt spid="34"/>
                                        </p:tgtEl>
                                      </p:cBhvr>
                                    </p:animEffect>
                                  </p:childTnLst>
                                </p:cTn>
                              </p:par>
                            </p:childTnLst>
                          </p:cTn>
                        </p:par>
                        <p:par>
                          <p:cTn id="19" fill="hold">
                            <p:stCondLst>
                              <p:cond delay="3000"/>
                            </p:stCondLst>
                            <p:childTnLst>
                              <p:par>
                                <p:cTn id="20" presetID="12" presetClass="entr" presetSubtype="4"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1000"/>
                                        <p:tgtEl>
                                          <p:spTgt spid="40"/>
                                        </p:tgtEl>
                                        <p:attrNameLst>
                                          <p:attrName>ppt_y</p:attrName>
                                        </p:attrNameLst>
                                      </p:cBhvr>
                                      <p:tavLst>
                                        <p:tav tm="0">
                                          <p:val>
                                            <p:strVal val="#ppt_y+#ppt_h*1.125000"/>
                                          </p:val>
                                        </p:tav>
                                        <p:tav tm="100000">
                                          <p:val>
                                            <p:strVal val="#ppt_y"/>
                                          </p:val>
                                        </p:tav>
                                      </p:tavLst>
                                    </p:anim>
                                    <p:animEffect transition="in" filter="wipe(up)">
                                      <p:cBhvr>
                                        <p:cTn id="23"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 xmlns:a16="http://schemas.microsoft.com/office/drawing/2014/main" id="{19FB3918-9C6A-496F-8CD9-E35C5E00C45F}"/>
              </a:ext>
            </a:extLst>
          </p:cNvPr>
          <p:cNvGrpSpPr/>
          <p:nvPr/>
        </p:nvGrpSpPr>
        <p:grpSpPr>
          <a:xfrm>
            <a:off x="3964918" y="1721198"/>
            <a:ext cx="4434017" cy="816040"/>
            <a:chOff x="1225366" y="2254249"/>
            <a:chExt cx="4434017" cy="816040"/>
          </a:xfrm>
          <a:solidFill>
            <a:schemeClr val="accent4">
              <a:lumMod val="20000"/>
              <a:lumOff val="80000"/>
            </a:schemeClr>
          </a:solidFill>
        </p:grpSpPr>
        <p:sp>
          <p:nvSpPr>
            <p:cNvPr id="12" name="任意多边形 29">
              <a:extLst>
                <a:ext uri="{FF2B5EF4-FFF2-40B4-BE49-F238E27FC236}">
                  <a16:creationId xmlns="" xmlns:a16="http://schemas.microsoft.com/office/drawing/2014/main" id="{E571AD95-ABA0-416D-BEDC-3A86477F3903}"/>
                </a:ext>
              </a:extLst>
            </p:cNvPr>
            <p:cNvSpPr/>
            <p:nvPr/>
          </p:nvSpPr>
          <p:spPr>
            <a:xfrm>
              <a:off x="1917718" y="2254249"/>
              <a:ext cx="3004458" cy="816040"/>
            </a:xfrm>
            <a:prstGeom prst="roundRect">
              <a:avLst>
                <a:gd name="adj" fmla="val 35937"/>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cs typeface="+mn-ea"/>
                <a:sym typeface="+mn-lt"/>
              </a:endParaRPr>
            </a:p>
          </p:txBody>
        </p:sp>
        <p:sp>
          <p:nvSpPr>
            <p:cNvPr id="13" name="矩形 12">
              <a:extLst>
                <a:ext uri="{FF2B5EF4-FFF2-40B4-BE49-F238E27FC236}">
                  <a16:creationId xmlns="" xmlns:a16="http://schemas.microsoft.com/office/drawing/2014/main" id="{2CD4241B-B5DB-4BE3-9A93-A827E2E08D31}"/>
                </a:ext>
              </a:extLst>
            </p:cNvPr>
            <p:cNvSpPr/>
            <p:nvPr/>
          </p:nvSpPr>
          <p:spPr>
            <a:xfrm>
              <a:off x="1225366" y="2343858"/>
              <a:ext cx="4434017" cy="707886"/>
            </a:xfrm>
            <a:prstGeom prst="rect">
              <a:avLst/>
            </a:prstGeom>
            <a:noFill/>
          </p:spPr>
          <p:txBody>
            <a:bodyPr wrap="square">
              <a:spAutoFit/>
            </a:bodyPr>
            <a:lstStyle/>
            <a:p>
              <a:pPr lvl="0" algn="ctr" defTabSz="914400">
                <a:defRPr/>
              </a:pPr>
              <a:r>
                <a:rPr lang="zh-CN" altLang="en-US" sz="4000" b="1" dirty="0">
                  <a:solidFill>
                    <a:srgbClr val="C00000"/>
                  </a:solidFill>
                  <a:cs typeface="+mn-ea"/>
                  <a:sym typeface="+mn-lt"/>
                </a:rPr>
                <a:t>第三章 </a:t>
              </a:r>
              <a:endParaRPr kumimoji="0" lang="zh-CN" altLang="en-US" sz="4000" b="1" i="0" u="none" strike="noStrike" kern="1200" cap="none" spc="0" normalizeH="0" baseline="0" noProof="0" dirty="0">
                <a:ln>
                  <a:noFill/>
                </a:ln>
                <a:solidFill>
                  <a:srgbClr val="C00000"/>
                </a:solidFill>
                <a:effectLst/>
                <a:uLnTx/>
                <a:uFillTx/>
                <a:cs typeface="+mn-ea"/>
                <a:sym typeface="+mn-lt"/>
              </a:endParaRPr>
            </a:p>
          </p:txBody>
        </p:sp>
      </p:grpSp>
      <p:sp>
        <p:nvSpPr>
          <p:cNvPr id="14" name="矩形 13">
            <a:extLst>
              <a:ext uri="{FF2B5EF4-FFF2-40B4-BE49-F238E27FC236}">
                <a16:creationId xmlns="" xmlns:a16="http://schemas.microsoft.com/office/drawing/2014/main" id="{2FCBCC53-878D-45D4-BC68-EE4DC0E74E7B}"/>
              </a:ext>
            </a:extLst>
          </p:cNvPr>
          <p:cNvSpPr/>
          <p:nvPr/>
        </p:nvSpPr>
        <p:spPr>
          <a:xfrm>
            <a:off x="2744107" y="2740939"/>
            <a:ext cx="6691086" cy="2123658"/>
          </a:xfrm>
          <a:prstGeom prst="rect">
            <a:avLst/>
          </a:prstGeom>
        </p:spPr>
        <p:txBody>
          <a:bodyPr wrap="square">
            <a:spAutoFit/>
          </a:bodyPr>
          <a:lstStyle/>
          <a:p>
            <a:pPr algn="ctr" fontAlgn="base">
              <a:spcBef>
                <a:spcPct val="0"/>
              </a:spcBef>
              <a:spcAft>
                <a:spcPct val="0"/>
              </a:spcAft>
              <a:defRPr/>
            </a:pPr>
            <a:r>
              <a:rPr lang="zh-CN" altLang="en-US" sz="4400" b="1" kern="0" dirty="0">
                <a:ln w="3175">
                  <a:noFill/>
                </a:ln>
                <a:solidFill>
                  <a:srgbClr val="C00000"/>
                </a:solidFill>
                <a:cs typeface="+mn-ea"/>
                <a:sym typeface="+mn-lt"/>
              </a:rPr>
              <a:t>改革开放史是中国共产党推进社会主义制度自我完善和发展的实践史</a:t>
            </a:r>
          </a:p>
        </p:txBody>
      </p:sp>
      <p:pic>
        <p:nvPicPr>
          <p:cNvPr id="16" name="图片 15">
            <a:extLst>
              <a:ext uri="{FF2B5EF4-FFF2-40B4-BE49-F238E27FC236}">
                <a16:creationId xmlns="" xmlns:a16="http://schemas.microsoft.com/office/drawing/2014/main" id="{4FBACB5E-ABE4-4E01-87B6-16321EF66E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7266" y="1471949"/>
            <a:ext cx="1360008" cy="1360008"/>
          </a:xfrm>
          <a:prstGeom prst="rect">
            <a:avLst/>
          </a:prstGeom>
        </p:spPr>
      </p:pic>
      <p:pic>
        <p:nvPicPr>
          <p:cNvPr id="20" name="图片 19">
            <a:extLst>
              <a:ext uri="{FF2B5EF4-FFF2-40B4-BE49-F238E27FC236}">
                <a16:creationId xmlns="" xmlns:a16="http://schemas.microsoft.com/office/drawing/2014/main" id="{B81910DB-FDBA-4B74-AC21-883722914A33}"/>
              </a:ext>
            </a:extLst>
          </p:cNvPr>
          <p:cNvPicPr>
            <a:picLocks noChangeAspect="1"/>
          </p:cNvPicPr>
          <p:nvPr/>
        </p:nvPicPr>
        <p:blipFill>
          <a:blip r:embed="rId3"/>
          <a:stretch>
            <a:fillRect/>
          </a:stretch>
        </p:blipFill>
        <p:spPr>
          <a:xfrm>
            <a:off x="-6157" y="0"/>
            <a:ext cx="5499069" cy="1628008"/>
          </a:xfrm>
          <a:prstGeom prst="rect">
            <a:avLst/>
          </a:prstGeom>
        </p:spPr>
      </p:pic>
      <p:pic>
        <p:nvPicPr>
          <p:cNvPr id="24" name="图片 23">
            <a:extLst>
              <a:ext uri="{FF2B5EF4-FFF2-40B4-BE49-F238E27FC236}">
                <a16:creationId xmlns="" xmlns:a16="http://schemas.microsoft.com/office/drawing/2014/main" id="{BCE06B3F-4B17-447D-9726-4297BA897D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512115"/>
            <a:ext cx="12192000" cy="1374605"/>
          </a:xfrm>
          <a:prstGeom prst="rect">
            <a:avLst/>
          </a:prstGeom>
        </p:spPr>
      </p:pic>
      <p:pic>
        <p:nvPicPr>
          <p:cNvPr id="25" name="图片 24">
            <a:extLst>
              <a:ext uri="{FF2B5EF4-FFF2-40B4-BE49-F238E27FC236}">
                <a16:creationId xmlns="" xmlns:a16="http://schemas.microsoft.com/office/drawing/2014/main" id="{375E6248-E06F-4BBD-BD7A-017E440A86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33348" r="24861" b="41309"/>
          <a:stretch/>
        </p:blipFill>
        <p:spPr>
          <a:xfrm>
            <a:off x="9464720" y="5961557"/>
            <a:ext cx="2707322" cy="913115"/>
          </a:xfrm>
          <a:prstGeom prst="rect">
            <a:avLst/>
          </a:prstGeom>
        </p:spPr>
      </p:pic>
      <p:pic>
        <p:nvPicPr>
          <p:cNvPr id="26" name="图片 25">
            <a:extLst>
              <a:ext uri="{FF2B5EF4-FFF2-40B4-BE49-F238E27FC236}">
                <a16:creationId xmlns="" xmlns:a16="http://schemas.microsoft.com/office/drawing/2014/main" id="{80EF7CA9-B3FE-44A2-8DFC-857D17CC390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t="28449" r="2167" b="30893"/>
          <a:stretch/>
        </p:blipFill>
        <p:spPr>
          <a:xfrm>
            <a:off x="3778362" y="4965501"/>
            <a:ext cx="4673373" cy="1892499"/>
          </a:xfrm>
          <a:prstGeom prst="rect">
            <a:avLst/>
          </a:prstGeom>
        </p:spPr>
      </p:pic>
    </p:spTree>
    <p:extLst>
      <p:ext uri="{BB962C8B-B14F-4D97-AF65-F5344CB8AC3E}">
        <p14:creationId xmlns:p14="http://schemas.microsoft.com/office/powerpoint/2010/main" val="344146803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1100"/>
                                        <p:tgtEl>
                                          <p:spTgt spid="14"/>
                                        </p:tgtEl>
                                      </p:cBhvr>
                                    </p:animEffect>
                                  </p:childTnLst>
                                </p:cTn>
                              </p:par>
                            </p:childTnLst>
                          </p:cTn>
                        </p:par>
                        <p:par>
                          <p:cTn id="18" fill="hold">
                            <p:stCondLst>
                              <p:cond delay="2100"/>
                            </p:stCondLst>
                            <p:childTnLst>
                              <p:par>
                                <p:cTn id="19" presetID="22" presetClass="entr" presetSubtype="1"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childTnLst>
                          </p:cTn>
                        </p:par>
                        <p:par>
                          <p:cTn id="22" fill="hold">
                            <p:stCondLst>
                              <p:cond delay="2600"/>
                            </p:stCondLst>
                            <p:childTnLst>
                              <p:par>
                                <p:cTn id="23" presetID="22" presetClass="entr" presetSubtype="8"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3100"/>
                            </p:stCondLst>
                            <p:childTnLst>
                              <p:par>
                                <p:cTn id="27" presetID="42" presetClass="entr" presetSubtype="0"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anim calcmode="lin" valueType="num">
                                      <p:cBhvr>
                                        <p:cTn id="30" dur="1000" fill="hold"/>
                                        <p:tgtEl>
                                          <p:spTgt spid="26"/>
                                        </p:tgtEl>
                                        <p:attrNameLst>
                                          <p:attrName>ppt_x</p:attrName>
                                        </p:attrNameLst>
                                      </p:cBhvr>
                                      <p:tavLst>
                                        <p:tav tm="0">
                                          <p:val>
                                            <p:strVal val="#ppt_x"/>
                                          </p:val>
                                        </p:tav>
                                        <p:tav tm="100000">
                                          <p:val>
                                            <p:strVal val="#ppt_x"/>
                                          </p:val>
                                        </p:tav>
                                      </p:tavLst>
                                    </p:anim>
                                    <p:anim calcmode="lin" valueType="num">
                                      <p:cBhvr>
                                        <p:cTn id="31" dur="1000" fill="hold"/>
                                        <p:tgtEl>
                                          <p:spTgt spid="26"/>
                                        </p:tgtEl>
                                        <p:attrNameLst>
                                          <p:attrName>ppt_y</p:attrName>
                                        </p:attrNameLst>
                                      </p:cBhvr>
                                      <p:tavLst>
                                        <p:tav tm="0">
                                          <p:val>
                                            <p:strVal val="#ppt_y+.1"/>
                                          </p:val>
                                        </p:tav>
                                        <p:tav tm="100000">
                                          <p:val>
                                            <p:strVal val="#ppt_y"/>
                                          </p:val>
                                        </p:tav>
                                      </p:tavLst>
                                    </p:anim>
                                  </p:childTnLst>
                                </p:cTn>
                              </p:par>
                            </p:childTnLst>
                          </p:cTn>
                        </p:par>
                        <p:par>
                          <p:cTn id="32" fill="hold">
                            <p:stCondLst>
                              <p:cond delay="4100"/>
                            </p:stCondLst>
                            <p:childTnLst>
                              <p:par>
                                <p:cTn id="33" presetID="22" presetClass="entr" presetSubtype="4"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reeform 12">
            <a:extLst>
              <a:ext uri="{FF2B5EF4-FFF2-40B4-BE49-F238E27FC236}">
                <a16:creationId xmlns="" xmlns:a16="http://schemas.microsoft.com/office/drawing/2014/main" id="{D6318104-8699-493B-899C-99AEE500CDA4}"/>
              </a:ext>
            </a:extLst>
          </p:cNvPr>
          <p:cNvSpPr>
            <a:spLocks/>
          </p:cNvSpPr>
          <p:nvPr/>
        </p:nvSpPr>
        <p:spPr bwMode="auto">
          <a:xfrm>
            <a:off x="5466842" y="2315924"/>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p:spPr>
        <p:txBody>
          <a:bodyPr/>
          <a:lstStyle/>
          <a:p>
            <a:endParaRPr lang="zh-CN" altLang="en-US">
              <a:solidFill>
                <a:schemeClr val="tx1">
                  <a:lumMod val="50000"/>
                  <a:lumOff val="50000"/>
                </a:schemeClr>
              </a:solidFill>
              <a:cs typeface="+mn-ea"/>
              <a:sym typeface="+mn-lt"/>
            </a:endParaRPr>
          </a:p>
        </p:txBody>
      </p:sp>
      <p:sp>
        <p:nvSpPr>
          <p:cNvPr id="69" name="Freeform 12">
            <a:extLst>
              <a:ext uri="{FF2B5EF4-FFF2-40B4-BE49-F238E27FC236}">
                <a16:creationId xmlns="" xmlns:a16="http://schemas.microsoft.com/office/drawing/2014/main" id="{74CCB025-6A82-42BA-B42B-8B408B99C51A}"/>
              </a:ext>
            </a:extLst>
          </p:cNvPr>
          <p:cNvSpPr>
            <a:spLocks/>
          </p:cNvSpPr>
          <p:nvPr/>
        </p:nvSpPr>
        <p:spPr bwMode="auto">
          <a:xfrm flipH="1" flipV="1">
            <a:off x="10699714" y="531514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p:spPr>
        <p:txBody>
          <a:bodyPr/>
          <a:lstStyle/>
          <a:p>
            <a:endParaRPr lang="zh-CN" altLang="en-US">
              <a:solidFill>
                <a:schemeClr val="tx1">
                  <a:lumMod val="50000"/>
                  <a:lumOff val="50000"/>
                </a:schemeClr>
              </a:solidFill>
              <a:cs typeface="+mn-ea"/>
              <a:sym typeface="+mn-lt"/>
            </a:endParaRPr>
          </a:p>
        </p:txBody>
      </p:sp>
      <p:sp>
        <p:nvSpPr>
          <p:cNvPr id="70" name="矩形 47">
            <a:extLst>
              <a:ext uri="{FF2B5EF4-FFF2-40B4-BE49-F238E27FC236}">
                <a16:creationId xmlns="" xmlns:a16="http://schemas.microsoft.com/office/drawing/2014/main" id="{6F7C69CA-999D-4DCE-A33F-02D3A1D4AD13}"/>
              </a:ext>
            </a:extLst>
          </p:cNvPr>
          <p:cNvSpPr>
            <a:spLocks noChangeArrowheads="1"/>
          </p:cNvSpPr>
          <p:nvPr/>
        </p:nvSpPr>
        <p:spPr bwMode="auto">
          <a:xfrm>
            <a:off x="5875176" y="3155613"/>
            <a:ext cx="5232871"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r>
              <a:rPr lang="zh-CN" altLang="en-US" sz="2000" b="1" dirty="0">
                <a:solidFill>
                  <a:srgbClr val="C00000"/>
                </a:solidFill>
                <a:cs typeface="+mn-ea"/>
                <a:sym typeface="+mn-lt"/>
              </a:rPr>
              <a:t>实质是社会主义制度的自我完善和发展</a:t>
            </a:r>
            <a:endParaRPr lang="zh-CN" altLang="en-US" sz="2000" dirty="0">
              <a:solidFill>
                <a:schemeClr val="accent2">
                  <a:lumMod val="50000"/>
                </a:schemeClr>
              </a:solidFill>
              <a:cs typeface="+mn-ea"/>
              <a:sym typeface="+mn-lt"/>
            </a:endParaRPr>
          </a:p>
        </p:txBody>
      </p:sp>
      <p:sp>
        <p:nvSpPr>
          <p:cNvPr id="71" name="矩形 3">
            <a:extLst>
              <a:ext uri="{FF2B5EF4-FFF2-40B4-BE49-F238E27FC236}">
                <a16:creationId xmlns="" xmlns:a16="http://schemas.microsoft.com/office/drawing/2014/main" id="{8F22C53C-BF89-4D68-9B93-218A450365C7}"/>
              </a:ext>
            </a:extLst>
          </p:cNvPr>
          <p:cNvSpPr>
            <a:spLocks noChangeArrowheads="1"/>
          </p:cNvSpPr>
          <p:nvPr/>
        </p:nvSpPr>
        <p:spPr bwMode="auto">
          <a:xfrm>
            <a:off x="5821924" y="2603956"/>
            <a:ext cx="5191151"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r>
              <a:rPr lang="zh-CN" altLang="en-US" sz="2000" b="0" dirty="0">
                <a:solidFill>
                  <a:srgbClr val="C00000"/>
                </a:solidFill>
                <a:cs typeface="+mn-ea"/>
                <a:sym typeface="+mn-lt"/>
              </a:rPr>
              <a:t>改革开放</a:t>
            </a:r>
            <a:r>
              <a:rPr lang="en-US" altLang="zh-CN" sz="2000" b="0" dirty="0">
                <a:solidFill>
                  <a:srgbClr val="C00000"/>
                </a:solidFill>
                <a:cs typeface="+mn-ea"/>
                <a:sym typeface="+mn-lt"/>
              </a:rPr>
              <a:t>-</a:t>
            </a:r>
            <a:r>
              <a:rPr lang="zh-CN" altLang="en-US" sz="1600" dirty="0">
                <a:cs typeface="+mn-ea"/>
                <a:sym typeface="+mn-lt"/>
              </a:rPr>
              <a:t>是中国共产党带领人民开启的一次伟大革命</a:t>
            </a:r>
            <a:endParaRPr lang="zh-CN" altLang="en-US" sz="2000" dirty="0">
              <a:cs typeface="+mn-ea"/>
              <a:sym typeface="+mn-lt"/>
            </a:endParaRPr>
          </a:p>
        </p:txBody>
      </p:sp>
      <p:sp>
        <p:nvSpPr>
          <p:cNvPr id="72" name="矩形 71">
            <a:extLst>
              <a:ext uri="{FF2B5EF4-FFF2-40B4-BE49-F238E27FC236}">
                <a16:creationId xmlns="" xmlns:a16="http://schemas.microsoft.com/office/drawing/2014/main" id="{B2BF4D65-F384-498E-8CB2-C53EA79EC147}"/>
              </a:ext>
            </a:extLst>
          </p:cNvPr>
          <p:cNvSpPr/>
          <p:nvPr/>
        </p:nvSpPr>
        <p:spPr>
          <a:xfrm>
            <a:off x="5950824" y="3064907"/>
            <a:ext cx="599800" cy="40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cs typeface="+mn-ea"/>
              <a:sym typeface="+mn-lt"/>
            </a:endParaRPr>
          </a:p>
        </p:txBody>
      </p:sp>
      <p:sp>
        <p:nvSpPr>
          <p:cNvPr id="73" name="矩形 72">
            <a:extLst>
              <a:ext uri="{FF2B5EF4-FFF2-40B4-BE49-F238E27FC236}">
                <a16:creationId xmlns="" xmlns:a16="http://schemas.microsoft.com/office/drawing/2014/main" id="{A0BEBE65-3D39-45BD-AC71-D1C7811284B4}"/>
              </a:ext>
            </a:extLst>
          </p:cNvPr>
          <p:cNvSpPr/>
          <p:nvPr/>
        </p:nvSpPr>
        <p:spPr>
          <a:xfrm>
            <a:off x="6565674" y="3064907"/>
            <a:ext cx="1215000" cy="40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cs typeface="+mn-ea"/>
              <a:sym typeface="+mn-lt"/>
            </a:endParaRPr>
          </a:p>
        </p:txBody>
      </p:sp>
      <p:sp>
        <p:nvSpPr>
          <p:cNvPr id="74" name="矩形 47">
            <a:extLst>
              <a:ext uri="{FF2B5EF4-FFF2-40B4-BE49-F238E27FC236}">
                <a16:creationId xmlns="" xmlns:a16="http://schemas.microsoft.com/office/drawing/2014/main" id="{18B27AF9-3C31-4804-9640-5AE715869AC4}"/>
              </a:ext>
            </a:extLst>
          </p:cNvPr>
          <p:cNvSpPr>
            <a:spLocks noChangeArrowheads="1"/>
          </p:cNvSpPr>
          <p:nvPr/>
        </p:nvSpPr>
        <p:spPr bwMode="auto">
          <a:xfrm>
            <a:off x="5858654" y="4564763"/>
            <a:ext cx="5112568" cy="68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r>
              <a:rPr lang="zh-CN" altLang="en-US" sz="2000" b="1" dirty="0">
                <a:solidFill>
                  <a:srgbClr val="C00000"/>
                </a:solidFill>
                <a:cs typeface="+mn-ea"/>
                <a:sym typeface="+mn-lt"/>
              </a:rPr>
              <a:t>目的是在新的历史条件下为人民谋幸福、为民族谋复兴</a:t>
            </a:r>
            <a:endParaRPr lang="zh-CN" altLang="en-US" sz="2000" dirty="0">
              <a:solidFill>
                <a:schemeClr val="accent2">
                  <a:lumMod val="50000"/>
                </a:schemeClr>
              </a:solidFill>
              <a:cs typeface="+mn-ea"/>
              <a:sym typeface="+mn-lt"/>
            </a:endParaRPr>
          </a:p>
        </p:txBody>
      </p:sp>
      <p:sp>
        <p:nvSpPr>
          <p:cNvPr id="75" name="矩形 3">
            <a:extLst>
              <a:ext uri="{FF2B5EF4-FFF2-40B4-BE49-F238E27FC236}">
                <a16:creationId xmlns="" xmlns:a16="http://schemas.microsoft.com/office/drawing/2014/main" id="{4CA06F01-E2AB-40D3-AD4B-EAB48C3BC124}"/>
              </a:ext>
            </a:extLst>
          </p:cNvPr>
          <p:cNvSpPr>
            <a:spLocks noChangeArrowheads="1"/>
          </p:cNvSpPr>
          <p:nvPr/>
        </p:nvSpPr>
        <p:spPr bwMode="auto">
          <a:xfrm>
            <a:off x="5875176" y="4013106"/>
            <a:ext cx="5191151"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r>
              <a:rPr lang="zh-CN" altLang="en-US" sz="2000" b="0" dirty="0">
                <a:solidFill>
                  <a:srgbClr val="C00000"/>
                </a:solidFill>
                <a:cs typeface="+mn-ea"/>
                <a:sym typeface="+mn-lt"/>
              </a:rPr>
              <a:t>改革开放</a:t>
            </a:r>
            <a:r>
              <a:rPr lang="en-US" altLang="zh-CN" sz="2000" b="0" dirty="0">
                <a:solidFill>
                  <a:srgbClr val="C00000"/>
                </a:solidFill>
                <a:cs typeface="+mn-ea"/>
                <a:sym typeface="+mn-lt"/>
              </a:rPr>
              <a:t>-</a:t>
            </a:r>
            <a:r>
              <a:rPr lang="zh-CN" altLang="en-US" sz="1600" dirty="0">
                <a:cs typeface="+mn-ea"/>
                <a:sym typeface="+mn-lt"/>
              </a:rPr>
              <a:t>是中国共产党带领人民开启的一次伟大革命</a:t>
            </a:r>
            <a:endParaRPr lang="zh-CN" altLang="en-US" sz="2000" b="0" dirty="0">
              <a:solidFill>
                <a:srgbClr val="C00000"/>
              </a:solidFill>
              <a:cs typeface="+mn-ea"/>
              <a:sym typeface="+mn-lt"/>
            </a:endParaRPr>
          </a:p>
        </p:txBody>
      </p:sp>
      <p:sp>
        <p:nvSpPr>
          <p:cNvPr id="76" name="矩形 75">
            <a:extLst>
              <a:ext uri="{FF2B5EF4-FFF2-40B4-BE49-F238E27FC236}">
                <a16:creationId xmlns="" xmlns:a16="http://schemas.microsoft.com/office/drawing/2014/main" id="{50774BC2-D656-41A3-B0F0-F11396C1C40C}"/>
              </a:ext>
            </a:extLst>
          </p:cNvPr>
          <p:cNvSpPr/>
          <p:nvPr/>
        </p:nvSpPr>
        <p:spPr>
          <a:xfrm>
            <a:off x="5934300" y="4474057"/>
            <a:ext cx="599800" cy="40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cs typeface="+mn-ea"/>
              <a:sym typeface="+mn-lt"/>
            </a:endParaRPr>
          </a:p>
        </p:txBody>
      </p:sp>
      <p:sp>
        <p:nvSpPr>
          <p:cNvPr id="77" name="矩形 76">
            <a:extLst>
              <a:ext uri="{FF2B5EF4-FFF2-40B4-BE49-F238E27FC236}">
                <a16:creationId xmlns="" xmlns:a16="http://schemas.microsoft.com/office/drawing/2014/main" id="{6FC6E128-C151-44CD-A889-544455EFBB0B}"/>
              </a:ext>
            </a:extLst>
          </p:cNvPr>
          <p:cNvSpPr/>
          <p:nvPr/>
        </p:nvSpPr>
        <p:spPr>
          <a:xfrm>
            <a:off x="6549150" y="4474057"/>
            <a:ext cx="1215000" cy="40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65000"/>
                  <a:lumOff val="35000"/>
                </a:schemeClr>
              </a:solidFill>
              <a:cs typeface="+mn-ea"/>
              <a:sym typeface="+mn-lt"/>
            </a:endParaRPr>
          </a:p>
        </p:txBody>
      </p:sp>
      <p:pic>
        <p:nvPicPr>
          <p:cNvPr id="3" name="图片 2">
            <a:extLst>
              <a:ext uri="{FF2B5EF4-FFF2-40B4-BE49-F238E27FC236}">
                <a16:creationId xmlns="" xmlns:a16="http://schemas.microsoft.com/office/drawing/2014/main" id="{49439D5A-D3BE-4E97-BC91-4244ECFD02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flipH="1">
            <a:off x="950949" y="1750336"/>
            <a:ext cx="4095032" cy="4095032"/>
          </a:xfrm>
          <a:prstGeom prst="rect">
            <a:avLst/>
          </a:prstGeom>
        </p:spPr>
      </p:pic>
    </p:spTree>
    <p:extLst>
      <p:ext uri="{BB962C8B-B14F-4D97-AF65-F5344CB8AC3E}">
        <p14:creationId xmlns:p14="http://schemas.microsoft.com/office/powerpoint/2010/main" val="2859679592"/>
      </p:ext>
    </p:extLst>
  </p:cSld>
  <p:clrMapOvr>
    <a:masterClrMapping/>
  </p:clrMapOvr>
  <mc:AlternateContent xmlns:mc="http://schemas.openxmlformats.org/markup-compatibility/2006" xmlns:p14="http://schemas.microsoft.com/office/powerpoint/2010/main">
    <mc:Choice Requires="p14">
      <p:transition spd="slow" p14:dur="1600" advTm="3000">
        <p14:prism isInverted="1"/>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35" presetClass="path" presetSubtype="0" accel="50000" decel="50000" fill="hold" grpId="1" nodeType="withEffect">
                                  <p:stCondLst>
                                    <p:cond delay="0"/>
                                  </p:stCondLst>
                                  <p:childTnLst>
                                    <p:animMotion origin="layout" path="M -2.08333E-6 1.11111E-6 L 0.3668 0.15278 " pathEditMode="relative" rAng="0" ptsTypes="AA">
                                      <p:cBhvr>
                                        <p:cTn id="14" dur="500" spd="-99900" fill="hold"/>
                                        <p:tgtEl>
                                          <p:spTgt spid="68"/>
                                        </p:tgtEl>
                                        <p:attrNameLst>
                                          <p:attrName>ppt_x,ppt_y</p:attrName>
                                        </p:attrNameLst>
                                      </p:cBhvr>
                                      <p:rCtr x="18333" y="7639"/>
                                    </p:animMotion>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35" presetClass="path" presetSubtype="0" accel="50000" decel="50000" fill="hold" grpId="1" nodeType="withEffect">
                                  <p:stCondLst>
                                    <p:cond delay="0"/>
                                  </p:stCondLst>
                                  <p:childTnLst>
                                    <p:animMotion origin="layout" path="M 1.25E-6 2.59259E-6 L -0.39492 -0.11019 " pathEditMode="relative" rAng="0" ptsTypes="AA">
                                      <p:cBhvr>
                                        <p:cTn id="18" dur="500" spd="-99900" fill="hold"/>
                                        <p:tgtEl>
                                          <p:spTgt spid="69"/>
                                        </p:tgtEl>
                                        <p:attrNameLst>
                                          <p:attrName>ppt_x,ppt_y</p:attrName>
                                        </p:attrNameLst>
                                      </p:cBhvr>
                                      <p:rCtr x="-19753" y="-5509"/>
                                    </p:animMotion>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wipe(left)">
                                      <p:cBhvr>
                                        <p:cTn id="30" dur="750"/>
                                        <p:tgtEl>
                                          <p:spTgt spid="73"/>
                                        </p:tgtEl>
                                      </p:cBhvr>
                                    </p:animEffect>
                                  </p:childTnLst>
                                </p:cTn>
                              </p:par>
                            </p:childTnLst>
                          </p:cTn>
                        </p:par>
                        <p:par>
                          <p:cTn id="31" fill="hold">
                            <p:stCondLst>
                              <p:cond delay="3250"/>
                            </p:stCondLst>
                            <p:childTnLst>
                              <p:par>
                                <p:cTn id="32" presetID="16" presetClass="entr" presetSubtype="21"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barn(inVertical)">
                                      <p:cBhvr>
                                        <p:cTn id="34" dur="500"/>
                                        <p:tgtEl>
                                          <p:spTgt spid="70"/>
                                        </p:tgtEl>
                                      </p:cBhvr>
                                    </p:animEffect>
                                  </p:childTnLst>
                                </p:cTn>
                              </p:par>
                            </p:childTnLst>
                          </p:cTn>
                        </p:par>
                        <p:par>
                          <p:cTn id="35" fill="hold">
                            <p:stCondLst>
                              <p:cond delay="3750"/>
                            </p:stCondLst>
                            <p:childTnLst>
                              <p:par>
                                <p:cTn id="36" presetID="22" presetClass="entr" presetSubtype="8" fill="hold" grpId="0" nodeType="after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wipe(left)">
                                      <p:cBhvr>
                                        <p:cTn id="38" dur="500"/>
                                        <p:tgtEl>
                                          <p:spTgt spid="75"/>
                                        </p:tgtEl>
                                      </p:cBhvr>
                                    </p:animEffect>
                                  </p:childTnLst>
                                </p:cTn>
                              </p:par>
                            </p:childTnLst>
                          </p:cTn>
                        </p:par>
                        <p:par>
                          <p:cTn id="39" fill="hold">
                            <p:stCondLst>
                              <p:cond delay="4250"/>
                            </p:stCondLst>
                            <p:childTnLst>
                              <p:par>
                                <p:cTn id="40" presetID="22" presetClass="entr" presetSubtype="8" fill="hold" grpId="0" nodeType="after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wipe(left)">
                                      <p:cBhvr>
                                        <p:cTn id="42" dur="500"/>
                                        <p:tgtEl>
                                          <p:spTgt spid="76"/>
                                        </p:tgtEl>
                                      </p:cBhvr>
                                    </p:animEffect>
                                  </p:childTnLst>
                                </p:cTn>
                              </p:par>
                            </p:childTnLst>
                          </p:cTn>
                        </p:par>
                        <p:par>
                          <p:cTn id="43" fill="hold">
                            <p:stCondLst>
                              <p:cond delay="4750"/>
                            </p:stCondLst>
                            <p:childTnLst>
                              <p:par>
                                <p:cTn id="44" presetID="22" presetClass="entr" presetSubtype="8" fill="hold" grpId="0" nodeType="after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wipe(left)">
                                      <p:cBhvr>
                                        <p:cTn id="46" dur="750"/>
                                        <p:tgtEl>
                                          <p:spTgt spid="77"/>
                                        </p:tgtEl>
                                      </p:cBhvr>
                                    </p:animEffect>
                                  </p:childTnLst>
                                </p:cTn>
                              </p:par>
                            </p:childTnLst>
                          </p:cTn>
                        </p:par>
                        <p:par>
                          <p:cTn id="47" fill="hold">
                            <p:stCondLst>
                              <p:cond delay="5500"/>
                            </p:stCondLst>
                            <p:childTnLst>
                              <p:par>
                                <p:cTn id="48" presetID="16" presetClass="entr" presetSubtype="21" fill="hold" grpId="0" nodeType="after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barn(inVertical)">
                                      <p:cBhvr>
                                        <p:cTn id="5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8" grpId="1" animBg="1"/>
      <p:bldP spid="69" grpId="0" animBg="1"/>
      <p:bldP spid="69" grpId="1" animBg="1"/>
      <p:bldP spid="70" grpId="0"/>
      <p:bldP spid="71" grpId="0"/>
      <p:bldP spid="72" grpId="0" animBg="1"/>
      <p:bldP spid="73" grpId="0" animBg="1"/>
      <p:bldP spid="74" grpId="0"/>
      <p:bldP spid="75" grpId="0"/>
      <p:bldP spid="76" grpId="0" animBg="1"/>
      <p:bldP spid="7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633F7078-D4F1-4342-AA53-F3A655A8A6AE}"/>
              </a:ext>
            </a:extLst>
          </p:cNvPr>
          <p:cNvGrpSpPr/>
          <p:nvPr/>
        </p:nvGrpSpPr>
        <p:grpSpPr>
          <a:xfrm>
            <a:off x="869825" y="1952625"/>
            <a:ext cx="10444499" cy="3683963"/>
            <a:chOff x="869825" y="1952625"/>
            <a:chExt cx="10444499" cy="3683963"/>
          </a:xfrm>
        </p:grpSpPr>
        <p:sp>
          <p:nvSpPr>
            <p:cNvPr id="2" name="圆角矩形 3">
              <a:extLst>
                <a:ext uri="{FF2B5EF4-FFF2-40B4-BE49-F238E27FC236}">
                  <a16:creationId xmlns="" xmlns:a16="http://schemas.microsoft.com/office/drawing/2014/main" id="{63D23812-E431-4C13-A61E-9C5B99B25399}"/>
                </a:ext>
              </a:extLst>
            </p:cNvPr>
            <p:cNvSpPr/>
            <p:nvPr/>
          </p:nvSpPr>
          <p:spPr>
            <a:xfrm>
              <a:off x="869825" y="1952625"/>
              <a:ext cx="10444498" cy="3641317"/>
            </a:xfrm>
            <a:prstGeom prst="roundRect">
              <a:avLst>
                <a:gd name="adj" fmla="val 3261"/>
              </a:avLst>
            </a:prstGeom>
            <a:solidFill>
              <a:srgbClr val="F9F9F9"/>
            </a:solidFill>
            <a:ln>
              <a:noFill/>
            </a:ln>
            <a:effectLst>
              <a:outerShdw blurRad="254000" sx="101000" sy="101000" algn="ctr" rotWithShape="0">
                <a:schemeClr val="tx1">
                  <a:alpha val="1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3" name="矩形 2">
              <a:extLst>
                <a:ext uri="{FF2B5EF4-FFF2-40B4-BE49-F238E27FC236}">
                  <a16:creationId xmlns="" xmlns:a16="http://schemas.microsoft.com/office/drawing/2014/main" id="{00A0AA83-D287-4A96-BCF2-70D0E5EDE30A}"/>
                </a:ext>
              </a:extLst>
            </p:cNvPr>
            <p:cNvSpPr/>
            <p:nvPr/>
          </p:nvSpPr>
          <p:spPr>
            <a:xfrm>
              <a:off x="869825" y="2189602"/>
              <a:ext cx="10444498" cy="461665"/>
            </a:xfrm>
            <a:prstGeom prst="rect">
              <a:avLst/>
            </a:prstGeom>
            <a:noFill/>
          </p:spPr>
          <p:txBody>
            <a:bodyPr wrap="square">
              <a:spAutoFit/>
            </a:bodyPr>
            <a:lstStyle/>
            <a:p>
              <a:pPr lvl="0" algn="ctr">
                <a:defRPr/>
              </a:pPr>
              <a:r>
                <a:rPr lang="zh-CN" altLang="en-US" sz="2400" b="1" dirty="0">
                  <a:solidFill>
                    <a:srgbClr val="C00000"/>
                  </a:solidFill>
                  <a:cs typeface="+mn-ea"/>
                  <a:sym typeface="+mn-lt"/>
                </a:rPr>
                <a:t>党的十一届三中全会以后</a:t>
              </a:r>
              <a:endParaRPr kumimoji="0" lang="en-US" altLang="zh-CN" sz="2400" b="1" i="0" u="none" strike="noStrike" kern="1200" cap="none" spc="0" normalizeH="0" baseline="0" noProof="0" dirty="0">
                <a:ln>
                  <a:noFill/>
                </a:ln>
                <a:solidFill>
                  <a:srgbClr val="C00000"/>
                </a:solidFill>
                <a:effectLst/>
                <a:uLnTx/>
                <a:uFillTx/>
                <a:cs typeface="+mn-ea"/>
                <a:sym typeface="+mn-lt"/>
              </a:endParaRPr>
            </a:p>
          </p:txBody>
        </p:sp>
        <p:cxnSp>
          <p:nvCxnSpPr>
            <p:cNvPr id="4" name="直接连接符 3">
              <a:extLst>
                <a:ext uri="{FF2B5EF4-FFF2-40B4-BE49-F238E27FC236}">
                  <a16:creationId xmlns="" xmlns:a16="http://schemas.microsoft.com/office/drawing/2014/main" id="{5B75A0F8-6031-4E19-B52F-8A78EB5F11BC}"/>
                </a:ext>
              </a:extLst>
            </p:cNvPr>
            <p:cNvCxnSpPr>
              <a:cxnSpLocks/>
            </p:cNvCxnSpPr>
            <p:nvPr/>
          </p:nvCxnSpPr>
          <p:spPr>
            <a:xfrm>
              <a:off x="4555699" y="2845596"/>
              <a:ext cx="3067901"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 xmlns:a16="http://schemas.microsoft.com/office/drawing/2014/main" id="{A6780D72-F3E1-4146-8BC0-EF5CB62F8BDD}"/>
                </a:ext>
              </a:extLst>
            </p:cNvPr>
            <p:cNvSpPr/>
            <p:nvPr/>
          </p:nvSpPr>
          <p:spPr>
            <a:xfrm>
              <a:off x="999602" y="2977504"/>
              <a:ext cx="10180093" cy="2169825"/>
            </a:xfrm>
            <a:prstGeom prst="rect">
              <a:avLst/>
            </a:prstGeom>
            <a:noFill/>
          </p:spPr>
          <p:txBody>
            <a:bodyPr wrap="square">
              <a:spAutoFit/>
            </a:bodyPr>
            <a:lstStyle/>
            <a:p>
              <a:pPr lvl="0" indent="457200" algn="just">
                <a:lnSpc>
                  <a:spcPct val="150000"/>
                </a:lnSpc>
                <a:defRPr/>
              </a:pPr>
              <a:r>
                <a:rPr lang="zh-CN" altLang="en-US" dirty="0">
                  <a:cs typeface="+mn-ea"/>
                  <a:sym typeface="+mn-lt"/>
                </a:rPr>
                <a:t>基于对党和国家前途命运的深刻把握，对历史发展趋势的科学洞察，党中央做出实行改革开放的历史性决策，开启了改革开放和社会主义现代化建设历史新时期。中国共产党抓住完善和发展中国特色社会主义制度这个关键，带领人民攻坚克难，以经济体系改革为牵引统筹推进各个领域的体制改革，快速提升了国家综合实力，有效抵御了“苏东剧变”对我国的负面冲击，不断推进我国各项事业的健康发展，使社会主义中国巍然屹立在世界东方。</a:t>
              </a:r>
            </a:p>
          </p:txBody>
        </p:sp>
        <p:sp>
          <p:nvSpPr>
            <p:cNvPr id="7" name="任意多边形: 形状 6">
              <a:extLst>
                <a:ext uri="{FF2B5EF4-FFF2-40B4-BE49-F238E27FC236}">
                  <a16:creationId xmlns="" xmlns:a16="http://schemas.microsoft.com/office/drawing/2014/main" id="{8EC65336-E463-41D4-A37F-F361159AD496}"/>
                </a:ext>
              </a:extLst>
            </p:cNvPr>
            <p:cNvSpPr/>
            <p:nvPr/>
          </p:nvSpPr>
          <p:spPr>
            <a:xfrm>
              <a:off x="869826" y="5431375"/>
              <a:ext cx="10444498" cy="205213"/>
            </a:xfrm>
            <a:custGeom>
              <a:avLst/>
              <a:gdLst>
                <a:gd name="connsiteX0" fmla="*/ 0 w 3050577"/>
                <a:gd name="connsiteY0" fmla="*/ 0 h 66674"/>
                <a:gd name="connsiteX1" fmla="*/ 3050577 w 3050577"/>
                <a:gd name="connsiteY1" fmla="*/ 0 h 66674"/>
                <a:gd name="connsiteX2" fmla="*/ 3049436 w 3050577"/>
                <a:gd name="connsiteY2" fmla="*/ 5650 h 66674"/>
                <a:gd name="connsiteX3" fmla="*/ 2957371 w 3050577"/>
                <a:gd name="connsiteY3" fmla="*/ 66674 h 66674"/>
                <a:gd name="connsiteX4" fmla="*/ 93205 w 3050577"/>
                <a:gd name="connsiteY4" fmla="*/ 66674 h 66674"/>
                <a:gd name="connsiteX5" fmla="*/ 1140 w 3050577"/>
                <a:gd name="connsiteY5" fmla="*/ 5650 h 6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0577" h="66674">
                  <a:moveTo>
                    <a:pt x="0" y="0"/>
                  </a:moveTo>
                  <a:lnTo>
                    <a:pt x="3050577" y="0"/>
                  </a:lnTo>
                  <a:lnTo>
                    <a:pt x="3049436" y="5650"/>
                  </a:lnTo>
                  <a:cubicBezTo>
                    <a:pt x="3034268" y="41511"/>
                    <a:pt x="2998759" y="66674"/>
                    <a:pt x="2957371" y="66674"/>
                  </a:cubicBezTo>
                  <a:lnTo>
                    <a:pt x="93205" y="66674"/>
                  </a:lnTo>
                  <a:cubicBezTo>
                    <a:pt x="51818" y="66674"/>
                    <a:pt x="16308" y="41511"/>
                    <a:pt x="1140" y="5650"/>
                  </a:cubicBezTo>
                  <a:close/>
                </a:path>
              </a:pathLst>
            </a:custGeom>
            <a:solidFill>
              <a:srgbClr val="C00000"/>
            </a:solidFill>
            <a:ln>
              <a:noFill/>
            </a:ln>
            <a:effectLst>
              <a:outerShdw blurRad="254000" sx="101000" sy="101000" algn="ctr" rotWithShape="0">
                <a:schemeClr val="tx1">
                  <a:alpha val="1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85000"/>
                  </a:schemeClr>
                </a:solidFill>
                <a:cs typeface="+mn-ea"/>
                <a:sym typeface="+mn-lt"/>
              </a:endParaRPr>
            </a:p>
          </p:txBody>
        </p:sp>
      </p:grpSp>
    </p:spTree>
    <p:extLst>
      <p:ext uri="{BB962C8B-B14F-4D97-AF65-F5344CB8AC3E}">
        <p14:creationId xmlns:p14="http://schemas.microsoft.com/office/powerpoint/2010/main" val="3684932181"/>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 xmlns:a16="http://schemas.microsoft.com/office/drawing/2014/main" id="{1871DB06-79C2-46E1-9B7F-B5EF918896DC}"/>
              </a:ext>
            </a:extLst>
          </p:cNvPr>
          <p:cNvGrpSpPr/>
          <p:nvPr/>
        </p:nvGrpSpPr>
        <p:grpSpPr>
          <a:xfrm>
            <a:off x="833438" y="1676382"/>
            <a:ext cx="10512424" cy="4559318"/>
            <a:chOff x="833438" y="1676382"/>
            <a:chExt cx="10512424" cy="4559318"/>
          </a:xfrm>
        </p:grpSpPr>
        <p:sp>
          <p:nvSpPr>
            <p:cNvPr id="19" name="矩形 18">
              <a:extLst>
                <a:ext uri="{FF2B5EF4-FFF2-40B4-BE49-F238E27FC236}">
                  <a16:creationId xmlns="" xmlns:a16="http://schemas.microsoft.com/office/drawing/2014/main" id="{429795DE-71EC-4F60-8D1C-D1CDEA59CD7F}"/>
                </a:ext>
              </a:extLst>
            </p:cNvPr>
            <p:cNvSpPr/>
            <p:nvPr/>
          </p:nvSpPr>
          <p:spPr>
            <a:xfrm>
              <a:off x="1125544" y="1924499"/>
              <a:ext cx="4738688" cy="4027621"/>
            </a:xfrm>
            <a:prstGeom prst="rect">
              <a:avLst/>
            </a:prstGeom>
            <a:solidFill>
              <a:srgbClr val="C00000">
                <a:alpha val="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 name="组合 6">
              <a:extLst>
                <a:ext uri="{FF2B5EF4-FFF2-40B4-BE49-F238E27FC236}">
                  <a16:creationId xmlns="" xmlns:a16="http://schemas.microsoft.com/office/drawing/2014/main" id="{F8E5BC81-BC63-47A1-9FB1-5F194B007AC1}"/>
                </a:ext>
              </a:extLst>
            </p:cNvPr>
            <p:cNvGrpSpPr/>
            <p:nvPr/>
          </p:nvGrpSpPr>
          <p:grpSpPr>
            <a:xfrm>
              <a:off x="5128802" y="4380049"/>
              <a:ext cx="6217060" cy="1855651"/>
              <a:chOff x="5362832" y="4194629"/>
              <a:chExt cx="6217060" cy="1855651"/>
            </a:xfrm>
          </p:grpSpPr>
          <p:cxnSp>
            <p:nvCxnSpPr>
              <p:cNvPr id="14" name="直接连接符 13">
                <a:extLst>
                  <a:ext uri="{FF2B5EF4-FFF2-40B4-BE49-F238E27FC236}">
                    <a16:creationId xmlns="" xmlns:a16="http://schemas.microsoft.com/office/drawing/2014/main" id="{D40F90EA-DBB9-42EF-8921-E660F2C5D6E3}"/>
                  </a:ext>
                </a:extLst>
              </p:cNvPr>
              <p:cNvCxnSpPr>
                <a:cxnSpLocks/>
              </p:cNvCxnSpPr>
              <p:nvPr/>
            </p:nvCxnSpPr>
            <p:spPr>
              <a:xfrm>
                <a:off x="5362832" y="5919339"/>
                <a:ext cx="6217060" cy="0"/>
              </a:xfrm>
              <a:prstGeom prst="line">
                <a:avLst/>
              </a:prstGeom>
              <a:ln w="127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 xmlns:a16="http://schemas.microsoft.com/office/drawing/2014/main" id="{59D0A29A-C777-464A-910F-6CA6EAE56B6A}"/>
                  </a:ext>
                </a:extLst>
              </p:cNvPr>
              <p:cNvCxnSpPr>
                <a:cxnSpLocks/>
              </p:cNvCxnSpPr>
              <p:nvPr/>
            </p:nvCxnSpPr>
            <p:spPr>
              <a:xfrm>
                <a:off x="11499882" y="4194629"/>
                <a:ext cx="0" cy="1855651"/>
              </a:xfrm>
              <a:prstGeom prst="line">
                <a:avLst/>
              </a:prstGeom>
              <a:ln w="127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 xmlns:a16="http://schemas.microsoft.com/office/drawing/2014/main" id="{3E174E70-438E-49BD-ADDB-1AB310666672}"/>
                </a:ext>
              </a:extLst>
            </p:cNvPr>
            <p:cNvGrpSpPr/>
            <p:nvPr/>
          </p:nvGrpSpPr>
          <p:grpSpPr>
            <a:xfrm>
              <a:off x="833438" y="1676382"/>
              <a:ext cx="828150" cy="531697"/>
              <a:chOff x="839788" y="1190625"/>
              <a:chExt cx="828150" cy="531697"/>
            </a:xfrm>
          </p:grpSpPr>
          <p:cxnSp>
            <p:nvCxnSpPr>
              <p:cNvPr id="17" name="直接连接符 16">
                <a:extLst>
                  <a:ext uri="{FF2B5EF4-FFF2-40B4-BE49-F238E27FC236}">
                    <a16:creationId xmlns="" xmlns:a16="http://schemas.microsoft.com/office/drawing/2014/main" id="{1BEAA7B5-BA16-4C26-86EF-2028667C4F20}"/>
                  </a:ext>
                </a:extLst>
              </p:cNvPr>
              <p:cNvCxnSpPr>
                <a:cxnSpLocks/>
              </p:cNvCxnSpPr>
              <p:nvPr/>
            </p:nvCxnSpPr>
            <p:spPr>
              <a:xfrm flipH="1">
                <a:off x="839788" y="1262548"/>
                <a:ext cx="828150" cy="0"/>
              </a:xfrm>
              <a:prstGeom prst="line">
                <a:avLst/>
              </a:prstGeom>
              <a:ln w="127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 xmlns:a16="http://schemas.microsoft.com/office/drawing/2014/main" id="{90D51A44-A66B-4925-8FAD-3ACB37E1F454}"/>
                  </a:ext>
                </a:extLst>
              </p:cNvPr>
              <p:cNvCxnSpPr>
                <a:cxnSpLocks/>
              </p:cNvCxnSpPr>
              <p:nvPr/>
            </p:nvCxnSpPr>
            <p:spPr>
              <a:xfrm flipV="1">
                <a:off x="953859" y="1190625"/>
                <a:ext cx="0" cy="531697"/>
              </a:xfrm>
              <a:prstGeom prst="line">
                <a:avLst/>
              </a:prstGeom>
              <a:ln w="127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 xmlns:a16="http://schemas.microsoft.com/office/drawing/2014/main" id="{593D3996-22E9-4A49-ACD2-F88F018296BF}"/>
                </a:ext>
              </a:extLst>
            </p:cNvPr>
            <p:cNvSpPr/>
            <p:nvPr/>
          </p:nvSpPr>
          <p:spPr>
            <a:xfrm>
              <a:off x="6378527" y="1900941"/>
              <a:ext cx="4738688" cy="4027621"/>
            </a:xfrm>
            <a:prstGeom prst="rect">
              <a:avLst/>
            </a:prstGeom>
            <a:solidFill>
              <a:srgbClr val="C00000">
                <a:alpha val="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文本框 37">
              <a:extLst>
                <a:ext uri="{FF2B5EF4-FFF2-40B4-BE49-F238E27FC236}">
                  <a16:creationId xmlns="" xmlns:a16="http://schemas.microsoft.com/office/drawing/2014/main" id="{5BC3E96B-851E-4910-8660-EAD746847918}"/>
                </a:ext>
              </a:extLst>
            </p:cNvPr>
            <p:cNvSpPr txBox="1"/>
            <p:nvPr/>
          </p:nvSpPr>
          <p:spPr>
            <a:xfrm>
              <a:off x="6836920" y="2950480"/>
              <a:ext cx="4168558" cy="2462213"/>
            </a:xfrm>
            <a:prstGeom prst="rect">
              <a:avLst/>
            </a:prstGeom>
            <a:noFill/>
          </p:spPr>
          <p:txBody>
            <a:bodyPr wrap="square" lIns="0" tIns="0" rIns="0" bIns="0" rtlCol="0">
              <a:spAutoFit/>
            </a:bodyPr>
            <a:lstStyle/>
            <a:p>
              <a:pPr algn="just" defTabSz="914377">
                <a:lnSpc>
                  <a:spcPct val="200000"/>
                </a:lnSpc>
                <a:defRPr/>
              </a:pPr>
              <a:r>
                <a:rPr lang="zh-CN" altLang="en-US" sz="1600" kern="0" dirty="0">
                  <a:solidFill>
                    <a:prstClr val="black">
                      <a:lumMod val="95000"/>
                      <a:lumOff val="5000"/>
                    </a:prstClr>
                  </a:solidFill>
                  <a:cs typeface="+mn-ea"/>
                  <a:sym typeface="+mn-lt"/>
                </a:rPr>
                <a:t>中国共产党以巨大的政治勇气和智慧，提出了完善和发展中国特色社会主义制度、推进国家治理体系和治理能力现代化总目标，开启了全面深化改革、系统整体设计推进改革的新时代，开创了我国改革开放的新局面。</a:t>
              </a:r>
              <a:endParaRPr lang="en-US" altLang="zh-CN" sz="1600" kern="0" dirty="0">
                <a:solidFill>
                  <a:prstClr val="black">
                    <a:lumMod val="95000"/>
                    <a:lumOff val="5000"/>
                  </a:prstClr>
                </a:solidFill>
                <a:cs typeface="+mn-ea"/>
                <a:sym typeface="+mn-lt"/>
              </a:endParaRPr>
            </a:p>
          </p:txBody>
        </p:sp>
        <p:sp>
          <p:nvSpPr>
            <p:cNvPr id="39" name="文本框 38">
              <a:extLst>
                <a:ext uri="{FF2B5EF4-FFF2-40B4-BE49-F238E27FC236}">
                  <a16:creationId xmlns="" xmlns:a16="http://schemas.microsoft.com/office/drawing/2014/main" id="{718DF036-A9EF-49F4-B685-A1AEFE9F4E3D}"/>
                </a:ext>
              </a:extLst>
            </p:cNvPr>
            <p:cNvSpPr txBox="1"/>
            <p:nvPr/>
          </p:nvSpPr>
          <p:spPr>
            <a:xfrm flipH="1">
              <a:off x="6836920" y="2341866"/>
              <a:ext cx="2078253" cy="307777"/>
            </a:xfrm>
            <a:prstGeom prst="rect">
              <a:avLst/>
            </a:prstGeom>
            <a:noFill/>
          </p:spPr>
          <p:txBody>
            <a:bodyPr wrap="square" lIns="0" tIns="0" rIns="0" bIns="0" rtlCol="0">
              <a:spAutoFit/>
            </a:bodyPr>
            <a:lstStyle/>
            <a:p>
              <a:pPr lvl="0"/>
              <a:r>
                <a:rPr lang="zh-CN" altLang="en-US" sz="2000" b="1" kern="0" spc="300" dirty="0">
                  <a:solidFill>
                    <a:srgbClr val="C00000"/>
                  </a:solidFill>
                  <a:cs typeface="+mn-ea"/>
                  <a:sym typeface="+mn-lt"/>
                </a:rPr>
                <a:t>党的十八大来</a:t>
              </a:r>
            </a:p>
          </p:txBody>
        </p:sp>
        <p:cxnSp>
          <p:nvCxnSpPr>
            <p:cNvPr id="44" name="直接连接符 43">
              <a:extLst>
                <a:ext uri="{FF2B5EF4-FFF2-40B4-BE49-F238E27FC236}">
                  <a16:creationId xmlns="" xmlns:a16="http://schemas.microsoft.com/office/drawing/2014/main" id="{CEB26EB0-E9DF-4277-928A-C70BC533678D}"/>
                </a:ext>
              </a:extLst>
            </p:cNvPr>
            <p:cNvCxnSpPr>
              <a:cxnSpLocks/>
            </p:cNvCxnSpPr>
            <p:nvPr/>
          </p:nvCxnSpPr>
          <p:spPr>
            <a:xfrm>
              <a:off x="6871845" y="2828208"/>
              <a:ext cx="565048" cy="0"/>
            </a:xfrm>
            <a:prstGeom prst="line">
              <a:avLst/>
            </a:prstGeom>
            <a:ln w="41275"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 xmlns:a16="http://schemas.microsoft.com/office/drawing/2014/main" id="{27C0809D-C8EB-4033-864C-7930912B4861}"/>
                </a:ext>
              </a:extLst>
            </p:cNvPr>
            <p:cNvSpPr/>
            <p:nvPr/>
          </p:nvSpPr>
          <p:spPr>
            <a:xfrm>
              <a:off x="5869349" y="1900941"/>
              <a:ext cx="509177" cy="4027625"/>
            </a:xfrm>
            <a:prstGeom prst="rect">
              <a:avLst/>
            </a:prstGeom>
            <a:solidFill>
              <a:srgbClr val="C00000">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 xmlns:a16="http://schemas.microsoft.com/office/drawing/2014/main" id="{214AB584-A62A-4901-BD63-22E35D837EB2}"/>
                </a:ext>
              </a:extLst>
            </p:cNvPr>
            <p:cNvSpPr/>
            <p:nvPr/>
          </p:nvSpPr>
          <p:spPr>
            <a:xfrm>
              <a:off x="1130662" y="5399937"/>
              <a:ext cx="2035038" cy="5286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kern="0" spc="300" dirty="0">
                  <a:solidFill>
                    <a:schemeClr val="bg1"/>
                  </a:solidFill>
                  <a:cs typeface="+mn-ea"/>
                  <a:sym typeface="+mn-lt"/>
                </a:rPr>
                <a:t>党的十八大来</a:t>
              </a:r>
            </a:p>
          </p:txBody>
        </p:sp>
        <p:sp>
          <p:nvSpPr>
            <p:cNvPr id="20" name="文本框 19">
              <a:extLst>
                <a:ext uri="{FF2B5EF4-FFF2-40B4-BE49-F238E27FC236}">
                  <a16:creationId xmlns="" xmlns:a16="http://schemas.microsoft.com/office/drawing/2014/main" id="{08EDBFBA-9EF1-4679-ABCC-982F4D77DB82}"/>
                </a:ext>
              </a:extLst>
            </p:cNvPr>
            <p:cNvSpPr txBox="1"/>
            <p:nvPr/>
          </p:nvSpPr>
          <p:spPr>
            <a:xfrm>
              <a:off x="1154916" y="1942230"/>
              <a:ext cx="4530687" cy="3539430"/>
            </a:xfrm>
            <a:prstGeom prst="rect">
              <a:avLst/>
            </a:prstGeom>
            <a:noFill/>
          </p:spPr>
          <p:txBody>
            <a:bodyPr wrap="square">
              <a:spAutoFit/>
            </a:bodyPr>
            <a:lstStyle/>
            <a:p>
              <a:pPr algn="just" defTabSz="914377">
                <a:lnSpc>
                  <a:spcPct val="200000"/>
                </a:lnSpc>
                <a:defRPr/>
              </a:pPr>
              <a:r>
                <a:rPr lang="zh-CN" altLang="en-US" sz="1600" kern="0" dirty="0">
                  <a:solidFill>
                    <a:prstClr val="black">
                      <a:lumMod val="95000"/>
                      <a:lumOff val="5000"/>
                    </a:prstClr>
                  </a:solidFill>
                  <a:cs typeface="+mn-ea"/>
                  <a:sym typeface="+mn-lt"/>
                </a:rPr>
                <a:t>中国共产党勇于冲破思想观念的障碍和利益固化的藩篱，重点加强了人民当家作主制度建设，深化了经济体制改革，深化了司法体制综合改革，深化了生态文明体制改革，深化了国防和军队改革，建立了国家监察制度，中国特色社会主义制度日趋成熟定型，为推动党和国家事业取得历史性成就发挥了重大作用。</a:t>
              </a:r>
              <a:endParaRPr lang="zh-CN" altLang="en-US" sz="1600" b="1" kern="0" dirty="0">
                <a:solidFill>
                  <a:srgbClr val="FF0000"/>
                </a:solidFill>
                <a:cs typeface="+mn-ea"/>
                <a:sym typeface="+mn-lt"/>
              </a:endParaRPr>
            </a:p>
          </p:txBody>
        </p:sp>
      </p:grpSp>
    </p:spTree>
    <p:extLst>
      <p:ext uri="{BB962C8B-B14F-4D97-AF65-F5344CB8AC3E}">
        <p14:creationId xmlns:p14="http://schemas.microsoft.com/office/powerpoint/2010/main" val="164198852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fallOve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 xmlns:a16="http://schemas.microsoft.com/office/drawing/2014/main" id="{19FB3918-9C6A-496F-8CD9-E35C5E00C45F}"/>
              </a:ext>
            </a:extLst>
          </p:cNvPr>
          <p:cNvGrpSpPr/>
          <p:nvPr/>
        </p:nvGrpSpPr>
        <p:grpSpPr>
          <a:xfrm>
            <a:off x="3964918" y="1884252"/>
            <a:ext cx="4434017" cy="816040"/>
            <a:chOff x="1225366" y="2254249"/>
            <a:chExt cx="4434017" cy="816040"/>
          </a:xfrm>
          <a:solidFill>
            <a:schemeClr val="accent4">
              <a:lumMod val="20000"/>
              <a:lumOff val="80000"/>
            </a:schemeClr>
          </a:solidFill>
        </p:grpSpPr>
        <p:sp>
          <p:nvSpPr>
            <p:cNvPr id="12" name="任意多边形 29">
              <a:extLst>
                <a:ext uri="{FF2B5EF4-FFF2-40B4-BE49-F238E27FC236}">
                  <a16:creationId xmlns="" xmlns:a16="http://schemas.microsoft.com/office/drawing/2014/main" id="{E571AD95-ABA0-416D-BEDC-3A86477F3903}"/>
                </a:ext>
              </a:extLst>
            </p:cNvPr>
            <p:cNvSpPr/>
            <p:nvPr/>
          </p:nvSpPr>
          <p:spPr>
            <a:xfrm>
              <a:off x="1917718" y="2254249"/>
              <a:ext cx="3004458" cy="816040"/>
            </a:xfrm>
            <a:prstGeom prst="roundRect">
              <a:avLst>
                <a:gd name="adj" fmla="val 35937"/>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cs typeface="+mn-ea"/>
                <a:sym typeface="+mn-lt"/>
              </a:endParaRPr>
            </a:p>
          </p:txBody>
        </p:sp>
        <p:sp>
          <p:nvSpPr>
            <p:cNvPr id="13" name="矩形 12">
              <a:extLst>
                <a:ext uri="{FF2B5EF4-FFF2-40B4-BE49-F238E27FC236}">
                  <a16:creationId xmlns="" xmlns:a16="http://schemas.microsoft.com/office/drawing/2014/main" id="{2CD4241B-B5DB-4BE3-9A93-A827E2E08D31}"/>
                </a:ext>
              </a:extLst>
            </p:cNvPr>
            <p:cNvSpPr/>
            <p:nvPr/>
          </p:nvSpPr>
          <p:spPr>
            <a:xfrm>
              <a:off x="1225366" y="2343858"/>
              <a:ext cx="4434017" cy="707886"/>
            </a:xfrm>
            <a:prstGeom prst="rect">
              <a:avLst/>
            </a:prstGeom>
            <a:noFill/>
          </p:spPr>
          <p:txBody>
            <a:bodyPr wrap="square">
              <a:spAutoFit/>
            </a:bodyPr>
            <a:lstStyle/>
            <a:p>
              <a:pPr lvl="0" algn="ctr" defTabSz="914400">
                <a:defRPr/>
              </a:pPr>
              <a:r>
                <a:rPr lang="zh-CN" altLang="en-US" sz="4000" b="1" dirty="0">
                  <a:solidFill>
                    <a:srgbClr val="C00000"/>
                  </a:solidFill>
                  <a:cs typeface="+mn-ea"/>
                  <a:sym typeface="+mn-lt"/>
                </a:rPr>
                <a:t>第四章 </a:t>
              </a:r>
              <a:endParaRPr kumimoji="0" lang="zh-CN" altLang="en-US" sz="4000" b="1" i="0" u="none" strike="noStrike" kern="1200" cap="none" spc="0" normalizeH="0" baseline="0" noProof="0" dirty="0">
                <a:ln>
                  <a:noFill/>
                </a:ln>
                <a:solidFill>
                  <a:srgbClr val="C00000"/>
                </a:solidFill>
                <a:effectLst/>
                <a:uLnTx/>
                <a:uFillTx/>
                <a:cs typeface="+mn-ea"/>
                <a:sym typeface="+mn-lt"/>
              </a:endParaRPr>
            </a:p>
          </p:txBody>
        </p:sp>
      </p:grpSp>
      <p:sp>
        <p:nvSpPr>
          <p:cNvPr id="14" name="矩形 13">
            <a:extLst>
              <a:ext uri="{FF2B5EF4-FFF2-40B4-BE49-F238E27FC236}">
                <a16:creationId xmlns="" xmlns:a16="http://schemas.microsoft.com/office/drawing/2014/main" id="{2FCBCC53-878D-45D4-BC68-EE4DC0E74E7B}"/>
              </a:ext>
            </a:extLst>
          </p:cNvPr>
          <p:cNvSpPr/>
          <p:nvPr/>
        </p:nvSpPr>
        <p:spPr>
          <a:xfrm>
            <a:off x="2613932" y="2903993"/>
            <a:ext cx="6951436" cy="1446550"/>
          </a:xfrm>
          <a:prstGeom prst="rect">
            <a:avLst/>
          </a:prstGeom>
        </p:spPr>
        <p:txBody>
          <a:bodyPr wrap="square">
            <a:spAutoFit/>
          </a:bodyPr>
          <a:lstStyle/>
          <a:p>
            <a:pPr algn="ctr" fontAlgn="base">
              <a:spcBef>
                <a:spcPct val="0"/>
              </a:spcBef>
              <a:spcAft>
                <a:spcPct val="0"/>
              </a:spcAft>
              <a:defRPr/>
            </a:pPr>
            <a:r>
              <a:rPr lang="zh-CN" altLang="en-US" sz="4400" b="1" kern="0" dirty="0">
                <a:ln w="3175">
                  <a:noFill/>
                </a:ln>
                <a:solidFill>
                  <a:srgbClr val="C00000"/>
                </a:solidFill>
                <a:cs typeface="+mn-ea"/>
                <a:sym typeface="+mn-lt"/>
              </a:rPr>
              <a:t>中国共产党是引领世界社会主义发展的重要政治力量</a:t>
            </a:r>
          </a:p>
        </p:txBody>
      </p:sp>
      <p:pic>
        <p:nvPicPr>
          <p:cNvPr id="16" name="图片 15">
            <a:extLst>
              <a:ext uri="{FF2B5EF4-FFF2-40B4-BE49-F238E27FC236}">
                <a16:creationId xmlns="" xmlns:a16="http://schemas.microsoft.com/office/drawing/2014/main" id="{4FBACB5E-ABE4-4E01-87B6-16321EF66E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7266" y="1635003"/>
            <a:ext cx="1360008" cy="1360008"/>
          </a:xfrm>
          <a:prstGeom prst="rect">
            <a:avLst/>
          </a:prstGeom>
        </p:spPr>
      </p:pic>
      <p:pic>
        <p:nvPicPr>
          <p:cNvPr id="20" name="图片 19">
            <a:extLst>
              <a:ext uri="{FF2B5EF4-FFF2-40B4-BE49-F238E27FC236}">
                <a16:creationId xmlns="" xmlns:a16="http://schemas.microsoft.com/office/drawing/2014/main" id="{0B73D60A-6333-49CB-BCEA-D673FFF1E270}"/>
              </a:ext>
            </a:extLst>
          </p:cNvPr>
          <p:cNvPicPr>
            <a:picLocks noChangeAspect="1"/>
          </p:cNvPicPr>
          <p:nvPr/>
        </p:nvPicPr>
        <p:blipFill>
          <a:blip r:embed="rId3"/>
          <a:stretch>
            <a:fillRect/>
          </a:stretch>
        </p:blipFill>
        <p:spPr>
          <a:xfrm>
            <a:off x="-6157" y="0"/>
            <a:ext cx="5499069" cy="1628008"/>
          </a:xfrm>
          <a:prstGeom prst="rect">
            <a:avLst/>
          </a:prstGeom>
        </p:spPr>
      </p:pic>
      <p:pic>
        <p:nvPicPr>
          <p:cNvPr id="21" name="图片 20">
            <a:extLst>
              <a:ext uri="{FF2B5EF4-FFF2-40B4-BE49-F238E27FC236}">
                <a16:creationId xmlns="" xmlns:a16="http://schemas.microsoft.com/office/drawing/2014/main" id="{5B308065-0EDE-4074-9324-718DA58A06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512115"/>
            <a:ext cx="12192000" cy="1374605"/>
          </a:xfrm>
          <a:prstGeom prst="rect">
            <a:avLst/>
          </a:prstGeom>
        </p:spPr>
      </p:pic>
      <p:pic>
        <p:nvPicPr>
          <p:cNvPr id="22" name="图片 21">
            <a:extLst>
              <a:ext uri="{FF2B5EF4-FFF2-40B4-BE49-F238E27FC236}">
                <a16:creationId xmlns="" xmlns:a16="http://schemas.microsoft.com/office/drawing/2014/main" id="{D53F3B53-4347-48BA-A92A-1BCC7000B1D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33348" r="24861" b="41309"/>
          <a:stretch/>
        </p:blipFill>
        <p:spPr>
          <a:xfrm>
            <a:off x="9464720" y="5961557"/>
            <a:ext cx="2707322" cy="913115"/>
          </a:xfrm>
          <a:prstGeom prst="rect">
            <a:avLst/>
          </a:prstGeom>
        </p:spPr>
      </p:pic>
      <p:pic>
        <p:nvPicPr>
          <p:cNvPr id="23" name="图片 22">
            <a:extLst>
              <a:ext uri="{FF2B5EF4-FFF2-40B4-BE49-F238E27FC236}">
                <a16:creationId xmlns="" xmlns:a16="http://schemas.microsoft.com/office/drawing/2014/main" id="{A473B64A-9370-436E-9E8B-BF228765D32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t="28449" r="2167" b="30893"/>
          <a:stretch/>
        </p:blipFill>
        <p:spPr>
          <a:xfrm>
            <a:off x="3778362" y="4965501"/>
            <a:ext cx="4673373" cy="1892499"/>
          </a:xfrm>
          <a:prstGeom prst="rect">
            <a:avLst/>
          </a:prstGeom>
        </p:spPr>
      </p:pic>
    </p:spTree>
    <p:extLst>
      <p:ext uri="{BB962C8B-B14F-4D97-AF65-F5344CB8AC3E}">
        <p14:creationId xmlns:p14="http://schemas.microsoft.com/office/powerpoint/2010/main" val="33388038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1100"/>
                                        <p:tgtEl>
                                          <p:spTgt spid="14"/>
                                        </p:tgtEl>
                                      </p:cBhvr>
                                    </p:animEffect>
                                  </p:childTnLst>
                                </p:cTn>
                              </p:par>
                            </p:childTnLst>
                          </p:cTn>
                        </p:par>
                        <p:par>
                          <p:cTn id="18" fill="hold">
                            <p:stCondLst>
                              <p:cond delay="2100"/>
                            </p:stCondLst>
                            <p:childTnLst>
                              <p:par>
                                <p:cTn id="19" presetID="22" presetClass="entr" presetSubtype="1"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childTnLst>
                          </p:cTn>
                        </p:par>
                        <p:par>
                          <p:cTn id="22" fill="hold">
                            <p:stCondLst>
                              <p:cond delay="2600"/>
                            </p:stCondLst>
                            <p:childTnLst>
                              <p:par>
                                <p:cTn id="23" presetID="22" presetClass="entr" presetSubtype="8"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p:stCondLst>
                              <p:cond delay="3100"/>
                            </p:stCondLst>
                            <p:childTnLst>
                              <p:par>
                                <p:cTn id="27" presetID="42" presetClass="entr" presetSubtype="0"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par>
                          <p:cTn id="32" fill="hold">
                            <p:stCondLst>
                              <p:cond delay="4100"/>
                            </p:stCondLst>
                            <p:childTnLst>
                              <p:par>
                                <p:cTn id="33" presetID="22" presetClass="entr" presetSubtype="4"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 xmlns:a16="http://schemas.microsoft.com/office/drawing/2014/main" id="{76833914-4BE3-4DD2-880C-C0F28863EAAA}"/>
              </a:ext>
            </a:extLst>
          </p:cNvPr>
          <p:cNvCxnSpPr/>
          <p:nvPr/>
        </p:nvCxnSpPr>
        <p:spPr>
          <a:xfrm>
            <a:off x="2718729" y="3714951"/>
            <a:ext cx="0" cy="64844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îṥ1ïdè">
            <a:extLst>
              <a:ext uri="{FF2B5EF4-FFF2-40B4-BE49-F238E27FC236}">
                <a16:creationId xmlns="" xmlns:a16="http://schemas.microsoft.com/office/drawing/2014/main" id="{19F38C74-1A90-42F0-BA86-29DBC68DAF6A}"/>
              </a:ext>
            </a:extLst>
          </p:cNvPr>
          <p:cNvSpPr/>
          <p:nvPr/>
        </p:nvSpPr>
        <p:spPr>
          <a:xfrm>
            <a:off x="702602" y="1789088"/>
            <a:ext cx="4410264" cy="597876"/>
          </a:xfrm>
          <a:prstGeom prst="rect">
            <a:avLst/>
          </a:prstGeom>
          <a:solidFill>
            <a:srgbClr val="C00000"/>
          </a:solidFill>
          <a:ln>
            <a:solidFill>
              <a:srgbClr val="1350B6"/>
            </a:solidFill>
          </a:ln>
        </p:spPr>
        <p:txBody>
          <a:bodyPr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2400" dirty="0">
                <a:solidFill>
                  <a:schemeClr val="bg1"/>
                </a:solidFill>
                <a:cs typeface="+mn-ea"/>
                <a:sym typeface="+mn-lt"/>
              </a:rPr>
              <a:t> </a:t>
            </a:r>
            <a:endParaRPr lang="zh-CN" altLang="en-US" sz="2400" dirty="0">
              <a:solidFill>
                <a:schemeClr val="bg1"/>
              </a:solidFill>
              <a:cs typeface="+mn-ea"/>
              <a:sym typeface="+mn-lt"/>
            </a:endParaRPr>
          </a:p>
        </p:txBody>
      </p:sp>
      <p:sp>
        <p:nvSpPr>
          <p:cNvPr id="40" name="文本框 39">
            <a:extLst>
              <a:ext uri="{FF2B5EF4-FFF2-40B4-BE49-F238E27FC236}">
                <a16:creationId xmlns="" xmlns:a16="http://schemas.microsoft.com/office/drawing/2014/main" id="{64ADFDBA-4F9A-4C56-A044-CA2099CCAE62}"/>
              </a:ext>
            </a:extLst>
          </p:cNvPr>
          <p:cNvSpPr txBox="1"/>
          <p:nvPr/>
        </p:nvSpPr>
        <p:spPr>
          <a:xfrm>
            <a:off x="1349494" y="1863744"/>
            <a:ext cx="3116479" cy="523220"/>
          </a:xfrm>
          <a:prstGeom prst="rect">
            <a:avLst/>
          </a:prstGeom>
          <a:noFill/>
        </p:spPr>
        <p:txBody>
          <a:bodyPr wrap="square" rtlCol="0">
            <a:spAutoFit/>
          </a:bodyPr>
          <a:lstStyle/>
          <a:p>
            <a:pPr lvl="0" algn="ctr">
              <a:defRPr/>
            </a:pPr>
            <a:r>
              <a:rPr lang="zh-CN" altLang="en-US" sz="2800" b="1" dirty="0">
                <a:solidFill>
                  <a:schemeClr val="bg1"/>
                </a:solidFill>
                <a:cs typeface="+mn-ea"/>
                <a:sym typeface="+mn-lt"/>
              </a:rPr>
              <a:t>中国共产党</a:t>
            </a:r>
            <a:endParaRPr lang="en-US" altLang="zh-CN" sz="2800" b="1" dirty="0">
              <a:solidFill>
                <a:schemeClr val="bg1"/>
              </a:solidFill>
              <a:cs typeface="+mn-ea"/>
              <a:sym typeface="+mn-lt"/>
            </a:endParaRPr>
          </a:p>
        </p:txBody>
      </p:sp>
      <p:sp>
        <p:nvSpPr>
          <p:cNvPr id="42" name="文本框 41">
            <a:extLst>
              <a:ext uri="{FF2B5EF4-FFF2-40B4-BE49-F238E27FC236}">
                <a16:creationId xmlns="" xmlns:a16="http://schemas.microsoft.com/office/drawing/2014/main" id="{39327808-6469-472A-8D00-378ECD9BB967}"/>
              </a:ext>
            </a:extLst>
          </p:cNvPr>
          <p:cNvSpPr txBox="1"/>
          <p:nvPr/>
        </p:nvSpPr>
        <p:spPr>
          <a:xfrm>
            <a:off x="6975735" y="1564987"/>
            <a:ext cx="4272487" cy="759182"/>
          </a:xfrm>
          <a:prstGeom prst="rect">
            <a:avLst/>
          </a:prstGeom>
          <a:noFill/>
        </p:spPr>
        <p:txBody>
          <a:bodyPr wrap="square" rtlCol="0">
            <a:spAutoFit/>
          </a:bodyPr>
          <a:lstStyle/>
          <a:p>
            <a:pPr>
              <a:lnSpc>
                <a:spcPts val="2600"/>
              </a:lnSpc>
              <a:buClr>
                <a:srgbClr val="C00000"/>
              </a:buClr>
              <a:defRPr/>
            </a:pPr>
            <a:r>
              <a:rPr lang="zh-CN" altLang="en-US" dirty="0">
                <a:solidFill>
                  <a:srgbClr val="44546A">
                    <a:lumMod val="50000"/>
                  </a:srgbClr>
                </a:solidFill>
                <a:cs typeface="+mn-ea"/>
                <a:sym typeface="+mn-lt"/>
              </a:rPr>
              <a:t>中国共产党一直是社会主义发展史最重要的参与者和最强大的引领力量。</a:t>
            </a:r>
            <a:endParaRPr lang="zh-CN" altLang="en-US" b="1" dirty="0">
              <a:solidFill>
                <a:srgbClr val="C00000"/>
              </a:solidFill>
              <a:cs typeface="+mn-ea"/>
              <a:sym typeface="+mn-lt"/>
            </a:endParaRPr>
          </a:p>
        </p:txBody>
      </p:sp>
      <p:sp>
        <p:nvSpPr>
          <p:cNvPr id="43" name="文本框 42">
            <a:extLst>
              <a:ext uri="{FF2B5EF4-FFF2-40B4-BE49-F238E27FC236}">
                <a16:creationId xmlns="" xmlns:a16="http://schemas.microsoft.com/office/drawing/2014/main" id="{AC9CA98F-3112-4F2F-B415-48C336CCAE15}"/>
              </a:ext>
            </a:extLst>
          </p:cNvPr>
          <p:cNvSpPr txBox="1"/>
          <p:nvPr/>
        </p:nvSpPr>
        <p:spPr>
          <a:xfrm>
            <a:off x="6975735" y="3018256"/>
            <a:ext cx="4272487" cy="1092607"/>
          </a:xfrm>
          <a:prstGeom prst="rect">
            <a:avLst/>
          </a:prstGeom>
          <a:noFill/>
        </p:spPr>
        <p:txBody>
          <a:bodyPr wrap="square" rtlCol="0">
            <a:spAutoFit/>
          </a:bodyPr>
          <a:lstStyle/>
          <a:p>
            <a:pPr>
              <a:lnSpc>
                <a:spcPts val="2600"/>
              </a:lnSpc>
              <a:buClr>
                <a:srgbClr val="C00000"/>
              </a:buClr>
              <a:defRPr/>
            </a:pPr>
            <a:r>
              <a:rPr lang="zh-CN" altLang="en-US" dirty="0">
                <a:solidFill>
                  <a:srgbClr val="44546A">
                    <a:lumMod val="50000"/>
                  </a:srgbClr>
                </a:solidFill>
                <a:cs typeface="+mn-ea"/>
                <a:sym typeface="+mn-lt"/>
              </a:rPr>
              <a:t>中国共产党领导的新民主主义革命，是二十世纪上半叶世界社会主义革命的重要组成部分。</a:t>
            </a:r>
            <a:endParaRPr lang="zh-CN" altLang="en-US" b="1" dirty="0">
              <a:solidFill>
                <a:srgbClr val="C00000"/>
              </a:solidFill>
              <a:cs typeface="+mn-ea"/>
              <a:sym typeface="+mn-lt"/>
            </a:endParaRPr>
          </a:p>
        </p:txBody>
      </p:sp>
      <p:sp>
        <p:nvSpPr>
          <p:cNvPr id="44" name="文本框 43">
            <a:extLst>
              <a:ext uri="{FF2B5EF4-FFF2-40B4-BE49-F238E27FC236}">
                <a16:creationId xmlns="" xmlns:a16="http://schemas.microsoft.com/office/drawing/2014/main" id="{6E5A073C-43F0-4CF0-B572-C036C8DE3D99}"/>
              </a:ext>
            </a:extLst>
          </p:cNvPr>
          <p:cNvSpPr txBox="1"/>
          <p:nvPr/>
        </p:nvSpPr>
        <p:spPr>
          <a:xfrm>
            <a:off x="6975735" y="4342180"/>
            <a:ext cx="4410265" cy="1759456"/>
          </a:xfrm>
          <a:prstGeom prst="rect">
            <a:avLst/>
          </a:prstGeom>
          <a:noFill/>
        </p:spPr>
        <p:txBody>
          <a:bodyPr wrap="square" rtlCol="0">
            <a:spAutoFit/>
          </a:bodyPr>
          <a:lstStyle/>
          <a:p>
            <a:pPr>
              <a:lnSpc>
                <a:spcPts val="2600"/>
              </a:lnSpc>
              <a:buClr>
                <a:srgbClr val="C00000"/>
              </a:buClr>
              <a:defRPr/>
            </a:pPr>
            <a:r>
              <a:rPr lang="zh-CN" altLang="en-US" dirty="0">
                <a:solidFill>
                  <a:srgbClr val="44546A">
                    <a:lumMod val="50000"/>
                  </a:srgbClr>
                </a:solidFill>
                <a:cs typeface="+mn-ea"/>
                <a:sym typeface="+mn-lt"/>
              </a:rPr>
              <a:t>中国共产党带领人民彻底粉碎了日本军国主义殖民奴役中国的图谋，与苏联社会主义等进步力量一道，为第二次世界大战反法西斯战争的胜利做出了重大牺牲和伟大贡献。</a:t>
            </a:r>
            <a:endParaRPr lang="zh-CN" altLang="en-US" b="1" dirty="0">
              <a:solidFill>
                <a:srgbClr val="C00000"/>
              </a:solidFill>
              <a:cs typeface="+mn-ea"/>
              <a:sym typeface="+mn-lt"/>
            </a:endParaRPr>
          </a:p>
        </p:txBody>
      </p:sp>
      <p:sp>
        <p:nvSpPr>
          <p:cNvPr id="22" name="等腰三角形 2">
            <a:extLst>
              <a:ext uri="{FF2B5EF4-FFF2-40B4-BE49-F238E27FC236}">
                <a16:creationId xmlns="" xmlns:a16="http://schemas.microsoft.com/office/drawing/2014/main" id="{1FD1B484-DB38-4C4D-9F6E-90D7DCF4923F}"/>
              </a:ext>
            </a:extLst>
          </p:cNvPr>
          <p:cNvSpPr/>
          <p:nvPr/>
        </p:nvSpPr>
        <p:spPr bwMode="auto">
          <a:xfrm rot="2747878">
            <a:off x="5858691" y="1646766"/>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rgbClr val="C00000"/>
          </a:solidFill>
          <a:ln>
            <a:noFill/>
          </a:ln>
        </p:spPr>
        <p:txBody>
          <a:bodyPr wrap="none" lIns="68580" tIns="34290" rIns="68580" bIns="34290" anchor="ctr"/>
          <a:lstStyle/>
          <a:p>
            <a:pPr algn="ctr"/>
            <a:endParaRPr lang="zh-CN" altLang="en-US" sz="1100" kern="0" dirty="0">
              <a:solidFill>
                <a:srgbClr val="FFFFFF"/>
              </a:solidFill>
              <a:cs typeface="+mn-ea"/>
              <a:sym typeface="+mn-lt"/>
            </a:endParaRPr>
          </a:p>
        </p:txBody>
      </p:sp>
      <p:sp>
        <p:nvSpPr>
          <p:cNvPr id="23" name="TextBox 23">
            <a:extLst>
              <a:ext uri="{FF2B5EF4-FFF2-40B4-BE49-F238E27FC236}">
                <a16:creationId xmlns="" xmlns:a16="http://schemas.microsoft.com/office/drawing/2014/main" id="{60817851-48F8-4C67-BEE4-1DBFFD620962}"/>
              </a:ext>
            </a:extLst>
          </p:cNvPr>
          <p:cNvSpPr txBox="1"/>
          <p:nvPr/>
        </p:nvSpPr>
        <p:spPr>
          <a:xfrm>
            <a:off x="5974625" y="2088026"/>
            <a:ext cx="643835" cy="369258"/>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en-US" altLang="zh-CN" sz="4000" b="1" dirty="0">
                <a:latin typeface="+mn-lt"/>
                <a:ea typeface="+mn-ea"/>
                <a:cs typeface="+mn-ea"/>
                <a:sym typeface="+mn-lt"/>
              </a:rPr>
              <a:t>01</a:t>
            </a:r>
            <a:endParaRPr lang="zh-CN" altLang="en-US" sz="4000" b="1" dirty="0">
              <a:latin typeface="+mn-lt"/>
              <a:ea typeface="+mn-ea"/>
              <a:cs typeface="+mn-ea"/>
              <a:sym typeface="+mn-lt"/>
            </a:endParaRPr>
          </a:p>
        </p:txBody>
      </p:sp>
      <p:sp>
        <p:nvSpPr>
          <p:cNvPr id="26" name="等腰三角形 2">
            <a:extLst>
              <a:ext uri="{FF2B5EF4-FFF2-40B4-BE49-F238E27FC236}">
                <a16:creationId xmlns="" xmlns:a16="http://schemas.microsoft.com/office/drawing/2014/main" id="{43E15F09-BEC8-4ECF-9921-9AC8CFFA6CE7}"/>
              </a:ext>
            </a:extLst>
          </p:cNvPr>
          <p:cNvSpPr/>
          <p:nvPr/>
        </p:nvSpPr>
        <p:spPr bwMode="auto">
          <a:xfrm rot="3036074">
            <a:off x="5898877" y="2922981"/>
            <a:ext cx="992273" cy="1148112"/>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rgbClr val="C00000"/>
          </a:solidFill>
          <a:ln>
            <a:noFill/>
          </a:ln>
        </p:spPr>
        <p:txBody>
          <a:bodyPr wrap="none" lIns="68580" tIns="34290" rIns="68580" bIns="34290" anchor="ctr"/>
          <a:lstStyle/>
          <a:p>
            <a:pPr algn="ctr"/>
            <a:endParaRPr lang="zh-CN" altLang="en-US" sz="1100" kern="0">
              <a:solidFill>
                <a:srgbClr val="FFFFFF"/>
              </a:solidFill>
              <a:cs typeface="+mn-ea"/>
              <a:sym typeface="+mn-lt"/>
            </a:endParaRPr>
          </a:p>
        </p:txBody>
      </p:sp>
      <p:sp>
        <p:nvSpPr>
          <p:cNvPr id="27" name="TextBox 25">
            <a:extLst>
              <a:ext uri="{FF2B5EF4-FFF2-40B4-BE49-F238E27FC236}">
                <a16:creationId xmlns="" xmlns:a16="http://schemas.microsoft.com/office/drawing/2014/main" id="{5067F1B0-8CCC-4B60-B6D3-A79EF0D180C2}"/>
              </a:ext>
            </a:extLst>
          </p:cNvPr>
          <p:cNvSpPr txBox="1"/>
          <p:nvPr/>
        </p:nvSpPr>
        <p:spPr>
          <a:xfrm>
            <a:off x="6022765" y="3358042"/>
            <a:ext cx="643835" cy="369258"/>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en-US" altLang="zh-CN" sz="4000" b="1" dirty="0">
                <a:latin typeface="+mn-lt"/>
                <a:ea typeface="+mn-ea"/>
                <a:cs typeface="+mn-ea"/>
                <a:sym typeface="+mn-lt"/>
              </a:rPr>
              <a:t>02</a:t>
            </a:r>
            <a:endParaRPr lang="zh-CN" altLang="en-US" sz="4000" b="1" dirty="0">
              <a:latin typeface="+mn-lt"/>
              <a:ea typeface="+mn-ea"/>
              <a:cs typeface="+mn-ea"/>
              <a:sym typeface="+mn-lt"/>
            </a:endParaRPr>
          </a:p>
        </p:txBody>
      </p:sp>
      <p:sp>
        <p:nvSpPr>
          <p:cNvPr id="30" name="等腰三角形 2">
            <a:extLst>
              <a:ext uri="{FF2B5EF4-FFF2-40B4-BE49-F238E27FC236}">
                <a16:creationId xmlns="" xmlns:a16="http://schemas.microsoft.com/office/drawing/2014/main" id="{77F8AEE8-7D86-4C7F-B25E-83680C6E0FF6}"/>
              </a:ext>
            </a:extLst>
          </p:cNvPr>
          <p:cNvSpPr/>
          <p:nvPr/>
        </p:nvSpPr>
        <p:spPr bwMode="auto">
          <a:xfrm rot="3036074">
            <a:off x="5940135" y="4262403"/>
            <a:ext cx="992273" cy="1148112"/>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rgbClr val="C00000"/>
          </a:solidFill>
          <a:ln>
            <a:noFill/>
          </a:ln>
        </p:spPr>
        <p:txBody>
          <a:bodyPr wrap="none" lIns="68580" tIns="34290" rIns="68580" bIns="34290" anchor="ctr"/>
          <a:lstStyle/>
          <a:p>
            <a:pPr algn="ctr"/>
            <a:endParaRPr lang="zh-CN" altLang="en-US" sz="1100" kern="0">
              <a:solidFill>
                <a:srgbClr val="FFFFFF"/>
              </a:solidFill>
              <a:cs typeface="+mn-ea"/>
              <a:sym typeface="+mn-lt"/>
            </a:endParaRPr>
          </a:p>
        </p:txBody>
      </p:sp>
      <p:sp>
        <p:nvSpPr>
          <p:cNvPr id="31" name="TextBox 25">
            <a:extLst>
              <a:ext uri="{FF2B5EF4-FFF2-40B4-BE49-F238E27FC236}">
                <a16:creationId xmlns="" xmlns:a16="http://schemas.microsoft.com/office/drawing/2014/main" id="{CE4BAB03-DB4D-496C-B559-F4019C85CB03}"/>
              </a:ext>
            </a:extLst>
          </p:cNvPr>
          <p:cNvSpPr txBox="1"/>
          <p:nvPr/>
        </p:nvSpPr>
        <p:spPr>
          <a:xfrm>
            <a:off x="6064023" y="4697464"/>
            <a:ext cx="643835" cy="369258"/>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en-US" altLang="zh-CN" sz="4000" b="1" dirty="0">
                <a:latin typeface="+mn-lt"/>
                <a:ea typeface="+mn-ea"/>
                <a:cs typeface="+mn-ea"/>
                <a:sym typeface="+mn-lt"/>
              </a:rPr>
              <a:t>03</a:t>
            </a:r>
            <a:endParaRPr lang="zh-CN" altLang="en-US" sz="4000" b="1" dirty="0">
              <a:latin typeface="+mn-lt"/>
              <a:ea typeface="+mn-ea"/>
              <a:cs typeface="+mn-ea"/>
              <a:sym typeface="+mn-lt"/>
            </a:endParaRPr>
          </a:p>
        </p:txBody>
      </p:sp>
      <p:pic>
        <p:nvPicPr>
          <p:cNvPr id="3" name="图片 2">
            <a:extLst>
              <a:ext uri="{FF2B5EF4-FFF2-40B4-BE49-F238E27FC236}">
                <a16:creationId xmlns="" xmlns:a16="http://schemas.microsoft.com/office/drawing/2014/main" id="{FBD842B0-C76A-456A-9FEA-73CFD42DE5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30" y="2571656"/>
            <a:ext cx="4529606" cy="4529606"/>
          </a:xfrm>
          <a:prstGeom prst="rect">
            <a:avLst/>
          </a:prstGeom>
        </p:spPr>
      </p:pic>
    </p:spTree>
    <p:custDataLst>
      <p:tags r:id="rId1"/>
    </p:custDataLst>
    <p:extLst>
      <p:ext uri="{BB962C8B-B14F-4D97-AF65-F5344CB8AC3E}">
        <p14:creationId xmlns:p14="http://schemas.microsoft.com/office/powerpoint/2010/main" val="241499852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drap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1000"/>
                                        <p:tgtEl>
                                          <p:spTgt spid="40"/>
                                        </p:tgtEl>
                                      </p:cBhvr>
                                    </p:animEffect>
                                    <p:anim calcmode="lin" valueType="num">
                                      <p:cBhvr>
                                        <p:cTn id="19" dur="1000" fill="hold"/>
                                        <p:tgtEl>
                                          <p:spTgt spid="40"/>
                                        </p:tgtEl>
                                        <p:attrNameLst>
                                          <p:attrName>ppt_x</p:attrName>
                                        </p:attrNameLst>
                                      </p:cBhvr>
                                      <p:tavLst>
                                        <p:tav tm="0">
                                          <p:val>
                                            <p:strVal val="#ppt_x"/>
                                          </p:val>
                                        </p:tav>
                                        <p:tav tm="100000">
                                          <p:val>
                                            <p:strVal val="#ppt_x"/>
                                          </p:val>
                                        </p:tav>
                                      </p:tavLst>
                                    </p:anim>
                                    <p:anim calcmode="lin" valueType="num">
                                      <p:cBhvr>
                                        <p:cTn id="20" dur="1000" fill="hold"/>
                                        <p:tgtEl>
                                          <p:spTgt spid="4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down)">
                                      <p:cBhvr>
                                        <p:cTn id="24" dur="290">
                                          <p:stCondLst>
                                            <p:cond delay="0"/>
                                          </p:stCondLst>
                                        </p:cTn>
                                        <p:tgtEl>
                                          <p:spTgt spid="23"/>
                                        </p:tgtEl>
                                      </p:cBhvr>
                                    </p:animEffect>
                                    <p:anim calcmode="lin" valueType="num">
                                      <p:cBhvr>
                                        <p:cTn id="25"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30" dur="13">
                                          <p:stCondLst>
                                            <p:cond delay="325"/>
                                          </p:stCondLst>
                                        </p:cTn>
                                        <p:tgtEl>
                                          <p:spTgt spid="23"/>
                                        </p:tgtEl>
                                      </p:cBhvr>
                                      <p:to x="100000" y="60000"/>
                                    </p:animScale>
                                    <p:animScale>
                                      <p:cBhvr>
                                        <p:cTn id="31" dur="83" decel="50000">
                                          <p:stCondLst>
                                            <p:cond delay="338"/>
                                          </p:stCondLst>
                                        </p:cTn>
                                        <p:tgtEl>
                                          <p:spTgt spid="23"/>
                                        </p:tgtEl>
                                      </p:cBhvr>
                                      <p:to x="100000" y="100000"/>
                                    </p:animScale>
                                    <p:animScale>
                                      <p:cBhvr>
                                        <p:cTn id="32" dur="13">
                                          <p:stCondLst>
                                            <p:cond delay="656"/>
                                          </p:stCondLst>
                                        </p:cTn>
                                        <p:tgtEl>
                                          <p:spTgt spid="23"/>
                                        </p:tgtEl>
                                      </p:cBhvr>
                                      <p:to x="100000" y="80000"/>
                                    </p:animScale>
                                    <p:animScale>
                                      <p:cBhvr>
                                        <p:cTn id="33" dur="83" decel="50000">
                                          <p:stCondLst>
                                            <p:cond delay="669"/>
                                          </p:stCondLst>
                                        </p:cTn>
                                        <p:tgtEl>
                                          <p:spTgt spid="23"/>
                                        </p:tgtEl>
                                      </p:cBhvr>
                                      <p:to x="100000" y="100000"/>
                                    </p:animScale>
                                    <p:animScale>
                                      <p:cBhvr>
                                        <p:cTn id="34" dur="13">
                                          <p:stCondLst>
                                            <p:cond delay="821"/>
                                          </p:stCondLst>
                                        </p:cTn>
                                        <p:tgtEl>
                                          <p:spTgt spid="23"/>
                                        </p:tgtEl>
                                      </p:cBhvr>
                                      <p:to x="100000" y="90000"/>
                                    </p:animScale>
                                    <p:animScale>
                                      <p:cBhvr>
                                        <p:cTn id="35" dur="83" decel="50000">
                                          <p:stCondLst>
                                            <p:cond delay="834"/>
                                          </p:stCondLst>
                                        </p:cTn>
                                        <p:tgtEl>
                                          <p:spTgt spid="23"/>
                                        </p:tgtEl>
                                      </p:cBhvr>
                                      <p:to x="100000" y="100000"/>
                                    </p:animScale>
                                    <p:animScale>
                                      <p:cBhvr>
                                        <p:cTn id="36" dur="13">
                                          <p:stCondLst>
                                            <p:cond delay="904"/>
                                          </p:stCondLst>
                                        </p:cTn>
                                        <p:tgtEl>
                                          <p:spTgt spid="23"/>
                                        </p:tgtEl>
                                      </p:cBhvr>
                                      <p:to x="100000" y="95000"/>
                                    </p:animScale>
                                    <p:animScale>
                                      <p:cBhvr>
                                        <p:cTn id="37" dur="83" decel="50000">
                                          <p:stCondLst>
                                            <p:cond delay="917"/>
                                          </p:stCondLst>
                                        </p:cTn>
                                        <p:tgtEl>
                                          <p:spTgt spid="23"/>
                                        </p:tgtEl>
                                      </p:cBhvr>
                                      <p:to x="100000" y="100000"/>
                                    </p:animScale>
                                  </p:childTnLst>
                                </p:cTn>
                              </p:par>
                              <p:par>
                                <p:cTn id="38" presetID="26"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down)">
                                      <p:cBhvr>
                                        <p:cTn id="40" dur="290">
                                          <p:stCondLst>
                                            <p:cond delay="0"/>
                                          </p:stCondLst>
                                        </p:cTn>
                                        <p:tgtEl>
                                          <p:spTgt spid="22"/>
                                        </p:tgtEl>
                                      </p:cBhvr>
                                    </p:animEffect>
                                    <p:anim calcmode="lin" valueType="num">
                                      <p:cBhvr>
                                        <p:cTn id="41"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42"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43"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44"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45"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46" dur="13">
                                          <p:stCondLst>
                                            <p:cond delay="325"/>
                                          </p:stCondLst>
                                        </p:cTn>
                                        <p:tgtEl>
                                          <p:spTgt spid="22"/>
                                        </p:tgtEl>
                                      </p:cBhvr>
                                      <p:to x="100000" y="60000"/>
                                    </p:animScale>
                                    <p:animScale>
                                      <p:cBhvr>
                                        <p:cTn id="47" dur="83" decel="50000">
                                          <p:stCondLst>
                                            <p:cond delay="338"/>
                                          </p:stCondLst>
                                        </p:cTn>
                                        <p:tgtEl>
                                          <p:spTgt spid="22"/>
                                        </p:tgtEl>
                                      </p:cBhvr>
                                      <p:to x="100000" y="100000"/>
                                    </p:animScale>
                                    <p:animScale>
                                      <p:cBhvr>
                                        <p:cTn id="48" dur="13">
                                          <p:stCondLst>
                                            <p:cond delay="656"/>
                                          </p:stCondLst>
                                        </p:cTn>
                                        <p:tgtEl>
                                          <p:spTgt spid="22"/>
                                        </p:tgtEl>
                                      </p:cBhvr>
                                      <p:to x="100000" y="80000"/>
                                    </p:animScale>
                                    <p:animScale>
                                      <p:cBhvr>
                                        <p:cTn id="49" dur="83" decel="50000">
                                          <p:stCondLst>
                                            <p:cond delay="669"/>
                                          </p:stCondLst>
                                        </p:cTn>
                                        <p:tgtEl>
                                          <p:spTgt spid="22"/>
                                        </p:tgtEl>
                                      </p:cBhvr>
                                      <p:to x="100000" y="100000"/>
                                    </p:animScale>
                                    <p:animScale>
                                      <p:cBhvr>
                                        <p:cTn id="50" dur="13">
                                          <p:stCondLst>
                                            <p:cond delay="821"/>
                                          </p:stCondLst>
                                        </p:cTn>
                                        <p:tgtEl>
                                          <p:spTgt spid="22"/>
                                        </p:tgtEl>
                                      </p:cBhvr>
                                      <p:to x="100000" y="90000"/>
                                    </p:animScale>
                                    <p:animScale>
                                      <p:cBhvr>
                                        <p:cTn id="51" dur="83" decel="50000">
                                          <p:stCondLst>
                                            <p:cond delay="834"/>
                                          </p:stCondLst>
                                        </p:cTn>
                                        <p:tgtEl>
                                          <p:spTgt spid="22"/>
                                        </p:tgtEl>
                                      </p:cBhvr>
                                      <p:to x="100000" y="100000"/>
                                    </p:animScale>
                                    <p:animScale>
                                      <p:cBhvr>
                                        <p:cTn id="52" dur="13">
                                          <p:stCondLst>
                                            <p:cond delay="904"/>
                                          </p:stCondLst>
                                        </p:cTn>
                                        <p:tgtEl>
                                          <p:spTgt spid="22"/>
                                        </p:tgtEl>
                                      </p:cBhvr>
                                      <p:to x="100000" y="95000"/>
                                    </p:animScale>
                                    <p:animScale>
                                      <p:cBhvr>
                                        <p:cTn id="53" dur="83" decel="50000">
                                          <p:stCondLst>
                                            <p:cond delay="917"/>
                                          </p:stCondLst>
                                        </p:cTn>
                                        <p:tgtEl>
                                          <p:spTgt spid="22"/>
                                        </p:tgtEl>
                                      </p:cBhvr>
                                      <p:to x="100000" y="100000"/>
                                    </p:animScale>
                                  </p:childTnLst>
                                </p:cTn>
                              </p:par>
                              <p:par>
                                <p:cTn id="54" presetID="26"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down)">
                                      <p:cBhvr>
                                        <p:cTn id="56" dur="290">
                                          <p:stCondLst>
                                            <p:cond delay="0"/>
                                          </p:stCondLst>
                                        </p:cTn>
                                        <p:tgtEl>
                                          <p:spTgt spid="26"/>
                                        </p:tgtEl>
                                      </p:cBhvr>
                                    </p:animEffect>
                                    <p:anim calcmode="lin" valueType="num">
                                      <p:cBhvr>
                                        <p:cTn id="57"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58"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59"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60"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61"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62" dur="13">
                                          <p:stCondLst>
                                            <p:cond delay="325"/>
                                          </p:stCondLst>
                                        </p:cTn>
                                        <p:tgtEl>
                                          <p:spTgt spid="26"/>
                                        </p:tgtEl>
                                      </p:cBhvr>
                                      <p:to x="100000" y="60000"/>
                                    </p:animScale>
                                    <p:animScale>
                                      <p:cBhvr>
                                        <p:cTn id="63" dur="83" decel="50000">
                                          <p:stCondLst>
                                            <p:cond delay="338"/>
                                          </p:stCondLst>
                                        </p:cTn>
                                        <p:tgtEl>
                                          <p:spTgt spid="26"/>
                                        </p:tgtEl>
                                      </p:cBhvr>
                                      <p:to x="100000" y="100000"/>
                                    </p:animScale>
                                    <p:animScale>
                                      <p:cBhvr>
                                        <p:cTn id="64" dur="13">
                                          <p:stCondLst>
                                            <p:cond delay="656"/>
                                          </p:stCondLst>
                                        </p:cTn>
                                        <p:tgtEl>
                                          <p:spTgt spid="26"/>
                                        </p:tgtEl>
                                      </p:cBhvr>
                                      <p:to x="100000" y="80000"/>
                                    </p:animScale>
                                    <p:animScale>
                                      <p:cBhvr>
                                        <p:cTn id="65" dur="83" decel="50000">
                                          <p:stCondLst>
                                            <p:cond delay="669"/>
                                          </p:stCondLst>
                                        </p:cTn>
                                        <p:tgtEl>
                                          <p:spTgt spid="26"/>
                                        </p:tgtEl>
                                      </p:cBhvr>
                                      <p:to x="100000" y="100000"/>
                                    </p:animScale>
                                    <p:animScale>
                                      <p:cBhvr>
                                        <p:cTn id="66" dur="13">
                                          <p:stCondLst>
                                            <p:cond delay="821"/>
                                          </p:stCondLst>
                                        </p:cTn>
                                        <p:tgtEl>
                                          <p:spTgt spid="26"/>
                                        </p:tgtEl>
                                      </p:cBhvr>
                                      <p:to x="100000" y="90000"/>
                                    </p:animScale>
                                    <p:animScale>
                                      <p:cBhvr>
                                        <p:cTn id="67" dur="83" decel="50000">
                                          <p:stCondLst>
                                            <p:cond delay="834"/>
                                          </p:stCondLst>
                                        </p:cTn>
                                        <p:tgtEl>
                                          <p:spTgt spid="26"/>
                                        </p:tgtEl>
                                      </p:cBhvr>
                                      <p:to x="100000" y="100000"/>
                                    </p:animScale>
                                    <p:animScale>
                                      <p:cBhvr>
                                        <p:cTn id="68" dur="13">
                                          <p:stCondLst>
                                            <p:cond delay="904"/>
                                          </p:stCondLst>
                                        </p:cTn>
                                        <p:tgtEl>
                                          <p:spTgt spid="26"/>
                                        </p:tgtEl>
                                      </p:cBhvr>
                                      <p:to x="100000" y="95000"/>
                                    </p:animScale>
                                    <p:animScale>
                                      <p:cBhvr>
                                        <p:cTn id="69" dur="83" decel="50000">
                                          <p:stCondLst>
                                            <p:cond delay="917"/>
                                          </p:stCondLst>
                                        </p:cTn>
                                        <p:tgtEl>
                                          <p:spTgt spid="26"/>
                                        </p:tgtEl>
                                      </p:cBhvr>
                                      <p:to x="100000" y="100000"/>
                                    </p:animScale>
                                  </p:childTnLst>
                                </p:cTn>
                              </p:par>
                              <p:par>
                                <p:cTn id="70" presetID="26"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down)">
                                      <p:cBhvr>
                                        <p:cTn id="72" dur="290">
                                          <p:stCondLst>
                                            <p:cond delay="0"/>
                                          </p:stCondLst>
                                        </p:cTn>
                                        <p:tgtEl>
                                          <p:spTgt spid="27"/>
                                        </p:tgtEl>
                                      </p:cBhvr>
                                    </p:animEffect>
                                    <p:anim calcmode="lin" valueType="num">
                                      <p:cBhvr>
                                        <p:cTn id="73"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74"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75"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76"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77"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78" dur="13">
                                          <p:stCondLst>
                                            <p:cond delay="325"/>
                                          </p:stCondLst>
                                        </p:cTn>
                                        <p:tgtEl>
                                          <p:spTgt spid="27"/>
                                        </p:tgtEl>
                                      </p:cBhvr>
                                      <p:to x="100000" y="60000"/>
                                    </p:animScale>
                                    <p:animScale>
                                      <p:cBhvr>
                                        <p:cTn id="79" dur="83" decel="50000">
                                          <p:stCondLst>
                                            <p:cond delay="338"/>
                                          </p:stCondLst>
                                        </p:cTn>
                                        <p:tgtEl>
                                          <p:spTgt spid="27"/>
                                        </p:tgtEl>
                                      </p:cBhvr>
                                      <p:to x="100000" y="100000"/>
                                    </p:animScale>
                                    <p:animScale>
                                      <p:cBhvr>
                                        <p:cTn id="80" dur="13">
                                          <p:stCondLst>
                                            <p:cond delay="656"/>
                                          </p:stCondLst>
                                        </p:cTn>
                                        <p:tgtEl>
                                          <p:spTgt spid="27"/>
                                        </p:tgtEl>
                                      </p:cBhvr>
                                      <p:to x="100000" y="80000"/>
                                    </p:animScale>
                                    <p:animScale>
                                      <p:cBhvr>
                                        <p:cTn id="81" dur="83" decel="50000">
                                          <p:stCondLst>
                                            <p:cond delay="669"/>
                                          </p:stCondLst>
                                        </p:cTn>
                                        <p:tgtEl>
                                          <p:spTgt spid="27"/>
                                        </p:tgtEl>
                                      </p:cBhvr>
                                      <p:to x="100000" y="100000"/>
                                    </p:animScale>
                                    <p:animScale>
                                      <p:cBhvr>
                                        <p:cTn id="82" dur="13">
                                          <p:stCondLst>
                                            <p:cond delay="821"/>
                                          </p:stCondLst>
                                        </p:cTn>
                                        <p:tgtEl>
                                          <p:spTgt spid="27"/>
                                        </p:tgtEl>
                                      </p:cBhvr>
                                      <p:to x="100000" y="90000"/>
                                    </p:animScale>
                                    <p:animScale>
                                      <p:cBhvr>
                                        <p:cTn id="83" dur="83" decel="50000">
                                          <p:stCondLst>
                                            <p:cond delay="834"/>
                                          </p:stCondLst>
                                        </p:cTn>
                                        <p:tgtEl>
                                          <p:spTgt spid="27"/>
                                        </p:tgtEl>
                                      </p:cBhvr>
                                      <p:to x="100000" y="100000"/>
                                    </p:animScale>
                                    <p:animScale>
                                      <p:cBhvr>
                                        <p:cTn id="84" dur="13">
                                          <p:stCondLst>
                                            <p:cond delay="904"/>
                                          </p:stCondLst>
                                        </p:cTn>
                                        <p:tgtEl>
                                          <p:spTgt spid="27"/>
                                        </p:tgtEl>
                                      </p:cBhvr>
                                      <p:to x="100000" y="95000"/>
                                    </p:animScale>
                                    <p:animScale>
                                      <p:cBhvr>
                                        <p:cTn id="85" dur="83" decel="50000">
                                          <p:stCondLst>
                                            <p:cond delay="917"/>
                                          </p:stCondLst>
                                        </p:cTn>
                                        <p:tgtEl>
                                          <p:spTgt spid="27"/>
                                        </p:tgtEl>
                                      </p:cBhvr>
                                      <p:to x="100000" y="100000"/>
                                    </p:animScale>
                                  </p:childTnLst>
                                </p:cTn>
                              </p:par>
                              <p:par>
                                <p:cTn id="86" presetID="26" presetClass="entr" presetSubtype="0"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down)">
                                      <p:cBhvr>
                                        <p:cTn id="88" dur="290">
                                          <p:stCondLst>
                                            <p:cond delay="0"/>
                                          </p:stCondLst>
                                        </p:cTn>
                                        <p:tgtEl>
                                          <p:spTgt spid="30"/>
                                        </p:tgtEl>
                                      </p:cBhvr>
                                    </p:animEffect>
                                    <p:anim calcmode="lin" valueType="num">
                                      <p:cBhvr>
                                        <p:cTn id="89"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90"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91"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92"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93"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94" dur="13">
                                          <p:stCondLst>
                                            <p:cond delay="325"/>
                                          </p:stCondLst>
                                        </p:cTn>
                                        <p:tgtEl>
                                          <p:spTgt spid="30"/>
                                        </p:tgtEl>
                                      </p:cBhvr>
                                      <p:to x="100000" y="60000"/>
                                    </p:animScale>
                                    <p:animScale>
                                      <p:cBhvr>
                                        <p:cTn id="95" dur="83" decel="50000">
                                          <p:stCondLst>
                                            <p:cond delay="338"/>
                                          </p:stCondLst>
                                        </p:cTn>
                                        <p:tgtEl>
                                          <p:spTgt spid="30"/>
                                        </p:tgtEl>
                                      </p:cBhvr>
                                      <p:to x="100000" y="100000"/>
                                    </p:animScale>
                                    <p:animScale>
                                      <p:cBhvr>
                                        <p:cTn id="96" dur="13">
                                          <p:stCondLst>
                                            <p:cond delay="656"/>
                                          </p:stCondLst>
                                        </p:cTn>
                                        <p:tgtEl>
                                          <p:spTgt spid="30"/>
                                        </p:tgtEl>
                                      </p:cBhvr>
                                      <p:to x="100000" y="80000"/>
                                    </p:animScale>
                                    <p:animScale>
                                      <p:cBhvr>
                                        <p:cTn id="97" dur="83" decel="50000">
                                          <p:stCondLst>
                                            <p:cond delay="669"/>
                                          </p:stCondLst>
                                        </p:cTn>
                                        <p:tgtEl>
                                          <p:spTgt spid="30"/>
                                        </p:tgtEl>
                                      </p:cBhvr>
                                      <p:to x="100000" y="100000"/>
                                    </p:animScale>
                                    <p:animScale>
                                      <p:cBhvr>
                                        <p:cTn id="98" dur="13">
                                          <p:stCondLst>
                                            <p:cond delay="821"/>
                                          </p:stCondLst>
                                        </p:cTn>
                                        <p:tgtEl>
                                          <p:spTgt spid="30"/>
                                        </p:tgtEl>
                                      </p:cBhvr>
                                      <p:to x="100000" y="90000"/>
                                    </p:animScale>
                                    <p:animScale>
                                      <p:cBhvr>
                                        <p:cTn id="99" dur="83" decel="50000">
                                          <p:stCondLst>
                                            <p:cond delay="834"/>
                                          </p:stCondLst>
                                        </p:cTn>
                                        <p:tgtEl>
                                          <p:spTgt spid="30"/>
                                        </p:tgtEl>
                                      </p:cBhvr>
                                      <p:to x="100000" y="100000"/>
                                    </p:animScale>
                                    <p:animScale>
                                      <p:cBhvr>
                                        <p:cTn id="100" dur="13">
                                          <p:stCondLst>
                                            <p:cond delay="904"/>
                                          </p:stCondLst>
                                        </p:cTn>
                                        <p:tgtEl>
                                          <p:spTgt spid="30"/>
                                        </p:tgtEl>
                                      </p:cBhvr>
                                      <p:to x="100000" y="95000"/>
                                    </p:animScale>
                                    <p:animScale>
                                      <p:cBhvr>
                                        <p:cTn id="101" dur="83" decel="50000">
                                          <p:stCondLst>
                                            <p:cond delay="917"/>
                                          </p:stCondLst>
                                        </p:cTn>
                                        <p:tgtEl>
                                          <p:spTgt spid="30"/>
                                        </p:tgtEl>
                                      </p:cBhvr>
                                      <p:to x="100000" y="100000"/>
                                    </p:animScale>
                                  </p:childTnLst>
                                </p:cTn>
                              </p:par>
                              <p:par>
                                <p:cTn id="102" presetID="26" presetClass="entr" presetSubtype="0" fill="hold" grpId="0"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wipe(down)">
                                      <p:cBhvr>
                                        <p:cTn id="104" dur="290">
                                          <p:stCondLst>
                                            <p:cond delay="0"/>
                                          </p:stCondLst>
                                        </p:cTn>
                                        <p:tgtEl>
                                          <p:spTgt spid="31"/>
                                        </p:tgtEl>
                                      </p:cBhvr>
                                    </p:animEffect>
                                    <p:anim calcmode="lin" valueType="num">
                                      <p:cBhvr>
                                        <p:cTn id="105" dur="911"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06" dur="332"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07" dur="332" tmFilter="0, 0; 0.125,0.2665; 0.25,0.4; 0.375,0.465; 0.5,0.5;  0.625,0.535; 0.75,0.6; 0.875,0.7335; 1,1">
                                          <p:stCondLst>
                                            <p:cond delay="332"/>
                                          </p:stCondLst>
                                        </p:cTn>
                                        <p:tgtEl>
                                          <p:spTgt spid="31"/>
                                        </p:tgtEl>
                                        <p:attrNameLst>
                                          <p:attrName>ppt_y</p:attrName>
                                        </p:attrNameLst>
                                      </p:cBhvr>
                                      <p:tavLst>
                                        <p:tav tm="0" fmla="#ppt_y-sin(pi*$)/9">
                                          <p:val>
                                            <p:fltVal val="0"/>
                                          </p:val>
                                        </p:tav>
                                        <p:tav tm="100000">
                                          <p:val>
                                            <p:fltVal val="1"/>
                                          </p:val>
                                        </p:tav>
                                      </p:tavLst>
                                    </p:anim>
                                    <p:anim calcmode="lin" valueType="num">
                                      <p:cBhvr>
                                        <p:cTn id="108" dur="166" tmFilter="0, 0; 0.125,0.2665; 0.25,0.4; 0.375,0.465; 0.5,0.5;  0.625,0.535; 0.75,0.6; 0.875,0.7335; 1,1">
                                          <p:stCondLst>
                                            <p:cond delay="662"/>
                                          </p:stCondLst>
                                        </p:cTn>
                                        <p:tgtEl>
                                          <p:spTgt spid="31"/>
                                        </p:tgtEl>
                                        <p:attrNameLst>
                                          <p:attrName>ppt_y</p:attrName>
                                        </p:attrNameLst>
                                      </p:cBhvr>
                                      <p:tavLst>
                                        <p:tav tm="0" fmla="#ppt_y-sin(pi*$)/27">
                                          <p:val>
                                            <p:fltVal val="0"/>
                                          </p:val>
                                        </p:tav>
                                        <p:tav tm="100000">
                                          <p:val>
                                            <p:fltVal val="1"/>
                                          </p:val>
                                        </p:tav>
                                      </p:tavLst>
                                    </p:anim>
                                    <p:anim calcmode="lin" valueType="num">
                                      <p:cBhvr>
                                        <p:cTn id="109" dur="82" tmFilter="0, 0; 0.125,0.2665; 0.25,0.4; 0.375,0.465; 0.5,0.5;  0.625,0.535; 0.75,0.6; 0.875,0.7335; 1,1">
                                          <p:stCondLst>
                                            <p:cond delay="828"/>
                                          </p:stCondLst>
                                        </p:cTn>
                                        <p:tgtEl>
                                          <p:spTgt spid="31"/>
                                        </p:tgtEl>
                                        <p:attrNameLst>
                                          <p:attrName>ppt_y</p:attrName>
                                        </p:attrNameLst>
                                      </p:cBhvr>
                                      <p:tavLst>
                                        <p:tav tm="0" fmla="#ppt_y-sin(pi*$)/81">
                                          <p:val>
                                            <p:fltVal val="0"/>
                                          </p:val>
                                        </p:tav>
                                        <p:tav tm="100000">
                                          <p:val>
                                            <p:fltVal val="1"/>
                                          </p:val>
                                        </p:tav>
                                      </p:tavLst>
                                    </p:anim>
                                    <p:animScale>
                                      <p:cBhvr>
                                        <p:cTn id="110" dur="13">
                                          <p:stCondLst>
                                            <p:cond delay="325"/>
                                          </p:stCondLst>
                                        </p:cTn>
                                        <p:tgtEl>
                                          <p:spTgt spid="31"/>
                                        </p:tgtEl>
                                      </p:cBhvr>
                                      <p:to x="100000" y="60000"/>
                                    </p:animScale>
                                    <p:animScale>
                                      <p:cBhvr>
                                        <p:cTn id="111" dur="83" decel="50000">
                                          <p:stCondLst>
                                            <p:cond delay="338"/>
                                          </p:stCondLst>
                                        </p:cTn>
                                        <p:tgtEl>
                                          <p:spTgt spid="31"/>
                                        </p:tgtEl>
                                      </p:cBhvr>
                                      <p:to x="100000" y="100000"/>
                                    </p:animScale>
                                    <p:animScale>
                                      <p:cBhvr>
                                        <p:cTn id="112" dur="13">
                                          <p:stCondLst>
                                            <p:cond delay="656"/>
                                          </p:stCondLst>
                                        </p:cTn>
                                        <p:tgtEl>
                                          <p:spTgt spid="31"/>
                                        </p:tgtEl>
                                      </p:cBhvr>
                                      <p:to x="100000" y="80000"/>
                                    </p:animScale>
                                    <p:animScale>
                                      <p:cBhvr>
                                        <p:cTn id="113" dur="83" decel="50000">
                                          <p:stCondLst>
                                            <p:cond delay="669"/>
                                          </p:stCondLst>
                                        </p:cTn>
                                        <p:tgtEl>
                                          <p:spTgt spid="31"/>
                                        </p:tgtEl>
                                      </p:cBhvr>
                                      <p:to x="100000" y="100000"/>
                                    </p:animScale>
                                    <p:animScale>
                                      <p:cBhvr>
                                        <p:cTn id="114" dur="13">
                                          <p:stCondLst>
                                            <p:cond delay="821"/>
                                          </p:stCondLst>
                                        </p:cTn>
                                        <p:tgtEl>
                                          <p:spTgt spid="31"/>
                                        </p:tgtEl>
                                      </p:cBhvr>
                                      <p:to x="100000" y="90000"/>
                                    </p:animScale>
                                    <p:animScale>
                                      <p:cBhvr>
                                        <p:cTn id="115" dur="83" decel="50000">
                                          <p:stCondLst>
                                            <p:cond delay="834"/>
                                          </p:stCondLst>
                                        </p:cTn>
                                        <p:tgtEl>
                                          <p:spTgt spid="31"/>
                                        </p:tgtEl>
                                      </p:cBhvr>
                                      <p:to x="100000" y="100000"/>
                                    </p:animScale>
                                    <p:animScale>
                                      <p:cBhvr>
                                        <p:cTn id="116" dur="13">
                                          <p:stCondLst>
                                            <p:cond delay="904"/>
                                          </p:stCondLst>
                                        </p:cTn>
                                        <p:tgtEl>
                                          <p:spTgt spid="31"/>
                                        </p:tgtEl>
                                      </p:cBhvr>
                                      <p:to x="100000" y="95000"/>
                                    </p:animScale>
                                    <p:animScale>
                                      <p:cBhvr>
                                        <p:cTn id="117" dur="83" decel="50000">
                                          <p:stCondLst>
                                            <p:cond delay="917"/>
                                          </p:stCondLst>
                                        </p:cTn>
                                        <p:tgtEl>
                                          <p:spTgt spid="31"/>
                                        </p:tgtEl>
                                      </p:cBhvr>
                                      <p:to x="100000" y="100000"/>
                                    </p:animScale>
                                  </p:childTnLst>
                                </p:cTn>
                              </p:par>
                              <p:par>
                                <p:cTn id="118" presetID="42" presetClass="entr" presetSubtype="0" fill="hold" nodeType="withEffect">
                                  <p:stCondLst>
                                    <p:cond delay="0"/>
                                  </p:stCondLst>
                                  <p:childTnLst>
                                    <p:set>
                                      <p:cBhvr>
                                        <p:cTn id="119" dur="1" fill="hold">
                                          <p:stCondLst>
                                            <p:cond delay="0"/>
                                          </p:stCondLst>
                                        </p:cTn>
                                        <p:tgtEl>
                                          <p:spTgt spid="8"/>
                                        </p:tgtEl>
                                        <p:attrNameLst>
                                          <p:attrName>style.visibility</p:attrName>
                                        </p:attrNameLst>
                                      </p:cBhvr>
                                      <p:to>
                                        <p:strVal val="visible"/>
                                      </p:to>
                                    </p:set>
                                    <p:animEffect transition="in" filter="fade">
                                      <p:cBhvr>
                                        <p:cTn id="120" dur="1000"/>
                                        <p:tgtEl>
                                          <p:spTgt spid="8"/>
                                        </p:tgtEl>
                                      </p:cBhvr>
                                    </p:animEffect>
                                    <p:anim calcmode="lin" valueType="num">
                                      <p:cBhvr>
                                        <p:cTn id="121" dur="1000" fill="hold"/>
                                        <p:tgtEl>
                                          <p:spTgt spid="8"/>
                                        </p:tgtEl>
                                        <p:attrNameLst>
                                          <p:attrName>ppt_x</p:attrName>
                                        </p:attrNameLst>
                                      </p:cBhvr>
                                      <p:tavLst>
                                        <p:tav tm="0">
                                          <p:val>
                                            <p:strVal val="#ppt_x"/>
                                          </p:val>
                                        </p:tav>
                                        <p:tav tm="100000">
                                          <p:val>
                                            <p:strVal val="#ppt_x"/>
                                          </p:val>
                                        </p:tav>
                                      </p:tavLst>
                                    </p:anim>
                                    <p:anim calcmode="lin" valueType="num">
                                      <p:cBhvr>
                                        <p:cTn id="122" dur="1000" fill="hold"/>
                                        <p:tgtEl>
                                          <p:spTgt spid="8"/>
                                        </p:tgtEl>
                                        <p:attrNameLst>
                                          <p:attrName>ppt_y</p:attrName>
                                        </p:attrNameLst>
                                      </p:cBhvr>
                                      <p:tavLst>
                                        <p:tav tm="0">
                                          <p:val>
                                            <p:strVal val="#ppt_y+.1"/>
                                          </p:val>
                                        </p:tav>
                                        <p:tav tm="100000">
                                          <p:val>
                                            <p:strVal val="#ppt_y"/>
                                          </p:val>
                                        </p:tav>
                                      </p:tavLst>
                                    </p:anim>
                                  </p:childTnLst>
                                </p:cTn>
                              </p:par>
                            </p:childTnLst>
                          </p:cTn>
                        </p:par>
                        <p:par>
                          <p:cTn id="123" fill="hold">
                            <p:stCondLst>
                              <p:cond delay="3000"/>
                            </p:stCondLst>
                            <p:childTnLst>
                              <p:par>
                                <p:cTn id="124" presetID="42" presetClass="entr" presetSubtype="0" fill="hold" grpId="0" nodeType="afterEffect">
                                  <p:stCondLst>
                                    <p:cond delay="0"/>
                                  </p:stCondLst>
                                  <p:childTnLst>
                                    <p:set>
                                      <p:cBhvr>
                                        <p:cTn id="125" dur="1" fill="hold">
                                          <p:stCondLst>
                                            <p:cond delay="0"/>
                                          </p:stCondLst>
                                        </p:cTn>
                                        <p:tgtEl>
                                          <p:spTgt spid="42"/>
                                        </p:tgtEl>
                                        <p:attrNameLst>
                                          <p:attrName>style.visibility</p:attrName>
                                        </p:attrNameLst>
                                      </p:cBhvr>
                                      <p:to>
                                        <p:strVal val="visible"/>
                                      </p:to>
                                    </p:set>
                                    <p:animEffect transition="in" filter="fade">
                                      <p:cBhvr>
                                        <p:cTn id="126" dur="1000"/>
                                        <p:tgtEl>
                                          <p:spTgt spid="42"/>
                                        </p:tgtEl>
                                      </p:cBhvr>
                                    </p:animEffect>
                                    <p:anim calcmode="lin" valueType="num">
                                      <p:cBhvr>
                                        <p:cTn id="127" dur="1000" fill="hold"/>
                                        <p:tgtEl>
                                          <p:spTgt spid="42"/>
                                        </p:tgtEl>
                                        <p:attrNameLst>
                                          <p:attrName>ppt_x</p:attrName>
                                        </p:attrNameLst>
                                      </p:cBhvr>
                                      <p:tavLst>
                                        <p:tav tm="0">
                                          <p:val>
                                            <p:strVal val="#ppt_x"/>
                                          </p:val>
                                        </p:tav>
                                        <p:tav tm="100000">
                                          <p:val>
                                            <p:strVal val="#ppt_x"/>
                                          </p:val>
                                        </p:tav>
                                      </p:tavLst>
                                    </p:anim>
                                    <p:anim calcmode="lin" valueType="num">
                                      <p:cBhvr>
                                        <p:cTn id="128" dur="1000" fill="hold"/>
                                        <p:tgtEl>
                                          <p:spTgt spid="42"/>
                                        </p:tgtEl>
                                        <p:attrNameLst>
                                          <p:attrName>ppt_y</p:attrName>
                                        </p:attrNameLst>
                                      </p:cBhvr>
                                      <p:tavLst>
                                        <p:tav tm="0">
                                          <p:val>
                                            <p:strVal val="#ppt_y+.1"/>
                                          </p:val>
                                        </p:tav>
                                        <p:tav tm="100000">
                                          <p:val>
                                            <p:strVal val="#ppt_y"/>
                                          </p:val>
                                        </p:tav>
                                      </p:tavLst>
                                    </p:anim>
                                  </p:childTnLst>
                                </p:cTn>
                              </p:par>
                            </p:childTnLst>
                          </p:cTn>
                        </p:par>
                        <p:par>
                          <p:cTn id="129" fill="hold">
                            <p:stCondLst>
                              <p:cond delay="4000"/>
                            </p:stCondLst>
                            <p:childTnLst>
                              <p:par>
                                <p:cTn id="130" presetID="42" presetClass="entr" presetSubtype="0" fill="hold" grpId="0" nodeType="after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fade">
                                      <p:cBhvr>
                                        <p:cTn id="132" dur="1000"/>
                                        <p:tgtEl>
                                          <p:spTgt spid="43"/>
                                        </p:tgtEl>
                                      </p:cBhvr>
                                    </p:animEffect>
                                    <p:anim calcmode="lin" valueType="num">
                                      <p:cBhvr>
                                        <p:cTn id="133" dur="1000" fill="hold"/>
                                        <p:tgtEl>
                                          <p:spTgt spid="43"/>
                                        </p:tgtEl>
                                        <p:attrNameLst>
                                          <p:attrName>ppt_x</p:attrName>
                                        </p:attrNameLst>
                                      </p:cBhvr>
                                      <p:tavLst>
                                        <p:tav tm="0">
                                          <p:val>
                                            <p:strVal val="#ppt_x"/>
                                          </p:val>
                                        </p:tav>
                                        <p:tav tm="100000">
                                          <p:val>
                                            <p:strVal val="#ppt_x"/>
                                          </p:val>
                                        </p:tav>
                                      </p:tavLst>
                                    </p:anim>
                                    <p:anim calcmode="lin" valueType="num">
                                      <p:cBhvr>
                                        <p:cTn id="134" dur="1000" fill="hold"/>
                                        <p:tgtEl>
                                          <p:spTgt spid="43"/>
                                        </p:tgtEl>
                                        <p:attrNameLst>
                                          <p:attrName>ppt_y</p:attrName>
                                        </p:attrNameLst>
                                      </p:cBhvr>
                                      <p:tavLst>
                                        <p:tav tm="0">
                                          <p:val>
                                            <p:strVal val="#ppt_y+.1"/>
                                          </p:val>
                                        </p:tav>
                                        <p:tav tm="100000">
                                          <p:val>
                                            <p:strVal val="#ppt_y"/>
                                          </p:val>
                                        </p:tav>
                                      </p:tavLst>
                                    </p:anim>
                                  </p:childTnLst>
                                </p:cTn>
                              </p:par>
                            </p:childTnLst>
                          </p:cTn>
                        </p:par>
                        <p:par>
                          <p:cTn id="135" fill="hold">
                            <p:stCondLst>
                              <p:cond delay="5000"/>
                            </p:stCondLst>
                            <p:childTnLst>
                              <p:par>
                                <p:cTn id="136" presetID="42" presetClass="entr" presetSubtype="0" fill="hold" grpId="0" nodeType="afterEffect">
                                  <p:stCondLst>
                                    <p:cond delay="0"/>
                                  </p:stCondLst>
                                  <p:childTnLst>
                                    <p:set>
                                      <p:cBhvr>
                                        <p:cTn id="137" dur="1" fill="hold">
                                          <p:stCondLst>
                                            <p:cond delay="0"/>
                                          </p:stCondLst>
                                        </p:cTn>
                                        <p:tgtEl>
                                          <p:spTgt spid="44"/>
                                        </p:tgtEl>
                                        <p:attrNameLst>
                                          <p:attrName>style.visibility</p:attrName>
                                        </p:attrNameLst>
                                      </p:cBhvr>
                                      <p:to>
                                        <p:strVal val="visible"/>
                                      </p:to>
                                    </p:set>
                                    <p:animEffect transition="in" filter="fade">
                                      <p:cBhvr>
                                        <p:cTn id="138" dur="1000"/>
                                        <p:tgtEl>
                                          <p:spTgt spid="44"/>
                                        </p:tgtEl>
                                      </p:cBhvr>
                                    </p:animEffect>
                                    <p:anim calcmode="lin" valueType="num">
                                      <p:cBhvr>
                                        <p:cTn id="139" dur="1000" fill="hold"/>
                                        <p:tgtEl>
                                          <p:spTgt spid="44"/>
                                        </p:tgtEl>
                                        <p:attrNameLst>
                                          <p:attrName>ppt_x</p:attrName>
                                        </p:attrNameLst>
                                      </p:cBhvr>
                                      <p:tavLst>
                                        <p:tav tm="0">
                                          <p:val>
                                            <p:strVal val="#ppt_x"/>
                                          </p:val>
                                        </p:tav>
                                        <p:tav tm="100000">
                                          <p:val>
                                            <p:strVal val="#ppt_x"/>
                                          </p:val>
                                        </p:tav>
                                      </p:tavLst>
                                    </p:anim>
                                    <p:anim calcmode="lin" valueType="num">
                                      <p:cBhvr>
                                        <p:cTn id="14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2" grpId="0"/>
      <p:bldP spid="43" grpId="0"/>
      <p:bldP spid="44" grpId="0"/>
      <p:bldP spid="22" grpId="0" animBg="1"/>
      <p:bldP spid="23" grpId="0"/>
      <p:bldP spid="26" grpId="0" animBg="1"/>
      <p:bldP spid="27" grpId="0"/>
      <p:bldP spid="30" grpId="0" animBg="1"/>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 xmlns:a16="http://schemas.microsoft.com/office/drawing/2014/main" id="{C6775332-2F51-499F-864D-3E532113BEEE}"/>
              </a:ext>
            </a:extLst>
          </p:cNvPr>
          <p:cNvSpPr txBox="1">
            <a:spLocks noChangeArrowheads="1"/>
          </p:cNvSpPr>
          <p:nvPr/>
        </p:nvSpPr>
        <p:spPr bwMode="auto">
          <a:xfrm>
            <a:off x="754201" y="2678950"/>
            <a:ext cx="5341799" cy="452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a:lnSpc>
                <a:spcPts val="2700"/>
              </a:lnSpc>
              <a:buClr>
                <a:srgbClr val="C00000"/>
              </a:buClr>
              <a:buFont typeface="Wingdings" panose="05000000000000000000" pitchFamily="2" charset="2"/>
              <a:buChar char="Ø"/>
            </a:pPr>
            <a:r>
              <a:rPr lang="zh-CN" altLang="en-US" sz="2600" dirty="0">
                <a:solidFill>
                  <a:schemeClr val="bg2">
                    <a:lumMod val="10000"/>
                  </a:schemeClr>
                </a:solidFill>
                <a:latin typeface="+mn-lt"/>
                <a:ea typeface="+mn-ea"/>
                <a:cs typeface="+mn-ea"/>
                <a:sym typeface="+mn-lt"/>
              </a:rPr>
              <a:t>是世界社会主义阵营的有生力量</a:t>
            </a:r>
            <a:endParaRPr lang="zh-CN" altLang="en-US" sz="2600" dirty="0">
              <a:solidFill>
                <a:srgbClr val="C00000"/>
              </a:solidFill>
              <a:latin typeface="+mn-lt"/>
              <a:ea typeface="+mn-ea"/>
              <a:cs typeface="+mn-ea"/>
              <a:sym typeface="+mn-lt"/>
            </a:endParaRPr>
          </a:p>
        </p:txBody>
      </p:sp>
      <p:sp>
        <p:nvSpPr>
          <p:cNvPr id="3" name="文本框 2">
            <a:extLst>
              <a:ext uri="{FF2B5EF4-FFF2-40B4-BE49-F238E27FC236}">
                <a16:creationId xmlns="" xmlns:a16="http://schemas.microsoft.com/office/drawing/2014/main" id="{EA92BECE-DD02-43F1-AE9E-2DBC6812B51C}"/>
              </a:ext>
            </a:extLst>
          </p:cNvPr>
          <p:cNvSpPr txBox="1"/>
          <p:nvPr/>
        </p:nvSpPr>
        <p:spPr>
          <a:xfrm>
            <a:off x="1305405" y="1658678"/>
            <a:ext cx="6892219" cy="600164"/>
          </a:xfrm>
          <a:prstGeom prst="rect">
            <a:avLst/>
          </a:prstGeom>
          <a:noFill/>
        </p:spPr>
        <p:txBody>
          <a:bodyPr wrap="square" rtlCol="0">
            <a:spAutoFit/>
          </a:bodyPr>
          <a:lstStyle/>
          <a:p>
            <a:pPr defTabSz="457200"/>
            <a:r>
              <a:rPr lang="zh-CN" altLang="en-US" sz="3300" b="1" dirty="0">
                <a:solidFill>
                  <a:srgbClr val="C00000"/>
                </a:solidFill>
                <a:cs typeface="+mn-ea"/>
                <a:sym typeface="+mn-lt"/>
              </a:rPr>
              <a:t>中国共产党领导下的中华人民共和国</a:t>
            </a:r>
          </a:p>
        </p:txBody>
      </p:sp>
      <p:sp>
        <p:nvSpPr>
          <p:cNvPr id="4" name="TextBox 7">
            <a:extLst>
              <a:ext uri="{FF2B5EF4-FFF2-40B4-BE49-F238E27FC236}">
                <a16:creationId xmlns="" xmlns:a16="http://schemas.microsoft.com/office/drawing/2014/main" id="{3F5F12DD-118D-4E09-AD90-C847C752FD82}"/>
              </a:ext>
            </a:extLst>
          </p:cNvPr>
          <p:cNvSpPr txBox="1">
            <a:spLocks noChangeArrowheads="1"/>
          </p:cNvSpPr>
          <p:nvPr/>
        </p:nvSpPr>
        <p:spPr bwMode="auto">
          <a:xfrm>
            <a:off x="754201" y="3429000"/>
            <a:ext cx="5161857"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nSpc>
                <a:spcPts val="2700"/>
              </a:lnSpc>
              <a:buClr>
                <a:srgbClr val="C00000"/>
              </a:buClr>
              <a:buFont typeface="Wingdings" panose="05000000000000000000" pitchFamily="2" charset="2"/>
              <a:buChar char="Ø"/>
            </a:pPr>
            <a:r>
              <a:rPr lang="zh-CN" altLang="en-US" sz="2400" dirty="0">
                <a:solidFill>
                  <a:schemeClr val="bg2">
                    <a:lumMod val="10000"/>
                  </a:schemeClr>
                </a:solidFill>
                <a:latin typeface="+mn-lt"/>
                <a:ea typeface="+mn-ea"/>
                <a:cs typeface="+mn-ea"/>
                <a:sym typeface="+mn-lt"/>
              </a:rPr>
              <a:t>是支持亚、非、拉第三世界国家反帝反殖民、争取民族独立运动的坚强后盾</a:t>
            </a:r>
            <a:endParaRPr lang="zh-CN" altLang="en-US" sz="2400" dirty="0">
              <a:solidFill>
                <a:srgbClr val="C00000"/>
              </a:solidFill>
              <a:latin typeface="+mn-lt"/>
              <a:ea typeface="+mn-ea"/>
              <a:cs typeface="+mn-ea"/>
              <a:sym typeface="+mn-lt"/>
            </a:endParaRPr>
          </a:p>
        </p:txBody>
      </p:sp>
      <p:sp>
        <p:nvSpPr>
          <p:cNvPr id="5" name="Aitds4">
            <a:extLst>
              <a:ext uri="{FF2B5EF4-FFF2-40B4-BE49-F238E27FC236}">
                <a16:creationId xmlns="" xmlns:a16="http://schemas.microsoft.com/office/drawing/2014/main" id="{CEFCAC44-020F-4D8D-8F64-3142FA3AFFA9}"/>
              </a:ext>
            </a:extLst>
          </p:cNvPr>
          <p:cNvSpPr txBox="1"/>
          <p:nvPr/>
        </p:nvSpPr>
        <p:spPr>
          <a:xfrm>
            <a:off x="864370" y="4813132"/>
            <a:ext cx="5521743" cy="1615805"/>
          </a:xfrm>
          <a:prstGeom prst="rect">
            <a:avLst/>
          </a:prstGeom>
          <a:noFill/>
        </p:spPr>
        <p:txBody>
          <a:bodyPr wrap="square" lIns="91422" tIns="45709" rIns="91422" bIns="45709" rtlCol="0">
            <a:spAutoFit/>
          </a:bodyPr>
          <a:lstStyle/>
          <a:p>
            <a:pPr lvl="0" algn="just">
              <a:lnSpc>
                <a:spcPct val="150000"/>
              </a:lnSpc>
              <a:defRPr/>
            </a:pPr>
            <a:r>
              <a:rPr lang="zh-CN" altLang="en-US" sz="2200" b="1" dirty="0">
                <a:solidFill>
                  <a:srgbClr val="C00000"/>
                </a:solidFill>
                <a:cs typeface="+mn-ea"/>
                <a:sym typeface="+mn-lt"/>
              </a:rPr>
              <a:t>中国共产党坚持把马克思主义基本原理与中国实际相结合，摆脱了模仿苏联模式的传统思路，成功开辟了中国特色社会主义道路。</a:t>
            </a:r>
          </a:p>
        </p:txBody>
      </p:sp>
      <p:pic>
        <p:nvPicPr>
          <p:cNvPr id="7" name="图片 6">
            <a:extLst>
              <a:ext uri="{FF2B5EF4-FFF2-40B4-BE49-F238E27FC236}">
                <a16:creationId xmlns="" xmlns:a16="http://schemas.microsoft.com/office/drawing/2014/main" id="{8FE3EC76-7476-49CD-B811-F14DFC5C8C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400" y="1595074"/>
            <a:ext cx="645004" cy="663768"/>
          </a:xfrm>
          <a:prstGeom prst="rect">
            <a:avLst/>
          </a:prstGeom>
        </p:spPr>
      </p:pic>
      <p:pic>
        <p:nvPicPr>
          <p:cNvPr id="13" name="图片 12">
            <a:extLst>
              <a:ext uri="{FF2B5EF4-FFF2-40B4-BE49-F238E27FC236}">
                <a16:creationId xmlns="" xmlns:a16="http://schemas.microsoft.com/office/drawing/2014/main" id="{ACFDFBCE-BCFC-43BB-9A47-39D82C95A4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5635" y="2456762"/>
            <a:ext cx="4530242" cy="4530242"/>
          </a:xfrm>
          <a:prstGeom prst="rect">
            <a:avLst/>
          </a:prstGeom>
        </p:spPr>
      </p:pic>
    </p:spTree>
    <p:extLst>
      <p:ext uri="{BB962C8B-B14F-4D97-AF65-F5344CB8AC3E}">
        <p14:creationId xmlns:p14="http://schemas.microsoft.com/office/powerpoint/2010/main" val="3756610060"/>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anim calcmode="lin" valueType="num">
                                      <p:cBhvr>
                                        <p:cTn id="1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175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250"/>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5"/>
                                        </p:tgtEl>
                                        <p:attrNameLst>
                                          <p:attrName>style.visibility</p:attrName>
                                        </p:attrNameLst>
                                      </p:cBhvr>
                                      <p:to>
                                        <p:strVal val="visible"/>
                                      </p:to>
                                    </p:set>
                                    <p:animEffect transition="in" filter="wipe(left)">
                                      <p:cBhvr>
                                        <p:cTn id="27" dur="200"/>
                                        <p:tgtEl>
                                          <p:spTgt spid="5"/>
                                        </p:tgtEl>
                                      </p:cBhvr>
                                    </p:animEffect>
                                  </p:childTnLst>
                                </p:cTn>
                              </p:par>
                            </p:childTnLst>
                          </p:cTn>
                        </p:par>
                        <p:par>
                          <p:cTn id="28" fill="hold">
                            <p:stCondLst>
                              <p:cond delay="5810"/>
                            </p:stCondLst>
                            <p:childTnLst>
                              <p:par>
                                <p:cTn id="29" presetID="42"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4" grpId="0" autoUpdateAnimBg="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575900" y="2003316"/>
            <a:ext cx="8961180" cy="3583877"/>
            <a:chOff x="1705677" y="2761999"/>
            <a:chExt cx="8963254" cy="2977955"/>
          </a:xfrm>
        </p:grpSpPr>
        <p:sp>
          <p:nvSpPr>
            <p:cNvPr id="46" name="矩形 45"/>
            <p:cNvSpPr/>
            <p:nvPr/>
          </p:nvSpPr>
          <p:spPr>
            <a:xfrm>
              <a:off x="1705677" y="2762000"/>
              <a:ext cx="8963254" cy="297795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flipV="1">
              <a:off x="1705677" y="2761999"/>
              <a:ext cx="8963254" cy="16373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TextBox 22"/>
          <p:cNvSpPr txBox="1"/>
          <p:nvPr/>
        </p:nvSpPr>
        <p:spPr>
          <a:xfrm>
            <a:off x="2010099" y="2480586"/>
            <a:ext cx="8201803" cy="2615994"/>
          </a:xfrm>
          <a:prstGeom prst="rect">
            <a:avLst/>
          </a:prstGeom>
          <a:noFill/>
        </p:spPr>
        <p:txBody>
          <a:bodyPr wrap="square" lIns="121815" tIns="60907" rIns="121815" bIns="60907">
            <a:spAutoFit/>
          </a:bodyPr>
          <a:lstStyle/>
          <a:p>
            <a:pPr algn="just">
              <a:lnSpc>
                <a:spcPct val="150000"/>
              </a:lnSpc>
            </a:pPr>
            <a:r>
              <a:rPr lang="zh-CN" altLang="en-US" dirty="0">
                <a:cs typeface="+mn-ea"/>
                <a:sym typeface="+mn-lt"/>
              </a:rPr>
              <a:t>习近平总书记指出，“只有坚持思想建党、理论强党，不忘初心才能更加自觉，担当使命才能更加坚定”“要把学习贯彻党的创新理论作为思想武装的重中之重，并同学习党史、新中国史、改革开放史、社会主义发展史（下称“四史”）结合起来”。“四史” 内容各有侧重，但整体讲的就是中国共产党为人民谋幸福、为民族谋复兴、为世界谋大同的实践史，中国共产党的领导是“四史”的主线。</a:t>
            </a:r>
          </a:p>
        </p:txBody>
      </p:sp>
      <p:pic>
        <p:nvPicPr>
          <p:cNvPr id="1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273293" y="744391"/>
            <a:ext cx="1191404" cy="122606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5718629" y="530498"/>
            <a:ext cx="3352103" cy="1385513"/>
          </a:xfrm>
          <a:prstGeom prst="rect">
            <a:avLst/>
          </a:prstGeom>
        </p:spPr>
        <p:txBody>
          <a:bodyPr wrap="square" lIns="117164" tIns="58581" rIns="117164" bIns="58581">
            <a:spAutoFit/>
          </a:bodyPr>
          <a:lstStyle/>
          <a:p>
            <a:pPr algn="r" fontAlgn="base">
              <a:spcBef>
                <a:spcPct val="0"/>
              </a:spcBef>
              <a:spcAft>
                <a:spcPct val="0"/>
              </a:spcAft>
            </a:pPr>
            <a:r>
              <a:rPr lang="zh-CN" altLang="en-US" sz="4000" b="1" kern="300" dirty="0">
                <a:solidFill>
                  <a:srgbClr val="C00000"/>
                </a:solidFill>
                <a:cs typeface="+mn-ea"/>
                <a:sym typeface="+mn-lt"/>
              </a:rPr>
              <a:t>前   言</a:t>
            </a:r>
            <a:endParaRPr lang="en-US" altLang="zh-CN" sz="4000" b="1" kern="300" dirty="0">
              <a:solidFill>
                <a:srgbClr val="C00000"/>
              </a:solidFill>
              <a:cs typeface="+mn-ea"/>
              <a:sym typeface="+mn-lt"/>
            </a:endParaRPr>
          </a:p>
          <a:p>
            <a:pPr algn="r" fontAlgn="base">
              <a:lnSpc>
                <a:spcPct val="150000"/>
              </a:lnSpc>
              <a:spcBef>
                <a:spcPct val="0"/>
              </a:spcBef>
              <a:spcAft>
                <a:spcPct val="0"/>
              </a:spcAft>
            </a:pPr>
            <a:r>
              <a:rPr lang="en-US" altLang="zh-CN" sz="3200" b="1" dirty="0">
                <a:solidFill>
                  <a:srgbClr val="C00000"/>
                </a:solidFill>
                <a:cs typeface="+mn-ea"/>
                <a:sym typeface="+mn-lt"/>
              </a:rPr>
              <a:t>/PREFACE</a:t>
            </a:r>
            <a:endParaRPr lang="en-GB" altLang="zh-CN" sz="3200" b="1" dirty="0">
              <a:solidFill>
                <a:srgbClr val="C00000"/>
              </a:solidFill>
              <a:cs typeface="+mn-ea"/>
              <a:sym typeface="+mn-lt"/>
            </a:endParaRPr>
          </a:p>
        </p:txBody>
      </p:sp>
      <p:pic>
        <p:nvPicPr>
          <p:cNvPr id="14" name="图片 13">
            <a:extLst>
              <a:ext uri="{FF2B5EF4-FFF2-40B4-BE49-F238E27FC236}">
                <a16:creationId xmlns="" xmlns:a16="http://schemas.microsoft.com/office/drawing/2014/main" id="{F3306388-25A3-491B-A045-07CDDAE0DD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512115"/>
            <a:ext cx="12192000" cy="1374605"/>
          </a:xfrm>
          <a:prstGeom prst="rect">
            <a:avLst/>
          </a:prstGeom>
        </p:spPr>
      </p:pic>
      <p:pic>
        <p:nvPicPr>
          <p:cNvPr id="19" name="图片 18">
            <a:extLst>
              <a:ext uri="{FF2B5EF4-FFF2-40B4-BE49-F238E27FC236}">
                <a16:creationId xmlns="" xmlns:a16="http://schemas.microsoft.com/office/drawing/2014/main" id="{257FA405-5DE0-4A92-A989-E924632027F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33348" r="24861" b="41309"/>
          <a:stretch/>
        </p:blipFill>
        <p:spPr>
          <a:xfrm>
            <a:off x="9464720" y="5961557"/>
            <a:ext cx="2707322" cy="913115"/>
          </a:xfrm>
          <a:prstGeom prst="rect">
            <a:avLst/>
          </a:prstGeom>
        </p:spPr>
      </p:pic>
      <p:pic>
        <p:nvPicPr>
          <p:cNvPr id="20" name="图片 19">
            <a:extLst>
              <a:ext uri="{FF2B5EF4-FFF2-40B4-BE49-F238E27FC236}">
                <a16:creationId xmlns="" xmlns:a16="http://schemas.microsoft.com/office/drawing/2014/main" id="{85F333AC-6D58-43BE-BF5B-3CF91B46476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t="28449" r="2167" b="30893"/>
          <a:stretch/>
        </p:blipFill>
        <p:spPr>
          <a:xfrm>
            <a:off x="3778362" y="4965501"/>
            <a:ext cx="4673373" cy="1892499"/>
          </a:xfrm>
          <a:prstGeom prst="rect">
            <a:avLst/>
          </a:prstGeom>
        </p:spPr>
      </p:pic>
      <p:pic>
        <p:nvPicPr>
          <p:cNvPr id="21" name="图片 20">
            <a:extLst>
              <a:ext uri="{FF2B5EF4-FFF2-40B4-BE49-F238E27FC236}">
                <a16:creationId xmlns="" xmlns:a16="http://schemas.microsoft.com/office/drawing/2014/main" id="{165AB2ED-59DD-40D3-870A-8247B830C2CE}"/>
              </a:ext>
            </a:extLst>
          </p:cNvPr>
          <p:cNvPicPr>
            <a:picLocks noChangeAspect="1"/>
          </p:cNvPicPr>
          <p:nvPr/>
        </p:nvPicPr>
        <p:blipFill>
          <a:blip r:embed="rId7"/>
          <a:stretch>
            <a:fillRect/>
          </a:stretch>
        </p:blipFill>
        <p:spPr>
          <a:xfrm>
            <a:off x="-6157" y="0"/>
            <a:ext cx="5499069" cy="1628008"/>
          </a:xfrm>
          <a:prstGeom prst="rect">
            <a:avLst/>
          </a:prstGeom>
        </p:spPr>
      </p:pic>
    </p:spTree>
    <p:extLst>
      <p:ext uri="{BB962C8B-B14F-4D97-AF65-F5344CB8AC3E}">
        <p14:creationId xmlns:p14="http://schemas.microsoft.com/office/powerpoint/2010/main" val="155227680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wind"/>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800" fill="hold"/>
                                        <p:tgtEl>
                                          <p:spTgt spid="11"/>
                                        </p:tgtEl>
                                        <p:attrNameLst>
                                          <p:attrName>ppt_w</p:attrName>
                                        </p:attrNameLst>
                                      </p:cBhvr>
                                      <p:tavLst>
                                        <p:tav tm="0">
                                          <p:val>
                                            <p:fltVal val="0"/>
                                          </p:val>
                                        </p:tav>
                                        <p:tav tm="100000">
                                          <p:val>
                                            <p:strVal val="#ppt_w"/>
                                          </p:val>
                                        </p:tav>
                                      </p:tavLst>
                                    </p:anim>
                                    <p:anim calcmode="lin" valueType="num">
                                      <p:cBhvr>
                                        <p:cTn id="8" dur="800" fill="hold"/>
                                        <p:tgtEl>
                                          <p:spTgt spid="11"/>
                                        </p:tgtEl>
                                        <p:attrNameLst>
                                          <p:attrName>ppt_h</p:attrName>
                                        </p:attrNameLst>
                                      </p:cBhvr>
                                      <p:tavLst>
                                        <p:tav tm="0">
                                          <p:val>
                                            <p:fltVal val="0"/>
                                          </p:val>
                                        </p:tav>
                                        <p:tav tm="100000">
                                          <p:val>
                                            <p:strVal val="#ppt_h"/>
                                          </p:val>
                                        </p:tav>
                                      </p:tavLst>
                                    </p:anim>
                                    <p:animEffect transition="in" filter="fade">
                                      <p:cBhvr>
                                        <p:cTn id="9" dur="800"/>
                                        <p:tgtEl>
                                          <p:spTgt spid="11"/>
                                        </p:tgtEl>
                                      </p:cBhvr>
                                    </p:animEffect>
                                  </p:childTnLst>
                                </p:cTn>
                              </p:par>
                            </p:childTnLst>
                          </p:cTn>
                        </p:par>
                        <p:par>
                          <p:cTn id="10" fill="hold">
                            <p:stCondLst>
                              <p:cond delay="800"/>
                            </p:stCondLst>
                            <p:childTnLst>
                              <p:par>
                                <p:cTn id="11" presetID="22" presetClass="entr" presetSubtype="8"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1300"/>
                            </p:stCondLst>
                            <p:childTnLst>
                              <p:par>
                                <p:cTn id="15" presetID="22" presetClass="entr" presetSubtype="1"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800"/>
                            </p:stCondLst>
                            <p:childTnLst>
                              <p:par>
                                <p:cTn id="19" presetID="10" presetClass="entr" presetSubtype="0" fill="hold" grpId="0" nodeType="afterEffect">
                                  <p:stCondLst>
                                    <p:cond delay="0"/>
                                  </p:stCondLst>
                                  <p:iterate type="lt">
                                    <p:tmPct val="10000"/>
                                  </p:iterate>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1100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11500"/>
                            </p:stCondLst>
                            <p:childTnLst>
                              <p:par>
                                <p:cTn id="27" presetID="42"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childTnLst>
                          </p:cTn>
                        </p:par>
                        <p:par>
                          <p:cTn id="32" fill="hold">
                            <p:stCondLst>
                              <p:cond delay="12500"/>
                            </p:stCondLst>
                            <p:childTnLst>
                              <p:par>
                                <p:cTn id="33" presetID="22" presetClass="entr" presetSubtype="4"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childTnLst>
                          </p:cTn>
                        </p:par>
                        <p:par>
                          <p:cTn id="36" fill="hold">
                            <p:stCondLst>
                              <p:cond delay="13000"/>
                            </p:stCondLst>
                            <p:childTnLst>
                              <p:par>
                                <p:cTn id="37" presetID="22" presetClass="entr" presetSubtype="1"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itds4">
            <a:extLst>
              <a:ext uri="{FF2B5EF4-FFF2-40B4-BE49-F238E27FC236}">
                <a16:creationId xmlns="" xmlns:a16="http://schemas.microsoft.com/office/drawing/2014/main" id="{6F4B3077-61B9-4F16-B7E3-CA2C46842EBF}"/>
              </a:ext>
            </a:extLst>
          </p:cNvPr>
          <p:cNvSpPr txBox="1"/>
          <p:nvPr/>
        </p:nvSpPr>
        <p:spPr>
          <a:xfrm>
            <a:off x="553674" y="1655681"/>
            <a:ext cx="11071951" cy="1172606"/>
          </a:xfrm>
          <a:prstGeom prst="rect">
            <a:avLst/>
          </a:prstGeom>
          <a:noFill/>
        </p:spPr>
        <p:txBody>
          <a:bodyPr wrap="square" lIns="91422" tIns="45709" rIns="91422" bIns="45709" rtlCol="0">
            <a:spAutoFit/>
          </a:bodyPr>
          <a:lstStyle/>
          <a:p>
            <a:pPr lvl="0" algn="just">
              <a:lnSpc>
                <a:spcPct val="130000"/>
              </a:lnSpc>
              <a:defRPr/>
            </a:pPr>
            <a:r>
              <a:rPr lang="zh-CN" altLang="en-US" dirty="0">
                <a:cs typeface="+mn-ea"/>
                <a:sym typeface="+mn-lt"/>
              </a:rPr>
              <a:t>上世纪八十年代末、九十年代初，苏东社会主义国家解体使国际共产主义运动走入低谷。在中国共产党的正确领导下，中国用几十年时间走完了发达国家几百年走过的工业化进程，人民生活显著改善，社会长期稳定，社会主义在同资本主义竞争中所处的被动局面得到很大程度的扭转。</a:t>
            </a:r>
          </a:p>
        </p:txBody>
      </p:sp>
      <p:sp>
        <p:nvSpPr>
          <p:cNvPr id="3" name="TextBox 40">
            <a:extLst>
              <a:ext uri="{FF2B5EF4-FFF2-40B4-BE49-F238E27FC236}">
                <a16:creationId xmlns="" xmlns:a16="http://schemas.microsoft.com/office/drawing/2014/main" id="{0C60A1EB-CB15-4007-8A66-644B3CBC93FF}"/>
              </a:ext>
            </a:extLst>
          </p:cNvPr>
          <p:cNvSpPr txBox="1"/>
          <p:nvPr/>
        </p:nvSpPr>
        <p:spPr>
          <a:xfrm>
            <a:off x="553674" y="3988640"/>
            <a:ext cx="7782384" cy="2336024"/>
          </a:xfrm>
          <a:prstGeom prst="rect">
            <a:avLst/>
          </a:prstGeom>
          <a:noFill/>
        </p:spPr>
        <p:txBody>
          <a:bodyPr wrap="square" rtlCol="0">
            <a:spAutoFit/>
          </a:bodyPr>
          <a:lstStyle/>
          <a:p>
            <a:pPr marL="285750" indent="-285750" defTabSz="1218987">
              <a:lnSpc>
                <a:spcPct val="135000"/>
              </a:lnSpc>
              <a:buClr>
                <a:srgbClr val="C00000"/>
              </a:buClr>
              <a:buFont typeface="Wingdings" panose="05000000000000000000" pitchFamily="2" charset="2"/>
              <a:buChar char="Ø"/>
              <a:defRPr/>
            </a:pPr>
            <a:r>
              <a:rPr lang="zh-CN" altLang="en-US" dirty="0">
                <a:solidFill>
                  <a:srgbClr val="44546A">
                    <a:lumMod val="50000"/>
                  </a:srgbClr>
                </a:solidFill>
                <a:cs typeface="+mn-ea"/>
                <a:sym typeface="+mn-lt"/>
              </a:rPr>
              <a:t>在中国共产党的正确领导下，我国国家制度和国家治理体系体现出显著优势，科学社会主义在中国焕发出强大生机活力。</a:t>
            </a:r>
            <a:endParaRPr lang="en-US" altLang="zh-CN" dirty="0">
              <a:solidFill>
                <a:srgbClr val="44546A">
                  <a:lumMod val="50000"/>
                </a:srgbClr>
              </a:solidFill>
              <a:cs typeface="+mn-ea"/>
              <a:sym typeface="+mn-lt"/>
            </a:endParaRPr>
          </a:p>
          <a:p>
            <a:pPr marL="285750" indent="-285750" defTabSz="1218987">
              <a:lnSpc>
                <a:spcPct val="135000"/>
              </a:lnSpc>
              <a:buClr>
                <a:srgbClr val="C00000"/>
              </a:buClr>
              <a:buFont typeface="Wingdings" panose="05000000000000000000" pitchFamily="2" charset="2"/>
              <a:buChar char="Ø"/>
              <a:defRPr/>
            </a:pPr>
            <a:r>
              <a:rPr lang="zh-CN" altLang="en-US" dirty="0">
                <a:solidFill>
                  <a:srgbClr val="44546A">
                    <a:lumMod val="50000"/>
                  </a:srgbClr>
                </a:solidFill>
                <a:cs typeface="+mn-ea"/>
                <a:sym typeface="+mn-lt"/>
              </a:rPr>
              <a:t>中国特色社会主义成为科学社会主义发展的伟大旗帜， 成为振兴世界社会主义的中流砥柱。</a:t>
            </a:r>
            <a:endParaRPr lang="en-US" altLang="zh-CN" dirty="0">
              <a:solidFill>
                <a:srgbClr val="44546A">
                  <a:lumMod val="50000"/>
                </a:srgbClr>
              </a:solidFill>
              <a:cs typeface="+mn-ea"/>
              <a:sym typeface="+mn-lt"/>
            </a:endParaRPr>
          </a:p>
          <a:p>
            <a:pPr marL="285750" indent="-285750" defTabSz="1218987">
              <a:lnSpc>
                <a:spcPct val="135000"/>
              </a:lnSpc>
              <a:buClr>
                <a:srgbClr val="C00000"/>
              </a:buClr>
              <a:buFont typeface="Wingdings" panose="05000000000000000000" pitchFamily="2" charset="2"/>
              <a:buChar char="Ø"/>
              <a:defRPr/>
            </a:pPr>
            <a:r>
              <a:rPr lang="zh-CN" altLang="en-US" dirty="0">
                <a:solidFill>
                  <a:srgbClr val="44546A">
                    <a:lumMod val="50000"/>
                  </a:srgbClr>
                </a:solidFill>
                <a:cs typeface="+mn-ea"/>
                <a:sym typeface="+mn-lt"/>
              </a:rPr>
              <a:t>在国际环境日益复杂多变的当下，中国共产党有责任、有信心、有能力为科学社会主义新发展做出更大历史贡献。</a:t>
            </a:r>
          </a:p>
        </p:txBody>
      </p:sp>
      <p:grpSp>
        <p:nvGrpSpPr>
          <p:cNvPr id="9" name="组合 8">
            <a:extLst>
              <a:ext uri="{FF2B5EF4-FFF2-40B4-BE49-F238E27FC236}">
                <a16:creationId xmlns="" xmlns:a16="http://schemas.microsoft.com/office/drawing/2014/main" id="{6B0FCF2C-9B8D-4CA2-B837-E83C351F2723}"/>
              </a:ext>
            </a:extLst>
          </p:cNvPr>
          <p:cNvGrpSpPr/>
          <p:nvPr/>
        </p:nvGrpSpPr>
        <p:grpSpPr>
          <a:xfrm>
            <a:off x="738130" y="3160758"/>
            <a:ext cx="3285091" cy="520891"/>
            <a:chOff x="738130" y="3160758"/>
            <a:chExt cx="3285091" cy="520891"/>
          </a:xfrm>
        </p:grpSpPr>
        <p:sp>
          <p:nvSpPr>
            <p:cNvPr id="4" name="矩形 3">
              <a:extLst>
                <a:ext uri="{FF2B5EF4-FFF2-40B4-BE49-F238E27FC236}">
                  <a16:creationId xmlns="" xmlns:a16="http://schemas.microsoft.com/office/drawing/2014/main" id="{1882EBF9-ABB6-489D-A6B7-F5D15ED5E69D}"/>
                </a:ext>
              </a:extLst>
            </p:cNvPr>
            <p:cNvSpPr/>
            <p:nvPr/>
          </p:nvSpPr>
          <p:spPr>
            <a:xfrm>
              <a:off x="1504583" y="3182778"/>
              <a:ext cx="2518638" cy="492443"/>
            </a:xfrm>
            <a:prstGeom prst="rect">
              <a:avLst/>
            </a:prstGeom>
            <a:solidFill>
              <a:srgbClr val="C00000"/>
            </a:solidFill>
          </p:spPr>
          <p:txBody>
            <a:bodyPr wrap="none">
              <a:spAutoFit/>
            </a:bodyPr>
            <a:lstStyle/>
            <a:p>
              <a:r>
                <a:rPr lang="zh-CN" altLang="en-US" sz="2600" dirty="0">
                  <a:solidFill>
                    <a:schemeClr val="bg1"/>
                  </a:solidFill>
                  <a:cs typeface="+mn-ea"/>
                  <a:sym typeface="+mn-lt"/>
                </a:rPr>
                <a:t>进入二十一世纪</a:t>
              </a:r>
            </a:p>
          </p:txBody>
        </p:sp>
        <p:grpSp>
          <p:nvGrpSpPr>
            <p:cNvPr id="8" name="组合 7">
              <a:extLst>
                <a:ext uri="{FF2B5EF4-FFF2-40B4-BE49-F238E27FC236}">
                  <a16:creationId xmlns="" xmlns:a16="http://schemas.microsoft.com/office/drawing/2014/main" id="{696A5BC1-489C-4706-A124-2328EFEB9F9F}"/>
                </a:ext>
              </a:extLst>
            </p:cNvPr>
            <p:cNvGrpSpPr/>
            <p:nvPr/>
          </p:nvGrpSpPr>
          <p:grpSpPr>
            <a:xfrm>
              <a:off x="738130" y="3160758"/>
              <a:ext cx="694063" cy="520891"/>
              <a:chOff x="738130" y="3309645"/>
              <a:chExt cx="694063" cy="520891"/>
            </a:xfrm>
          </p:grpSpPr>
          <p:sp>
            <p:nvSpPr>
              <p:cNvPr id="5" name="矩形 4">
                <a:extLst>
                  <a:ext uri="{FF2B5EF4-FFF2-40B4-BE49-F238E27FC236}">
                    <a16:creationId xmlns="" xmlns:a16="http://schemas.microsoft.com/office/drawing/2014/main" id="{6CBCC5DF-F321-4EBC-9A79-199D7593D299}"/>
                  </a:ext>
                </a:extLst>
              </p:cNvPr>
              <p:cNvSpPr/>
              <p:nvPr/>
            </p:nvSpPr>
            <p:spPr>
              <a:xfrm>
                <a:off x="738130" y="3316076"/>
                <a:ext cx="694063" cy="50803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a:extLst>
                  <a:ext uri="{FF2B5EF4-FFF2-40B4-BE49-F238E27FC236}">
                    <a16:creationId xmlns="" xmlns:a16="http://schemas.microsoft.com/office/drawing/2014/main" id="{12ABA861-3D80-4D01-BB95-E75CE435F8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715" y="3309645"/>
                <a:ext cx="520891" cy="520891"/>
              </a:xfrm>
              <a:prstGeom prst="rect">
                <a:avLst/>
              </a:prstGeom>
            </p:spPr>
          </p:pic>
        </p:grpSp>
      </p:grpSp>
      <p:pic>
        <p:nvPicPr>
          <p:cNvPr id="11" name="图片 10">
            <a:extLst>
              <a:ext uri="{FF2B5EF4-FFF2-40B4-BE49-F238E27FC236}">
                <a16:creationId xmlns="" xmlns:a16="http://schemas.microsoft.com/office/drawing/2014/main" id="{F5E98DC9-85EC-4F75-950C-541FEA9CA5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8781" y="3254349"/>
            <a:ext cx="3561941" cy="3561941"/>
          </a:xfrm>
          <a:prstGeom prst="rect">
            <a:avLst/>
          </a:prstGeom>
        </p:spPr>
      </p:pic>
    </p:spTree>
    <p:extLst>
      <p:ext uri="{BB962C8B-B14F-4D97-AF65-F5344CB8AC3E}">
        <p14:creationId xmlns:p14="http://schemas.microsoft.com/office/powerpoint/2010/main" val="2305429401"/>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childTnLst>
                          </p:cTn>
                        </p:par>
                        <p:par>
                          <p:cTn id="8" fill="hold">
                            <p:stCondLst>
                              <p:cond delay="764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864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9140"/>
                            </p:stCondLst>
                            <p:childTnLst>
                              <p:par>
                                <p:cTn id="19" presetID="42"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bwMode="auto">
          <a:xfrm>
            <a:off x="5980134" y="2409690"/>
            <a:ext cx="5343634" cy="3724410"/>
          </a:xfrm>
          <a:prstGeom prst="rect">
            <a:avLst/>
          </a:prstGeom>
          <a:solidFill>
            <a:schemeClr val="bg1"/>
          </a:solidFill>
          <a:ln w="9525" cap="flat" cmpd="sng" algn="ctr">
            <a:solidFill>
              <a:schemeClr val="bg2">
                <a:lumMod val="75000"/>
              </a:schemeClr>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spcBef>
                <a:spcPct val="0"/>
              </a:spcBef>
              <a:spcAft>
                <a:spcPct val="0"/>
              </a:spcAft>
            </a:pPr>
            <a:endParaRPr lang="zh-CN" altLang="en-US" sz="1799">
              <a:cs typeface="+mn-ea"/>
              <a:sym typeface="+mn-lt"/>
            </a:endParaRPr>
          </a:p>
        </p:txBody>
      </p:sp>
      <p:sp>
        <p:nvSpPr>
          <p:cNvPr id="7" name="矩形 6"/>
          <p:cNvSpPr/>
          <p:nvPr/>
        </p:nvSpPr>
        <p:spPr>
          <a:xfrm>
            <a:off x="6096000" y="2972974"/>
            <a:ext cx="5227768" cy="2862322"/>
          </a:xfrm>
          <a:prstGeom prst="rect">
            <a:avLst/>
          </a:prstGeom>
          <a:noFill/>
        </p:spPr>
        <p:txBody>
          <a:bodyPr wrap="square" rtlCol="0">
            <a:spAutoFit/>
          </a:bodyPr>
          <a:lstStyle/>
          <a:p>
            <a:pPr indent="457200" algn="just">
              <a:lnSpc>
                <a:spcPct val="150000"/>
              </a:lnSpc>
            </a:pPr>
            <a:r>
              <a:rPr lang="zh-CN" altLang="en-US" sz="2000" dirty="0">
                <a:cs typeface="+mn-ea"/>
                <a:sym typeface="+mn-lt"/>
              </a:rPr>
              <a:t>是贯穿党史、新中国史、改革开放史、社会主义发展史的主导性实践逻辑。党员干部在系统研读“四史”材料时，要准确把握党的领导这一主线，不断深化“四史”学习教育， 切实增强在实践中守初心、担使命的思想自觉和行动自觉。</a:t>
            </a:r>
          </a:p>
        </p:txBody>
      </p:sp>
      <p:sp>
        <p:nvSpPr>
          <p:cNvPr id="4" name="矩形 3"/>
          <p:cNvSpPr/>
          <p:nvPr/>
        </p:nvSpPr>
        <p:spPr>
          <a:xfrm>
            <a:off x="6982367" y="2091401"/>
            <a:ext cx="3339168" cy="399954"/>
          </a:xfrm>
          <a:prstGeom prst="rect">
            <a:avLst/>
          </a:prstGeom>
          <a:solidFill>
            <a:srgbClr val="C00000"/>
          </a:solidFill>
          <a:ln w="2857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04" tIns="45702" rIns="91404" bIns="45702" numCol="1" rtlCol="0" anchor="t" anchorCtr="0" compatLnSpc="1">
            <a:prstTxWarp prst="textNoShape">
              <a:avLst/>
            </a:prstTxWarp>
          </a:bodyPr>
          <a:lstStyle/>
          <a:p>
            <a:pPr algn="ctr"/>
            <a:r>
              <a:rPr lang="zh-CN" altLang="en-US" sz="2400" b="1" dirty="0">
                <a:solidFill>
                  <a:schemeClr val="bg1"/>
                </a:solidFill>
                <a:cs typeface="+mn-ea"/>
                <a:sym typeface="+mn-lt"/>
              </a:rPr>
              <a:t>中国共产党的领导</a:t>
            </a:r>
          </a:p>
        </p:txBody>
      </p:sp>
      <p:pic>
        <p:nvPicPr>
          <p:cNvPr id="8" name="图片 7">
            <a:extLst>
              <a:ext uri="{FF2B5EF4-FFF2-40B4-BE49-F238E27FC236}">
                <a16:creationId xmlns="" xmlns:a16="http://schemas.microsoft.com/office/drawing/2014/main" id="{91EBC3D3-E0E4-4BD6-A4E8-CF81389656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735" y="1016000"/>
            <a:ext cx="5343634" cy="5343634"/>
          </a:xfrm>
          <a:prstGeom prst="rect">
            <a:avLst/>
          </a:prstGeom>
        </p:spPr>
      </p:pic>
    </p:spTree>
    <p:extLst>
      <p:ext uri="{BB962C8B-B14F-4D97-AF65-F5344CB8AC3E}">
        <p14:creationId xmlns:p14="http://schemas.microsoft.com/office/powerpoint/2010/main" val="304383774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 xmlns:a16="http://schemas.microsoft.com/office/drawing/2014/main" id="{19FB3918-9C6A-496F-8CD9-E35C5E00C45F}"/>
              </a:ext>
            </a:extLst>
          </p:cNvPr>
          <p:cNvGrpSpPr/>
          <p:nvPr/>
        </p:nvGrpSpPr>
        <p:grpSpPr>
          <a:xfrm>
            <a:off x="3964918" y="1908335"/>
            <a:ext cx="4434017" cy="816040"/>
            <a:chOff x="1225366" y="2254249"/>
            <a:chExt cx="4434017" cy="816040"/>
          </a:xfrm>
          <a:solidFill>
            <a:schemeClr val="accent4">
              <a:lumMod val="20000"/>
              <a:lumOff val="80000"/>
            </a:schemeClr>
          </a:solidFill>
        </p:grpSpPr>
        <p:sp>
          <p:nvSpPr>
            <p:cNvPr id="12" name="任意多边形 29">
              <a:extLst>
                <a:ext uri="{FF2B5EF4-FFF2-40B4-BE49-F238E27FC236}">
                  <a16:creationId xmlns="" xmlns:a16="http://schemas.microsoft.com/office/drawing/2014/main" id="{E571AD95-ABA0-416D-BEDC-3A86477F3903}"/>
                </a:ext>
              </a:extLst>
            </p:cNvPr>
            <p:cNvSpPr/>
            <p:nvPr/>
          </p:nvSpPr>
          <p:spPr>
            <a:xfrm>
              <a:off x="1917718" y="2254249"/>
              <a:ext cx="3004458" cy="816040"/>
            </a:xfrm>
            <a:prstGeom prst="roundRect">
              <a:avLst>
                <a:gd name="adj" fmla="val 35937"/>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cs typeface="+mn-ea"/>
                <a:sym typeface="+mn-lt"/>
              </a:endParaRPr>
            </a:p>
          </p:txBody>
        </p:sp>
        <p:sp>
          <p:nvSpPr>
            <p:cNvPr id="13" name="矩形 12">
              <a:extLst>
                <a:ext uri="{FF2B5EF4-FFF2-40B4-BE49-F238E27FC236}">
                  <a16:creationId xmlns="" xmlns:a16="http://schemas.microsoft.com/office/drawing/2014/main" id="{2CD4241B-B5DB-4BE3-9A93-A827E2E08D31}"/>
                </a:ext>
              </a:extLst>
            </p:cNvPr>
            <p:cNvSpPr/>
            <p:nvPr/>
          </p:nvSpPr>
          <p:spPr>
            <a:xfrm>
              <a:off x="1225366" y="2343858"/>
              <a:ext cx="4434017" cy="707886"/>
            </a:xfrm>
            <a:prstGeom prst="rect">
              <a:avLst/>
            </a:prstGeom>
            <a:noFill/>
          </p:spPr>
          <p:txBody>
            <a:bodyPr wrap="square">
              <a:spAutoFit/>
            </a:bodyPr>
            <a:lstStyle/>
            <a:p>
              <a:pPr lvl="0" algn="ctr" defTabSz="914400">
                <a:defRPr/>
              </a:pPr>
              <a:r>
                <a:rPr lang="zh-CN" altLang="en-US" sz="4000" b="1" dirty="0">
                  <a:solidFill>
                    <a:srgbClr val="C00000"/>
                  </a:solidFill>
                  <a:cs typeface="+mn-ea"/>
                  <a:sym typeface="+mn-lt"/>
                </a:rPr>
                <a:t>第五章 </a:t>
              </a:r>
              <a:endParaRPr kumimoji="0" lang="zh-CN" altLang="en-US" sz="4000" b="1" i="0" u="none" strike="noStrike" kern="1200" cap="none" spc="0" normalizeH="0" baseline="0" noProof="0" dirty="0">
                <a:ln>
                  <a:noFill/>
                </a:ln>
                <a:solidFill>
                  <a:srgbClr val="C00000"/>
                </a:solidFill>
                <a:effectLst/>
                <a:uLnTx/>
                <a:uFillTx/>
                <a:cs typeface="+mn-ea"/>
                <a:sym typeface="+mn-lt"/>
              </a:endParaRPr>
            </a:p>
          </p:txBody>
        </p:sp>
      </p:grpSp>
      <p:sp>
        <p:nvSpPr>
          <p:cNvPr id="14" name="矩形 13">
            <a:extLst>
              <a:ext uri="{FF2B5EF4-FFF2-40B4-BE49-F238E27FC236}">
                <a16:creationId xmlns="" xmlns:a16="http://schemas.microsoft.com/office/drawing/2014/main" id="{2FCBCC53-878D-45D4-BC68-EE4DC0E74E7B}"/>
              </a:ext>
            </a:extLst>
          </p:cNvPr>
          <p:cNvSpPr/>
          <p:nvPr/>
        </p:nvSpPr>
        <p:spPr>
          <a:xfrm>
            <a:off x="3129416" y="2928076"/>
            <a:ext cx="5920468" cy="1754326"/>
          </a:xfrm>
          <a:prstGeom prst="rect">
            <a:avLst/>
          </a:prstGeom>
        </p:spPr>
        <p:txBody>
          <a:bodyPr wrap="square">
            <a:spAutoFit/>
          </a:bodyPr>
          <a:lstStyle/>
          <a:p>
            <a:pPr algn="ctr" fontAlgn="base">
              <a:spcBef>
                <a:spcPct val="0"/>
              </a:spcBef>
              <a:spcAft>
                <a:spcPct val="0"/>
              </a:spcAft>
              <a:defRPr/>
            </a:pPr>
            <a:r>
              <a:rPr lang="zh-CN" altLang="en-US" sz="5400" b="1" kern="0" dirty="0">
                <a:ln w="3175">
                  <a:noFill/>
                </a:ln>
                <a:solidFill>
                  <a:srgbClr val="C00000"/>
                </a:solidFill>
                <a:cs typeface="+mn-ea"/>
                <a:sym typeface="+mn-lt"/>
              </a:rPr>
              <a:t>学好“四史”，牢记初心使命</a:t>
            </a:r>
          </a:p>
        </p:txBody>
      </p:sp>
      <p:pic>
        <p:nvPicPr>
          <p:cNvPr id="16" name="图片 15">
            <a:extLst>
              <a:ext uri="{FF2B5EF4-FFF2-40B4-BE49-F238E27FC236}">
                <a16:creationId xmlns="" xmlns:a16="http://schemas.microsoft.com/office/drawing/2014/main" id="{4FBACB5E-ABE4-4E01-87B6-16321EF66E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7266" y="1659086"/>
            <a:ext cx="1360008" cy="1360008"/>
          </a:xfrm>
          <a:prstGeom prst="rect">
            <a:avLst/>
          </a:prstGeom>
        </p:spPr>
      </p:pic>
      <p:pic>
        <p:nvPicPr>
          <p:cNvPr id="20" name="图片 19">
            <a:extLst>
              <a:ext uri="{FF2B5EF4-FFF2-40B4-BE49-F238E27FC236}">
                <a16:creationId xmlns="" xmlns:a16="http://schemas.microsoft.com/office/drawing/2014/main" id="{60A7917F-B2F4-42F9-BD55-F46A6F1C447E}"/>
              </a:ext>
            </a:extLst>
          </p:cNvPr>
          <p:cNvPicPr>
            <a:picLocks noChangeAspect="1"/>
          </p:cNvPicPr>
          <p:nvPr/>
        </p:nvPicPr>
        <p:blipFill>
          <a:blip r:embed="rId3"/>
          <a:stretch>
            <a:fillRect/>
          </a:stretch>
        </p:blipFill>
        <p:spPr>
          <a:xfrm>
            <a:off x="-6157" y="0"/>
            <a:ext cx="5499069" cy="1628008"/>
          </a:xfrm>
          <a:prstGeom prst="rect">
            <a:avLst/>
          </a:prstGeom>
        </p:spPr>
      </p:pic>
      <p:pic>
        <p:nvPicPr>
          <p:cNvPr id="21" name="图片 20">
            <a:extLst>
              <a:ext uri="{FF2B5EF4-FFF2-40B4-BE49-F238E27FC236}">
                <a16:creationId xmlns="" xmlns:a16="http://schemas.microsoft.com/office/drawing/2014/main" id="{925E76D5-5251-4877-820D-91C636BE5E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512115"/>
            <a:ext cx="12192000" cy="1374605"/>
          </a:xfrm>
          <a:prstGeom prst="rect">
            <a:avLst/>
          </a:prstGeom>
        </p:spPr>
      </p:pic>
      <p:pic>
        <p:nvPicPr>
          <p:cNvPr id="22" name="图片 21">
            <a:extLst>
              <a:ext uri="{FF2B5EF4-FFF2-40B4-BE49-F238E27FC236}">
                <a16:creationId xmlns="" xmlns:a16="http://schemas.microsoft.com/office/drawing/2014/main" id="{D23D4E9C-2183-4339-8BB5-C860A022F2A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33348" r="24861" b="41309"/>
          <a:stretch/>
        </p:blipFill>
        <p:spPr>
          <a:xfrm>
            <a:off x="9464720" y="5961557"/>
            <a:ext cx="2707322" cy="913115"/>
          </a:xfrm>
          <a:prstGeom prst="rect">
            <a:avLst/>
          </a:prstGeom>
        </p:spPr>
      </p:pic>
      <p:pic>
        <p:nvPicPr>
          <p:cNvPr id="23" name="图片 22">
            <a:extLst>
              <a:ext uri="{FF2B5EF4-FFF2-40B4-BE49-F238E27FC236}">
                <a16:creationId xmlns="" xmlns:a16="http://schemas.microsoft.com/office/drawing/2014/main" id="{5BF4FA3E-5F36-4958-A3D6-82806F7AA0F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t="28449" r="2167" b="30893"/>
          <a:stretch/>
        </p:blipFill>
        <p:spPr>
          <a:xfrm>
            <a:off x="3778362" y="4965501"/>
            <a:ext cx="4673373" cy="1892499"/>
          </a:xfrm>
          <a:prstGeom prst="rect">
            <a:avLst/>
          </a:prstGeom>
        </p:spPr>
      </p:pic>
    </p:spTree>
    <p:extLst>
      <p:ext uri="{BB962C8B-B14F-4D97-AF65-F5344CB8AC3E}">
        <p14:creationId xmlns:p14="http://schemas.microsoft.com/office/powerpoint/2010/main" val="134227786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1100"/>
                                        <p:tgtEl>
                                          <p:spTgt spid="14"/>
                                        </p:tgtEl>
                                      </p:cBhvr>
                                    </p:animEffect>
                                  </p:childTnLst>
                                </p:cTn>
                              </p:par>
                            </p:childTnLst>
                          </p:cTn>
                        </p:par>
                        <p:par>
                          <p:cTn id="18" fill="hold">
                            <p:stCondLst>
                              <p:cond delay="2100"/>
                            </p:stCondLst>
                            <p:childTnLst>
                              <p:par>
                                <p:cTn id="19" presetID="22" presetClass="entr" presetSubtype="1"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childTnLst>
                          </p:cTn>
                        </p:par>
                        <p:par>
                          <p:cTn id="22" fill="hold">
                            <p:stCondLst>
                              <p:cond delay="2600"/>
                            </p:stCondLst>
                            <p:childTnLst>
                              <p:par>
                                <p:cTn id="23" presetID="22" presetClass="entr" presetSubtype="8"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p:stCondLst>
                              <p:cond delay="3100"/>
                            </p:stCondLst>
                            <p:childTnLst>
                              <p:par>
                                <p:cTn id="27" presetID="42" presetClass="entr" presetSubtype="0"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par>
                          <p:cTn id="32" fill="hold">
                            <p:stCondLst>
                              <p:cond delay="4100"/>
                            </p:stCondLst>
                            <p:childTnLst>
                              <p:par>
                                <p:cTn id="33" presetID="22" presetClass="entr" presetSubtype="4"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A5F9C3CA-403D-4D24-9F45-E9E13C22F189}"/>
              </a:ext>
            </a:extLst>
          </p:cNvPr>
          <p:cNvGrpSpPr/>
          <p:nvPr/>
        </p:nvGrpSpPr>
        <p:grpSpPr>
          <a:xfrm>
            <a:off x="1159295" y="2626098"/>
            <a:ext cx="9860710" cy="1824978"/>
            <a:chOff x="1660008" y="1610446"/>
            <a:chExt cx="7304796" cy="1824978"/>
          </a:xfrm>
        </p:grpSpPr>
        <p:grpSp>
          <p:nvGrpSpPr>
            <p:cNvPr id="3" name="组合 2">
              <a:extLst>
                <a:ext uri="{FF2B5EF4-FFF2-40B4-BE49-F238E27FC236}">
                  <a16:creationId xmlns="" xmlns:a16="http://schemas.microsoft.com/office/drawing/2014/main" id="{BC6FE54C-FBD8-491C-87E7-D29CE5DC633A}"/>
                </a:ext>
              </a:extLst>
            </p:cNvPr>
            <p:cNvGrpSpPr/>
            <p:nvPr/>
          </p:nvGrpSpPr>
          <p:grpSpPr>
            <a:xfrm>
              <a:off x="1660009" y="1610446"/>
              <a:ext cx="7304795" cy="1824978"/>
              <a:chOff x="1487487" y="1819268"/>
              <a:chExt cx="6784032" cy="1678463"/>
            </a:xfrm>
          </p:grpSpPr>
          <p:sp>
            <p:nvSpPr>
              <p:cNvPr id="5" name="矩形: 圆角 4">
                <a:extLst>
                  <a:ext uri="{FF2B5EF4-FFF2-40B4-BE49-F238E27FC236}">
                    <a16:creationId xmlns="" xmlns:a16="http://schemas.microsoft.com/office/drawing/2014/main" id="{A25A62AE-F464-4DA7-B721-87952E077C56}"/>
                  </a:ext>
                </a:extLst>
              </p:cNvPr>
              <p:cNvSpPr/>
              <p:nvPr/>
            </p:nvSpPr>
            <p:spPr>
              <a:xfrm>
                <a:off x="1487487" y="1822216"/>
                <a:ext cx="6784032" cy="1675515"/>
              </a:xfrm>
              <a:prstGeom prst="roundRect">
                <a:avLst>
                  <a:gd name="adj" fmla="val 1998"/>
                </a:avLst>
              </a:prstGeom>
              <a:solidFill>
                <a:schemeClr val="bg1"/>
              </a:solidFill>
              <a:ln>
                <a:noFill/>
              </a:ln>
              <a:effectLst>
                <a:outerShdw blurRad="254000" sx="102000" sy="102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effectLst>
                    <a:outerShdw blurRad="63500" sx="102000" sy="102000" algn="ctr" rotWithShape="0">
                      <a:schemeClr val="tx1">
                        <a:alpha val="40000"/>
                      </a:schemeClr>
                    </a:outerShdw>
                  </a:effectLst>
                  <a:cs typeface="+mn-ea"/>
                  <a:sym typeface="+mn-lt"/>
                </a:endParaRPr>
              </a:p>
            </p:txBody>
          </p:sp>
          <p:sp>
            <p:nvSpPr>
              <p:cNvPr id="7" name="任意多边形: 形状 6">
                <a:extLst>
                  <a:ext uri="{FF2B5EF4-FFF2-40B4-BE49-F238E27FC236}">
                    <a16:creationId xmlns="" xmlns:a16="http://schemas.microsoft.com/office/drawing/2014/main" id="{FD259FB9-CAC1-4192-95F8-3648AEDB137F}"/>
                  </a:ext>
                </a:extLst>
              </p:cNvPr>
              <p:cNvSpPr/>
              <p:nvPr/>
            </p:nvSpPr>
            <p:spPr>
              <a:xfrm>
                <a:off x="1487488" y="1819268"/>
                <a:ext cx="6784031" cy="136513"/>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solidFill>
                <a:srgbClr val="C00000"/>
              </a:solidFill>
              <a:ln>
                <a:solidFill>
                  <a:srgbClr val="C00000"/>
                </a:solid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85000"/>
                    </a:schemeClr>
                  </a:solidFill>
                  <a:cs typeface="+mn-ea"/>
                  <a:sym typeface="+mn-lt"/>
                </a:endParaRPr>
              </a:p>
            </p:txBody>
          </p:sp>
        </p:grpSp>
        <p:sp>
          <p:nvSpPr>
            <p:cNvPr id="4" name="矩形 3">
              <a:extLst>
                <a:ext uri="{FF2B5EF4-FFF2-40B4-BE49-F238E27FC236}">
                  <a16:creationId xmlns="" xmlns:a16="http://schemas.microsoft.com/office/drawing/2014/main" id="{9136C41C-400B-4638-B9E5-8AEAEE3A2571}"/>
                </a:ext>
              </a:extLst>
            </p:cNvPr>
            <p:cNvSpPr/>
            <p:nvPr/>
          </p:nvSpPr>
          <p:spPr>
            <a:xfrm>
              <a:off x="1660008" y="1924614"/>
              <a:ext cx="7108705" cy="1172629"/>
            </a:xfrm>
            <a:prstGeom prst="rect">
              <a:avLst/>
            </a:prstGeom>
            <a:noFill/>
          </p:spPr>
          <p:txBody>
            <a:bodyPr wrap="square">
              <a:spAutoFit/>
            </a:bodyPr>
            <a:lstStyle/>
            <a:p>
              <a:pPr algn="just">
                <a:lnSpc>
                  <a:spcPct val="130000"/>
                </a:lnSpc>
              </a:pPr>
              <a:r>
                <a:rPr lang="zh-CN" altLang="en-US" sz="1800" dirty="0">
                  <a:cs typeface="+mn-ea"/>
                  <a:sym typeface="+mn-lt"/>
                </a:rPr>
                <a:t>当今年代的党员大多是在改革开放后出生的，没有经历过战争的洗礼，没有遇到过国家从站起来到富起来的艰难险阻，只有通过学习“四史”，才能身临其境地了解我党走过的峥嵘岁月，体会我党在革命和奋斗中的艰难历程。</a:t>
              </a:r>
            </a:p>
          </p:txBody>
        </p:sp>
      </p:grpSp>
      <p:grpSp>
        <p:nvGrpSpPr>
          <p:cNvPr id="11" name="组合 10">
            <a:extLst>
              <a:ext uri="{FF2B5EF4-FFF2-40B4-BE49-F238E27FC236}">
                <a16:creationId xmlns="" xmlns:a16="http://schemas.microsoft.com/office/drawing/2014/main" id="{BD0E184C-44C3-45E5-8A7B-5A852D856FCC}"/>
              </a:ext>
            </a:extLst>
          </p:cNvPr>
          <p:cNvGrpSpPr/>
          <p:nvPr/>
        </p:nvGrpSpPr>
        <p:grpSpPr>
          <a:xfrm>
            <a:off x="232528" y="887132"/>
            <a:ext cx="9114671" cy="1860677"/>
            <a:chOff x="2061328" y="804262"/>
            <a:chExt cx="9114671" cy="1860677"/>
          </a:xfrm>
        </p:grpSpPr>
        <p:sp>
          <p:nvSpPr>
            <p:cNvPr id="8" name="文本框 7">
              <a:extLst>
                <a:ext uri="{FF2B5EF4-FFF2-40B4-BE49-F238E27FC236}">
                  <a16:creationId xmlns="" xmlns:a16="http://schemas.microsoft.com/office/drawing/2014/main" id="{0E2465CC-C720-4CB3-89D9-54BED2C2F71E}"/>
                </a:ext>
              </a:extLst>
            </p:cNvPr>
            <p:cNvSpPr txBox="1"/>
            <p:nvPr/>
          </p:nvSpPr>
          <p:spPr>
            <a:xfrm>
              <a:off x="3480822" y="1556479"/>
              <a:ext cx="7695177" cy="584775"/>
            </a:xfrm>
            <a:prstGeom prst="rect">
              <a:avLst/>
            </a:prstGeom>
            <a:noFill/>
            <a:ln>
              <a:noFill/>
            </a:ln>
          </p:spPr>
          <p:txBody>
            <a:bodyPr wrap="square" rtlCol="0">
              <a:spAutoFit/>
            </a:bodyPr>
            <a:lstStyle/>
            <a:p>
              <a:pPr defTabSz="457200"/>
              <a:r>
                <a:rPr lang="zh-CN" altLang="en-US" sz="3200" b="1" dirty="0">
                  <a:solidFill>
                    <a:srgbClr val="C00000"/>
                  </a:solidFill>
                  <a:cs typeface="+mn-ea"/>
                  <a:sym typeface="+mn-lt"/>
                </a:rPr>
                <a:t>“四史”学习教育是坚定理想信念的需要</a:t>
              </a:r>
            </a:p>
          </p:txBody>
        </p:sp>
        <p:pic>
          <p:nvPicPr>
            <p:cNvPr id="10" name="图片 9">
              <a:extLst>
                <a:ext uri="{FF2B5EF4-FFF2-40B4-BE49-F238E27FC236}">
                  <a16:creationId xmlns="" xmlns:a16="http://schemas.microsoft.com/office/drawing/2014/main" id="{EF1CF8D2-D463-45FC-BD6B-C385526297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1328" y="804262"/>
              <a:ext cx="1860677" cy="1860677"/>
            </a:xfrm>
            <a:prstGeom prst="rect">
              <a:avLst/>
            </a:prstGeom>
          </p:spPr>
        </p:pic>
      </p:grpSp>
      <p:sp>
        <p:nvSpPr>
          <p:cNvPr id="12" name="13131313">
            <a:extLst>
              <a:ext uri="{FF2B5EF4-FFF2-40B4-BE49-F238E27FC236}">
                <a16:creationId xmlns="" xmlns:a16="http://schemas.microsoft.com/office/drawing/2014/main" id="{39DB75D5-6863-4352-9A7D-69F8E23CE5DA}"/>
              </a:ext>
            </a:extLst>
          </p:cNvPr>
          <p:cNvSpPr txBox="1"/>
          <p:nvPr/>
        </p:nvSpPr>
        <p:spPr>
          <a:xfrm>
            <a:off x="1159295" y="4732102"/>
            <a:ext cx="4240019" cy="430887"/>
          </a:xfrm>
          <a:prstGeom prst="rect">
            <a:avLst/>
          </a:prstGeom>
          <a:solidFill>
            <a:srgbClr val="C00000"/>
          </a:solidFill>
        </p:spPr>
        <p:txBody>
          <a:bodyPr wrap="square" rtlCol="0">
            <a:spAutoFit/>
          </a:bodyPr>
          <a:lstStyle>
            <a:defPPr>
              <a:defRPr lang="zh-CN"/>
            </a:defPPr>
            <a:lvl1pPr algn="ctr">
              <a:defRPr sz="4800" b="1">
                <a:gradFill>
                  <a:gsLst>
                    <a:gs pos="0">
                      <a:srgbClr val="FF0000"/>
                    </a:gs>
                    <a:gs pos="100000">
                      <a:srgbClr val="B40000"/>
                    </a:gs>
                  </a:gsLst>
                  <a:lin ang="5400000" scaled="1"/>
                </a:gradFill>
                <a:latin typeface="微软雅黑" panose="020B0503020204020204" pitchFamily="34" charset="-122"/>
                <a:ea typeface="微软雅黑" panose="020B0503020204020204" pitchFamily="34" charset="-122"/>
              </a:defRPr>
            </a:lvl1pPr>
          </a:lstStyle>
          <a:p>
            <a:pPr algn="l"/>
            <a:r>
              <a:rPr lang="zh-CN" altLang="en-US" sz="2200" b="0" dirty="0">
                <a:solidFill>
                  <a:schemeClr val="bg1"/>
                </a:solidFill>
                <a:latin typeface="+mn-lt"/>
                <a:ea typeface="+mn-ea"/>
                <a:cs typeface="+mn-ea"/>
                <a:sym typeface="+mn-lt"/>
              </a:rPr>
              <a:t>学习“四史”要紧扣时代特征</a:t>
            </a:r>
          </a:p>
        </p:txBody>
      </p:sp>
      <p:sp>
        <p:nvSpPr>
          <p:cNvPr id="13" name="Aitds3">
            <a:extLst>
              <a:ext uri="{FF2B5EF4-FFF2-40B4-BE49-F238E27FC236}">
                <a16:creationId xmlns="" xmlns:a16="http://schemas.microsoft.com/office/drawing/2014/main" id="{3FE861EA-FBB5-4B57-A712-04010A87F3E3}"/>
              </a:ext>
            </a:extLst>
          </p:cNvPr>
          <p:cNvSpPr/>
          <p:nvPr/>
        </p:nvSpPr>
        <p:spPr>
          <a:xfrm>
            <a:off x="1159295" y="5205719"/>
            <a:ext cx="9054211" cy="435440"/>
          </a:xfrm>
          <a:prstGeom prst="rect">
            <a:avLst/>
          </a:prstGeom>
        </p:spPr>
        <p:txBody>
          <a:bodyPr wrap="square">
            <a:spAutoFit/>
          </a:bodyPr>
          <a:lstStyle/>
          <a:p>
            <a:pPr algn="just">
              <a:lnSpc>
                <a:spcPct val="130000"/>
              </a:lnSpc>
            </a:pPr>
            <a:r>
              <a:rPr lang="zh-CN" altLang="en-US" sz="1900" dirty="0">
                <a:cs typeface="+mn-ea"/>
                <a:sym typeface="+mn-lt"/>
              </a:rPr>
              <a:t>要充分利用当地的红色文化资源加强教育引导，增强广大党员干部的思想定力。</a:t>
            </a:r>
            <a:endParaRPr lang="en-US" altLang="zh-CN" sz="1900" dirty="0">
              <a:cs typeface="+mn-ea"/>
              <a:sym typeface="+mn-lt"/>
            </a:endParaRPr>
          </a:p>
        </p:txBody>
      </p:sp>
      <p:sp>
        <p:nvSpPr>
          <p:cNvPr id="14" name="矩形 13">
            <a:extLst>
              <a:ext uri="{FF2B5EF4-FFF2-40B4-BE49-F238E27FC236}">
                <a16:creationId xmlns="" xmlns:a16="http://schemas.microsoft.com/office/drawing/2014/main" id="{5838E698-1C8C-4059-8283-3ED071FC9FCF}"/>
              </a:ext>
            </a:extLst>
          </p:cNvPr>
          <p:cNvSpPr/>
          <p:nvPr/>
        </p:nvSpPr>
        <p:spPr>
          <a:xfrm>
            <a:off x="1159294" y="5725041"/>
            <a:ext cx="9860707" cy="701346"/>
          </a:xfrm>
          <a:prstGeom prst="rect">
            <a:avLst/>
          </a:prstGeom>
        </p:spPr>
        <p:txBody>
          <a:bodyPr wrap="square">
            <a:spAutoFit/>
          </a:bodyPr>
          <a:lstStyle/>
          <a:p>
            <a:pPr algn="just">
              <a:lnSpc>
                <a:spcPct val="130000"/>
              </a:lnSpc>
            </a:pPr>
            <a:r>
              <a:rPr lang="zh-CN" altLang="en-US" sz="1600" dirty="0">
                <a:solidFill>
                  <a:srgbClr val="C00000"/>
                </a:solidFill>
                <a:cs typeface="+mn-ea"/>
                <a:sym typeface="+mn-lt"/>
              </a:rPr>
              <a:t>例如</a:t>
            </a:r>
            <a:r>
              <a:rPr lang="zh-CN" altLang="en-US" sz="1600" dirty="0">
                <a:cs typeface="+mn-ea"/>
                <a:sym typeface="+mn-lt"/>
              </a:rPr>
              <a:t>，上海不仅是中国共产党的诞生地，更是改革开放的前沿阵地，要牢牢把握这一特征，激励上海的党员干部在新时代担起新使命、实现新作为。</a:t>
            </a:r>
          </a:p>
        </p:txBody>
      </p:sp>
    </p:spTree>
    <p:extLst>
      <p:ext uri="{BB962C8B-B14F-4D97-AF65-F5344CB8AC3E}">
        <p14:creationId xmlns:p14="http://schemas.microsoft.com/office/powerpoint/2010/main" val="4252658836"/>
      </p:ext>
    </p:extLst>
  </p:cSld>
  <p:clrMapOvr>
    <a:masterClrMapping/>
  </p:clrMapOvr>
  <mc:AlternateContent xmlns:mc="http://schemas.openxmlformats.org/markup-compatibility/2006" xmlns:p14="http://schemas.microsoft.com/office/powerpoint/2010/main">
    <mc:Choice Requires="p14">
      <p:transition spd="slow" p14:dur="1600" advTm="3000">
        <p14:prism isInverted="1"/>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53" presetClass="entr" presetSubtype="528" fill="hold" grpId="0" nodeType="afterEffect">
                                  <p:stCondLst>
                                    <p:cond delay="0"/>
                                  </p:stCondLst>
                                  <p:iterate type="lt">
                                    <p:tmPct val="10000"/>
                                  </p:iterate>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anim calcmode="lin" valueType="num">
                                      <p:cBhvr>
                                        <p:cTn id="21" dur="500" fill="hold"/>
                                        <p:tgtEl>
                                          <p:spTgt spid="12"/>
                                        </p:tgtEl>
                                        <p:attrNameLst>
                                          <p:attrName>ppt_x</p:attrName>
                                        </p:attrNameLst>
                                      </p:cBhvr>
                                      <p:tavLst>
                                        <p:tav tm="0">
                                          <p:val>
                                            <p:fltVal val="0.5"/>
                                          </p:val>
                                        </p:tav>
                                        <p:tav tm="100000">
                                          <p:val>
                                            <p:strVal val="#ppt_x"/>
                                          </p:val>
                                        </p:tav>
                                      </p:tavLst>
                                    </p:anim>
                                    <p:anim calcmode="lin" valueType="num">
                                      <p:cBhvr>
                                        <p:cTn id="22" dur="500" fill="hold"/>
                                        <p:tgtEl>
                                          <p:spTgt spid="12"/>
                                        </p:tgtEl>
                                        <p:attrNameLst>
                                          <p:attrName>ppt_y</p:attrName>
                                        </p:attrNameLst>
                                      </p:cBhvr>
                                      <p:tavLst>
                                        <p:tav tm="0">
                                          <p:val>
                                            <p:fltVal val="0.5"/>
                                          </p:val>
                                        </p:tav>
                                        <p:tav tm="100000">
                                          <p:val>
                                            <p:strVal val="#ppt_y"/>
                                          </p:val>
                                        </p:tav>
                                      </p:tavLst>
                                    </p:anim>
                                  </p:childTnLst>
                                </p:cTn>
                              </p:par>
                            </p:childTnLst>
                          </p:cTn>
                        </p:par>
                        <p:par>
                          <p:cTn id="23" fill="hold">
                            <p:stCondLst>
                              <p:cond delay="2600"/>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par>
                          <p:cTn id="27" fill="hold">
                            <p:stCondLst>
                              <p:cond delay="3100"/>
                            </p:stCondLst>
                            <p:childTnLst>
                              <p:par>
                                <p:cTn id="28" presetID="2" presetClass="entr" presetSubtype="6"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1+#ppt_w/2"/>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A5F9C3CA-403D-4D24-9F45-E9E13C22F189}"/>
              </a:ext>
            </a:extLst>
          </p:cNvPr>
          <p:cNvGrpSpPr/>
          <p:nvPr/>
        </p:nvGrpSpPr>
        <p:grpSpPr>
          <a:xfrm>
            <a:off x="1159295" y="2626097"/>
            <a:ext cx="9860710" cy="1156076"/>
            <a:chOff x="1660008" y="1610445"/>
            <a:chExt cx="7304796" cy="1156076"/>
          </a:xfrm>
        </p:grpSpPr>
        <p:grpSp>
          <p:nvGrpSpPr>
            <p:cNvPr id="3" name="组合 2">
              <a:extLst>
                <a:ext uri="{FF2B5EF4-FFF2-40B4-BE49-F238E27FC236}">
                  <a16:creationId xmlns="" xmlns:a16="http://schemas.microsoft.com/office/drawing/2014/main" id="{BC6FE54C-FBD8-491C-87E7-D29CE5DC633A}"/>
                </a:ext>
              </a:extLst>
            </p:cNvPr>
            <p:cNvGrpSpPr/>
            <p:nvPr/>
          </p:nvGrpSpPr>
          <p:grpSpPr>
            <a:xfrm>
              <a:off x="1660009" y="1610445"/>
              <a:ext cx="7304795" cy="1156076"/>
              <a:chOff x="1487487" y="1819268"/>
              <a:chExt cx="6784032" cy="1063263"/>
            </a:xfrm>
          </p:grpSpPr>
          <p:sp>
            <p:nvSpPr>
              <p:cNvPr id="5" name="矩形: 圆角 4">
                <a:extLst>
                  <a:ext uri="{FF2B5EF4-FFF2-40B4-BE49-F238E27FC236}">
                    <a16:creationId xmlns="" xmlns:a16="http://schemas.microsoft.com/office/drawing/2014/main" id="{A25A62AE-F464-4DA7-B721-87952E077C56}"/>
                  </a:ext>
                </a:extLst>
              </p:cNvPr>
              <p:cNvSpPr/>
              <p:nvPr/>
            </p:nvSpPr>
            <p:spPr>
              <a:xfrm>
                <a:off x="1487487" y="1822216"/>
                <a:ext cx="6784032" cy="1060315"/>
              </a:xfrm>
              <a:prstGeom prst="roundRect">
                <a:avLst>
                  <a:gd name="adj" fmla="val 1998"/>
                </a:avLst>
              </a:prstGeom>
              <a:solidFill>
                <a:schemeClr val="bg1"/>
              </a:solidFill>
              <a:ln>
                <a:noFill/>
              </a:ln>
              <a:effectLst>
                <a:outerShdw blurRad="254000" sx="102000" sy="102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effectLst>
                    <a:outerShdw blurRad="63500" sx="102000" sy="102000" algn="ctr" rotWithShape="0">
                      <a:schemeClr val="tx1">
                        <a:alpha val="40000"/>
                      </a:schemeClr>
                    </a:outerShdw>
                  </a:effectLst>
                  <a:cs typeface="+mn-ea"/>
                  <a:sym typeface="+mn-lt"/>
                </a:endParaRPr>
              </a:p>
            </p:txBody>
          </p:sp>
          <p:sp>
            <p:nvSpPr>
              <p:cNvPr id="7" name="任意多边形: 形状 6">
                <a:extLst>
                  <a:ext uri="{FF2B5EF4-FFF2-40B4-BE49-F238E27FC236}">
                    <a16:creationId xmlns="" xmlns:a16="http://schemas.microsoft.com/office/drawing/2014/main" id="{FD259FB9-CAC1-4192-95F8-3648AEDB137F}"/>
                  </a:ext>
                </a:extLst>
              </p:cNvPr>
              <p:cNvSpPr/>
              <p:nvPr/>
            </p:nvSpPr>
            <p:spPr>
              <a:xfrm>
                <a:off x="1487488" y="1819268"/>
                <a:ext cx="6784031" cy="136513"/>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solidFill>
                <a:srgbClr val="C00000"/>
              </a:solidFill>
              <a:ln>
                <a:solidFill>
                  <a:srgbClr val="C00000"/>
                </a:solid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85000"/>
                    </a:schemeClr>
                  </a:solidFill>
                  <a:cs typeface="+mn-ea"/>
                  <a:sym typeface="+mn-lt"/>
                </a:endParaRPr>
              </a:p>
            </p:txBody>
          </p:sp>
        </p:grpSp>
        <p:sp>
          <p:nvSpPr>
            <p:cNvPr id="4" name="矩形 3">
              <a:extLst>
                <a:ext uri="{FF2B5EF4-FFF2-40B4-BE49-F238E27FC236}">
                  <a16:creationId xmlns="" xmlns:a16="http://schemas.microsoft.com/office/drawing/2014/main" id="{9136C41C-400B-4638-B9E5-8AEAEE3A2571}"/>
                </a:ext>
              </a:extLst>
            </p:cNvPr>
            <p:cNvSpPr/>
            <p:nvPr/>
          </p:nvSpPr>
          <p:spPr>
            <a:xfrm>
              <a:off x="1660008" y="1924614"/>
              <a:ext cx="7108705" cy="777457"/>
            </a:xfrm>
            <a:prstGeom prst="rect">
              <a:avLst/>
            </a:prstGeom>
            <a:noFill/>
          </p:spPr>
          <p:txBody>
            <a:bodyPr wrap="square">
              <a:spAutoFit/>
            </a:bodyPr>
            <a:lstStyle/>
            <a:p>
              <a:pPr algn="just">
                <a:lnSpc>
                  <a:spcPct val="130000"/>
                </a:lnSpc>
              </a:pPr>
              <a:r>
                <a:rPr lang="zh-CN" altLang="en-US" sz="1800" dirty="0">
                  <a:cs typeface="+mn-ea"/>
                  <a:sym typeface="+mn-lt"/>
                </a:rPr>
                <a:t>中华民族伟大复兴中的道路从来不是一马平川，而如今有一些党员对改革开放史、社会主义发展史缺乏深入了解，他们贪图安逸，坐享其成。</a:t>
              </a:r>
            </a:p>
          </p:txBody>
        </p:sp>
      </p:grpSp>
      <p:grpSp>
        <p:nvGrpSpPr>
          <p:cNvPr id="11" name="组合 10">
            <a:extLst>
              <a:ext uri="{FF2B5EF4-FFF2-40B4-BE49-F238E27FC236}">
                <a16:creationId xmlns="" xmlns:a16="http://schemas.microsoft.com/office/drawing/2014/main" id="{BD0E184C-44C3-45E5-8A7B-5A852D856FCC}"/>
              </a:ext>
            </a:extLst>
          </p:cNvPr>
          <p:cNvGrpSpPr/>
          <p:nvPr/>
        </p:nvGrpSpPr>
        <p:grpSpPr>
          <a:xfrm>
            <a:off x="232528" y="887132"/>
            <a:ext cx="8940501" cy="1860677"/>
            <a:chOff x="2061328" y="804262"/>
            <a:chExt cx="8940501" cy="1860677"/>
          </a:xfrm>
        </p:grpSpPr>
        <p:sp>
          <p:nvSpPr>
            <p:cNvPr id="8" name="文本框 7">
              <a:extLst>
                <a:ext uri="{FF2B5EF4-FFF2-40B4-BE49-F238E27FC236}">
                  <a16:creationId xmlns="" xmlns:a16="http://schemas.microsoft.com/office/drawing/2014/main" id="{0E2465CC-C720-4CB3-89D9-54BED2C2F71E}"/>
                </a:ext>
              </a:extLst>
            </p:cNvPr>
            <p:cNvSpPr txBox="1"/>
            <p:nvPr/>
          </p:nvSpPr>
          <p:spPr>
            <a:xfrm>
              <a:off x="3480823" y="1556479"/>
              <a:ext cx="7521006" cy="584775"/>
            </a:xfrm>
            <a:prstGeom prst="rect">
              <a:avLst/>
            </a:prstGeom>
            <a:noFill/>
            <a:ln>
              <a:noFill/>
            </a:ln>
          </p:spPr>
          <p:txBody>
            <a:bodyPr wrap="square" rtlCol="0">
              <a:spAutoFit/>
            </a:bodyPr>
            <a:lstStyle/>
            <a:p>
              <a:pPr defTabSz="457200"/>
              <a:r>
                <a:rPr lang="zh-CN" altLang="en-US" sz="3200" b="1" dirty="0">
                  <a:solidFill>
                    <a:srgbClr val="C00000"/>
                  </a:solidFill>
                  <a:cs typeface="+mn-ea"/>
                  <a:sym typeface="+mn-lt"/>
                </a:rPr>
                <a:t>“四史”学习教育是提升党性修养的需要</a:t>
              </a:r>
            </a:p>
          </p:txBody>
        </p:sp>
        <p:pic>
          <p:nvPicPr>
            <p:cNvPr id="10" name="图片 9">
              <a:extLst>
                <a:ext uri="{FF2B5EF4-FFF2-40B4-BE49-F238E27FC236}">
                  <a16:creationId xmlns="" xmlns:a16="http://schemas.microsoft.com/office/drawing/2014/main" id="{EF1CF8D2-D463-45FC-BD6B-C385526297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1328" y="804262"/>
              <a:ext cx="1860677" cy="1860677"/>
            </a:xfrm>
            <a:prstGeom prst="rect">
              <a:avLst/>
            </a:prstGeom>
          </p:spPr>
        </p:pic>
      </p:grpSp>
      <p:sp>
        <p:nvSpPr>
          <p:cNvPr id="12" name="13131313">
            <a:extLst>
              <a:ext uri="{FF2B5EF4-FFF2-40B4-BE49-F238E27FC236}">
                <a16:creationId xmlns="" xmlns:a16="http://schemas.microsoft.com/office/drawing/2014/main" id="{39DB75D5-6863-4352-9A7D-69F8E23CE5DA}"/>
              </a:ext>
            </a:extLst>
          </p:cNvPr>
          <p:cNvSpPr txBox="1"/>
          <p:nvPr/>
        </p:nvSpPr>
        <p:spPr>
          <a:xfrm>
            <a:off x="1159295" y="4107496"/>
            <a:ext cx="3693185" cy="430887"/>
          </a:xfrm>
          <a:prstGeom prst="rect">
            <a:avLst/>
          </a:prstGeom>
          <a:solidFill>
            <a:srgbClr val="C00000"/>
          </a:solidFill>
        </p:spPr>
        <p:txBody>
          <a:bodyPr wrap="square" rtlCol="0">
            <a:spAutoFit/>
          </a:bodyPr>
          <a:lstStyle>
            <a:defPPr>
              <a:defRPr lang="zh-CN"/>
            </a:defPPr>
            <a:lvl1pPr algn="ctr">
              <a:defRPr sz="4800" b="1">
                <a:gradFill>
                  <a:gsLst>
                    <a:gs pos="0">
                      <a:srgbClr val="FF0000"/>
                    </a:gs>
                    <a:gs pos="100000">
                      <a:srgbClr val="B40000"/>
                    </a:gs>
                  </a:gsLst>
                  <a:lin ang="5400000" scaled="1"/>
                </a:gradFill>
                <a:latin typeface="微软雅黑" panose="020B0503020204020204" pitchFamily="34" charset="-122"/>
                <a:ea typeface="微软雅黑" panose="020B0503020204020204" pitchFamily="34" charset="-122"/>
              </a:defRPr>
            </a:lvl1pPr>
          </a:lstStyle>
          <a:p>
            <a:pPr algn="l"/>
            <a:r>
              <a:rPr lang="zh-CN" altLang="en-US" sz="2200" b="0" dirty="0">
                <a:solidFill>
                  <a:schemeClr val="bg1"/>
                </a:solidFill>
                <a:latin typeface="+mn-lt"/>
                <a:ea typeface="+mn-ea"/>
                <a:cs typeface="+mn-ea"/>
                <a:sym typeface="+mn-lt"/>
              </a:rPr>
              <a:t>学习“四史”要紧扣实际</a:t>
            </a:r>
          </a:p>
        </p:txBody>
      </p:sp>
      <p:grpSp>
        <p:nvGrpSpPr>
          <p:cNvPr id="15" name="组合 14">
            <a:extLst>
              <a:ext uri="{FF2B5EF4-FFF2-40B4-BE49-F238E27FC236}">
                <a16:creationId xmlns="" xmlns:a16="http://schemas.microsoft.com/office/drawing/2014/main" id="{65AE2D0C-1B01-417E-8607-42A2268060F1}"/>
              </a:ext>
            </a:extLst>
          </p:cNvPr>
          <p:cNvGrpSpPr/>
          <p:nvPr/>
        </p:nvGrpSpPr>
        <p:grpSpPr>
          <a:xfrm>
            <a:off x="1159295" y="4822751"/>
            <a:ext cx="4316088" cy="1522486"/>
            <a:chOff x="1660008" y="1610444"/>
            <a:chExt cx="7304796" cy="1522486"/>
          </a:xfrm>
        </p:grpSpPr>
        <p:grpSp>
          <p:nvGrpSpPr>
            <p:cNvPr id="16" name="组合 15">
              <a:extLst>
                <a:ext uri="{FF2B5EF4-FFF2-40B4-BE49-F238E27FC236}">
                  <a16:creationId xmlns="" xmlns:a16="http://schemas.microsoft.com/office/drawing/2014/main" id="{14B3CCDD-2AE1-4BBE-990E-85FF79FE6449}"/>
                </a:ext>
              </a:extLst>
            </p:cNvPr>
            <p:cNvGrpSpPr/>
            <p:nvPr/>
          </p:nvGrpSpPr>
          <p:grpSpPr>
            <a:xfrm>
              <a:off x="1660009" y="1610444"/>
              <a:ext cx="7304795" cy="1522486"/>
              <a:chOff x="1487487" y="1819268"/>
              <a:chExt cx="6784032" cy="1400257"/>
            </a:xfrm>
          </p:grpSpPr>
          <p:sp>
            <p:nvSpPr>
              <p:cNvPr id="18" name="矩形: 圆角 17">
                <a:extLst>
                  <a:ext uri="{FF2B5EF4-FFF2-40B4-BE49-F238E27FC236}">
                    <a16:creationId xmlns="" xmlns:a16="http://schemas.microsoft.com/office/drawing/2014/main" id="{5FAFE06E-EA82-4B50-9A3E-B4C55E88C930}"/>
                  </a:ext>
                </a:extLst>
              </p:cNvPr>
              <p:cNvSpPr/>
              <p:nvPr/>
            </p:nvSpPr>
            <p:spPr>
              <a:xfrm>
                <a:off x="1487487" y="1822216"/>
                <a:ext cx="6784032" cy="1397309"/>
              </a:xfrm>
              <a:prstGeom prst="roundRect">
                <a:avLst>
                  <a:gd name="adj" fmla="val 1998"/>
                </a:avLst>
              </a:prstGeom>
              <a:solidFill>
                <a:schemeClr val="bg1"/>
              </a:solidFill>
              <a:ln>
                <a:noFill/>
              </a:ln>
              <a:effectLst>
                <a:outerShdw blurRad="254000" sx="102000" sy="102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effectLst>
                    <a:outerShdw blurRad="63500" sx="102000" sy="102000" algn="ctr" rotWithShape="0">
                      <a:schemeClr val="tx1">
                        <a:alpha val="40000"/>
                      </a:schemeClr>
                    </a:outerShdw>
                  </a:effectLst>
                  <a:cs typeface="+mn-ea"/>
                  <a:sym typeface="+mn-lt"/>
                </a:endParaRPr>
              </a:p>
            </p:txBody>
          </p:sp>
          <p:sp>
            <p:nvSpPr>
              <p:cNvPr id="19" name="任意多边形: 形状 18">
                <a:extLst>
                  <a:ext uri="{FF2B5EF4-FFF2-40B4-BE49-F238E27FC236}">
                    <a16:creationId xmlns="" xmlns:a16="http://schemas.microsoft.com/office/drawing/2014/main" id="{E815A9C3-1DAE-4A0A-AD55-035F91695EC4}"/>
                  </a:ext>
                </a:extLst>
              </p:cNvPr>
              <p:cNvSpPr/>
              <p:nvPr/>
            </p:nvSpPr>
            <p:spPr>
              <a:xfrm>
                <a:off x="1487488" y="1819268"/>
                <a:ext cx="6784031" cy="136513"/>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solidFill>
                <a:srgbClr val="C00000"/>
              </a:solidFill>
              <a:ln>
                <a:solidFill>
                  <a:srgbClr val="C00000"/>
                </a:solid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85000"/>
                    </a:schemeClr>
                  </a:solidFill>
                  <a:cs typeface="+mn-ea"/>
                  <a:sym typeface="+mn-lt"/>
                </a:endParaRPr>
              </a:p>
            </p:txBody>
          </p:sp>
        </p:grpSp>
        <p:sp>
          <p:nvSpPr>
            <p:cNvPr id="17" name="矩形 16">
              <a:extLst>
                <a:ext uri="{FF2B5EF4-FFF2-40B4-BE49-F238E27FC236}">
                  <a16:creationId xmlns="" xmlns:a16="http://schemas.microsoft.com/office/drawing/2014/main" id="{32D1D370-AAE0-4846-9F26-C18D38EA1981}"/>
                </a:ext>
              </a:extLst>
            </p:cNvPr>
            <p:cNvSpPr/>
            <p:nvPr/>
          </p:nvSpPr>
          <p:spPr>
            <a:xfrm>
              <a:off x="1660008" y="1924614"/>
              <a:ext cx="7108704" cy="1172629"/>
            </a:xfrm>
            <a:prstGeom prst="rect">
              <a:avLst/>
            </a:prstGeom>
            <a:noFill/>
          </p:spPr>
          <p:txBody>
            <a:bodyPr wrap="square">
              <a:spAutoFit/>
            </a:bodyPr>
            <a:lstStyle/>
            <a:p>
              <a:pPr algn="just">
                <a:lnSpc>
                  <a:spcPct val="130000"/>
                </a:lnSpc>
              </a:pPr>
              <a:r>
                <a:rPr lang="zh-CN" altLang="en-US" sz="1800" dirty="0">
                  <a:cs typeface="+mn-ea"/>
                  <a:sym typeface="+mn-lt"/>
                </a:rPr>
                <a:t>当今，新冠肺炎疫情爆发后，同样涌现出了一大批爱岗敬业、无私奉献的优秀人物</a:t>
              </a:r>
            </a:p>
          </p:txBody>
        </p:sp>
      </p:grpSp>
      <p:sp>
        <p:nvSpPr>
          <p:cNvPr id="20" name="Aitds3">
            <a:extLst>
              <a:ext uri="{FF2B5EF4-FFF2-40B4-BE49-F238E27FC236}">
                <a16:creationId xmlns="" xmlns:a16="http://schemas.microsoft.com/office/drawing/2014/main" id="{09CAB1AB-9979-42B0-A0ED-98215A8F26AD}"/>
              </a:ext>
            </a:extLst>
          </p:cNvPr>
          <p:cNvSpPr/>
          <p:nvPr/>
        </p:nvSpPr>
        <p:spPr>
          <a:xfrm>
            <a:off x="5692838" y="4955006"/>
            <a:ext cx="5339865" cy="1292662"/>
          </a:xfrm>
          <a:prstGeom prst="rect">
            <a:avLst/>
          </a:prstGeom>
        </p:spPr>
        <p:txBody>
          <a:bodyPr wrap="square">
            <a:spAutoFit/>
          </a:bodyPr>
          <a:lstStyle/>
          <a:p>
            <a:pPr algn="just">
              <a:lnSpc>
                <a:spcPct val="130000"/>
              </a:lnSpc>
            </a:pPr>
            <a:r>
              <a:rPr lang="zh-CN" altLang="en-US" sz="2000" dirty="0">
                <a:cs typeface="+mn-ea"/>
                <a:sym typeface="+mn-lt"/>
              </a:rPr>
              <a:t>以“四史”开展党性教育，</a:t>
            </a:r>
            <a:r>
              <a:rPr lang="zh-CN" altLang="en-US" sz="2000" b="1" dirty="0">
                <a:solidFill>
                  <a:srgbClr val="C00000"/>
                </a:solidFill>
                <a:cs typeface="+mn-ea"/>
                <a:sym typeface="+mn-lt"/>
              </a:rPr>
              <a:t>要</a:t>
            </a:r>
            <a:r>
              <a:rPr lang="zh-CN" altLang="en-US" sz="2000" dirty="0">
                <a:cs typeface="+mn-ea"/>
                <a:sym typeface="+mn-lt"/>
              </a:rPr>
              <a:t>引导党员干部从历史人物和现代人物中学习他们的优秀品质，要在现实中自觉提升党性修养和政治觉悟。</a:t>
            </a:r>
          </a:p>
        </p:txBody>
      </p:sp>
    </p:spTree>
    <p:extLst>
      <p:ext uri="{BB962C8B-B14F-4D97-AF65-F5344CB8AC3E}">
        <p14:creationId xmlns:p14="http://schemas.microsoft.com/office/powerpoint/2010/main" val="3127932603"/>
      </p:ext>
    </p:extLst>
  </p:cSld>
  <p:clrMapOvr>
    <a:masterClrMapping/>
  </p:clrMapOvr>
  <mc:AlternateContent xmlns:mc="http://schemas.openxmlformats.org/markup-compatibility/2006" xmlns:p14="http://schemas.microsoft.com/office/powerpoint/2010/main">
    <mc:Choice Requires="p14">
      <p:transition spd="slow" p14:dur="1400" advTm="3000">
        <p14:doors dir="ver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53" presetClass="entr" presetSubtype="528" fill="hold" grpId="0" nodeType="afterEffect">
                                  <p:stCondLst>
                                    <p:cond delay="0"/>
                                  </p:stCondLst>
                                  <p:iterate type="lt">
                                    <p:tmPct val="10000"/>
                                  </p:iterate>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anim calcmode="lin" valueType="num">
                                      <p:cBhvr>
                                        <p:cTn id="21" dur="500" fill="hold"/>
                                        <p:tgtEl>
                                          <p:spTgt spid="12"/>
                                        </p:tgtEl>
                                        <p:attrNameLst>
                                          <p:attrName>ppt_x</p:attrName>
                                        </p:attrNameLst>
                                      </p:cBhvr>
                                      <p:tavLst>
                                        <p:tav tm="0">
                                          <p:val>
                                            <p:fltVal val="0.5"/>
                                          </p:val>
                                        </p:tav>
                                        <p:tav tm="100000">
                                          <p:val>
                                            <p:strVal val="#ppt_x"/>
                                          </p:val>
                                        </p:tav>
                                      </p:tavLst>
                                    </p:anim>
                                    <p:anim calcmode="lin" valueType="num">
                                      <p:cBhvr>
                                        <p:cTn id="22" dur="500" fill="hold"/>
                                        <p:tgtEl>
                                          <p:spTgt spid="12"/>
                                        </p:tgtEl>
                                        <p:attrNameLst>
                                          <p:attrName>ppt_y</p:attrName>
                                        </p:attrNameLst>
                                      </p:cBhvr>
                                      <p:tavLst>
                                        <p:tav tm="0">
                                          <p:val>
                                            <p:fltVal val="0.5"/>
                                          </p:val>
                                        </p:tav>
                                        <p:tav tm="100000">
                                          <p:val>
                                            <p:strVal val="#ppt_y"/>
                                          </p:val>
                                        </p:tav>
                                      </p:tavLst>
                                    </p:anim>
                                  </p:childTnLst>
                                </p:cTn>
                              </p:par>
                            </p:childTnLst>
                          </p:cTn>
                        </p:par>
                        <p:par>
                          <p:cTn id="23" fill="hold">
                            <p:stCondLst>
                              <p:cond delay="2500"/>
                            </p:stCondLst>
                            <p:childTnLst>
                              <p:par>
                                <p:cTn id="24" presetID="2" presetClass="entr" presetSubtype="2"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1+#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A5F9C3CA-403D-4D24-9F45-E9E13C22F189}"/>
              </a:ext>
            </a:extLst>
          </p:cNvPr>
          <p:cNvGrpSpPr/>
          <p:nvPr/>
        </p:nvGrpSpPr>
        <p:grpSpPr>
          <a:xfrm>
            <a:off x="1336241" y="2714090"/>
            <a:ext cx="9860710" cy="1240822"/>
            <a:chOff x="1660008" y="1610446"/>
            <a:chExt cx="7304796" cy="1240822"/>
          </a:xfrm>
        </p:grpSpPr>
        <p:grpSp>
          <p:nvGrpSpPr>
            <p:cNvPr id="3" name="组合 2">
              <a:extLst>
                <a:ext uri="{FF2B5EF4-FFF2-40B4-BE49-F238E27FC236}">
                  <a16:creationId xmlns="" xmlns:a16="http://schemas.microsoft.com/office/drawing/2014/main" id="{BC6FE54C-FBD8-491C-87E7-D29CE5DC633A}"/>
                </a:ext>
              </a:extLst>
            </p:cNvPr>
            <p:cNvGrpSpPr/>
            <p:nvPr/>
          </p:nvGrpSpPr>
          <p:grpSpPr>
            <a:xfrm>
              <a:off x="1660009" y="1610446"/>
              <a:ext cx="7304795" cy="1240822"/>
              <a:chOff x="1487487" y="1819268"/>
              <a:chExt cx="6784032" cy="1141205"/>
            </a:xfrm>
          </p:grpSpPr>
          <p:sp>
            <p:nvSpPr>
              <p:cNvPr id="5" name="矩形: 圆角 4">
                <a:extLst>
                  <a:ext uri="{FF2B5EF4-FFF2-40B4-BE49-F238E27FC236}">
                    <a16:creationId xmlns="" xmlns:a16="http://schemas.microsoft.com/office/drawing/2014/main" id="{A25A62AE-F464-4DA7-B721-87952E077C56}"/>
                  </a:ext>
                </a:extLst>
              </p:cNvPr>
              <p:cNvSpPr/>
              <p:nvPr/>
            </p:nvSpPr>
            <p:spPr>
              <a:xfrm>
                <a:off x="1487487" y="1822216"/>
                <a:ext cx="6784032" cy="1138257"/>
              </a:xfrm>
              <a:prstGeom prst="roundRect">
                <a:avLst>
                  <a:gd name="adj" fmla="val 1998"/>
                </a:avLst>
              </a:prstGeom>
              <a:solidFill>
                <a:schemeClr val="bg1"/>
              </a:solidFill>
              <a:ln>
                <a:noFill/>
              </a:ln>
              <a:effectLst>
                <a:outerShdw blurRad="254000" sx="102000" sy="102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effectLst>
                    <a:outerShdw blurRad="63500" sx="102000" sy="102000" algn="ctr" rotWithShape="0">
                      <a:schemeClr val="tx1">
                        <a:alpha val="40000"/>
                      </a:schemeClr>
                    </a:outerShdw>
                  </a:effectLst>
                  <a:cs typeface="+mn-ea"/>
                  <a:sym typeface="+mn-lt"/>
                </a:endParaRPr>
              </a:p>
            </p:txBody>
          </p:sp>
          <p:sp>
            <p:nvSpPr>
              <p:cNvPr id="7" name="任意多边形: 形状 6">
                <a:extLst>
                  <a:ext uri="{FF2B5EF4-FFF2-40B4-BE49-F238E27FC236}">
                    <a16:creationId xmlns="" xmlns:a16="http://schemas.microsoft.com/office/drawing/2014/main" id="{FD259FB9-CAC1-4192-95F8-3648AEDB137F}"/>
                  </a:ext>
                </a:extLst>
              </p:cNvPr>
              <p:cNvSpPr/>
              <p:nvPr/>
            </p:nvSpPr>
            <p:spPr>
              <a:xfrm>
                <a:off x="1487488" y="1819268"/>
                <a:ext cx="6784031" cy="136513"/>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solidFill>
                <a:srgbClr val="C00000"/>
              </a:solidFill>
              <a:ln>
                <a:solidFill>
                  <a:srgbClr val="C00000"/>
                </a:solid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85000"/>
                    </a:schemeClr>
                  </a:solidFill>
                  <a:cs typeface="+mn-ea"/>
                  <a:sym typeface="+mn-lt"/>
                </a:endParaRPr>
              </a:p>
            </p:txBody>
          </p:sp>
        </p:grpSp>
        <p:sp>
          <p:nvSpPr>
            <p:cNvPr id="4" name="矩形 3">
              <a:extLst>
                <a:ext uri="{FF2B5EF4-FFF2-40B4-BE49-F238E27FC236}">
                  <a16:creationId xmlns="" xmlns:a16="http://schemas.microsoft.com/office/drawing/2014/main" id="{9136C41C-400B-4638-B9E5-8AEAEE3A2571}"/>
                </a:ext>
              </a:extLst>
            </p:cNvPr>
            <p:cNvSpPr/>
            <p:nvPr/>
          </p:nvSpPr>
          <p:spPr>
            <a:xfrm>
              <a:off x="1660008" y="1924614"/>
              <a:ext cx="7108705" cy="777457"/>
            </a:xfrm>
            <a:prstGeom prst="rect">
              <a:avLst/>
            </a:prstGeom>
            <a:noFill/>
          </p:spPr>
          <p:txBody>
            <a:bodyPr wrap="square">
              <a:spAutoFit/>
            </a:bodyPr>
            <a:lstStyle/>
            <a:p>
              <a:pPr algn="just">
                <a:lnSpc>
                  <a:spcPct val="130000"/>
                </a:lnSpc>
              </a:pPr>
              <a:r>
                <a:rPr lang="zh-CN" altLang="en-US" sz="1800" dirty="0">
                  <a:cs typeface="+mn-ea"/>
                  <a:sym typeface="+mn-lt"/>
                </a:rPr>
                <a:t>中华民族从富起来到强起来的进程中，充分展现了中国共产党用马克思主义思想指导实践、推动工作的过程。</a:t>
              </a:r>
            </a:p>
          </p:txBody>
        </p:sp>
      </p:grpSp>
      <p:grpSp>
        <p:nvGrpSpPr>
          <p:cNvPr id="11" name="组合 10">
            <a:extLst>
              <a:ext uri="{FF2B5EF4-FFF2-40B4-BE49-F238E27FC236}">
                <a16:creationId xmlns="" xmlns:a16="http://schemas.microsoft.com/office/drawing/2014/main" id="{BD0E184C-44C3-45E5-8A7B-5A852D856FCC}"/>
              </a:ext>
            </a:extLst>
          </p:cNvPr>
          <p:cNvGrpSpPr/>
          <p:nvPr/>
        </p:nvGrpSpPr>
        <p:grpSpPr>
          <a:xfrm>
            <a:off x="409474" y="887132"/>
            <a:ext cx="9837612" cy="1860677"/>
            <a:chOff x="2061328" y="804262"/>
            <a:chExt cx="9837612" cy="1860677"/>
          </a:xfrm>
        </p:grpSpPr>
        <p:sp>
          <p:nvSpPr>
            <p:cNvPr id="8" name="文本框 7">
              <a:extLst>
                <a:ext uri="{FF2B5EF4-FFF2-40B4-BE49-F238E27FC236}">
                  <a16:creationId xmlns="" xmlns:a16="http://schemas.microsoft.com/office/drawing/2014/main" id="{0E2465CC-C720-4CB3-89D9-54BED2C2F71E}"/>
                </a:ext>
              </a:extLst>
            </p:cNvPr>
            <p:cNvSpPr txBox="1"/>
            <p:nvPr/>
          </p:nvSpPr>
          <p:spPr>
            <a:xfrm>
              <a:off x="3480822" y="1556479"/>
              <a:ext cx="8418118" cy="584775"/>
            </a:xfrm>
            <a:prstGeom prst="rect">
              <a:avLst/>
            </a:prstGeom>
            <a:noFill/>
            <a:ln>
              <a:noFill/>
            </a:ln>
          </p:spPr>
          <p:txBody>
            <a:bodyPr wrap="square" rtlCol="0">
              <a:spAutoFit/>
            </a:bodyPr>
            <a:lstStyle/>
            <a:p>
              <a:pPr defTabSz="457200"/>
              <a:r>
                <a:rPr lang="zh-CN" altLang="en-US" sz="3200" b="1" dirty="0">
                  <a:solidFill>
                    <a:srgbClr val="C00000"/>
                  </a:solidFill>
                  <a:cs typeface="+mn-ea"/>
                  <a:sym typeface="+mn-lt"/>
                </a:rPr>
                <a:t>“四史”学习教育是提高干部工作能力的需要</a:t>
              </a:r>
            </a:p>
          </p:txBody>
        </p:sp>
        <p:pic>
          <p:nvPicPr>
            <p:cNvPr id="10" name="图片 9">
              <a:extLst>
                <a:ext uri="{FF2B5EF4-FFF2-40B4-BE49-F238E27FC236}">
                  <a16:creationId xmlns="" xmlns:a16="http://schemas.microsoft.com/office/drawing/2014/main" id="{EF1CF8D2-D463-45FC-BD6B-C385526297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1328" y="804262"/>
              <a:ext cx="1860677" cy="1860677"/>
            </a:xfrm>
            <a:prstGeom prst="rect">
              <a:avLst/>
            </a:prstGeom>
          </p:spPr>
        </p:pic>
      </p:grpSp>
      <p:sp>
        <p:nvSpPr>
          <p:cNvPr id="12" name="13131313">
            <a:extLst>
              <a:ext uri="{FF2B5EF4-FFF2-40B4-BE49-F238E27FC236}">
                <a16:creationId xmlns="" xmlns:a16="http://schemas.microsoft.com/office/drawing/2014/main" id="{39DB75D5-6863-4352-9A7D-69F8E23CE5DA}"/>
              </a:ext>
            </a:extLst>
          </p:cNvPr>
          <p:cNvSpPr txBox="1"/>
          <p:nvPr/>
        </p:nvSpPr>
        <p:spPr>
          <a:xfrm>
            <a:off x="1336241" y="4143910"/>
            <a:ext cx="7654199" cy="430887"/>
          </a:xfrm>
          <a:prstGeom prst="rect">
            <a:avLst/>
          </a:prstGeom>
          <a:solidFill>
            <a:srgbClr val="C00000"/>
          </a:solidFill>
        </p:spPr>
        <p:txBody>
          <a:bodyPr wrap="square" rtlCol="0">
            <a:spAutoFit/>
          </a:bodyPr>
          <a:lstStyle>
            <a:defPPr>
              <a:defRPr lang="zh-CN"/>
            </a:defPPr>
            <a:lvl1pPr algn="ctr">
              <a:defRPr sz="4800" b="1">
                <a:gradFill>
                  <a:gsLst>
                    <a:gs pos="0">
                      <a:srgbClr val="FF0000"/>
                    </a:gs>
                    <a:gs pos="100000">
                      <a:srgbClr val="B40000"/>
                    </a:gs>
                  </a:gsLst>
                  <a:lin ang="5400000" scaled="1"/>
                </a:gradFill>
                <a:latin typeface="微软雅黑" panose="020B0503020204020204" pitchFamily="34" charset="-122"/>
                <a:ea typeface="微软雅黑" panose="020B0503020204020204" pitchFamily="34" charset="-122"/>
              </a:defRPr>
            </a:lvl1pPr>
          </a:lstStyle>
          <a:p>
            <a:pPr algn="l"/>
            <a:r>
              <a:rPr lang="zh-CN" altLang="en-US" sz="2200" b="0" dirty="0">
                <a:solidFill>
                  <a:schemeClr val="bg1"/>
                </a:solidFill>
                <a:latin typeface="+mn-lt"/>
                <a:ea typeface="+mn-ea"/>
                <a:cs typeface="+mn-ea"/>
                <a:sym typeface="+mn-lt"/>
              </a:rPr>
              <a:t>有一些领导干部意识到自己本领恐慌、能力不足</a:t>
            </a:r>
          </a:p>
        </p:txBody>
      </p:sp>
      <p:sp>
        <p:nvSpPr>
          <p:cNvPr id="13" name="Aitds3">
            <a:extLst>
              <a:ext uri="{FF2B5EF4-FFF2-40B4-BE49-F238E27FC236}">
                <a16:creationId xmlns="" xmlns:a16="http://schemas.microsoft.com/office/drawing/2014/main" id="{3FE861EA-FBB5-4B57-A712-04010A87F3E3}"/>
              </a:ext>
            </a:extLst>
          </p:cNvPr>
          <p:cNvSpPr/>
          <p:nvPr/>
        </p:nvSpPr>
        <p:spPr>
          <a:xfrm>
            <a:off x="1336241" y="4872921"/>
            <a:ext cx="9860709" cy="1292662"/>
          </a:xfrm>
          <a:prstGeom prst="rect">
            <a:avLst/>
          </a:prstGeom>
        </p:spPr>
        <p:txBody>
          <a:bodyPr wrap="square">
            <a:spAutoFit/>
          </a:bodyPr>
          <a:lstStyle/>
          <a:p>
            <a:pPr algn="just">
              <a:lnSpc>
                <a:spcPct val="130000"/>
              </a:lnSpc>
            </a:pPr>
            <a:r>
              <a:rPr lang="zh-CN" altLang="en-US" sz="2000" dirty="0">
                <a:cs typeface="+mn-ea"/>
                <a:sym typeface="+mn-lt"/>
              </a:rPr>
              <a:t>其实，通过学习“四史”便可从中汲取智慧和力量，在研究和学习的过程中，不断总结经验和教训，再加以综合分析、科学判断、灵活运用，不断增强工作的主动性、预见性和创造性，以理论指导实践，最终达到提升自我能力的目的。</a:t>
            </a:r>
          </a:p>
        </p:txBody>
      </p:sp>
    </p:spTree>
    <p:extLst>
      <p:ext uri="{BB962C8B-B14F-4D97-AF65-F5344CB8AC3E}">
        <p14:creationId xmlns:p14="http://schemas.microsoft.com/office/powerpoint/2010/main" val="332030234"/>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53" presetClass="entr" presetSubtype="528" fill="hold" grpId="0" nodeType="afterEffect">
                                  <p:stCondLst>
                                    <p:cond delay="0"/>
                                  </p:stCondLst>
                                  <p:iterate type="lt">
                                    <p:tmPct val="10000"/>
                                  </p:iterate>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anim calcmode="lin" valueType="num">
                                      <p:cBhvr>
                                        <p:cTn id="21" dur="500" fill="hold"/>
                                        <p:tgtEl>
                                          <p:spTgt spid="12"/>
                                        </p:tgtEl>
                                        <p:attrNameLst>
                                          <p:attrName>ppt_x</p:attrName>
                                        </p:attrNameLst>
                                      </p:cBhvr>
                                      <p:tavLst>
                                        <p:tav tm="0">
                                          <p:val>
                                            <p:fltVal val="0.5"/>
                                          </p:val>
                                        </p:tav>
                                        <p:tav tm="100000">
                                          <p:val>
                                            <p:strVal val="#ppt_x"/>
                                          </p:val>
                                        </p:tav>
                                      </p:tavLst>
                                    </p:anim>
                                    <p:anim calcmode="lin" valueType="num">
                                      <p:cBhvr>
                                        <p:cTn id="22" dur="500" fill="hold"/>
                                        <p:tgtEl>
                                          <p:spTgt spid="12"/>
                                        </p:tgtEl>
                                        <p:attrNameLst>
                                          <p:attrName>ppt_y</p:attrName>
                                        </p:attrNameLst>
                                      </p:cBhvr>
                                      <p:tavLst>
                                        <p:tav tm="0">
                                          <p:val>
                                            <p:fltVal val="0.5"/>
                                          </p:val>
                                        </p:tav>
                                        <p:tav tm="100000">
                                          <p:val>
                                            <p:strVal val="#ppt_y"/>
                                          </p:val>
                                        </p:tav>
                                      </p:tavLst>
                                    </p:anim>
                                  </p:childTnLst>
                                </p:cTn>
                              </p:par>
                            </p:childTnLst>
                          </p:cTn>
                        </p:par>
                        <p:par>
                          <p:cTn id="23" fill="hold">
                            <p:stCondLst>
                              <p:cond delay="3000"/>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a:extLst>
              <a:ext uri="{FF2B5EF4-FFF2-40B4-BE49-F238E27FC236}">
                <a16:creationId xmlns="" xmlns:a16="http://schemas.microsoft.com/office/drawing/2014/main" id="{021086BA-D11E-404B-A42B-002FD00750EE}"/>
              </a:ext>
            </a:extLst>
          </p:cNvPr>
          <p:cNvCxnSpPr>
            <a:cxnSpLocks/>
          </p:cNvCxnSpPr>
          <p:nvPr/>
        </p:nvCxnSpPr>
        <p:spPr>
          <a:xfrm>
            <a:off x="988869" y="5977020"/>
            <a:ext cx="10201562" cy="0"/>
          </a:xfrm>
          <a:prstGeom prst="line">
            <a:avLst/>
          </a:prstGeom>
          <a:ln w="1270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平行四边形 4">
            <a:extLst>
              <a:ext uri="{FF2B5EF4-FFF2-40B4-BE49-F238E27FC236}">
                <a16:creationId xmlns="" xmlns:a16="http://schemas.microsoft.com/office/drawing/2014/main" id="{A739ED0D-C8F1-49BB-BA56-5BFD6A640056}"/>
              </a:ext>
            </a:extLst>
          </p:cNvPr>
          <p:cNvSpPr/>
          <p:nvPr/>
        </p:nvSpPr>
        <p:spPr>
          <a:xfrm>
            <a:off x="5296139" y="2005582"/>
            <a:ext cx="5502490" cy="461598"/>
          </a:xfrm>
          <a:prstGeom prst="parallelogram">
            <a:avLst>
              <a:gd name="adj" fmla="val 1399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kern="100" dirty="0">
                <a:solidFill>
                  <a:schemeClr val="bg1"/>
                </a:solidFill>
                <a:cs typeface="+mn-ea"/>
                <a:sym typeface="+mn-lt"/>
              </a:rPr>
              <a:t>历史是最好的教科书</a:t>
            </a:r>
            <a:endParaRPr lang="zh-CN" altLang="en-US" sz="3600" b="1" dirty="0">
              <a:solidFill>
                <a:schemeClr val="bg1"/>
              </a:solidFill>
              <a:cs typeface="+mn-ea"/>
              <a:sym typeface="+mn-lt"/>
            </a:endParaRPr>
          </a:p>
        </p:txBody>
      </p:sp>
      <p:sp>
        <p:nvSpPr>
          <p:cNvPr id="17" name="文本框 16">
            <a:extLst>
              <a:ext uri="{FF2B5EF4-FFF2-40B4-BE49-F238E27FC236}">
                <a16:creationId xmlns="" xmlns:a16="http://schemas.microsoft.com/office/drawing/2014/main" id="{57E3B91E-06F4-4365-8239-3E245BCF9E31}"/>
              </a:ext>
            </a:extLst>
          </p:cNvPr>
          <p:cNvSpPr txBox="1"/>
          <p:nvPr/>
        </p:nvSpPr>
        <p:spPr>
          <a:xfrm>
            <a:off x="5107454" y="2739402"/>
            <a:ext cx="5905177" cy="2769989"/>
          </a:xfrm>
          <a:prstGeom prst="rect">
            <a:avLst/>
          </a:prstGeom>
          <a:noFill/>
        </p:spPr>
        <p:txBody>
          <a:bodyPr wrap="square" lIns="0" tIns="0" rIns="0" bIns="0" rtlCol="0">
            <a:spAutoFit/>
          </a:bodyPr>
          <a:lstStyle/>
          <a:p>
            <a:pPr indent="457200" algn="just">
              <a:lnSpc>
                <a:spcPct val="200000"/>
              </a:lnSpc>
              <a:spcAft>
                <a:spcPts val="0"/>
              </a:spcAft>
            </a:pPr>
            <a:r>
              <a:rPr lang="zh-CN" altLang="en-US" kern="100" dirty="0">
                <a:cs typeface="+mn-ea"/>
                <a:sym typeface="+mn-lt"/>
              </a:rPr>
              <a:t>对党员干部来说，历史更是好的营养剂，多一次重温我党的历史，心中就多增添一份信念。常温党史、新中国史、改革开放史、社会主义发展史，可以增强守初心、担使命的思想自觉和行动自觉，增强实现中华民族伟大复兴中国梦的信心。</a:t>
            </a:r>
            <a:endParaRPr lang="zh-CN" altLang="zh-CN" sz="1400" kern="100" dirty="0">
              <a:cs typeface="+mn-ea"/>
              <a:sym typeface="+mn-lt"/>
            </a:endParaRPr>
          </a:p>
        </p:txBody>
      </p:sp>
      <p:pic>
        <p:nvPicPr>
          <p:cNvPr id="3" name="图片 2">
            <a:extLst>
              <a:ext uri="{FF2B5EF4-FFF2-40B4-BE49-F238E27FC236}">
                <a16:creationId xmlns="" xmlns:a16="http://schemas.microsoft.com/office/drawing/2014/main" id="{8A8B0CD6-F1B1-4681-9141-413AAFF6A0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946" y="2044600"/>
            <a:ext cx="3387975" cy="3387975"/>
          </a:xfrm>
          <a:prstGeom prst="rect">
            <a:avLst/>
          </a:prstGeom>
        </p:spPr>
      </p:pic>
    </p:spTree>
    <p:extLst>
      <p:ext uri="{BB962C8B-B14F-4D97-AF65-F5344CB8AC3E}">
        <p14:creationId xmlns:p14="http://schemas.microsoft.com/office/powerpoint/2010/main" val="2760388406"/>
      </p:ext>
    </p:extLst>
  </p:cSld>
  <p:clrMapOvr>
    <a:masterClrMapping/>
  </p:clrMapOvr>
  <mc:AlternateContent xmlns:mc="http://schemas.openxmlformats.org/markup-compatibility/2006" xmlns:p14="http://schemas.microsoft.com/office/powerpoint/2010/main">
    <mc:Choice Requires="p14">
      <p:transition spd="slow" p14:dur="1250" advTm="3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 xmlns:a16="http://schemas.microsoft.com/office/drawing/2014/main" id="{90ADFBEE-87BC-4E7C-B543-E43C075AAC87}"/>
              </a:ext>
            </a:extLst>
          </p:cNvPr>
          <p:cNvGrpSpPr/>
          <p:nvPr/>
        </p:nvGrpSpPr>
        <p:grpSpPr>
          <a:xfrm>
            <a:off x="4495091" y="4454077"/>
            <a:ext cx="3593302" cy="499376"/>
            <a:chOff x="4146949" y="3629704"/>
            <a:chExt cx="3593302" cy="499376"/>
          </a:xfrm>
        </p:grpSpPr>
        <p:sp>
          <p:nvSpPr>
            <p:cNvPr id="33" name="圆角矩形 3">
              <a:extLst>
                <a:ext uri="{FF2B5EF4-FFF2-40B4-BE49-F238E27FC236}">
                  <a16:creationId xmlns="" xmlns:a16="http://schemas.microsoft.com/office/drawing/2014/main" id="{8CFE3BE1-E140-47A1-A58E-9FAB15E133BA}"/>
                </a:ext>
              </a:extLst>
            </p:cNvPr>
            <p:cNvSpPr/>
            <p:nvPr/>
          </p:nvSpPr>
          <p:spPr>
            <a:xfrm>
              <a:off x="4146949" y="3629704"/>
              <a:ext cx="3593302" cy="499376"/>
            </a:xfrm>
            <a:prstGeom prst="roundRect">
              <a:avLst>
                <a:gd name="adj" fmla="val 50000"/>
              </a:avLst>
            </a:prstGeom>
            <a:solidFill>
              <a:srgbClr val="C0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solidFill>
                  <a:schemeClr val="accent4">
                    <a:lumMod val="20000"/>
                    <a:lumOff val="80000"/>
                  </a:schemeClr>
                </a:solidFill>
                <a:cs typeface="+mn-ea"/>
                <a:sym typeface="+mn-lt"/>
              </a:endParaRPr>
            </a:p>
          </p:txBody>
        </p:sp>
        <p:sp>
          <p:nvSpPr>
            <p:cNvPr id="34" name="矩形 33">
              <a:extLst>
                <a:ext uri="{FF2B5EF4-FFF2-40B4-BE49-F238E27FC236}">
                  <a16:creationId xmlns="" xmlns:a16="http://schemas.microsoft.com/office/drawing/2014/main" id="{8669960A-F015-4478-B70B-151A05A2854F}"/>
                </a:ext>
              </a:extLst>
            </p:cNvPr>
            <p:cNvSpPr/>
            <p:nvPr/>
          </p:nvSpPr>
          <p:spPr>
            <a:xfrm>
              <a:off x="4436919" y="3679337"/>
              <a:ext cx="3051461" cy="400110"/>
            </a:xfrm>
            <a:prstGeom prst="rect">
              <a:avLst/>
            </a:prstGeom>
          </p:spPr>
          <p:txBody>
            <a:bodyPr wrap="square">
              <a:spAutoFit/>
            </a:bodyPr>
            <a:lstStyle/>
            <a:p>
              <a:pPr algn="ctr" defTabSz="914400" fontAlgn="base">
                <a:spcBef>
                  <a:spcPct val="0"/>
                </a:spcBef>
                <a:spcAft>
                  <a:spcPct val="0"/>
                </a:spcAft>
                <a:defRPr/>
              </a:pPr>
              <a:r>
                <a:rPr lang="zh-CN" altLang="en-US" sz="2000" kern="0" dirty="0">
                  <a:ln w="3175">
                    <a:noFill/>
                  </a:ln>
                  <a:solidFill>
                    <a:schemeClr val="accent4">
                      <a:lumMod val="20000"/>
                      <a:lumOff val="80000"/>
                    </a:schemeClr>
                  </a:solidFill>
                  <a:cs typeface="+mn-ea"/>
                  <a:sym typeface="+mn-lt"/>
                </a:rPr>
                <a:t>在此输入您的党组织名称</a:t>
              </a:r>
              <a:endParaRPr lang="en-US" altLang="zh-CN" sz="2000" kern="0" dirty="0">
                <a:ln w="3175">
                  <a:noFill/>
                </a:ln>
                <a:solidFill>
                  <a:schemeClr val="accent4">
                    <a:lumMod val="20000"/>
                    <a:lumOff val="80000"/>
                  </a:schemeClr>
                </a:solidFill>
                <a:cs typeface="+mn-ea"/>
                <a:sym typeface="+mn-lt"/>
              </a:endParaRPr>
            </a:p>
          </p:txBody>
        </p:sp>
      </p:grpSp>
      <p:sp>
        <p:nvSpPr>
          <p:cNvPr id="35" name="PA-文本框 72">
            <a:extLst>
              <a:ext uri="{FF2B5EF4-FFF2-40B4-BE49-F238E27FC236}">
                <a16:creationId xmlns="" xmlns:a16="http://schemas.microsoft.com/office/drawing/2014/main" id="{B978CD4E-7869-4E5C-B811-BE275DC0B65A}"/>
              </a:ext>
            </a:extLst>
          </p:cNvPr>
          <p:cNvSpPr txBox="1"/>
          <p:nvPr>
            <p:custDataLst>
              <p:tags r:id="rId1"/>
            </p:custDataLst>
          </p:nvPr>
        </p:nvSpPr>
        <p:spPr>
          <a:xfrm>
            <a:off x="3010522" y="3710499"/>
            <a:ext cx="6562440" cy="461665"/>
          </a:xfrm>
          <a:prstGeom prst="rect">
            <a:avLst/>
          </a:prstGeom>
          <a:noFill/>
        </p:spPr>
        <p:txBody>
          <a:bodyPr wrap="square" rtlCol="0">
            <a:spAutoFit/>
          </a:bodyPr>
          <a:lstStyle/>
          <a:p>
            <a:pPr algn="ctr"/>
            <a:r>
              <a:rPr lang="zh-CN" altLang="en-US" sz="2400" b="1" dirty="0">
                <a:solidFill>
                  <a:srgbClr val="C00000"/>
                </a:solidFill>
                <a:cs typeface="+mn-ea"/>
                <a:sym typeface="+mn-lt"/>
              </a:rPr>
              <a:t>党史 新中国史 改革开放史 社会主义发展史</a:t>
            </a:r>
          </a:p>
        </p:txBody>
      </p:sp>
      <p:sp>
        <p:nvSpPr>
          <p:cNvPr id="36" name="星形: 五角 35">
            <a:extLst>
              <a:ext uri="{FF2B5EF4-FFF2-40B4-BE49-F238E27FC236}">
                <a16:creationId xmlns="" xmlns:a16="http://schemas.microsoft.com/office/drawing/2014/main" id="{7C7AEC87-F466-4224-8B55-0FB3F655CFBD}"/>
              </a:ext>
            </a:extLst>
          </p:cNvPr>
          <p:cNvSpPr/>
          <p:nvPr/>
        </p:nvSpPr>
        <p:spPr>
          <a:xfrm>
            <a:off x="2916684" y="3734581"/>
            <a:ext cx="413500" cy="413500"/>
          </a:xfrm>
          <a:prstGeom prst="star5">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cs typeface="+mn-ea"/>
              <a:sym typeface="+mn-lt"/>
            </a:endParaRPr>
          </a:p>
        </p:txBody>
      </p:sp>
      <p:sp>
        <p:nvSpPr>
          <p:cNvPr id="37" name="星形: 五角 36">
            <a:extLst>
              <a:ext uri="{FF2B5EF4-FFF2-40B4-BE49-F238E27FC236}">
                <a16:creationId xmlns="" xmlns:a16="http://schemas.microsoft.com/office/drawing/2014/main" id="{6BBF0ADB-BB99-47AA-99E5-33E584B7107B}"/>
              </a:ext>
            </a:extLst>
          </p:cNvPr>
          <p:cNvSpPr/>
          <p:nvPr/>
        </p:nvSpPr>
        <p:spPr>
          <a:xfrm>
            <a:off x="9366212" y="3734581"/>
            <a:ext cx="413500" cy="413500"/>
          </a:xfrm>
          <a:prstGeom prst="star5">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cs typeface="+mn-ea"/>
              <a:sym typeface="+mn-lt"/>
            </a:endParaRPr>
          </a:p>
        </p:txBody>
      </p:sp>
      <p:pic>
        <p:nvPicPr>
          <p:cNvPr id="11" name="图片 10">
            <a:extLst>
              <a:ext uri="{FF2B5EF4-FFF2-40B4-BE49-F238E27FC236}">
                <a16:creationId xmlns="" xmlns:a16="http://schemas.microsoft.com/office/drawing/2014/main" id="{3C5F02B3-B97C-40E8-A836-00548B43F21F}"/>
              </a:ext>
            </a:extLst>
          </p:cNvPr>
          <p:cNvPicPr>
            <a:picLocks noChangeAspect="1"/>
          </p:cNvPicPr>
          <p:nvPr/>
        </p:nvPicPr>
        <p:blipFill>
          <a:blip r:embed="rId4"/>
          <a:stretch>
            <a:fillRect/>
          </a:stretch>
        </p:blipFill>
        <p:spPr>
          <a:xfrm flipH="1">
            <a:off x="7736113" y="-24011"/>
            <a:ext cx="4455886" cy="1319172"/>
          </a:xfrm>
          <a:prstGeom prst="rect">
            <a:avLst/>
          </a:prstGeom>
        </p:spPr>
      </p:pic>
      <p:pic>
        <p:nvPicPr>
          <p:cNvPr id="17" name="图片 16">
            <a:extLst>
              <a:ext uri="{FF2B5EF4-FFF2-40B4-BE49-F238E27FC236}">
                <a16:creationId xmlns="" xmlns:a16="http://schemas.microsoft.com/office/drawing/2014/main" id="{AF52D9FB-D568-49DA-BC4B-A58F0F2BAA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512115"/>
            <a:ext cx="12192000" cy="1374605"/>
          </a:xfrm>
          <a:prstGeom prst="rect">
            <a:avLst/>
          </a:prstGeom>
        </p:spPr>
      </p:pic>
      <p:sp>
        <p:nvSpPr>
          <p:cNvPr id="16" name="PA-矩形 9">
            <a:extLst>
              <a:ext uri="{FF2B5EF4-FFF2-40B4-BE49-F238E27FC236}">
                <a16:creationId xmlns="" xmlns:a16="http://schemas.microsoft.com/office/drawing/2014/main" id="{90BF1550-4B47-49FE-992A-0923D9032A4D}"/>
              </a:ext>
            </a:extLst>
          </p:cNvPr>
          <p:cNvSpPr/>
          <p:nvPr>
            <p:custDataLst>
              <p:tags r:id="rId2"/>
            </p:custDataLst>
          </p:nvPr>
        </p:nvSpPr>
        <p:spPr>
          <a:xfrm>
            <a:off x="2124576" y="2279489"/>
            <a:ext cx="8334333" cy="1323439"/>
          </a:xfrm>
          <a:prstGeom prst="rect">
            <a:avLst/>
          </a:prstGeom>
        </p:spPr>
        <p:txBody>
          <a:bodyPr wrap="none">
            <a:spAutoFit/>
          </a:bodyPr>
          <a:lstStyle/>
          <a:p>
            <a:pPr algn="ctr"/>
            <a:r>
              <a:rPr lang="zh-CN" altLang="en-US" sz="8000" kern="1600" spc="-300" dirty="0">
                <a:solidFill>
                  <a:srgbClr val="C00000"/>
                </a:solidFill>
                <a:latin typeface="方正正大黑简体" panose="02000000000000000000" pitchFamily="2" charset="-122"/>
                <a:ea typeface="方正正大黑简体" panose="02000000000000000000" pitchFamily="2" charset="-122"/>
                <a:cs typeface="+mn-ea"/>
                <a:sym typeface="+mn-lt"/>
              </a:rPr>
              <a:t>演讲完毕 感谢观看</a:t>
            </a:r>
          </a:p>
        </p:txBody>
      </p:sp>
      <p:pic>
        <p:nvPicPr>
          <p:cNvPr id="24" name="图片 23">
            <a:extLst>
              <a:ext uri="{FF2B5EF4-FFF2-40B4-BE49-F238E27FC236}">
                <a16:creationId xmlns="" xmlns:a16="http://schemas.microsoft.com/office/drawing/2014/main" id="{ACE73659-E226-4AC0-B585-C516C97B192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t="33348" r="24861" b="41309"/>
          <a:stretch/>
        </p:blipFill>
        <p:spPr>
          <a:xfrm>
            <a:off x="9464720" y="5961557"/>
            <a:ext cx="2707322" cy="913115"/>
          </a:xfrm>
          <a:prstGeom prst="rect">
            <a:avLst/>
          </a:prstGeom>
        </p:spPr>
      </p:pic>
      <p:pic>
        <p:nvPicPr>
          <p:cNvPr id="26" name="图片 25">
            <a:extLst>
              <a:ext uri="{FF2B5EF4-FFF2-40B4-BE49-F238E27FC236}">
                <a16:creationId xmlns="" xmlns:a16="http://schemas.microsoft.com/office/drawing/2014/main" id="{3ACBBE0E-FBE3-4B2F-8034-A47030BBEC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33506" y="2953257"/>
            <a:ext cx="2298706" cy="2298706"/>
          </a:xfrm>
          <a:prstGeom prst="rect">
            <a:avLst/>
          </a:prstGeom>
        </p:spPr>
      </p:pic>
      <p:pic>
        <p:nvPicPr>
          <p:cNvPr id="3" name="图片 2">
            <a:extLst>
              <a:ext uri="{FF2B5EF4-FFF2-40B4-BE49-F238E27FC236}">
                <a16:creationId xmlns="" xmlns:a16="http://schemas.microsoft.com/office/drawing/2014/main" id="{8F4EA638-AF06-461C-B46B-E7212890E5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3662"/>
            <a:ext cx="2943162" cy="6910032"/>
          </a:xfrm>
          <a:prstGeom prst="rect">
            <a:avLst/>
          </a:prstGeom>
        </p:spPr>
      </p:pic>
      <p:pic>
        <p:nvPicPr>
          <p:cNvPr id="5" name="图片 4">
            <a:extLst>
              <a:ext uri="{FF2B5EF4-FFF2-40B4-BE49-F238E27FC236}">
                <a16:creationId xmlns="" xmlns:a16="http://schemas.microsoft.com/office/drawing/2014/main" id="{A5A65E41-6573-4A2B-AA2E-EB40EDB41C3D}"/>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 t="28449" r="2167" b="30893"/>
          <a:stretch/>
        </p:blipFill>
        <p:spPr>
          <a:xfrm>
            <a:off x="3955056" y="4965501"/>
            <a:ext cx="4673373" cy="1892499"/>
          </a:xfrm>
          <a:prstGeom prst="rect">
            <a:avLst/>
          </a:prstGeom>
        </p:spPr>
      </p:pic>
    </p:spTree>
    <p:extLst>
      <p:ext uri="{BB962C8B-B14F-4D97-AF65-F5344CB8AC3E}">
        <p14:creationId xmlns:p14="http://schemas.microsoft.com/office/powerpoint/2010/main" val="97968298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advTm="9000">
        <p15:prstTrans prst="curtains"/>
      </p:transition>
    </mc:Choice>
    <mc:Fallback>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6"/>
                                        </p:tgtEl>
                                        <p:attrNameLst>
                                          <p:attrName>ppt_y</p:attrName>
                                        </p:attrNameLst>
                                      </p:cBhvr>
                                      <p:tavLst>
                                        <p:tav tm="0">
                                          <p:val>
                                            <p:strVal val="#ppt_y"/>
                                          </p:val>
                                        </p:tav>
                                        <p:tav tm="100000">
                                          <p:val>
                                            <p:strVal val="#ppt_y"/>
                                          </p:val>
                                        </p:tav>
                                      </p:tavLst>
                                    </p:anim>
                                    <p:anim calcmode="lin" valueType="num">
                                      <p:cBhvr>
                                        <p:cTn id="23"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6"/>
                                        </p:tgtEl>
                                      </p:cBhvr>
                                    </p:animEffect>
                                  </p:childTnLst>
                                </p:cTn>
                              </p:par>
                            </p:childTnLst>
                          </p:cTn>
                        </p:par>
                        <p:par>
                          <p:cTn id="26" fill="hold">
                            <p:stCondLst>
                              <p:cond delay="2850"/>
                            </p:stCondLst>
                            <p:childTnLst>
                              <p:par>
                                <p:cTn id="27" presetID="22" presetClass="entr" presetSubtype="8"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childTnLst>
                          </p:cTn>
                        </p:par>
                        <p:par>
                          <p:cTn id="30" fill="hold">
                            <p:stCondLst>
                              <p:cond delay="3350"/>
                            </p:stCondLst>
                            <p:childTnLst>
                              <p:par>
                                <p:cTn id="31" presetID="53" presetClass="entr" presetSubtype="16"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p:cTn id="33" dur="500" fill="hold"/>
                                        <p:tgtEl>
                                          <p:spTgt spid="36"/>
                                        </p:tgtEl>
                                        <p:attrNameLst>
                                          <p:attrName>ppt_w</p:attrName>
                                        </p:attrNameLst>
                                      </p:cBhvr>
                                      <p:tavLst>
                                        <p:tav tm="0">
                                          <p:val>
                                            <p:fltVal val="0"/>
                                          </p:val>
                                        </p:tav>
                                        <p:tav tm="100000">
                                          <p:val>
                                            <p:strVal val="#ppt_w"/>
                                          </p:val>
                                        </p:tav>
                                      </p:tavLst>
                                    </p:anim>
                                    <p:anim calcmode="lin" valueType="num">
                                      <p:cBhvr>
                                        <p:cTn id="34" dur="500" fill="hold"/>
                                        <p:tgtEl>
                                          <p:spTgt spid="36"/>
                                        </p:tgtEl>
                                        <p:attrNameLst>
                                          <p:attrName>ppt_h</p:attrName>
                                        </p:attrNameLst>
                                      </p:cBhvr>
                                      <p:tavLst>
                                        <p:tav tm="0">
                                          <p:val>
                                            <p:fltVal val="0"/>
                                          </p:val>
                                        </p:tav>
                                        <p:tav tm="100000">
                                          <p:val>
                                            <p:strVal val="#ppt_h"/>
                                          </p:val>
                                        </p:tav>
                                      </p:tavLst>
                                    </p:anim>
                                    <p:animEffect transition="in" filter="fade">
                                      <p:cBhvr>
                                        <p:cTn id="35" dur="500"/>
                                        <p:tgtEl>
                                          <p:spTgt spid="36"/>
                                        </p:tgtEl>
                                      </p:cBhvr>
                                    </p:animEffect>
                                  </p:childTnLst>
                                </p:cTn>
                              </p:par>
                            </p:childTnLst>
                          </p:cTn>
                        </p:par>
                        <p:par>
                          <p:cTn id="36" fill="hold">
                            <p:stCondLst>
                              <p:cond delay="3850"/>
                            </p:stCondLst>
                            <p:childTnLst>
                              <p:par>
                                <p:cTn id="37" presetID="53" presetClass="entr" presetSubtype="16"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p:cTn id="39" dur="500" fill="hold"/>
                                        <p:tgtEl>
                                          <p:spTgt spid="37"/>
                                        </p:tgtEl>
                                        <p:attrNameLst>
                                          <p:attrName>ppt_w</p:attrName>
                                        </p:attrNameLst>
                                      </p:cBhvr>
                                      <p:tavLst>
                                        <p:tav tm="0">
                                          <p:val>
                                            <p:fltVal val="0"/>
                                          </p:val>
                                        </p:tav>
                                        <p:tav tm="100000">
                                          <p:val>
                                            <p:strVal val="#ppt_w"/>
                                          </p:val>
                                        </p:tav>
                                      </p:tavLst>
                                    </p:anim>
                                    <p:anim calcmode="lin" valueType="num">
                                      <p:cBhvr>
                                        <p:cTn id="40" dur="500" fill="hold"/>
                                        <p:tgtEl>
                                          <p:spTgt spid="37"/>
                                        </p:tgtEl>
                                        <p:attrNameLst>
                                          <p:attrName>ppt_h</p:attrName>
                                        </p:attrNameLst>
                                      </p:cBhvr>
                                      <p:tavLst>
                                        <p:tav tm="0">
                                          <p:val>
                                            <p:fltVal val="0"/>
                                          </p:val>
                                        </p:tav>
                                        <p:tav tm="100000">
                                          <p:val>
                                            <p:strVal val="#ppt_h"/>
                                          </p:val>
                                        </p:tav>
                                      </p:tavLst>
                                    </p:anim>
                                    <p:animEffect transition="in" filter="fade">
                                      <p:cBhvr>
                                        <p:cTn id="41" dur="500"/>
                                        <p:tgtEl>
                                          <p:spTgt spid="37"/>
                                        </p:tgtEl>
                                      </p:cBhvr>
                                    </p:animEffect>
                                  </p:childTnLst>
                                </p:cTn>
                              </p:par>
                            </p:childTnLst>
                          </p:cTn>
                        </p:par>
                        <p:par>
                          <p:cTn id="42" fill="hold">
                            <p:stCondLst>
                              <p:cond delay="4350"/>
                            </p:stCondLst>
                            <p:childTnLst>
                              <p:par>
                                <p:cTn id="43" presetID="22" presetClass="entr" presetSubtype="8" fill="hold"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par>
                          <p:cTn id="46" fill="hold">
                            <p:stCondLst>
                              <p:cond delay="4850"/>
                            </p:stCondLst>
                            <p:childTnLst>
                              <p:par>
                                <p:cTn id="47" presetID="22" presetClass="entr" presetSubtype="4"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childTnLst>
                          </p:cTn>
                        </p:par>
                        <p:par>
                          <p:cTn id="50" fill="hold">
                            <p:stCondLst>
                              <p:cond delay="5350"/>
                            </p:stCondLst>
                            <p:childTnLst>
                              <p:par>
                                <p:cTn id="51" presetID="42" presetClass="entr" presetSubtype="0"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anim calcmode="lin" valueType="num">
                                      <p:cBhvr>
                                        <p:cTn id="54" dur="1000" fill="hold"/>
                                        <p:tgtEl>
                                          <p:spTgt spid="26"/>
                                        </p:tgtEl>
                                        <p:attrNameLst>
                                          <p:attrName>ppt_x</p:attrName>
                                        </p:attrNameLst>
                                      </p:cBhvr>
                                      <p:tavLst>
                                        <p:tav tm="0">
                                          <p:val>
                                            <p:strVal val="#ppt_x"/>
                                          </p:val>
                                        </p:tav>
                                        <p:tav tm="100000">
                                          <p:val>
                                            <p:strVal val="#ppt_x"/>
                                          </p:val>
                                        </p:tav>
                                      </p:tavLst>
                                    </p:anim>
                                    <p:anim calcmode="lin" valueType="num">
                                      <p:cBhvr>
                                        <p:cTn id="55" dur="1000" fill="hold"/>
                                        <p:tgtEl>
                                          <p:spTgt spid="26"/>
                                        </p:tgtEl>
                                        <p:attrNameLst>
                                          <p:attrName>ppt_y</p:attrName>
                                        </p:attrNameLst>
                                      </p:cBhvr>
                                      <p:tavLst>
                                        <p:tav tm="0">
                                          <p:val>
                                            <p:strVal val="#ppt_y+.1"/>
                                          </p:val>
                                        </p:tav>
                                        <p:tav tm="100000">
                                          <p:val>
                                            <p:strVal val="#ppt_y"/>
                                          </p:val>
                                        </p:tav>
                                      </p:tavLst>
                                    </p:anim>
                                  </p:childTnLst>
                                </p:cTn>
                              </p:par>
                            </p:childTnLst>
                          </p:cTn>
                        </p:par>
                        <p:par>
                          <p:cTn id="56" fill="hold">
                            <p:stCondLst>
                              <p:cond delay="6350"/>
                            </p:stCondLst>
                            <p:childTnLst>
                              <p:par>
                                <p:cTn id="57" presetID="22" presetClass="entr" presetSubtype="2"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right)">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37"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817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659">
            <a:extLst>
              <a:ext uri="{FF2B5EF4-FFF2-40B4-BE49-F238E27FC236}">
                <a16:creationId xmlns="" xmlns:a16="http://schemas.microsoft.com/office/drawing/2014/main" id="{F55725AE-59A0-4168-89AA-1FCC00933931}"/>
              </a:ext>
            </a:extLst>
          </p:cNvPr>
          <p:cNvSpPr txBox="1">
            <a:spLocks/>
          </p:cNvSpPr>
          <p:nvPr/>
        </p:nvSpPr>
        <p:spPr>
          <a:xfrm>
            <a:off x="5896907" y="1227473"/>
            <a:ext cx="4755209" cy="830997"/>
          </a:xfrm>
          <a:prstGeom prst="rect">
            <a:avLst/>
          </a:prstGeom>
          <a:no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pPr>
            <a:r>
              <a:rPr lang="zh-CN" altLang="en-US" sz="2400" kern="0" dirty="0">
                <a:solidFill>
                  <a:schemeClr val="tx1">
                    <a:lumMod val="85000"/>
                    <a:lumOff val="15000"/>
                  </a:schemeClr>
                </a:solidFill>
                <a:latin typeface="+mn-lt"/>
                <a:ea typeface="+mn-ea"/>
                <a:cs typeface="+mn-ea"/>
                <a:sym typeface="+mn-lt"/>
              </a:rPr>
              <a:t>党史是中国共产党的领导不断走向成熟的实践史</a:t>
            </a:r>
          </a:p>
        </p:txBody>
      </p:sp>
      <p:sp>
        <p:nvSpPr>
          <p:cNvPr id="32" name="文本占位符 659">
            <a:extLst>
              <a:ext uri="{FF2B5EF4-FFF2-40B4-BE49-F238E27FC236}">
                <a16:creationId xmlns="" xmlns:a16="http://schemas.microsoft.com/office/drawing/2014/main" id="{A56EA1F5-620F-49FC-8ABC-E8106F07F8DC}"/>
              </a:ext>
            </a:extLst>
          </p:cNvPr>
          <p:cNvSpPr txBox="1">
            <a:spLocks/>
          </p:cNvSpPr>
          <p:nvPr/>
        </p:nvSpPr>
        <p:spPr>
          <a:xfrm>
            <a:off x="5896907" y="2182046"/>
            <a:ext cx="4983757" cy="830997"/>
          </a:xfrm>
          <a:prstGeom prst="rect">
            <a:avLst/>
          </a:prstGeom>
          <a:no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pPr>
            <a:r>
              <a:rPr lang="zh-CN" altLang="en-US" sz="2400" kern="0" dirty="0">
                <a:solidFill>
                  <a:schemeClr val="tx1">
                    <a:lumMod val="85000"/>
                    <a:lumOff val="15000"/>
                  </a:schemeClr>
                </a:solidFill>
                <a:latin typeface="+mn-lt"/>
                <a:ea typeface="+mn-ea"/>
                <a:cs typeface="+mn-ea"/>
                <a:sym typeface="+mn-lt"/>
              </a:rPr>
              <a:t>新中国史是中国共产党推进建设新中国的实践史</a:t>
            </a:r>
          </a:p>
        </p:txBody>
      </p:sp>
      <p:sp>
        <p:nvSpPr>
          <p:cNvPr id="37" name="文本占位符 659">
            <a:extLst>
              <a:ext uri="{FF2B5EF4-FFF2-40B4-BE49-F238E27FC236}">
                <a16:creationId xmlns="" xmlns:a16="http://schemas.microsoft.com/office/drawing/2014/main" id="{5D1D1430-9FA5-4041-BCC6-5865057ADAE7}"/>
              </a:ext>
            </a:extLst>
          </p:cNvPr>
          <p:cNvSpPr txBox="1">
            <a:spLocks/>
          </p:cNvSpPr>
          <p:nvPr/>
        </p:nvSpPr>
        <p:spPr>
          <a:xfrm>
            <a:off x="5896907" y="3146887"/>
            <a:ext cx="4755209" cy="830997"/>
          </a:xfrm>
          <a:prstGeom prst="rect">
            <a:avLst/>
          </a:prstGeom>
          <a:no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pPr>
            <a:r>
              <a:rPr lang="zh-CN" altLang="en-US" kern="0" dirty="0">
                <a:solidFill>
                  <a:schemeClr val="tx1">
                    <a:lumMod val="85000"/>
                    <a:lumOff val="15000"/>
                  </a:schemeClr>
                </a:solidFill>
                <a:latin typeface="+mn-lt"/>
                <a:ea typeface="+mn-ea"/>
                <a:cs typeface="+mn-ea"/>
                <a:sym typeface="+mn-lt"/>
              </a:rPr>
              <a:t>改革开放史是中国共产党推进社会主义制度自我完善和发展的实践史</a:t>
            </a:r>
          </a:p>
        </p:txBody>
      </p:sp>
      <p:sp>
        <p:nvSpPr>
          <p:cNvPr id="42" name="文本占位符 659">
            <a:extLst>
              <a:ext uri="{FF2B5EF4-FFF2-40B4-BE49-F238E27FC236}">
                <a16:creationId xmlns="" xmlns:a16="http://schemas.microsoft.com/office/drawing/2014/main" id="{C7B3123F-90C1-4C43-8FEE-F3AD85943AF6}"/>
              </a:ext>
            </a:extLst>
          </p:cNvPr>
          <p:cNvSpPr txBox="1">
            <a:spLocks/>
          </p:cNvSpPr>
          <p:nvPr/>
        </p:nvSpPr>
        <p:spPr>
          <a:xfrm>
            <a:off x="5896907" y="4131901"/>
            <a:ext cx="4899459" cy="830997"/>
          </a:xfrm>
          <a:prstGeom prst="rect">
            <a:avLst/>
          </a:prstGeom>
          <a:no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pPr>
            <a:r>
              <a:rPr lang="zh-CN" altLang="en-US" sz="2400" kern="0" dirty="0">
                <a:solidFill>
                  <a:schemeClr val="tx1">
                    <a:lumMod val="85000"/>
                    <a:lumOff val="15000"/>
                  </a:schemeClr>
                </a:solidFill>
                <a:latin typeface="+mn-lt"/>
                <a:ea typeface="+mn-ea"/>
                <a:cs typeface="+mn-ea"/>
                <a:sym typeface="+mn-lt"/>
              </a:rPr>
              <a:t>中国共产党是引领世界社会主义发展的重要政治力量</a:t>
            </a:r>
          </a:p>
        </p:txBody>
      </p:sp>
      <p:sp>
        <p:nvSpPr>
          <p:cNvPr id="47" name="文本占位符 659">
            <a:extLst>
              <a:ext uri="{FF2B5EF4-FFF2-40B4-BE49-F238E27FC236}">
                <a16:creationId xmlns="" xmlns:a16="http://schemas.microsoft.com/office/drawing/2014/main" id="{F972663D-44D6-4A22-ABE6-173440F107A0}"/>
              </a:ext>
            </a:extLst>
          </p:cNvPr>
          <p:cNvSpPr txBox="1">
            <a:spLocks/>
          </p:cNvSpPr>
          <p:nvPr/>
        </p:nvSpPr>
        <p:spPr>
          <a:xfrm>
            <a:off x="5896907" y="5274852"/>
            <a:ext cx="5101534" cy="461665"/>
          </a:xfrm>
          <a:prstGeom prst="rect">
            <a:avLst/>
          </a:prstGeom>
          <a:no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pPr>
            <a:r>
              <a:rPr lang="zh-CN" altLang="en-US" sz="2400" kern="0" dirty="0">
                <a:solidFill>
                  <a:schemeClr val="tx1">
                    <a:lumMod val="85000"/>
                    <a:lumOff val="15000"/>
                  </a:schemeClr>
                </a:solidFill>
                <a:latin typeface="+mn-lt"/>
                <a:ea typeface="+mn-ea"/>
                <a:cs typeface="+mn-ea"/>
                <a:sym typeface="+mn-lt"/>
              </a:rPr>
              <a:t>学好“四史”，牢记初心使命</a:t>
            </a:r>
          </a:p>
        </p:txBody>
      </p:sp>
      <p:sp>
        <p:nvSpPr>
          <p:cNvPr id="20" name="矩形 19">
            <a:extLst>
              <a:ext uri="{FF2B5EF4-FFF2-40B4-BE49-F238E27FC236}">
                <a16:creationId xmlns="" xmlns:a16="http://schemas.microsoft.com/office/drawing/2014/main" id="{68EB7D1D-73FC-489D-99E8-19143B50416D}"/>
              </a:ext>
            </a:extLst>
          </p:cNvPr>
          <p:cNvSpPr/>
          <p:nvPr/>
        </p:nvSpPr>
        <p:spPr>
          <a:xfrm>
            <a:off x="1180859" y="0"/>
            <a:ext cx="2979967"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n-ea"/>
              <a:sym typeface="+mn-lt"/>
            </a:endParaRPr>
          </a:p>
        </p:txBody>
      </p:sp>
      <p:grpSp>
        <p:nvGrpSpPr>
          <p:cNvPr id="21" name="组合 20">
            <a:extLst>
              <a:ext uri="{FF2B5EF4-FFF2-40B4-BE49-F238E27FC236}">
                <a16:creationId xmlns="" xmlns:a16="http://schemas.microsoft.com/office/drawing/2014/main" id="{2B312C77-496D-42CA-A242-5A081EF83A9B}"/>
              </a:ext>
            </a:extLst>
          </p:cNvPr>
          <p:cNvGrpSpPr/>
          <p:nvPr/>
        </p:nvGrpSpPr>
        <p:grpSpPr>
          <a:xfrm>
            <a:off x="6007465" y="2094819"/>
            <a:ext cx="4644651" cy="45719"/>
            <a:chOff x="6091993" y="1857948"/>
            <a:chExt cx="4644651" cy="45719"/>
          </a:xfrm>
        </p:grpSpPr>
        <p:cxnSp>
          <p:nvCxnSpPr>
            <p:cNvPr id="22" name="直接连接符 21">
              <a:extLst>
                <a:ext uri="{FF2B5EF4-FFF2-40B4-BE49-F238E27FC236}">
                  <a16:creationId xmlns="" xmlns:a16="http://schemas.microsoft.com/office/drawing/2014/main" id="{8E3294AA-1D04-4B62-B9DD-C533DBEB31AF}"/>
                </a:ext>
              </a:extLst>
            </p:cNvPr>
            <p:cNvCxnSpPr>
              <a:cxnSpLocks/>
            </p:cNvCxnSpPr>
            <p:nvPr/>
          </p:nvCxnSpPr>
          <p:spPr>
            <a:xfrm>
              <a:off x="6091993" y="1880808"/>
              <a:ext cx="4632155"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 xmlns:a16="http://schemas.microsoft.com/office/drawing/2014/main" id="{87B5267D-B927-446F-BF02-DDA14FA4039C}"/>
                </a:ext>
              </a:extLst>
            </p:cNvPr>
            <p:cNvSpPr/>
            <p:nvPr/>
          </p:nvSpPr>
          <p:spPr>
            <a:xfrm>
              <a:off x="10690925" y="1857948"/>
              <a:ext cx="45719" cy="4571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sz="2000">
                <a:solidFill>
                  <a:prstClr val="white"/>
                </a:solidFill>
                <a:cs typeface="+mn-ea"/>
                <a:sym typeface="+mn-lt"/>
              </a:endParaRPr>
            </a:p>
          </p:txBody>
        </p:sp>
      </p:grpSp>
      <p:grpSp>
        <p:nvGrpSpPr>
          <p:cNvPr id="24" name="组合 23">
            <a:extLst>
              <a:ext uri="{FF2B5EF4-FFF2-40B4-BE49-F238E27FC236}">
                <a16:creationId xmlns="" xmlns:a16="http://schemas.microsoft.com/office/drawing/2014/main" id="{CA7FCF63-90FA-48BE-8CC3-2EFF1F91BDA1}"/>
              </a:ext>
            </a:extLst>
          </p:cNvPr>
          <p:cNvGrpSpPr/>
          <p:nvPr/>
        </p:nvGrpSpPr>
        <p:grpSpPr>
          <a:xfrm>
            <a:off x="1671288" y="1012968"/>
            <a:ext cx="1853394" cy="2308324"/>
            <a:chOff x="3034000" y="4734342"/>
            <a:chExt cx="1853394" cy="2308324"/>
          </a:xfrm>
        </p:grpSpPr>
        <p:sp>
          <p:nvSpPr>
            <p:cNvPr id="25" name="文本框 24">
              <a:extLst>
                <a:ext uri="{FF2B5EF4-FFF2-40B4-BE49-F238E27FC236}">
                  <a16:creationId xmlns="" xmlns:a16="http://schemas.microsoft.com/office/drawing/2014/main" id="{FA2425E5-C6B4-4E3A-B721-839E4A9E289E}"/>
                </a:ext>
              </a:extLst>
            </p:cNvPr>
            <p:cNvSpPr txBox="1"/>
            <p:nvPr/>
          </p:nvSpPr>
          <p:spPr>
            <a:xfrm>
              <a:off x="3034000" y="4734342"/>
              <a:ext cx="1462910" cy="230832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600" normalizeH="0" baseline="0" noProof="0" dirty="0">
                  <a:ln>
                    <a:noFill/>
                  </a:ln>
                  <a:gradFill>
                    <a:gsLst>
                      <a:gs pos="31000">
                        <a:schemeClr val="accent4">
                          <a:lumMod val="20000"/>
                          <a:lumOff val="80000"/>
                        </a:schemeClr>
                      </a:gs>
                      <a:gs pos="100000">
                        <a:schemeClr val="bg1"/>
                      </a:gs>
                    </a:gsLst>
                    <a:lin ang="5400000" scaled="0"/>
                  </a:gradFill>
                  <a:effectLst/>
                  <a:uLnTx/>
                  <a:uFillTx/>
                  <a:cs typeface="+mn-ea"/>
                  <a:sym typeface="+mn-lt"/>
                </a:rPr>
                <a:t>目录</a:t>
              </a:r>
            </a:p>
          </p:txBody>
        </p:sp>
        <p:sp>
          <p:nvSpPr>
            <p:cNvPr id="26" name="文本框 25">
              <a:extLst>
                <a:ext uri="{FF2B5EF4-FFF2-40B4-BE49-F238E27FC236}">
                  <a16:creationId xmlns="" xmlns:a16="http://schemas.microsoft.com/office/drawing/2014/main" id="{E6960339-0284-4EB2-8839-8738AD1986F8}"/>
                </a:ext>
              </a:extLst>
            </p:cNvPr>
            <p:cNvSpPr txBox="1"/>
            <p:nvPr/>
          </p:nvSpPr>
          <p:spPr>
            <a:xfrm>
              <a:off x="4394951" y="4850755"/>
              <a:ext cx="492443" cy="2075498"/>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300" normalizeH="0" baseline="0" noProof="0" dirty="0">
                  <a:ln>
                    <a:noFill/>
                  </a:ln>
                  <a:gradFill>
                    <a:gsLst>
                      <a:gs pos="0">
                        <a:srgbClr val="F9F9F9"/>
                      </a:gs>
                      <a:gs pos="75000">
                        <a:srgbClr val="F9F9F9"/>
                      </a:gs>
                    </a:gsLst>
                    <a:lin ang="10800000" scaled="0"/>
                  </a:gradFill>
                  <a:effectLst/>
                  <a:uLnTx/>
                  <a:uFillTx/>
                  <a:cs typeface="+mn-ea"/>
                  <a:sym typeface="+mn-lt"/>
                </a:rPr>
                <a:t>CONTENTS</a:t>
              </a:r>
              <a:endParaRPr kumimoji="0" lang="zh-CN" altLang="en-US" sz="2000" b="0" i="0" u="none" strike="noStrike" kern="1200" cap="none" spc="300" normalizeH="0" baseline="0" noProof="0" dirty="0">
                <a:ln>
                  <a:noFill/>
                </a:ln>
                <a:gradFill>
                  <a:gsLst>
                    <a:gs pos="0">
                      <a:srgbClr val="F9F9F9"/>
                    </a:gs>
                    <a:gs pos="75000">
                      <a:srgbClr val="F9F9F9"/>
                    </a:gs>
                  </a:gsLst>
                  <a:lin ang="10800000" scaled="0"/>
                </a:gradFill>
                <a:effectLst/>
                <a:uLnTx/>
                <a:uFillTx/>
                <a:cs typeface="+mn-ea"/>
                <a:sym typeface="+mn-lt"/>
              </a:endParaRPr>
            </a:p>
          </p:txBody>
        </p:sp>
      </p:grpSp>
      <p:grpSp>
        <p:nvGrpSpPr>
          <p:cNvPr id="29" name="组合 28">
            <a:extLst>
              <a:ext uri="{FF2B5EF4-FFF2-40B4-BE49-F238E27FC236}">
                <a16:creationId xmlns="" xmlns:a16="http://schemas.microsoft.com/office/drawing/2014/main" id="{9E4B5CFA-24F2-49B9-8A58-C1DF7AB79B4F}"/>
              </a:ext>
            </a:extLst>
          </p:cNvPr>
          <p:cNvGrpSpPr/>
          <p:nvPr/>
        </p:nvGrpSpPr>
        <p:grpSpPr>
          <a:xfrm>
            <a:off x="6007465" y="3049392"/>
            <a:ext cx="4644651" cy="45719"/>
            <a:chOff x="6091993" y="1857948"/>
            <a:chExt cx="4644651" cy="45719"/>
          </a:xfrm>
        </p:grpSpPr>
        <p:cxnSp>
          <p:nvCxnSpPr>
            <p:cNvPr id="30" name="直接连接符 29">
              <a:extLst>
                <a:ext uri="{FF2B5EF4-FFF2-40B4-BE49-F238E27FC236}">
                  <a16:creationId xmlns="" xmlns:a16="http://schemas.microsoft.com/office/drawing/2014/main" id="{BBA14BA3-D301-4832-81A2-D108DD34A96B}"/>
                </a:ext>
              </a:extLst>
            </p:cNvPr>
            <p:cNvCxnSpPr>
              <a:cxnSpLocks/>
            </p:cNvCxnSpPr>
            <p:nvPr/>
          </p:nvCxnSpPr>
          <p:spPr>
            <a:xfrm>
              <a:off x="6091993" y="1880808"/>
              <a:ext cx="4632155"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 xmlns:a16="http://schemas.microsoft.com/office/drawing/2014/main" id="{55DC2857-69FF-4DF7-9242-1DAA4E895C1F}"/>
                </a:ext>
              </a:extLst>
            </p:cNvPr>
            <p:cNvSpPr/>
            <p:nvPr/>
          </p:nvSpPr>
          <p:spPr>
            <a:xfrm>
              <a:off x="10690925" y="1857948"/>
              <a:ext cx="45719" cy="4571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sz="2000">
                <a:solidFill>
                  <a:prstClr val="white"/>
                </a:solidFill>
                <a:cs typeface="+mn-ea"/>
                <a:sym typeface="+mn-lt"/>
              </a:endParaRPr>
            </a:p>
          </p:txBody>
        </p:sp>
      </p:grpSp>
      <p:grpSp>
        <p:nvGrpSpPr>
          <p:cNvPr id="34" name="组合 33">
            <a:extLst>
              <a:ext uri="{FF2B5EF4-FFF2-40B4-BE49-F238E27FC236}">
                <a16:creationId xmlns="" xmlns:a16="http://schemas.microsoft.com/office/drawing/2014/main" id="{9C468290-DE8E-4160-AE51-58F72F4198B1}"/>
              </a:ext>
            </a:extLst>
          </p:cNvPr>
          <p:cNvGrpSpPr/>
          <p:nvPr/>
        </p:nvGrpSpPr>
        <p:grpSpPr>
          <a:xfrm>
            <a:off x="6007465" y="4003965"/>
            <a:ext cx="4644651" cy="45719"/>
            <a:chOff x="6091993" y="1857948"/>
            <a:chExt cx="4644651" cy="45719"/>
          </a:xfrm>
        </p:grpSpPr>
        <p:cxnSp>
          <p:nvCxnSpPr>
            <p:cNvPr id="35" name="直接连接符 34">
              <a:extLst>
                <a:ext uri="{FF2B5EF4-FFF2-40B4-BE49-F238E27FC236}">
                  <a16:creationId xmlns="" xmlns:a16="http://schemas.microsoft.com/office/drawing/2014/main" id="{9AC011A2-B820-40D7-8F98-295B42093AC6}"/>
                </a:ext>
              </a:extLst>
            </p:cNvPr>
            <p:cNvCxnSpPr>
              <a:cxnSpLocks/>
            </p:cNvCxnSpPr>
            <p:nvPr/>
          </p:nvCxnSpPr>
          <p:spPr>
            <a:xfrm>
              <a:off x="6091993" y="1880808"/>
              <a:ext cx="4632155"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 xmlns:a16="http://schemas.microsoft.com/office/drawing/2014/main" id="{1E16F7B0-48CE-4126-AFC3-C735C3DF2C8B}"/>
                </a:ext>
              </a:extLst>
            </p:cNvPr>
            <p:cNvSpPr/>
            <p:nvPr/>
          </p:nvSpPr>
          <p:spPr>
            <a:xfrm>
              <a:off x="10690925" y="1857948"/>
              <a:ext cx="45719" cy="4571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sz="2000">
                <a:solidFill>
                  <a:prstClr val="white"/>
                </a:solidFill>
                <a:cs typeface="+mn-ea"/>
                <a:sym typeface="+mn-lt"/>
              </a:endParaRPr>
            </a:p>
          </p:txBody>
        </p:sp>
      </p:grpSp>
      <p:grpSp>
        <p:nvGrpSpPr>
          <p:cNvPr id="39" name="组合 38">
            <a:extLst>
              <a:ext uri="{FF2B5EF4-FFF2-40B4-BE49-F238E27FC236}">
                <a16:creationId xmlns="" xmlns:a16="http://schemas.microsoft.com/office/drawing/2014/main" id="{793C3585-81A1-43DE-98F4-D02B5CBBE10F}"/>
              </a:ext>
            </a:extLst>
          </p:cNvPr>
          <p:cNvGrpSpPr/>
          <p:nvPr/>
        </p:nvGrpSpPr>
        <p:grpSpPr>
          <a:xfrm>
            <a:off x="6007465" y="4958538"/>
            <a:ext cx="4644651" cy="45719"/>
            <a:chOff x="6091993" y="1857948"/>
            <a:chExt cx="4644651" cy="45719"/>
          </a:xfrm>
        </p:grpSpPr>
        <p:cxnSp>
          <p:nvCxnSpPr>
            <p:cNvPr id="40" name="直接连接符 39">
              <a:extLst>
                <a:ext uri="{FF2B5EF4-FFF2-40B4-BE49-F238E27FC236}">
                  <a16:creationId xmlns="" xmlns:a16="http://schemas.microsoft.com/office/drawing/2014/main" id="{589BC195-2C87-446B-86D2-01922E31DDF2}"/>
                </a:ext>
              </a:extLst>
            </p:cNvPr>
            <p:cNvCxnSpPr>
              <a:cxnSpLocks/>
            </p:cNvCxnSpPr>
            <p:nvPr/>
          </p:nvCxnSpPr>
          <p:spPr>
            <a:xfrm>
              <a:off x="6091993" y="1880808"/>
              <a:ext cx="4632155"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 xmlns:a16="http://schemas.microsoft.com/office/drawing/2014/main" id="{EA2D5CB2-13B8-4EDA-B1D3-B9ACC2A1463D}"/>
                </a:ext>
              </a:extLst>
            </p:cNvPr>
            <p:cNvSpPr/>
            <p:nvPr/>
          </p:nvSpPr>
          <p:spPr>
            <a:xfrm>
              <a:off x="10690925" y="1857948"/>
              <a:ext cx="45719" cy="4571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sz="2000">
                <a:solidFill>
                  <a:prstClr val="white"/>
                </a:solidFill>
                <a:cs typeface="+mn-ea"/>
                <a:sym typeface="+mn-lt"/>
              </a:endParaRPr>
            </a:p>
          </p:txBody>
        </p:sp>
      </p:grpSp>
      <p:grpSp>
        <p:nvGrpSpPr>
          <p:cNvPr id="44" name="组合 43">
            <a:extLst>
              <a:ext uri="{FF2B5EF4-FFF2-40B4-BE49-F238E27FC236}">
                <a16:creationId xmlns="" xmlns:a16="http://schemas.microsoft.com/office/drawing/2014/main" id="{772A1137-AF75-4C18-A23F-2DC0BFA755A8}"/>
              </a:ext>
            </a:extLst>
          </p:cNvPr>
          <p:cNvGrpSpPr/>
          <p:nvPr/>
        </p:nvGrpSpPr>
        <p:grpSpPr>
          <a:xfrm>
            <a:off x="6007465" y="5913111"/>
            <a:ext cx="4644651" cy="45719"/>
            <a:chOff x="6091993" y="1857948"/>
            <a:chExt cx="4644651" cy="45719"/>
          </a:xfrm>
        </p:grpSpPr>
        <p:cxnSp>
          <p:nvCxnSpPr>
            <p:cNvPr id="45" name="直接连接符 44">
              <a:extLst>
                <a:ext uri="{FF2B5EF4-FFF2-40B4-BE49-F238E27FC236}">
                  <a16:creationId xmlns="" xmlns:a16="http://schemas.microsoft.com/office/drawing/2014/main" id="{C6C13C0A-C029-4C15-B3BF-995D70ED5368}"/>
                </a:ext>
              </a:extLst>
            </p:cNvPr>
            <p:cNvCxnSpPr>
              <a:cxnSpLocks/>
            </p:cNvCxnSpPr>
            <p:nvPr/>
          </p:nvCxnSpPr>
          <p:spPr>
            <a:xfrm>
              <a:off x="6091993" y="1880808"/>
              <a:ext cx="4632155"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 xmlns:a16="http://schemas.microsoft.com/office/drawing/2014/main" id="{285E51AD-E9E1-4F0E-A6CB-3E116D79B4B2}"/>
                </a:ext>
              </a:extLst>
            </p:cNvPr>
            <p:cNvSpPr/>
            <p:nvPr/>
          </p:nvSpPr>
          <p:spPr>
            <a:xfrm>
              <a:off x="10690925" y="1857948"/>
              <a:ext cx="45719" cy="4571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sz="2000">
                <a:solidFill>
                  <a:prstClr val="white"/>
                </a:solidFill>
                <a:cs typeface="+mn-ea"/>
                <a:sym typeface="+mn-lt"/>
              </a:endParaRPr>
            </a:p>
          </p:txBody>
        </p:sp>
      </p:grpSp>
      <p:sp>
        <p:nvSpPr>
          <p:cNvPr id="49" name="文本占位符 2">
            <a:extLst>
              <a:ext uri="{FF2B5EF4-FFF2-40B4-BE49-F238E27FC236}">
                <a16:creationId xmlns="" xmlns:a16="http://schemas.microsoft.com/office/drawing/2014/main" id="{B14D4200-EA34-4563-AFFC-10F3FC57959E}"/>
              </a:ext>
            </a:extLst>
          </p:cNvPr>
          <p:cNvSpPr txBox="1">
            <a:spLocks/>
          </p:cNvSpPr>
          <p:nvPr/>
        </p:nvSpPr>
        <p:spPr>
          <a:xfrm>
            <a:off x="5018821" y="1356739"/>
            <a:ext cx="812514" cy="1311128"/>
          </a:xfrm>
          <a:prstGeom prst="rect">
            <a:avLst/>
          </a:prstGeom>
          <a:solidFill>
            <a:srgbClr val="C00000"/>
          </a:solid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4400" kern="1200" dirty="0">
                <a:solidFill>
                  <a:schemeClr val="accent1"/>
                </a:solidFill>
                <a:latin typeface="Impact" panose="020B0806030902050204" pitchFamily="34" charset="0"/>
                <a:ea typeface="造字工房俊雅（非商用）常规体" pitchFamily="5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377"/>
            <a:r>
              <a:rPr lang="en-US" altLang="zh-CN" dirty="0">
                <a:solidFill>
                  <a:schemeClr val="bg1"/>
                </a:solidFill>
                <a:latin typeface="+mn-lt"/>
                <a:ea typeface="+mn-ea"/>
                <a:cs typeface="+mn-ea"/>
                <a:sym typeface="+mn-lt"/>
              </a:rPr>
              <a:t>01</a:t>
            </a:r>
            <a:endParaRPr lang="en-US" dirty="0">
              <a:solidFill>
                <a:schemeClr val="bg1"/>
              </a:solidFill>
              <a:latin typeface="+mn-lt"/>
              <a:ea typeface="+mn-ea"/>
              <a:cs typeface="+mn-ea"/>
              <a:sym typeface="+mn-lt"/>
            </a:endParaRPr>
          </a:p>
        </p:txBody>
      </p:sp>
      <p:sp>
        <p:nvSpPr>
          <p:cNvPr id="50" name="文本占位符 2">
            <a:extLst>
              <a:ext uri="{FF2B5EF4-FFF2-40B4-BE49-F238E27FC236}">
                <a16:creationId xmlns="" xmlns:a16="http://schemas.microsoft.com/office/drawing/2014/main" id="{D584DC39-E1F7-44F4-A2F0-868D71588875}"/>
              </a:ext>
            </a:extLst>
          </p:cNvPr>
          <p:cNvSpPr txBox="1">
            <a:spLocks/>
          </p:cNvSpPr>
          <p:nvPr/>
        </p:nvSpPr>
        <p:spPr>
          <a:xfrm>
            <a:off x="5018821" y="2320399"/>
            <a:ext cx="812514" cy="1311128"/>
          </a:xfrm>
          <a:prstGeom prst="rect">
            <a:avLst/>
          </a:prstGeom>
          <a:solidFill>
            <a:srgbClr val="C00000"/>
          </a:solid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4400" kern="1200" dirty="0">
                <a:solidFill>
                  <a:schemeClr val="accent1"/>
                </a:solidFill>
                <a:latin typeface="Impact" panose="020B0806030902050204" pitchFamily="34" charset="0"/>
                <a:ea typeface="造字工房俊雅（非商用）常规体" pitchFamily="5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377"/>
            <a:r>
              <a:rPr lang="en-US" altLang="zh-CN">
                <a:solidFill>
                  <a:schemeClr val="bg1"/>
                </a:solidFill>
                <a:latin typeface="+mn-lt"/>
                <a:ea typeface="+mn-ea"/>
                <a:cs typeface="+mn-ea"/>
                <a:sym typeface="+mn-lt"/>
              </a:rPr>
              <a:t>02</a:t>
            </a:r>
            <a:endParaRPr lang="en-US">
              <a:solidFill>
                <a:schemeClr val="bg1"/>
              </a:solidFill>
              <a:latin typeface="+mn-lt"/>
              <a:ea typeface="+mn-ea"/>
              <a:cs typeface="+mn-ea"/>
              <a:sym typeface="+mn-lt"/>
            </a:endParaRPr>
          </a:p>
        </p:txBody>
      </p:sp>
      <p:sp>
        <p:nvSpPr>
          <p:cNvPr id="51" name="文本占位符 2">
            <a:extLst>
              <a:ext uri="{FF2B5EF4-FFF2-40B4-BE49-F238E27FC236}">
                <a16:creationId xmlns="" xmlns:a16="http://schemas.microsoft.com/office/drawing/2014/main" id="{E67A6210-2DBA-44B4-902D-B6A4E4ED0FB6}"/>
              </a:ext>
            </a:extLst>
          </p:cNvPr>
          <p:cNvSpPr txBox="1">
            <a:spLocks/>
          </p:cNvSpPr>
          <p:nvPr/>
        </p:nvSpPr>
        <p:spPr>
          <a:xfrm>
            <a:off x="5018821" y="3284059"/>
            <a:ext cx="812514" cy="1311128"/>
          </a:xfrm>
          <a:prstGeom prst="rect">
            <a:avLst/>
          </a:prstGeom>
          <a:solidFill>
            <a:srgbClr val="C00000"/>
          </a:solid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4400" kern="1200" dirty="0">
                <a:solidFill>
                  <a:schemeClr val="accent1"/>
                </a:solidFill>
                <a:latin typeface="Impact" panose="020B0806030902050204" pitchFamily="34" charset="0"/>
                <a:ea typeface="造字工房俊雅（非商用）常规体" pitchFamily="5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377"/>
            <a:r>
              <a:rPr lang="en-US" altLang="zh-CN">
                <a:solidFill>
                  <a:schemeClr val="bg1"/>
                </a:solidFill>
                <a:latin typeface="+mn-lt"/>
                <a:ea typeface="+mn-ea"/>
                <a:cs typeface="+mn-ea"/>
                <a:sym typeface="+mn-lt"/>
              </a:rPr>
              <a:t>03</a:t>
            </a:r>
            <a:endParaRPr lang="en-US">
              <a:solidFill>
                <a:schemeClr val="bg1"/>
              </a:solidFill>
              <a:latin typeface="+mn-lt"/>
              <a:ea typeface="+mn-ea"/>
              <a:cs typeface="+mn-ea"/>
              <a:sym typeface="+mn-lt"/>
            </a:endParaRPr>
          </a:p>
        </p:txBody>
      </p:sp>
      <p:sp>
        <p:nvSpPr>
          <p:cNvPr id="52" name="文本占位符 2">
            <a:extLst>
              <a:ext uri="{FF2B5EF4-FFF2-40B4-BE49-F238E27FC236}">
                <a16:creationId xmlns="" xmlns:a16="http://schemas.microsoft.com/office/drawing/2014/main" id="{0901D8AC-0D65-4CF8-BA23-1605057111C6}"/>
              </a:ext>
            </a:extLst>
          </p:cNvPr>
          <p:cNvSpPr txBox="1">
            <a:spLocks/>
          </p:cNvSpPr>
          <p:nvPr/>
        </p:nvSpPr>
        <p:spPr>
          <a:xfrm>
            <a:off x="5018821" y="4247719"/>
            <a:ext cx="812514" cy="1311128"/>
          </a:xfrm>
          <a:prstGeom prst="rect">
            <a:avLst/>
          </a:prstGeom>
          <a:solidFill>
            <a:srgbClr val="C00000"/>
          </a:solid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4400" kern="1200" dirty="0">
                <a:solidFill>
                  <a:schemeClr val="accent1"/>
                </a:solidFill>
                <a:latin typeface="Impact" panose="020B0806030902050204" pitchFamily="34" charset="0"/>
                <a:ea typeface="造字工房俊雅（非商用）常规体" pitchFamily="5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377"/>
            <a:r>
              <a:rPr lang="en-US" altLang="zh-CN">
                <a:solidFill>
                  <a:schemeClr val="bg1"/>
                </a:solidFill>
                <a:latin typeface="+mn-lt"/>
                <a:ea typeface="+mn-ea"/>
                <a:cs typeface="+mn-ea"/>
                <a:sym typeface="+mn-lt"/>
              </a:rPr>
              <a:t>04</a:t>
            </a:r>
            <a:endParaRPr lang="en-US">
              <a:solidFill>
                <a:schemeClr val="bg1"/>
              </a:solidFill>
              <a:latin typeface="+mn-lt"/>
              <a:ea typeface="+mn-ea"/>
              <a:cs typeface="+mn-ea"/>
              <a:sym typeface="+mn-lt"/>
            </a:endParaRPr>
          </a:p>
        </p:txBody>
      </p:sp>
      <p:sp>
        <p:nvSpPr>
          <p:cNvPr id="53" name="文本占位符 2">
            <a:extLst>
              <a:ext uri="{FF2B5EF4-FFF2-40B4-BE49-F238E27FC236}">
                <a16:creationId xmlns="" xmlns:a16="http://schemas.microsoft.com/office/drawing/2014/main" id="{B9F0ECAA-0D53-430F-9A06-3EC031E31899}"/>
              </a:ext>
            </a:extLst>
          </p:cNvPr>
          <p:cNvSpPr txBox="1">
            <a:spLocks/>
          </p:cNvSpPr>
          <p:nvPr/>
        </p:nvSpPr>
        <p:spPr>
          <a:xfrm>
            <a:off x="5018821" y="5211380"/>
            <a:ext cx="812514" cy="1311128"/>
          </a:xfrm>
          <a:prstGeom prst="rect">
            <a:avLst/>
          </a:prstGeom>
          <a:solidFill>
            <a:srgbClr val="C00000"/>
          </a:solidFill>
        </p:spPr>
        <p:txBody>
          <a:bodyPr wrap="square"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4400" kern="1200" dirty="0">
                <a:solidFill>
                  <a:schemeClr val="accent1"/>
                </a:solidFill>
                <a:latin typeface="Impact" panose="020B0806030902050204" pitchFamily="34" charset="0"/>
                <a:ea typeface="造字工房俊雅（非商用）常规体" pitchFamily="5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377"/>
            <a:r>
              <a:rPr lang="en-US" altLang="zh-CN" dirty="0">
                <a:solidFill>
                  <a:schemeClr val="bg1"/>
                </a:solidFill>
                <a:latin typeface="+mn-lt"/>
                <a:ea typeface="+mn-ea"/>
                <a:cs typeface="+mn-ea"/>
                <a:sym typeface="+mn-lt"/>
              </a:rPr>
              <a:t>05</a:t>
            </a:r>
            <a:endParaRPr lang="en-US" dirty="0">
              <a:solidFill>
                <a:schemeClr val="bg1"/>
              </a:solidFill>
              <a:latin typeface="+mn-lt"/>
              <a:ea typeface="+mn-ea"/>
              <a:cs typeface="+mn-ea"/>
              <a:sym typeface="+mn-lt"/>
            </a:endParaRPr>
          </a:p>
        </p:txBody>
      </p:sp>
      <p:pic>
        <p:nvPicPr>
          <p:cNvPr id="54" name="图片 53">
            <a:extLst>
              <a:ext uri="{FF2B5EF4-FFF2-40B4-BE49-F238E27FC236}">
                <a16:creationId xmlns="" xmlns:a16="http://schemas.microsoft.com/office/drawing/2014/main" id="{FA344AB1-4A93-4389-97EC-C4D47B934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52" y="4066257"/>
            <a:ext cx="1720627" cy="1770682"/>
          </a:xfrm>
          <a:prstGeom prst="rect">
            <a:avLst/>
          </a:prstGeom>
        </p:spPr>
      </p:pic>
    </p:spTree>
    <p:extLst>
      <p:ext uri="{BB962C8B-B14F-4D97-AF65-F5344CB8AC3E}">
        <p14:creationId xmlns:p14="http://schemas.microsoft.com/office/powerpoint/2010/main" val="407444675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prestig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1000"/>
                                        <p:tgtEl>
                                          <p:spTgt spid="24"/>
                                        </p:tgtEl>
                                      </p:cBhvr>
                                    </p:animEffect>
                                    <p:anim calcmode="lin" valueType="num">
                                      <p:cBhvr>
                                        <p:cTn id="12" dur="1000" fill="hold"/>
                                        <p:tgtEl>
                                          <p:spTgt spid="24"/>
                                        </p:tgtEl>
                                        <p:attrNameLst>
                                          <p:attrName>ppt_x</p:attrName>
                                        </p:attrNameLst>
                                      </p:cBhvr>
                                      <p:tavLst>
                                        <p:tav tm="0">
                                          <p:val>
                                            <p:strVal val="#ppt_x"/>
                                          </p:val>
                                        </p:tav>
                                        <p:tav tm="100000">
                                          <p:val>
                                            <p:strVal val="#ppt_x"/>
                                          </p:val>
                                        </p:tav>
                                      </p:tavLst>
                                    </p:anim>
                                    <p:anim calcmode="lin" valueType="num">
                                      <p:cBhvr>
                                        <p:cTn id="13" dur="1000" fill="hold"/>
                                        <p:tgtEl>
                                          <p:spTgt spid="2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 presetClass="entr" presetSubtype="2"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1+#ppt_w/2"/>
                                          </p:val>
                                        </p:tav>
                                        <p:tav tm="100000">
                                          <p:val>
                                            <p:strVal val="#ppt_x"/>
                                          </p:val>
                                        </p:tav>
                                      </p:tavLst>
                                    </p:anim>
                                    <p:anim calcmode="lin" valueType="num">
                                      <p:cBhvr additive="base">
                                        <p:cTn id="24" dur="500" fill="hold"/>
                                        <p:tgtEl>
                                          <p:spTgt spid="49"/>
                                        </p:tgtEl>
                                        <p:attrNameLst>
                                          <p:attrName>ppt_y</p:attrName>
                                        </p:attrNameLst>
                                      </p:cBhvr>
                                      <p:tavLst>
                                        <p:tav tm="0">
                                          <p:val>
                                            <p:strVal val="#ppt_y"/>
                                          </p:val>
                                        </p:tav>
                                        <p:tav tm="100000">
                                          <p:val>
                                            <p:strVal val="#ppt_y"/>
                                          </p:val>
                                        </p:tav>
                                      </p:tavLst>
                                    </p:anim>
                                  </p:childTnLst>
                                </p:cTn>
                              </p:par>
                            </p:childTnLst>
                          </p:cTn>
                        </p:par>
                        <p:par>
                          <p:cTn id="25" fill="hold">
                            <p:stCondLst>
                              <p:cond delay="3000"/>
                            </p:stCondLst>
                            <p:childTnLst>
                              <p:par>
                                <p:cTn id="26" presetID="42"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2" presetClass="entr" presetSubtype="2"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1+#ppt_w/2"/>
                                          </p:val>
                                        </p:tav>
                                        <p:tav tm="100000">
                                          <p:val>
                                            <p:strVal val="#ppt_x"/>
                                          </p:val>
                                        </p:tav>
                                      </p:tavLst>
                                    </p:anim>
                                    <p:anim calcmode="lin" valueType="num">
                                      <p:cBhvr additive="base">
                                        <p:cTn id="35" dur="500" fill="hold"/>
                                        <p:tgtEl>
                                          <p:spTgt spid="50"/>
                                        </p:tgtEl>
                                        <p:attrNameLst>
                                          <p:attrName>ppt_y</p:attrName>
                                        </p:attrNameLst>
                                      </p:cBhvr>
                                      <p:tavLst>
                                        <p:tav tm="0">
                                          <p:val>
                                            <p:strVal val="#ppt_y"/>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1000"/>
                                        <p:tgtEl>
                                          <p:spTgt spid="32"/>
                                        </p:tgtEl>
                                      </p:cBhvr>
                                    </p:animEffect>
                                    <p:anim calcmode="lin" valueType="num">
                                      <p:cBhvr>
                                        <p:cTn id="39" dur="1000" fill="hold"/>
                                        <p:tgtEl>
                                          <p:spTgt spid="32"/>
                                        </p:tgtEl>
                                        <p:attrNameLst>
                                          <p:attrName>ppt_x</p:attrName>
                                        </p:attrNameLst>
                                      </p:cBhvr>
                                      <p:tavLst>
                                        <p:tav tm="0">
                                          <p:val>
                                            <p:strVal val="#ppt_x"/>
                                          </p:val>
                                        </p:tav>
                                        <p:tav tm="100000">
                                          <p:val>
                                            <p:strVal val="#ppt_x"/>
                                          </p:val>
                                        </p:tav>
                                      </p:tavLst>
                                    </p:anim>
                                    <p:anim calcmode="lin" valueType="num">
                                      <p:cBhvr>
                                        <p:cTn id="40" dur="1000" fill="hold"/>
                                        <p:tgtEl>
                                          <p:spTgt spid="32"/>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 presetClass="entr" presetSubtype="2" fill="hold" grpId="0" nodeType="afterEffect">
                                  <p:stCondLst>
                                    <p:cond delay="0"/>
                                  </p:stCondLst>
                                  <p:childTnLst>
                                    <p:set>
                                      <p:cBhvr>
                                        <p:cTn id="43" dur="1" fill="hold">
                                          <p:stCondLst>
                                            <p:cond delay="0"/>
                                          </p:stCondLst>
                                        </p:cTn>
                                        <p:tgtEl>
                                          <p:spTgt spid="51"/>
                                        </p:tgtEl>
                                        <p:attrNameLst>
                                          <p:attrName>style.visibility</p:attrName>
                                        </p:attrNameLst>
                                      </p:cBhvr>
                                      <p:to>
                                        <p:strVal val="visible"/>
                                      </p:to>
                                    </p:set>
                                    <p:anim calcmode="lin" valueType="num">
                                      <p:cBhvr additive="base">
                                        <p:cTn id="44" dur="500" fill="hold"/>
                                        <p:tgtEl>
                                          <p:spTgt spid="51"/>
                                        </p:tgtEl>
                                        <p:attrNameLst>
                                          <p:attrName>ppt_x</p:attrName>
                                        </p:attrNameLst>
                                      </p:cBhvr>
                                      <p:tavLst>
                                        <p:tav tm="0">
                                          <p:val>
                                            <p:strVal val="1+#ppt_w/2"/>
                                          </p:val>
                                        </p:tav>
                                        <p:tav tm="100000">
                                          <p:val>
                                            <p:strVal val="#ppt_x"/>
                                          </p:val>
                                        </p:tav>
                                      </p:tavLst>
                                    </p:anim>
                                    <p:anim calcmode="lin" valueType="num">
                                      <p:cBhvr additive="base">
                                        <p:cTn id="45" dur="500" fill="hold"/>
                                        <p:tgtEl>
                                          <p:spTgt spid="51"/>
                                        </p:tgtEl>
                                        <p:attrNameLst>
                                          <p:attrName>ppt_y</p:attrName>
                                        </p:attrNameLst>
                                      </p:cBhvr>
                                      <p:tavLst>
                                        <p:tav tm="0">
                                          <p:val>
                                            <p:strVal val="#ppt_y"/>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childTnLst>
                          </p:cTn>
                        </p:par>
                        <p:par>
                          <p:cTn id="51" fill="hold">
                            <p:stCondLst>
                              <p:cond delay="6000"/>
                            </p:stCondLst>
                            <p:childTnLst>
                              <p:par>
                                <p:cTn id="52" presetID="2" presetClass="entr" presetSubtype="2" fill="hold" grpId="0" nodeType="afterEffect">
                                  <p:stCondLst>
                                    <p:cond delay="0"/>
                                  </p:stCondLst>
                                  <p:childTnLst>
                                    <p:set>
                                      <p:cBhvr>
                                        <p:cTn id="53" dur="1" fill="hold">
                                          <p:stCondLst>
                                            <p:cond delay="0"/>
                                          </p:stCondLst>
                                        </p:cTn>
                                        <p:tgtEl>
                                          <p:spTgt spid="52"/>
                                        </p:tgtEl>
                                        <p:attrNameLst>
                                          <p:attrName>style.visibility</p:attrName>
                                        </p:attrNameLst>
                                      </p:cBhvr>
                                      <p:to>
                                        <p:strVal val="visible"/>
                                      </p:to>
                                    </p:set>
                                    <p:anim calcmode="lin" valueType="num">
                                      <p:cBhvr additive="base">
                                        <p:cTn id="54" dur="500" fill="hold"/>
                                        <p:tgtEl>
                                          <p:spTgt spid="52"/>
                                        </p:tgtEl>
                                        <p:attrNameLst>
                                          <p:attrName>ppt_x</p:attrName>
                                        </p:attrNameLst>
                                      </p:cBhvr>
                                      <p:tavLst>
                                        <p:tav tm="0">
                                          <p:val>
                                            <p:strVal val="1+#ppt_w/2"/>
                                          </p:val>
                                        </p:tav>
                                        <p:tav tm="100000">
                                          <p:val>
                                            <p:strVal val="#ppt_x"/>
                                          </p:val>
                                        </p:tav>
                                      </p:tavLst>
                                    </p:anim>
                                    <p:anim calcmode="lin" valueType="num">
                                      <p:cBhvr additive="base">
                                        <p:cTn id="55" dur="500" fill="hold"/>
                                        <p:tgtEl>
                                          <p:spTgt spid="52"/>
                                        </p:tgtEl>
                                        <p:attrNameLst>
                                          <p:attrName>ppt_y</p:attrName>
                                        </p:attrNameLst>
                                      </p:cBhvr>
                                      <p:tavLst>
                                        <p:tav tm="0">
                                          <p:val>
                                            <p:strVal val="#ppt_y"/>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1000"/>
                                        <p:tgtEl>
                                          <p:spTgt spid="42"/>
                                        </p:tgtEl>
                                      </p:cBhvr>
                                    </p:animEffect>
                                    <p:anim calcmode="lin" valueType="num">
                                      <p:cBhvr>
                                        <p:cTn id="59" dur="1000" fill="hold"/>
                                        <p:tgtEl>
                                          <p:spTgt spid="42"/>
                                        </p:tgtEl>
                                        <p:attrNameLst>
                                          <p:attrName>ppt_x</p:attrName>
                                        </p:attrNameLst>
                                      </p:cBhvr>
                                      <p:tavLst>
                                        <p:tav tm="0">
                                          <p:val>
                                            <p:strVal val="#ppt_x"/>
                                          </p:val>
                                        </p:tav>
                                        <p:tav tm="100000">
                                          <p:val>
                                            <p:strVal val="#ppt_x"/>
                                          </p:val>
                                        </p:tav>
                                      </p:tavLst>
                                    </p:anim>
                                    <p:anim calcmode="lin" valueType="num">
                                      <p:cBhvr>
                                        <p:cTn id="60" dur="1000" fill="hold"/>
                                        <p:tgtEl>
                                          <p:spTgt spid="42"/>
                                        </p:tgtEl>
                                        <p:attrNameLst>
                                          <p:attrName>ppt_y</p:attrName>
                                        </p:attrNameLst>
                                      </p:cBhvr>
                                      <p:tavLst>
                                        <p:tav tm="0">
                                          <p:val>
                                            <p:strVal val="#ppt_y+.1"/>
                                          </p:val>
                                        </p:tav>
                                        <p:tav tm="100000">
                                          <p:val>
                                            <p:strVal val="#ppt_y"/>
                                          </p:val>
                                        </p:tav>
                                      </p:tavLst>
                                    </p:anim>
                                  </p:childTnLst>
                                </p:cTn>
                              </p:par>
                            </p:childTnLst>
                          </p:cTn>
                        </p:par>
                        <p:par>
                          <p:cTn id="61" fill="hold">
                            <p:stCondLst>
                              <p:cond delay="7000"/>
                            </p:stCondLst>
                            <p:childTnLst>
                              <p:par>
                                <p:cTn id="62" presetID="2" presetClass="entr" presetSubtype="2"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additive="base">
                                        <p:cTn id="64" dur="500" fill="hold"/>
                                        <p:tgtEl>
                                          <p:spTgt spid="53"/>
                                        </p:tgtEl>
                                        <p:attrNameLst>
                                          <p:attrName>ppt_x</p:attrName>
                                        </p:attrNameLst>
                                      </p:cBhvr>
                                      <p:tavLst>
                                        <p:tav tm="0">
                                          <p:val>
                                            <p:strVal val="1+#ppt_w/2"/>
                                          </p:val>
                                        </p:tav>
                                        <p:tav tm="100000">
                                          <p:val>
                                            <p:strVal val="#ppt_x"/>
                                          </p:val>
                                        </p:tav>
                                      </p:tavLst>
                                    </p:anim>
                                    <p:anim calcmode="lin" valueType="num">
                                      <p:cBhvr additive="base">
                                        <p:cTn id="65" dur="500" fill="hold"/>
                                        <p:tgtEl>
                                          <p:spTgt spid="53"/>
                                        </p:tgtEl>
                                        <p:attrNameLst>
                                          <p:attrName>ppt_y</p:attrName>
                                        </p:attrNameLst>
                                      </p:cBhvr>
                                      <p:tavLst>
                                        <p:tav tm="0">
                                          <p:val>
                                            <p:strVal val="#ppt_y"/>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1000"/>
                                        <p:tgtEl>
                                          <p:spTgt spid="47"/>
                                        </p:tgtEl>
                                      </p:cBhvr>
                                    </p:animEffect>
                                    <p:anim calcmode="lin" valueType="num">
                                      <p:cBhvr>
                                        <p:cTn id="69" dur="1000" fill="hold"/>
                                        <p:tgtEl>
                                          <p:spTgt spid="47"/>
                                        </p:tgtEl>
                                        <p:attrNameLst>
                                          <p:attrName>ppt_x</p:attrName>
                                        </p:attrNameLst>
                                      </p:cBhvr>
                                      <p:tavLst>
                                        <p:tav tm="0">
                                          <p:val>
                                            <p:strVal val="#ppt_x"/>
                                          </p:val>
                                        </p:tav>
                                        <p:tav tm="100000">
                                          <p:val>
                                            <p:strVal val="#ppt_x"/>
                                          </p:val>
                                        </p:tav>
                                      </p:tavLst>
                                    </p:anim>
                                    <p:anim calcmode="lin" valueType="num">
                                      <p:cBhvr>
                                        <p:cTn id="70" dur="1000" fill="hold"/>
                                        <p:tgtEl>
                                          <p:spTgt spid="47"/>
                                        </p:tgtEl>
                                        <p:attrNameLst>
                                          <p:attrName>ppt_y</p:attrName>
                                        </p:attrNameLst>
                                      </p:cBhvr>
                                      <p:tavLst>
                                        <p:tav tm="0">
                                          <p:val>
                                            <p:strVal val="#ppt_y+.1"/>
                                          </p:val>
                                        </p:tav>
                                        <p:tav tm="100000">
                                          <p:val>
                                            <p:strVal val="#ppt_y"/>
                                          </p:val>
                                        </p:tav>
                                      </p:tavLst>
                                    </p:anim>
                                  </p:childTnLst>
                                </p:cTn>
                              </p:par>
                            </p:childTnLst>
                          </p:cTn>
                        </p:par>
                        <p:par>
                          <p:cTn id="71" fill="hold">
                            <p:stCondLst>
                              <p:cond delay="8000"/>
                            </p:stCondLst>
                            <p:childTnLst>
                              <p:par>
                                <p:cTn id="72" presetID="22" presetClass="entr" presetSubtype="8" fill="hold"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par>
                                <p:cTn id="75" presetID="22" presetClass="entr" presetSubtype="8"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par>
                                <p:cTn id="78" presetID="22" presetClass="entr" presetSubtype="8" fill="hold"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par>
                                <p:cTn id="81" presetID="22" presetClass="entr" presetSubtype="8"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left)">
                                      <p:cBhvr>
                                        <p:cTn id="83" dur="500"/>
                                        <p:tgtEl>
                                          <p:spTgt spid="39"/>
                                        </p:tgtEl>
                                      </p:cBhvr>
                                    </p:animEffect>
                                  </p:childTnLst>
                                </p:cTn>
                              </p:par>
                              <p:par>
                                <p:cTn id="84" presetID="22" presetClass="entr" presetSubtype="8" fill="hold"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left)">
                                      <p:cBhvr>
                                        <p:cTn id="8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p:bldP spid="37" grpId="0"/>
      <p:bldP spid="42" grpId="0"/>
      <p:bldP spid="47" grpId="0"/>
      <p:bldP spid="20" grpId="0" animBg="1"/>
      <p:bldP spid="49" grpId="0" animBg="1"/>
      <p:bldP spid="50" grpId="0" animBg="1"/>
      <p:bldP spid="51" grpId="0" animBg="1"/>
      <p:bldP spid="52" grpId="0" animBg="1"/>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 xmlns:a16="http://schemas.microsoft.com/office/drawing/2014/main" id="{19FB3918-9C6A-496F-8CD9-E35C5E00C45F}"/>
              </a:ext>
            </a:extLst>
          </p:cNvPr>
          <p:cNvGrpSpPr/>
          <p:nvPr/>
        </p:nvGrpSpPr>
        <p:grpSpPr>
          <a:xfrm>
            <a:off x="3977266" y="2034232"/>
            <a:ext cx="4434017" cy="816040"/>
            <a:chOff x="1225366" y="2254249"/>
            <a:chExt cx="4434017" cy="816040"/>
          </a:xfrm>
          <a:solidFill>
            <a:schemeClr val="accent4">
              <a:lumMod val="20000"/>
              <a:lumOff val="80000"/>
            </a:schemeClr>
          </a:solidFill>
        </p:grpSpPr>
        <p:sp>
          <p:nvSpPr>
            <p:cNvPr id="12" name="任意多边形 29">
              <a:extLst>
                <a:ext uri="{FF2B5EF4-FFF2-40B4-BE49-F238E27FC236}">
                  <a16:creationId xmlns="" xmlns:a16="http://schemas.microsoft.com/office/drawing/2014/main" id="{E571AD95-ABA0-416D-BEDC-3A86477F3903}"/>
                </a:ext>
              </a:extLst>
            </p:cNvPr>
            <p:cNvSpPr/>
            <p:nvPr/>
          </p:nvSpPr>
          <p:spPr>
            <a:xfrm>
              <a:off x="1917718" y="2254249"/>
              <a:ext cx="3004458" cy="816040"/>
            </a:xfrm>
            <a:prstGeom prst="roundRect">
              <a:avLst>
                <a:gd name="adj" fmla="val 35937"/>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cs typeface="+mn-ea"/>
                <a:sym typeface="+mn-lt"/>
              </a:endParaRPr>
            </a:p>
          </p:txBody>
        </p:sp>
        <p:sp>
          <p:nvSpPr>
            <p:cNvPr id="13" name="矩形 12">
              <a:extLst>
                <a:ext uri="{FF2B5EF4-FFF2-40B4-BE49-F238E27FC236}">
                  <a16:creationId xmlns="" xmlns:a16="http://schemas.microsoft.com/office/drawing/2014/main" id="{2CD4241B-B5DB-4BE3-9A93-A827E2E08D31}"/>
                </a:ext>
              </a:extLst>
            </p:cNvPr>
            <p:cNvSpPr/>
            <p:nvPr/>
          </p:nvSpPr>
          <p:spPr>
            <a:xfrm>
              <a:off x="1225366" y="2343858"/>
              <a:ext cx="4434017" cy="707886"/>
            </a:xfrm>
            <a:prstGeom prst="rect">
              <a:avLst/>
            </a:prstGeom>
            <a:noFill/>
          </p:spPr>
          <p:txBody>
            <a:bodyPr wrap="square">
              <a:spAutoFit/>
            </a:bodyPr>
            <a:lstStyle/>
            <a:p>
              <a:pPr lvl="0" algn="ctr" defTabSz="914400">
                <a:defRPr/>
              </a:pPr>
              <a:r>
                <a:rPr lang="zh-CN" altLang="en-US" sz="4000" b="1" dirty="0">
                  <a:solidFill>
                    <a:srgbClr val="C00000"/>
                  </a:solidFill>
                  <a:cs typeface="+mn-ea"/>
                  <a:sym typeface="+mn-lt"/>
                </a:rPr>
                <a:t>第一章 </a:t>
              </a:r>
              <a:endParaRPr kumimoji="0" lang="zh-CN" altLang="en-US" sz="4000" b="1" i="0" u="none" strike="noStrike" kern="1200" cap="none" spc="0" normalizeH="0" baseline="0" noProof="0" dirty="0">
                <a:ln>
                  <a:noFill/>
                </a:ln>
                <a:solidFill>
                  <a:srgbClr val="C00000"/>
                </a:solidFill>
                <a:effectLst/>
                <a:uLnTx/>
                <a:uFillTx/>
                <a:cs typeface="+mn-ea"/>
                <a:sym typeface="+mn-lt"/>
              </a:endParaRPr>
            </a:p>
          </p:txBody>
        </p:sp>
      </p:grpSp>
      <p:sp>
        <p:nvSpPr>
          <p:cNvPr id="14" name="矩形 13">
            <a:extLst>
              <a:ext uri="{FF2B5EF4-FFF2-40B4-BE49-F238E27FC236}">
                <a16:creationId xmlns="" xmlns:a16="http://schemas.microsoft.com/office/drawing/2014/main" id="{2FCBCC53-878D-45D4-BC68-EE4DC0E74E7B}"/>
              </a:ext>
            </a:extLst>
          </p:cNvPr>
          <p:cNvSpPr/>
          <p:nvPr/>
        </p:nvSpPr>
        <p:spPr>
          <a:xfrm>
            <a:off x="1537656" y="3031238"/>
            <a:ext cx="9001885" cy="1569660"/>
          </a:xfrm>
          <a:prstGeom prst="rect">
            <a:avLst/>
          </a:prstGeom>
        </p:spPr>
        <p:txBody>
          <a:bodyPr wrap="square">
            <a:spAutoFit/>
          </a:bodyPr>
          <a:lstStyle/>
          <a:p>
            <a:pPr algn="ctr" fontAlgn="base">
              <a:spcBef>
                <a:spcPct val="0"/>
              </a:spcBef>
              <a:spcAft>
                <a:spcPct val="0"/>
              </a:spcAft>
              <a:defRPr/>
            </a:pPr>
            <a:r>
              <a:rPr lang="zh-CN" altLang="en-US" sz="4800" b="1" kern="0" dirty="0">
                <a:ln w="3175">
                  <a:noFill/>
                </a:ln>
                <a:solidFill>
                  <a:srgbClr val="C00000"/>
                </a:solidFill>
                <a:cs typeface="+mn-ea"/>
                <a:sym typeface="+mn-lt"/>
              </a:rPr>
              <a:t>党史是中国共产党的领导</a:t>
            </a:r>
          </a:p>
          <a:p>
            <a:pPr algn="ctr" fontAlgn="base">
              <a:spcBef>
                <a:spcPct val="0"/>
              </a:spcBef>
              <a:spcAft>
                <a:spcPct val="0"/>
              </a:spcAft>
              <a:defRPr/>
            </a:pPr>
            <a:r>
              <a:rPr lang="zh-CN" altLang="en-US" sz="4800" b="1" kern="0" dirty="0">
                <a:ln w="3175">
                  <a:noFill/>
                </a:ln>
                <a:solidFill>
                  <a:srgbClr val="C00000"/>
                </a:solidFill>
                <a:cs typeface="+mn-ea"/>
                <a:sym typeface="+mn-lt"/>
              </a:rPr>
              <a:t>不断走向成熟的实践史</a:t>
            </a:r>
          </a:p>
        </p:txBody>
      </p:sp>
      <p:pic>
        <p:nvPicPr>
          <p:cNvPr id="16" name="图片 15">
            <a:extLst>
              <a:ext uri="{FF2B5EF4-FFF2-40B4-BE49-F238E27FC236}">
                <a16:creationId xmlns="" xmlns:a16="http://schemas.microsoft.com/office/drawing/2014/main" id="{4FBACB5E-ABE4-4E01-87B6-16321EF66E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7266" y="1762248"/>
            <a:ext cx="1360008" cy="1360008"/>
          </a:xfrm>
          <a:prstGeom prst="rect">
            <a:avLst/>
          </a:prstGeom>
        </p:spPr>
      </p:pic>
      <p:pic>
        <p:nvPicPr>
          <p:cNvPr id="20" name="图片 19">
            <a:extLst>
              <a:ext uri="{FF2B5EF4-FFF2-40B4-BE49-F238E27FC236}">
                <a16:creationId xmlns="" xmlns:a16="http://schemas.microsoft.com/office/drawing/2014/main" id="{B6BB410D-4102-420D-BAD4-B9B32FCE3A76}"/>
              </a:ext>
            </a:extLst>
          </p:cNvPr>
          <p:cNvPicPr>
            <a:picLocks noChangeAspect="1"/>
          </p:cNvPicPr>
          <p:nvPr/>
        </p:nvPicPr>
        <p:blipFill>
          <a:blip r:embed="rId3"/>
          <a:stretch>
            <a:fillRect/>
          </a:stretch>
        </p:blipFill>
        <p:spPr>
          <a:xfrm>
            <a:off x="-6157" y="0"/>
            <a:ext cx="5499069" cy="1628008"/>
          </a:xfrm>
          <a:prstGeom prst="rect">
            <a:avLst/>
          </a:prstGeom>
        </p:spPr>
      </p:pic>
      <p:pic>
        <p:nvPicPr>
          <p:cNvPr id="21" name="图片 20">
            <a:extLst>
              <a:ext uri="{FF2B5EF4-FFF2-40B4-BE49-F238E27FC236}">
                <a16:creationId xmlns="" xmlns:a16="http://schemas.microsoft.com/office/drawing/2014/main" id="{F9776B75-7A99-4346-994A-419F806D48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512115"/>
            <a:ext cx="12192000" cy="1374605"/>
          </a:xfrm>
          <a:prstGeom prst="rect">
            <a:avLst/>
          </a:prstGeom>
        </p:spPr>
      </p:pic>
      <p:pic>
        <p:nvPicPr>
          <p:cNvPr id="22" name="图片 21">
            <a:extLst>
              <a:ext uri="{FF2B5EF4-FFF2-40B4-BE49-F238E27FC236}">
                <a16:creationId xmlns="" xmlns:a16="http://schemas.microsoft.com/office/drawing/2014/main" id="{E401E137-9A96-4C03-BEF5-A08152CF42A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33348" r="24861" b="41309"/>
          <a:stretch/>
        </p:blipFill>
        <p:spPr>
          <a:xfrm>
            <a:off x="9464720" y="5961557"/>
            <a:ext cx="2707322" cy="913115"/>
          </a:xfrm>
          <a:prstGeom prst="rect">
            <a:avLst/>
          </a:prstGeom>
        </p:spPr>
      </p:pic>
      <p:pic>
        <p:nvPicPr>
          <p:cNvPr id="23" name="图片 22">
            <a:extLst>
              <a:ext uri="{FF2B5EF4-FFF2-40B4-BE49-F238E27FC236}">
                <a16:creationId xmlns="" xmlns:a16="http://schemas.microsoft.com/office/drawing/2014/main" id="{A34A4D88-96A2-4B6A-9D34-DED217DF1B2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t="28449" r="2167" b="30893"/>
          <a:stretch/>
        </p:blipFill>
        <p:spPr>
          <a:xfrm>
            <a:off x="3778362" y="4965501"/>
            <a:ext cx="4673373" cy="1892499"/>
          </a:xfrm>
          <a:prstGeom prst="rect">
            <a:avLst/>
          </a:prstGeom>
        </p:spPr>
      </p:pic>
    </p:spTree>
    <p:extLst>
      <p:ext uri="{BB962C8B-B14F-4D97-AF65-F5344CB8AC3E}">
        <p14:creationId xmlns:p14="http://schemas.microsoft.com/office/powerpoint/2010/main" val="393509038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1100"/>
                                        <p:tgtEl>
                                          <p:spTgt spid="14"/>
                                        </p:tgtEl>
                                      </p:cBhvr>
                                    </p:animEffect>
                                  </p:childTnLst>
                                </p:cTn>
                              </p:par>
                            </p:childTnLst>
                          </p:cTn>
                        </p:par>
                        <p:par>
                          <p:cTn id="18" fill="hold">
                            <p:stCondLst>
                              <p:cond delay="2100"/>
                            </p:stCondLst>
                            <p:childTnLst>
                              <p:par>
                                <p:cTn id="19" presetID="22" presetClass="entr" presetSubtype="1"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childTnLst>
                          </p:cTn>
                        </p:par>
                        <p:par>
                          <p:cTn id="22" fill="hold">
                            <p:stCondLst>
                              <p:cond delay="2600"/>
                            </p:stCondLst>
                            <p:childTnLst>
                              <p:par>
                                <p:cTn id="23" presetID="22" presetClass="entr" presetSubtype="8"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p:stCondLst>
                              <p:cond delay="3100"/>
                            </p:stCondLst>
                            <p:childTnLst>
                              <p:par>
                                <p:cTn id="27" presetID="42" presetClass="entr" presetSubtype="0"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par>
                          <p:cTn id="32" fill="hold">
                            <p:stCondLst>
                              <p:cond delay="4100"/>
                            </p:stCondLst>
                            <p:childTnLst>
                              <p:par>
                                <p:cTn id="33" presetID="22" presetClass="entr" presetSubtype="4"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5807496" y="1899542"/>
            <a:ext cx="723161" cy="744199"/>
          </a:xfrm>
          <a:prstGeom prst="rect">
            <a:avLst/>
          </a:prstGeom>
          <a:noFill/>
          <a:extLst>
            <a:ext uri="{909E8E84-426E-40DD-AFC4-6F175D3DCCD1}">
              <a14:hiddenFill xmlns:a14="http://schemas.microsoft.com/office/drawing/2010/main">
                <a:solidFill>
                  <a:srgbClr val="FFFFFF"/>
                </a:solidFill>
              </a14:hiddenFill>
            </a:ext>
          </a:extLst>
        </p:spPr>
      </p:pic>
      <p:sp>
        <p:nvSpPr>
          <p:cNvPr id="31" name="Round Same Side Corner Rectangle 21"/>
          <p:cNvSpPr/>
          <p:nvPr/>
        </p:nvSpPr>
        <p:spPr>
          <a:xfrm rot="16200000" flipH="1">
            <a:off x="5088270" y="-1321486"/>
            <a:ext cx="2304516" cy="8349908"/>
          </a:xfrm>
          <a:prstGeom prst="round2SameRect">
            <a:avLst>
              <a:gd name="adj1" fmla="val 50000"/>
              <a:gd name="adj2" fmla="val 50000"/>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45" tIns="60922" rIns="121845" bIns="60922" numCol="1" spcCol="0" rtlCol="0" fromWordArt="0" anchor="ctr" anchorCtr="0" forceAA="0" compatLnSpc="1">
            <a:prstTxWarp prst="textNoShape">
              <a:avLst/>
            </a:prstTxWarp>
            <a:noAutofit/>
          </a:bodyPr>
          <a:lstStyle/>
          <a:p>
            <a:pPr algn="ctr"/>
            <a:endParaRPr lang="bg-BG">
              <a:cs typeface="+mn-ea"/>
              <a:sym typeface="+mn-lt"/>
            </a:endParaRPr>
          </a:p>
        </p:txBody>
      </p:sp>
      <p:sp>
        <p:nvSpPr>
          <p:cNvPr id="32" name="Round Same Side Corner Rectangle 7"/>
          <p:cNvSpPr/>
          <p:nvPr/>
        </p:nvSpPr>
        <p:spPr>
          <a:xfrm rot="16200000" flipH="1">
            <a:off x="5209080" y="-1180476"/>
            <a:ext cx="2068145" cy="8067888"/>
          </a:xfrm>
          <a:prstGeom prst="round2SameRect">
            <a:avLst>
              <a:gd name="adj1" fmla="val 50000"/>
              <a:gd name="adj2" fmla="val 50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21845" tIns="60922" rIns="121845" bIns="60922" anchor="ctr"/>
          <a:lstStyle/>
          <a:p>
            <a:pPr algn="ctr" defTabSz="950419">
              <a:defRPr/>
            </a:pPr>
            <a:endParaRPr lang="bg-BG" sz="1900">
              <a:cs typeface="+mn-ea"/>
              <a:sym typeface="+mn-lt"/>
            </a:endParaRPr>
          </a:p>
        </p:txBody>
      </p:sp>
      <p:sp>
        <p:nvSpPr>
          <p:cNvPr id="33" name="标题 4"/>
          <p:cNvSpPr txBox="1">
            <a:spLocks/>
          </p:cNvSpPr>
          <p:nvPr/>
        </p:nvSpPr>
        <p:spPr>
          <a:xfrm>
            <a:off x="2914907" y="2643741"/>
            <a:ext cx="6914539" cy="1139010"/>
          </a:xfrm>
          <a:prstGeom prst="rect">
            <a:avLst/>
          </a:prstGeom>
        </p:spPr>
        <p:txBody>
          <a:bodyPr vert="horz" lIns="121845" tIns="60922" rIns="121845" bIns="6092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nSpc>
                <a:spcPct val="100000"/>
              </a:lnSpc>
            </a:pPr>
            <a:r>
              <a:rPr lang="zh-CN" altLang="en-US" sz="4000" b="1" kern="0" dirty="0">
                <a:solidFill>
                  <a:srgbClr val="C00000"/>
                </a:solidFill>
                <a:latin typeface="+mn-lt"/>
                <a:ea typeface="+mn-ea"/>
                <a:cs typeface="+mn-ea"/>
                <a:sym typeface="+mn-lt"/>
              </a:rPr>
              <a:t>党史是中国共产党的领导不断走向成熟的实践史</a:t>
            </a:r>
          </a:p>
        </p:txBody>
      </p:sp>
      <p:pic>
        <p:nvPicPr>
          <p:cNvPr id="3" name="图片 2">
            <a:extLst>
              <a:ext uri="{FF2B5EF4-FFF2-40B4-BE49-F238E27FC236}">
                <a16:creationId xmlns="" xmlns:a16="http://schemas.microsoft.com/office/drawing/2014/main" id="{F5BF55A8-A5A8-4700-B128-2F478F41CA4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0580" r="-3597" b="33123"/>
          <a:stretch/>
        </p:blipFill>
        <p:spPr>
          <a:xfrm>
            <a:off x="1570800" y="4368800"/>
            <a:ext cx="9948099" cy="2489200"/>
          </a:xfrm>
          <a:prstGeom prst="rect">
            <a:avLst/>
          </a:prstGeom>
        </p:spPr>
      </p:pic>
    </p:spTree>
    <p:extLst>
      <p:ext uri="{BB962C8B-B14F-4D97-AF65-F5344CB8AC3E}">
        <p14:creationId xmlns:p14="http://schemas.microsoft.com/office/powerpoint/2010/main" val="195735950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800" fill="hold"/>
                                        <p:tgtEl>
                                          <p:spTgt spid="28"/>
                                        </p:tgtEl>
                                        <p:attrNameLst>
                                          <p:attrName>ppt_w</p:attrName>
                                        </p:attrNameLst>
                                      </p:cBhvr>
                                      <p:tavLst>
                                        <p:tav tm="0">
                                          <p:val>
                                            <p:fltVal val="0"/>
                                          </p:val>
                                        </p:tav>
                                        <p:tav tm="100000">
                                          <p:val>
                                            <p:strVal val="#ppt_w"/>
                                          </p:val>
                                        </p:tav>
                                      </p:tavLst>
                                    </p:anim>
                                    <p:anim calcmode="lin" valueType="num">
                                      <p:cBhvr>
                                        <p:cTn id="8" dur="800" fill="hold"/>
                                        <p:tgtEl>
                                          <p:spTgt spid="28"/>
                                        </p:tgtEl>
                                        <p:attrNameLst>
                                          <p:attrName>ppt_h</p:attrName>
                                        </p:attrNameLst>
                                      </p:cBhvr>
                                      <p:tavLst>
                                        <p:tav tm="0">
                                          <p:val>
                                            <p:fltVal val="0"/>
                                          </p:val>
                                        </p:tav>
                                        <p:tav tm="100000">
                                          <p:val>
                                            <p:strVal val="#ppt_h"/>
                                          </p:val>
                                        </p:tav>
                                      </p:tavLst>
                                    </p:anim>
                                    <p:animEffect transition="in" filter="fade">
                                      <p:cBhvr>
                                        <p:cTn id="9" dur="800"/>
                                        <p:tgtEl>
                                          <p:spTgt spid="28"/>
                                        </p:tgtEl>
                                      </p:cBhvr>
                                    </p:animEffect>
                                  </p:childTnLst>
                                </p:cTn>
                              </p:par>
                            </p:childTnLst>
                          </p:cTn>
                        </p:par>
                        <p:par>
                          <p:cTn id="10" fill="hold">
                            <p:stCondLst>
                              <p:cond delay="800"/>
                            </p:stCondLst>
                            <p:childTnLst>
                              <p:par>
                                <p:cTn id="11" presetID="53" presetClass="entr" presetSubtype="16"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900" fill="hold"/>
                                        <p:tgtEl>
                                          <p:spTgt spid="32"/>
                                        </p:tgtEl>
                                        <p:attrNameLst>
                                          <p:attrName>ppt_w</p:attrName>
                                        </p:attrNameLst>
                                      </p:cBhvr>
                                      <p:tavLst>
                                        <p:tav tm="0">
                                          <p:val>
                                            <p:fltVal val="0"/>
                                          </p:val>
                                        </p:tav>
                                        <p:tav tm="100000">
                                          <p:val>
                                            <p:strVal val="#ppt_w"/>
                                          </p:val>
                                        </p:tav>
                                      </p:tavLst>
                                    </p:anim>
                                    <p:anim calcmode="lin" valueType="num">
                                      <p:cBhvr>
                                        <p:cTn id="14" dur="900" fill="hold"/>
                                        <p:tgtEl>
                                          <p:spTgt spid="32"/>
                                        </p:tgtEl>
                                        <p:attrNameLst>
                                          <p:attrName>ppt_h</p:attrName>
                                        </p:attrNameLst>
                                      </p:cBhvr>
                                      <p:tavLst>
                                        <p:tav tm="0">
                                          <p:val>
                                            <p:fltVal val="0"/>
                                          </p:val>
                                        </p:tav>
                                        <p:tav tm="100000">
                                          <p:val>
                                            <p:strVal val="#ppt_h"/>
                                          </p:val>
                                        </p:tav>
                                      </p:tavLst>
                                    </p:anim>
                                    <p:animEffect transition="in" filter="fade">
                                      <p:cBhvr>
                                        <p:cTn id="15" dur="900"/>
                                        <p:tgtEl>
                                          <p:spTgt spid="32"/>
                                        </p:tgtEl>
                                      </p:cBhvr>
                                    </p:animEffect>
                                  </p:childTnLst>
                                </p:cTn>
                              </p:par>
                              <p:par>
                                <p:cTn id="16" presetID="53" presetClass="entr" presetSubtype="16"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900" fill="hold"/>
                                        <p:tgtEl>
                                          <p:spTgt spid="31"/>
                                        </p:tgtEl>
                                        <p:attrNameLst>
                                          <p:attrName>ppt_w</p:attrName>
                                        </p:attrNameLst>
                                      </p:cBhvr>
                                      <p:tavLst>
                                        <p:tav tm="0">
                                          <p:val>
                                            <p:fltVal val="0"/>
                                          </p:val>
                                        </p:tav>
                                        <p:tav tm="100000">
                                          <p:val>
                                            <p:strVal val="#ppt_w"/>
                                          </p:val>
                                        </p:tav>
                                      </p:tavLst>
                                    </p:anim>
                                    <p:anim calcmode="lin" valueType="num">
                                      <p:cBhvr>
                                        <p:cTn id="19" dur="900" fill="hold"/>
                                        <p:tgtEl>
                                          <p:spTgt spid="31"/>
                                        </p:tgtEl>
                                        <p:attrNameLst>
                                          <p:attrName>ppt_h</p:attrName>
                                        </p:attrNameLst>
                                      </p:cBhvr>
                                      <p:tavLst>
                                        <p:tav tm="0">
                                          <p:val>
                                            <p:fltVal val="0"/>
                                          </p:val>
                                        </p:tav>
                                        <p:tav tm="100000">
                                          <p:val>
                                            <p:strVal val="#ppt_h"/>
                                          </p:val>
                                        </p:tav>
                                      </p:tavLst>
                                    </p:anim>
                                    <p:animEffect transition="in" filter="fade">
                                      <p:cBhvr>
                                        <p:cTn id="20" dur="900"/>
                                        <p:tgtEl>
                                          <p:spTgt spid="31"/>
                                        </p:tgtEl>
                                      </p:cBhvr>
                                    </p:animEffect>
                                  </p:childTnLst>
                                </p:cTn>
                              </p:par>
                            </p:childTnLst>
                          </p:cTn>
                        </p:par>
                        <p:par>
                          <p:cTn id="21" fill="hold">
                            <p:stCondLst>
                              <p:cond delay="1700"/>
                            </p:stCondLst>
                            <p:childTnLst>
                              <p:par>
                                <p:cTn id="22" presetID="42"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childTnLst>
                          </p:cTn>
                        </p:par>
                        <p:par>
                          <p:cTn id="27" fill="hold">
                            <p:stCondLst>
                              <p:cond delay="2700"/>
                            </p:stCondLst>
                            <p:childTnLst>
                              <p:par>
                                <p:cTn id="28" presetID="42"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3742A71-3776-420B-BFC7-0A674D3D371D}"/>
              </a:ext>
            </a:extLst>
          </p:cNvPr>
          <p:cNvGrpSpPr/>
          <p:nvPr/>
        </p:nvGrpSpPr>
        <p:grpSpPr>
          <a:xfrm>
            <a:off x="660400" y="1610440"/>
            <a:ext cx="3838182" cy="4370098"/>
            <a:chOff x="1660010" y="1610440"/>
            <a:chExt cx="3838182" cy="4370098"/>
          </a:xfrm>
        </p:grpSpPr>
        <p:grpSp>
          <p:nvGrpSpPr>
            <p:cNvPr id="3" name="组合 2">
              <a:extLst>
                <a:ext uri="{FF2B5EF4-FFF2-40B4-BE49-F238E27FC236}">
                  <a16:creationId xmlns="" xmlns:a16="http://schemas.microsoft.com/office/drawing/2014/main" id="{5DF84DF1-97CA-4008-9B22-3A8DF17B3BDB}"/>
                </a:ext>
              </a:extLst>
            </p:cNvPr>
            <p:cNvGrpSpPr/>
            <p:nvPr/>
          </p:nvGrpSpPr>
          <p:grpSpPr>
            <a:xfrm>
              <a:off x="1660010" y="1610440"/>
              <a:ext cx="3838182" cy="4370098"/>
              <a:chOff x="1487488" y="1819262"/>
              <a:chExt cx="3564556" cy="4019252"/>
            </a:xfrm>
          </p:grpSpPr>
          <p:sp>
            <p:nvSpPr>
              <p:cNvPr id="13" name="矩形: 圆角 12">
                <a:extLst>
                  <a:ext uri="{FF2B5EF4-FFF2-40B4-BE49-F238E27FC236}">
                    <a16:creationId xmlns="" xmlns:a16="http://schemas.microsoft.com/office/drawing/2014/main" id="{DB895663-5E61-4CFE-B163-DA176EDEEC15}"/>
                  </a:ext>
                </a:extLst>
              </p:cNvPr>
              <p:cNvSpPr/>
              <p:nvPr/>
            </p:nvSpPr>
            <p:spPr>
              <a:xfrm>
                <a:off x="1487488" y="1819262"/>
                <a:ext cx="3564556" cy="3869774"/>
              </a:xfrm>
              <a:prstGeom prst="roundRect">
                <a:avLst>
                  <a:gd name="adj" fmla="val 1998"/>
                </a:avLst>
              </a:prstGeom>
              <a:solidFill>
                <a:schemeClr val="bg1"/>
              </a:solidFill>
              <a:ln>
                <a:noFill/>
              </a:ln>
              <a:effectLst>
                <a:outerShdw blurRad="254000" sx="102000" sy="102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effectLst>
                    <a:outerShdw blurRad="63500" sx="102000" sy="102000" algn="ctr" rotWithShape="0">
                      <a:schemeClr val="tx1">
                        <a:alpha val="40000"/>
                      </a:schemeClr>
                    </a:outerShdw>
                  </a:effectLst>
                  <a:cs typeface="+mn-ea"/>
                  <a:sym typeface="+mn-lt"/>
                </a:endParaRPr>
              </a:p>
            </p:txBody>
          </p:sp>
          <p:sp>
            <p:nvSpPr>
              <p:cNvPr id="15" name="矩形: 圆角 14">
                <a:extLst>
                  <a:ext uri="{FF2B5EF4-FFF2-40B4-BE49-F238E27FC236}">
                    <a16:creationId xmlns="" xmlns:a16="http://schemas.microsoft.com/office/drawing/2014/main" id="{55B405D8-7733-4AFE-BCC8-95DC6A3F08BA}"/>
                  </a:ext>
                </a:extLst>
              </p:cNvPr>
              <p:cNvSpPr/>
              <p:nvPr/>
            </p:nvSpPr>
            <p:spPr>
              <a:xfrm>
                <a:off x="2149742" y="5394963"/>
                <a:ext cx="2240047" cy="443551"/>
              </a:xfrm>
              <a:prstGeom prst="roundRect">
                <a:avLst>
                  <a:gd name="adj" fmla="val 50000"/>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cs typeface="+mn-ea"/>
                    <a:sym typeface="+mn-lt"/>
                  </a:rPr>
                  <a:t>中国共产党</a:t>
                </a:r>
              </a:p>
            </p:txBody>
          </p:sp>
          <p:sp>
            <p:nvSpPr>
              <p:cNvPr id="18" name="任意多边形: 形状 17">
                <a:extLst>
                  <a:ext uri="{FF2B5EF4-FFF2-40B4-BE49-F238E27FC236}">
                    <a16:creationId xmlns="" xmlns:a16="http://schemas.microsoft.com/office/drawing/2014/main" id="{9A6A5EAC-7829-4263-B0E1-AB49B8FBE363}"/>
                  </a:ext>
                </a:extLst>
              </p:cNvPr>
              <p:cNvSpPr/>
              <p:nvPr/>
            </p:nvSpPr>
            <p:spPr>
              <a:xfrm>
                <a:off x="1487488" y="1819268"/>
                <a:ext cx="3564556" cy="72299"/>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solidFill>
                <a:srgbClr val="C00000"/>
              </a:solidFill>
              <a:ln>
                <a:solidFill>
                  <a:srgbClr val="C00000"/>
                </a:solid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85000"/>
                    </a:schemeClr>
                  </a:solidFill>
                  <a:cs typeface="+mn-ea"/>
                  <a:sym typeface="+mn-lt"/>
                </a:endParaRPr>
              </a:p>
            </p:txBody>
          </p:sp>
        </p:grpSp>
        <p:sp>
          <p:nvSpPr>
            <p:cNvPr id="25" name="矩形 24">
              <a:extLst>
                <a:ext uri="{FF2B5EF4-FFF2-40B4-BE49-F238E27FC236}">
                  <a16:creationId xmlns="" xmlns:a16="http://schemas.microsoft.com/office/drawing/2014/main" id="{CB9B1E1C-3DFF-4575-B2A9-9A1676347D99}"/>
                </a:ext>
              </a:extLst>
            </p:cNvPr>
            <p:cNvSpPr/>
            <p:nvPr/>
          </p:nvSpPr>
          <p:spPr>
            <a:xfrm>
              <a:off x="1999319" y="1921402"/>
              <a:ext cx="3159564" cy="3000821"/>
            </a:xfrm>
            <a:prstGeom prst="rect">
              <a:avLst/>
            </a:prstGeom>
            <a:noFill/>
          </p:spPr>
          <p:txBody>
            <a:bodyPr wrap="square">
              <a:spAutoFit/>
            </a:bodyPr>
            <a:lstStyle/>
            <a:p>
              <a:pPr algn="just">
                <a:lnSpc>
                  <a:spcPct val="150000"/>
                </a:lnSpc>
              </a:pPr>
              <a:r>
                <a:rPr lang="zh-CN" altLang="en-US" dirty="0">
                  <a:cs typeface="+mn-ea"/>
                  <a:sym typeface="+mn-lt"/>
                </a:rPr>
                <a:t>是以马克思主义为指导的先进政党，在百年实践中不断总结自身建设的历史经验，统筹推进党的政治、思想、组织、作风、纪律和制度建设，成长为世界上为数不多、具有强大政治领导能力的成熟政党。</a:t>
              </a:r>
            </a:p>
          </p:txBody>
        </p:sp>
      </p:grpSp>
      <p:grpSp>
        <p:nvGrpSpPr>
          <p:cNvPr id="4" name="组合 3">
            <a:extLst>
              <a:ext uri="{FF2B5EF4-FFF2-40B4-BE49-F238E27FC236}">
                <a16:creationId xmlns="" xmlns:a16="http://schemas.microsoft.com/office/drawing/2014/main" id="{B39AF951-2F8A-45F3-A0A7-4EC0C8F9E122}"/>
              </a:ext>
            </a:extLst>
          </p:cNvPr>
          <p:cNvGrpSpPr/>
          <p:nvPr/>
        </p:nvGrpSpPr>
        <p:grpSpPr>
          <a:xfrm>
            <a:off x="4872364" y="1610440"/>
            <a:ext cx="3838182" cy="4370097"/>
            <a:chOff x="6706005" y="1610440"/>
            <a:chExt cx="3838182" cy="4370097"/>
          </a:xfrm>
        </p:grpSpPr>
        <p:grpSp>
          <p:nvGrpSpPr>
            <p:cNvPr id="30" name="组合 29">
              <a:extLst>
                <a:ext uri="{FF2B5EF4-FFF2-40B4-BE49-F238E27FC236}">
                  <a16:creationId xmlns="" xmlns:a16="http://schemas.microsoft.com/office/drawing/2014/main" id="{0C199899-E499-4524-95A6-CAEE8342B8CB}"/>
                </a:ext>
              </a:extLst>
            </p:cNvPr>
            <p:cNvGrpSpPr/>
            <p:nvPr/>
          </p:nvGrpSpPr>
          <p:grpSpPr>
            <a:xfrm>
              <a:off x="6706005" y="1610440"/>
              <a:ext cx="3838182" cy="4370097"/>
              <a:chOff x="1487488" y="1819268"/>
              <a:chExt cx="3564556" cy="4019267"/>
            </a:xfrm>
          </p:grpSpPr>
          <p:sp>
            <p:nvSpPr>
              <p:cNvPr id="31" name="矩形: 圆角 30">
                <a:extLst>
                  <a:ext uri="{FF2B5EF4-FFF2-40B4-BE49-F238E27FC236}">
                    <a16:creationId xmlns="" xmlns:a16="http://schemas.microsoft.com/office/drawing/2014/main" id="{873DB7C2-EE35-44BE-8417-439EDC32C727}"/>
                  </a:ext>
                </a:extLst>
              </p:cNvPr>
              <p:cNvSpPr/>
              <p:nvPr/>
            </p:nvSpPr>
            <p:spPr>
              <a:xfrm>
                <a:off x="1487488" y="1819268"/>
                <a:ext cx="3564556" cy="3869789"/>
              </a:xfrm>
              <a:prstGeom prst="roundRect">
                <a:avLst>
                  <a:gd name="adj" fmla="val 1998"/>
                </a:avLst>
              </a:prstGeom>
              <a:solidFill>
                <a:schemeClr val="bg1"/>
              </a:solidFill>
              <a:ln>
                <a:noFill/>
              </a:ln>
              <a:effectLst>
                <a:outerShdw blurRad="254000" sx="102000" sy="102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ffectLst>
                    <a:outerShdw blurRad="63500" sx="102000" sy="102000" algn="ctr" rotWithShape="0">
                      <a:schemeClr val="tx1">
                        <a:alpha val="40000"/>
                      </a:schemeClr>
                    </a:outerShdw>
                  </a:effectLst>
                  <a:cs typeface="+mn-ea"/>
                  <a:sym typeface="+mn-lt"/>
                </a:endParaRPr>
              </a:p>
            </p:txBody>
          </p:sp>
          <p:sp>
            <p:nvSpPr>
              <p:cNvPr id="32" name="矩形: 圆角 31">
                <a:extLst>
                  <a:ext uri="{FF2B5EF4-FFF2-40B4-BE49-F238E27FC236}">
                    <a16:creationId xmlns="" xmlns:a16="http://schemas.microsoft.com/office/drawing/2014/main" id="{1AA43DE3-7BFD-4577-81FF-79D918B2E2E0}"/>
                  </a:ext>
                </a:extLst>
              </p:cNvPr>
              <p:cNvSpPr/>
              <p:nvPr/>
            </p:nvSpPr>
            <p:spPr>
              <a:xfrm>
                <a:off x="2149601" y="5394982"/>
                <a:ext cx="2240330" cy="443553"/>
              </a:xfrm>
              <a:prstGeom prst="roundRect">
                <a:avLst>
                  <a:gd name="adj" fmla="val 50000"/>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cs typeface="+mn-ea"/>
                    <a:sym typeface="+mn-lt"/>
                  </a:rPr>
                  <a:t>中国共产党</a:t>
                </a:r>
              </a:p>
            </p:txBody>
          </p:sp>
          <p:sp>
            <p:nvSpPr>
              <p:cNvPr id="33" name="任意多边形: 形状 32">
                <a:extLst>
                  <a:ext uri="{FF2B5EF4-FFF2-40B4-BE49-F238E27FC236}">
                    <a16:creationId xmlns="" xmlns:a16="http://schemas.microsoft.com/office/drawing/2014/main" id="{C7F0B4F7-8B56-46C1-94F2-772BDFF3A220}"/>
                  </a:ext>
                </a:extLst>
              </p:cNvPr>
              <p:cNvSpPr/>
              <p:nvPr/>
            </p:nvSpPr>
            <p:spPr>
              <a:xfrm>
                <a:off x="1487488" y="1819268"/>
                <a:ext cx="3564556" cy="72299"/>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solidFill>
                <a:srgbClr val="C00000"/>
              </a:solidFill>
              <a:ln>
                <a:no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85000"/>
                    </a:schemeClr>
                  </a:solidFill>
                  <a:cs typeface="+mn-ea"/>
                  <a:sym typeface="+mn-lt"/>
                </a:endParaRPr>
              </a:p>
            </p:txBody>
          </p:sp>
        </p:grpSp>
        <p:sp>
          <p:nvSpPr>
            <p:cNvPr id="34" name="矩形 33">
              <a:extLst>
                <a:ext uri="{FF2B5EF4-FFF2-40B4-BE49-F238E27FC236}">
                  <a16:creationId xmlns="" xmlns:a16="http://schemas.microsoft.com/office/drawing/2014/main" id="{BC37C134-9F05-4E6E-A5F4-D303B4D57245}"/>
                </a:ext>
              </a:extLst>
            </p:cNvPr>
            <p:cNvSpPr/>
            <p:nvPr/>
          </p:nvSpPr>
          <p:spPr>
            <a:xfrm>
              <a:off x="7045314" y="1921402"/>
              <a:ext cx="3159564" cy="2169825"/>
            </a:xfrm>
            <a:prstGeom prst="rect">
              <a:avLst/>
            </a:prstGeom>
            <a:noFill/>
          </p:spPr>
          <p:txBody>
            <a:bodyPr wrap="square">
              <a:spAutoFit/>
            </a:bodyPr>
            <a:lstStyle/>
            <a:p>
              <a:pPr algn="just">
                <a:lnSpc>
                  <a:spcPct val="150000"/>
                </a:lnSpc>
              </a:pPr>
              <a:r>
                <a:rPr lang="zh-CN" altLang="en-US" dirty="0">
                  <a:cs typeface="+mn-ea"/>
                  <a:sym typeface="+mn-lt"/>
                </a:rPr>
                <a:t>中国共产党也遭遇过历史挫折，但都能正视和解决实际问题，使自己变得更加正确、更加强大，成为中华民族伟大复兴当之无愧的最高政治领导力量。</a:t>
              </a:r>
            </a:p>
          </p:txBody>
        </p:sp>
      </p:grpSp>
      <p:pic>
        <p:nvPicPr>
          <p:cNvPr id="6" name="图片 5">
            <a:extLst>
              <a:ext uri="{FF2B5EF4-FFF2-40B4-BE49-F238E27FC236}">
                <a16:creationId xmlns="" xmlns:a16="http://schemas.microsoft.com/office/drawing/2014/main" id="{FDD4CCC6-1F61-465C-8273-25645962D1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1285" y="1016000"/>
            <a:ext cx="3618145" cy="6030242"/>
          </a:xfrm>
          <a:prstGeom prst="rect">
            <a:avLst/>
          </a:prstGeom>
        </p:spPr>
      </p:pic>
    </p:spTree>
    <p:extLst>
      <p:ext uri="{BB962C8B-B14F-4D97-AF65-F5344CB8AC3E}">
        <p14:creationId xmlns:p14="http://schemas.microsoft.com/office/powerpoint/2010/main" val="358569996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3742A71-3776-420B-BFC7-0A674D3D371D}"/>
              </a:ext>
            </a:extLst>
          </p:cNvPr>
          <p:cNvGrpSpPr/>
          <p:nvPr/>
        </p:nvGrpSpPr>
        <p:grpSpPr>
          <a:xfrm>
            <a:off x="112423" y="1885862"/>
            <a:ext cx="3838182" cy="3864943"/>
            <a:chOff x="1660010" y="1610440"/>
            <a:chExt cx="3838182" cy="4370098"/>
          </a:xfrm>
        </p:grpSpPr>
        <p:grpSp>
          <p:nvGrpSpPr>
            <p:cNvPr id="3" name="组合 2">
              <a:extLst>
                <a:ext uri="{FF2B5EF4-FFF2-40B4-BE49-F238E27FC236}">
                  <a16:creationId xmlns="" xmlns:a16="http://schemas.microsoft.com/office/drawing/2014/main" id="{5DF84DF1-97CA-4008-9B22-3A8DF17B3BDB}"/>
                </a:ext>
              </a:extLst>
            </p:cNvPr>
            <p:cNvGrpSpPr/>
            <p:nvPr/>
          </p:nvGrpSpPr>
          <p:grpSpPr>
            <a:xfrm>
              <a:off x="1660010" y="1610440"/>
              <a:ext cx="3838182" cy="4370098"/>
              <a:chOff x="1487488" y="1819262"/>
              <a:chExt cx="3564556" cy="4019252"/>
            </a:xfrm>
          </p:grpSpPr>
          <p:sp>
            <p:nvSpPr>
              <p:cNvPr id="13" name="矩形: 圆角 12">
                <a:extLst>
                  <a:ext uri="{FF2B5EF4-FFF2-40B4-BE49-F238E27FC236}">
                    <a16:creationId xmlns="" xmlns:a16="http://schemas.microsoft.com/office/drawing/2014/main" id="{DB895663-5E61-4CFE-B163-DA176EDEEC15}"/>
                  </a:ext>
                </a:extLst>
              </p:cNvPr>
              <p:cNvSpPr/>
              <p:nvPr/>
            </p:nvSpPr>
            <p:spPr>
              <a:xfrm>
                <a:off x="1487488" y="1819262"/>
                <a:ext cx="3564556" cy="3869774"/>
              </a:xfrm>
              <a:prstGeom prst="roundRect">
                <a:avLst>
                  <a:gd name="adj" fmla="val 1998"/>
                </a:avLst>
              </a:prstGeom>
              <a:solidFill>
                <a:schemeClr val="bg1"/>
              </a:solidFill>
              <a:ln>
                <a:noFill/>
              </a:ln>
              <a:effectLst>
                <a:outerShdw blurRad="254000" sx="102000" sy="102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effectLst>
                    <a:outerShdw blurRad="63500" sx="102000" sy="102000" algn="ctr" rotWithShape="0">
                      <a:schemeClr val="tx1">
                        <a:alpha val="40000"/>
                      </a:schemeClr>
                    </a:outerShdw>
                  </a:effectLst>
                  <a:cs typeface="+mn-ea"/>
                  <a:sym typeface="+mn-lt"/>
                </a:endParaRPr>
              </a:p>
            </p:txBody>
          </p:sp>
          <p:sp>
            <p:nvSpPr>
              <p:cNvPr id="15" name="矩形: 圆角 14">
                <a:extLst>
                  <a:ext uri="{FF2B5EF4-FFF2-40B4-BE49-F238E27FC236}">
                    <a16:creationId xmlns="" xmlns:a16="http://schemas.microsoft.com/office/drawing/2014/main" id="{55B405D8-7733-4AFE-BCC8-95DC6A3F08BA}"/>
                  </a:ext>
                </a:extLst>
              </p:cNvPr>
              <p:cNvSpPr/>
              <p:nvPr/>
            </p:nvSpPr>
            <p:spPr>
              <a:xfrm>
                <a:off x="2149742" y="5162568"/>
                <a:ext cx="2240047" cy="675946"/>
              </a:xfrm>
              <a:prstGeom prst="roundRect">
                <a:avLst>
                  <a:gd name="adj" fmla="val 50000"/>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800" b="1" dirty="0">
                    <a:solidFill>
                      <a:schemeClr val="bg1"/>
                    </a:solidFill>
                    <a:cs typeface="+mn-ea"/>
                    <a:sym typeface="+mn-lt"/>
                  </a:rPr>
                  <a:t>确立了社会主义根本制度</a:t>
                </a:r>
              </a:p>
            </p:txBody>
          </p:sp>
          <p:sp>
            <p:nvSpPr>
              <p:cNvPr id="18" name="任意多边形: 形状 17">
                <a:extLst>
                  <a:ext uri="{FF2B5EF4-FFF2-40B4-BE49-F238E27FC236}">
                    <a16:creationId xmlns="" xmlns:a16="http://schemas.microsoft.com/office/drawing/2014/main" id="{9A6A5EAC-7829-4263-B0E1-AB49B8FBE363}"/>
                  </a:ext>
                </a:extLst>
              </p:cNvPr>
              <p:cNvSpPr/>
              <p:nvPr/>
            </p:nvSpPr>
            <p:spPr>
              <a:xfrm>
                <a:off x="1487488" y="1819268"/>
                <a:ext cx="3564556" cy="72299"/>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solidFill>
                <a:srgbClr val="C00000"/>
              </a:solidFill>
              <a:ln>
                <a:solidFill>
                  <a:srgbClr val="C00000"/>
                </a:solid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85000"/>
                    </a:schemeClr>
                  </a:solidFill>
                  <a:cs typeface="+mn-ea"/>
                  <a:sym typeface="+mn-lt"/>
                </a:endParaRPr>
              </a:p>
            </p:txBody>
          </p:sp>
        </p:grpSp>
        <p:sp>
          <p:nvSpPr>
            <p:cNvPr id="25" name="矩形 24">
              <a:extLst>
                <a:ext uri="{FF2B5EF4-FFF2-40B4-BE49-F238E27FC236}">
                  <a16:creationId xmlns="" xmlns:a16="http://schemas.microsoft.com/office/drawing/2014/main" id="{CB9B1E1C-3DFF-4575-B2A9-9A1676347D99}"/>
                </a:ext>
              </a:extLst>
            </p:cNvPr>
            <p:cNvSpPr/>
            <p:nvPr/>
          </p:nvSpPr>
          <p:spPr>
            <a:xfrm>
              <a:off x="1999319" y="1921402"/>
              <a:ext cx="3159564" cy="2547385"/>
            </a:xfrm>
            <a:prstGeom prst="rect">
              <a:avLst/>
            </a:prstGeom>
            <a:noFill/>
          </p:spPr>
          <p:txBody>
            <a:bodyPr wrap="square">
              <a:spAutoFit/>
            </a:bodyPr>
            <a:lstStyle/>
            <a:p>
              <a:pPr algn="just">
                <a:lnSpc>
                  <a:spcPct val="130000"/>
                </a:lnSpc>
              </a:pPr>
              <a:r>
                <a:rPr lang="zh-CN" altLang="en-US" dirty="0">
                  <a:cs typeface="+mn-ea"/>
                  <a:sym typeface="+mn-lt"/>
                </a:rPr>
                <a:t>以毛泽东同志为主要代表的中国共产党人，带领人民完成了新民主主义革命，建立了中华人民共和国，完成了社会主义革命，确立了社会主义根本制度。</a:t>
              </a:r>
            </a:p>
          </p:txBody>
        </p:sp>
      </p:grpSp>
      <p:grpSp>
        <p:nvGrpSpPr>
          <p:cNvPr id="4" name="组合 3">
            <a:extLst>
              <a:ext uri="{FF2B5EF4-FFF2-40B4-BE49-F238E27FC236}">
                <a16:creationId xmlns="" xmlns:a16="http://schemas.microsoft.com/office/drawing/2014/main" id="{B39AF951-2F8A-45F3-A0A7-4EC0C8F9E122}"/>
              </a:ext>
            </a:extLst>
          </p:cNvPr>
          <p:cNvGrpSpPr/>
          <p:nvPr/>
        </p:nvGrpSpPr>
        <p:grpSpPr>
          <a:xfrm>
            <a:off x="4170558" y="1885863"/>
            <a:ext cx="3838182" cy="3864942"/>
            <a:chOff x="6706005" y="1610440"/>
            <a:chExt cx="3838182" cy="4370097"/>
          </a:xfrm>
        </p:grpSpPr>
        <p:grpSp>
          <p:nvGrpSpPr>
            <p:cNvPr id="30" name="组合 29">
              <a:extLst>
                <a:ext uri="{FF2B5EF4-FFF2-40B4-BE49-F238E27FC236}">
                  <a16:creationId xmlns="" xmlns:a16="http://schemas.microsoft.com/office/drawing/2014/main" id="{0C199899-E499-4524-95A6-CAEE8342B8CB}"/>
                </a:ext>
              </a:extLst>
            </p:cNvPr>
            <p:cNvGrpSpPr/>
            <p:nvPr/>
          </p:nvGrpSpPr>
          <p:grpSpPr>
            <a:xfrm>
              <a:off x="6706005" y="1610440"/>
              <a:ext cx="3838182" cy="4370097"/>
              <a:chOff x="1487488" y="1819268"/>
              <a:chExt cx="3564556" cy="4019267"/>
            </a:xfrm>
          </p:grpSpPr>
          <p:sp>
            <p:nvSpPr>
              <p:cNvPr id="31" name="矩形: 圆角 30">
                <a:extLst>
                  <a:ext uri="{FF2B5EF4-FFF2-40B4-BE49-F238E27FC236}">
                    <a16:creationId xmlns="" xmlns:a16="http://schemas.microsoft.com/office/drawing/2014/main" id="{873DB7C2-EE35-44BE-8417-439EDC32C727}"/>
                  </a:ext>
                </a:extLst>
              </p:cNvPr>
              <p:cNvSpPr/>
              <p:nvPr/>
            </p:nvSpPr>
            <p:spPr>
              <a:xfrm>
                <a:off x="1487488" y="1819268"/>
                <a:ext cx="3564556" cy="3869789"/>
              </a:xfrm>
              <a:prstGeom prst="roundRect">
                <a:avLst>
                  <a:gd name="adj" fmla="val 1998"/>
                </a:avLst>
              </a:prstGeom>
              <a:solidFill>
                <a:schemeClr val="bg1"/>
              </a:solidFill>
              <a:ln>
                <a:noFill/>
              </a:ln>
              <a:effectLst>
                <a:outerShdw blurRad="254000" sx="102000" sy="102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ffectLst>
                    <a:outerShdw blurRad="63500" sx="102000" sy="102000" algn="ctr" rotWithShape="0">
                      <a:schemeClr val="tx1">
                        <a:alpha val="40000"/>
                      </a:schemeClr>
                    </a:outerShdw>
                  </a:effectLst>
                  <a:cs typeface="+mn-ea"/>
                  <a:sym typeface="+mn-lt"/>
                </a:endParaRPr>
              </a:p>
            </p:txBody>
          </p:sp>
          <p:sp>
            <p:nvSpPr>
              <p:cNvPr id="32" name="矩形: 圆角 31">
                <a:extLst>
                  <a:ext uri="{FF2B5EF4-FFF2-40B4-BE49-F238E27FC236}">
                    <a16:creationId xmlns="" xmlns:a16="http://schemas.microsoft.com/office/drawing/2014/main" id="{1AA43DE3-7BFD-4577-81FF-79D918B2E2E0}"/>
                  </a:ext>
                </a:extLst>
              </p:cNvPr>
              <p:cNvSpPr/>
              <p:nvPr/>
            </p:nvSpPr>
            <p:spPr>
              <a:xfrm>
                <a:off x="2149601" y="5162586"/>
                <a:ext cx="2240330" cy="675949"/>
              </a:xfrm>
              <a:prstGeom prst="roundRect">
                <a:avLst>
                  <a:gd name="adj" fmla="val 50000"/>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800" b="1" dirty="0">
                    <a:solidFill>
                      <a:schemeClr val="bg1"/>
                    </a:solidFill>
                    <a:cs typeface="+mn-ea"/>
                    <a:sym typeface="+mn-lt"/>
                  </a:rPr>
                  <a:t>开创了中国特色社会主义</a:t>
                </a:r>
              </a:p>
            </p:txBody>
          </p:sp>
          <p:sp>
            <p:nvSpPr>
              <p:cNvPr id="33" name="任意多边形: 形状 32">
                <a:extLst>
                  <a:ext uri="{FF2B5EF4-FFF2-40B4-BE49-F238E27FC236}">
                    <a16:creationId xmlns="" xmlns:a16="http://schemas.microsoft.com/office/drawing/2014/main" id="{C7F0B4F7-8B56-46C1-94F2-772BDFF3A220}"/>
                  </a:ext>
                </a:extLst>
              </p:cNvPr>
              <p:cNvSpPr/>
              <p:nvPr/>
            </p:nvSpPr>
            <p:spPr>
              <a:xfrm>
                <a:off x="1487488" y="1819268"/>
                <a:ext cx="3564556" cy="72299"/>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solidFill>
                <a:srgbClr val="C00000"/>
              </a:solidFill>
              <a:ln>
                <a:no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85000"/>
                    </a:schemeClr>
                  </a:solidFill>
                  <a:cs typeface="+mn-ea"/>
                  <a:sym typeface="+mn-lt"/>
                </a:endParaRPr>
              </a:p>
            </p:txBody>
          </p:sp>
        </p:grpSp>
        <p:sp>
          <p:nvSpPr>
            <p:cNvPr id="34" name="矩形 33">
              <a:extLst>
                <a:ext uri="{FF2B5EF4-FFF2-40B4-BE49-F238E27FC236}">
                  <a16:creationId xmlns="" xmlns:a16="http://schemas.microsoft.com/office/drawing/2014/main" id="{BC37C134-9F05-4E6E-A5F4-D303B4D57245}"/>
                </a:ext>
              </a:extLst>
            </p:cNvPr>
            <p:cNvSpPr/>
            <p:nvPr/>
          </p:nvSpPr>
          <p:spPr>
            <a:xfrm>
              <a:off x="7045314" y="1921402"/>
              <a:ext cx="3159564" cy="2140222"/>
            </a:xfrm>
            <a:prstGeom prst="rect">
              <a:avLst/>
            </a:prstGeom>
            <a:noFill/>
          </p:spPr>
          <p:txBody>
            <a:bodyPr wrap="square">
              <a:spAutoFit/>
            </a:bodyPr>
            <a:lstStyle/>
            <a:p>
              <a:pPr algn="just">
                <a:lnSpc>
                  <a:spcPct val="130000"/>
                </a:lnSpc>
              </a:pPr>
              <a:r>
                <a:rPr lang="zh-CN" altLang="en-US" dirty="0">
                  <a:cs typeface="+mn-ea"/>
                  <a:sym typeface="+mn-lt"/>
                </a:rPr>
                <a:t>十一届三中全会以后，中国共产党把经济建设作为党和国家的工作中心，实施改革开放战略，成功开创了中国特色社会主义。</a:t>
              </a:r>
            </a:p>
          </p:txBody>
        </p:sp>
      </p:grpSp>
      <p:grpSp>
        <p:nvGrpSpPr>
          <p:cNvPr id="14" name="组合 13">
            <a:extLst>
              <a:ext uri="{FF2B5EF4-FFF2-40B4-BE49-F238E27FC236}">
                <a16:creationId xmlns="" xmlns:a16="http://schemas.microsoft.com/office/drawing/2014/main" id="{AC9E6FA4-B196-4D52-AA9A-D44EF6425AE9}"/>
              </a:ext>
            </a:extLst>
          </p:cNvPr>
          <p:cNvGrpSpPr/>
          <p:nvPr/>
        </p:nvGrpSpPr>
        <p:grpSpPr>
          <a:xfrm>
            <a:off x="8228695" y="1874551"/>
            <a:ext cx="3838182" cy="3864942"/>
            <a:chOff x="6706005" y="1610440"/>
            <a:chExt cx="3838182" cy="4370097"/>
          </a:xfrm>
        </p:grpSpPr>
        <p:grpSp>
          <p:nvGrpSpPr>
            <p:cNvPr id="16" name="组合 15">
              <a:extLst>
                <a:ext uri="{FF2B5EF4-FFF2-40B4-BE49-F238E27FC236}">
                  <a16:creationId xmlns="" xmlns:a16="http://schemas.microsoft.com/office/drawing/2014/main" id="{5DB2A454-0BCB-4056-B59F-21DC8223395B}"/>
                </a:ext>
              </a:extLst>
            </p:cNvPr>
            <p:cNvGrpSpPr/>
            <p:nvPr/>
          </p:nvGrpSpPr>
          <p:grpSpPr>
            <a:xfrm>
              <a:off x="6706005" y="1610440"/>
              <a:ext cx="3838182" cy="4370097"/>
              <a:chOff x="1487488" y="1819268"/>
              <a:chExt cx="3564556" cy="4019267"/>
            </a:xfrm>
          </p:grpSpPr>
          <p:sp>
            <p:nvSpPr>
              <p:cNvPr id="19" name="矩形: 圆角 18">
                <a:extLst>
                  <a:ext uri="{FF2B5EF4-FFF2-40B4-BE49-F238E27FC236}">
                    <a16:creationId xmlns="" xmlns:a16="http://schemas.microsoft.com/office/drawing/2014/main" id="{0332C7B9-6445-437B-90CA-47FE0D6BAA62}"/>
                  </a:ext>
                </a:extLst>
              </p:cNvPr>
              <p:cNvSpPr/>
              <p:nvPr/>
            </p:nvSpPr>
            <p:spPr>
              <a:xfrm>
                <a:off x="1487488" y="1819268"/>
                <a:ext cx="3564556" cy="3869789"/>
              </a:xfrm>
              <a:prstGeom prst="roundRect">
                <a:avLst>
                  <a:gd name="adj" fmla="val 1998"/>
                </a:avLst>
              </a:prstGeom>
              <a:solidFill>
                <a:schemeClr val="bg1"/>
              </a:solidFill>
              <a:ln>
                <a:noFill/>
              </a:ln>
              <a:effectLst>
                <a:outerShdw blurRad="254000" sx="102000" sy="102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ffectLst>
                    <a:outerShdw blurRad="63500" sx="102000" sy="102000" algn="ctr" rotWithShape="0">
                      <a:schemeClr val="tx1">
                        <a:alpha val="40000"/>
                      </a:schemeClr>
                    </a:outerShdw>
                  </a:effectLst>
                  <a:cs typeface="+mn-ea"/>
                  <a:sym typeface="+mn-lt"/>
                </a:endParaRPr>
              </a:p>
            </p:txBody>
          </p:sp>
          <p:sp>
            <p:nvSpPr>
              <p:cNvPr id="20" name="矩形: 圆角 19">
                <a:extLst>
                  <a:ext uri="{FF2B5EF4-FFF2-40B4-BE49-F238E27FC236}">
                    <a16:creationId xmlns="" xmlns:a16="http://schemas.microsoft.com/office/drawing/2014/main" id="{2C351AEB-AFAC-4263-A993-5D79F3E18B02}"/>
                  </a:ext>
                </a:extLst>
              </p:cNvPr>
              <p:cNvSpPr/>
              <p:nvPr/>
            </p:nvSpPr>
            <p:spPr>
              <a:xfrm>
                <a:off x="2149601" y="5174350"/>
                <a:ext cx="2240330" cy="664185"/>
              </a:xfrm>
              <a:prstGeom prst="roundRect">
                <a:avLst>
                  <a:gd name="adj" fmla="val 50000"/>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800" b="1" dirty="0">
                    <a:solidFill>
                      <a:schemeClr val="bg1"/>
                    </a:solidFill>
                    <a:cs typeface="+mn-ea"/>
                    <a:sym typeface="+mn-lt"/>
                  </a:rPr>
                  <a:t>把中国特色社会主义推向二十一世纪</a:t>
                </a:r>
              </a:p>
            </p:txBody>
          </p:sp>
          <p:sp>
            <p:nvSpPr>
              <p:cNvPr id="21" name="任意多边形: 形状 20">
                <a:extLst>
                  <a:ext uri="{FF2B5EF4-FFF2-40B4-BE49-F238E27FC236}">
                    <a16:creationId xmlns="" xmlns:a16="http://schemas.microsoft.com/office/drawing/2014/main" id="{2116ECE7-45B0-4A58-B344-43D57E2D442B}"/>
                  </a:ext>
                </a:extLst>
              </p:cNvPr>
              <p:cNvSpPr/>
              <p:nvPr/>
            </p:nvSpPr>
            <p:spPr>
              <a:xfrm>
                <a:off x="1487488" y="1819268"/>
                <a:ext cx="3564556" cy="72299"/>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solidFill>
                <a:srgbClr val="C00000"/>
              </a:solidFill>
              <a:ln>
                <a:no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85000"/>
                    </a:schemeClr>
                  </a:solidFill>
                  <a:cs typeface="+mn-ea"/>
                  <a:sym typeface="+mn-lt"/>
                </a:endParaRPr>
              </a:p>
            </p:txBody>
          </p:sp>
        </p:grpSp>
        <p:sp>
          <p:nvSpPr>
            <p:cNvPr id="17" name="矩形 16">
              <a:extLst>
                <a:ext uri="{FF2B5EF4-FFF2-40B4-BE49-F238E27FC236}">
                  <a16:creationId xmlns="" xmlns:a16="http://schemas.microsoft.com/office/drawing/2014/main" id="{4FABC587-515A-4B81-ACE5-A2AFC7217DEC}"/>
                </a:ext>
              </a:extLst>
            </p:cNvPr>
            <p:cNvSpPr/>
            <p:nvPr/>
          </p:nvSpPr>
          <p:spPr>
            <a:xfrm>
              <a:off x="7045314" y="1921402"/>
              <a:ext cx="3159564" cy="2547385"/>
            </a:xfrm>
            <a:prstGeom prst="rect">
              <a:avLst/>
            </a:prstGeom>
            <a:noFill/>
          </p:spPr>
          <p:txBody>
            <a:bodyPr wrap="square">
              <a:spAutoFit/>
            </a:bodyPr>
            <a:lstStyle/>
            <a:p>
              <a:pPr algn="just">
                <a:lnSpc>
                  <a:spcPct val="130000"/>
                </a:lnSpc>
              </a:pPr>
              <a:r>
                <a:rPr lang="zh-CN" altLang="en-US" dirty="0">
                  <a:cs typeface="+mn-ea"/>
                  <a:sym typeface="+mn-lt"/>
                </a:rPr>
                <a:t>十三届四中全会以后，中国共产党加深了对什么是社会主义、怎样建设社会主义和建设什么样的党、怎样建设党的认识，成功把中国特色社会主义推向二十一世纪。</a:t>
              </a:r>
            </a:p>
          </p:txBody>
        </p:sp>
      </p:grpSp>
    </p:spTree>
    <p:extLst>
      <p:ext uri="{BB962C8B-B14F-4D97-AF65-F5344CB8AC3E}">
        <p14:creationId xmlns:p14="http://schemas.microsoft.com/office/powerpoint/2010/main" val="3708616845"/>
      </p:ext>
    </p:extLst>
  </p:cSld>
  <p:clrMapOvr>
    <a:masterClrMapping/>
  </p:clrMapOvr>
  <mc:AlternateContent xmlns:mc="http://schemas.openxmlformats.org/markup-compatibility/2006" xmlns:p14="http://schemas.microsoft.com/office/powerpoint/2010/main">
    <mc:Choice Requires="p14">
      <p:transition spd="slow" p14:dur="125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3742A71-3776-420B-BFC7-0A674D3D371D}"/>
              </a:ext>
            </a:extLst>
          </p:cNvPr>
          <p:cNvGrpSpPr/>
          <p:nvPr/>
        </p:nvGrpSpPr>
        <p:grpSpPr>
          <a:xfrm>
            <a:off x="450606" y="1610440"/>
            <a:ext cx="3838182" cy="4370098"/>
            <a:chOff x="1660010" y="1610440"/>
            <a:chExt cx="3838182" cy="4370098"/>
          </a:xfrm>
        </p:grpSpPr>
        <p:grpSp>
          <p:nvGrpSpPr>
            <p:cNvPr id="3" name="组合 2">
              <a:extLst>
                <a:ext uri="{FF2B5EF4-FFF2-40B4-BE49-F238E27FC236}">
                  <a16:creationId xmlns="" xmlns:a16="http://schemas.microsoft.com/office/drawing/2014/main" id="{5DF84DF1-97CA-4008-9B22-3A8DF17B3BDB}"/>
                </a:ext>
              </a:extLst>
            </p:cNvPr>
            <p:cNvGrpSpPr/>
            <p:nvPr/>
          </p:nvGrpSpPr>
          <p:grpSpPr>
            <a:xfrm>
              <a:off x="1660010" y="1610440"/>
              <a:ext cx="3838182" cy="4370098"/>
              <a:chOff x="1487488" y="1819262"/>
              <a:chExt cx="3564556" cy="4019252"/>
            </a:xfrm>
          </p:grpSpPr>
          <p:sp>
            <p:nvSpPr>
              <p:cNvPr id="13" name="矩形: 圆角 12">
                <a:extLst>
                  <a:ext uri="{FF2B5EF4-FFF2-40B4-BE49-F238E27FC236}">
                    <a16:creationId xmlns="" xmlns:a16="http://schemas.microsoft.com/office/drawing/2014/main" id="{DB895663-5E61-4CFE-B163-DA176EDEEC15}"/>
                  </a:ext>
                </a:extLst>
              </p:cNvPr>
              <p:cNvSpPr/>
              <p:nvPr/>
            </p:nvSpPr>
            <p:spPr>
              <a:xfrm>
                <a:off x="1487488" y="1819262"/>
                <a:ext cx="3564556" cy="3869774"/>
              </a:xfrm>
              <a:prstGeom prst="roundRect">
                <a:avLst>
                  <a:gd name="adj" fmla="val 1998"/>
                </a:avLst>
              </a:prstGeom>
              <a:solidFill>
                <a:schemeClr val="bg1"/>
              </a:solidFill>
              <a:ln>
                <a:noFill/>
              </a:ln>
              <a:effectLst>
                <a:outerShdw blurRad="254000" sx="102000" sy="102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85000"/>
                    </a:schemeClr>
                  </a:solidFill>
                  <a:effectLst>
                    <a:outerShdw blurRad="63500" sx="102000" sy="102000" algn="ctr" rotWithShape="0">
                      <a:schemeClr val="tx1">
                        <a:alpha val="40000"/>
                      </a:schemeClr>
                    </a:outerShdw>
                  </a:effectLst>
                  <a:cs typeface="+mn-ea"/>
                  <a:sym typeface="+mn-lt"/>
                </a:endParaRPr>
              </a:p>
            </p:txBody>
          </p:sp>
          <p:sp>
            <p:nvSpPr>
              <p:cNvPr id="15" name="矩形: 圆角 14">
                <a:extLst>
                  <a:ext uri="{FF2B5EF4-FFF2-40B4-BE49-F238E27FC236}">
                    <a16:creationId xmlns="" xmlns:a16="http://schemas.microsoft.com/office/drawing/2014/main" id="{55B405D8-7733-4AFE-BCC8-95DC6A3F08BA}"/>
                  </a:ext>
                </a:extLst>
              </p:cNvPr>
              <p:cNvSpPr/>
              <p:nvPr/>
            </p:nvSpPr>
            <p:spPr>
              <a:xfrm>
                <a:off x="2149742" y="5164375"/>
                <a:ext cx="2240047" cy="674139"/>
              </a:xfrm>
              <a:prstGeom prst="roundRect">
                <a:avLst>
                  <a:gd name="adj" fmla="val 50000"/>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800" b="1" dirty="0">
                    <a:solidFill>
                      <a:schemeClr val="bg1"/>
                    </a:solidFill>
                    <a:cs typeface="+mn-ea"/>
                    <a:sym typeface="+mn-lt"/>
                  </a:rPr>
                  <a:t>坚持和发展了中国特色社会主义</a:t>
                </a:r>
              </a:p>
            </p:txBody>
          </p:sp>
          <p:sp>
            <p:nvSpPr>
              <p:cNvPr id="18" name="任意多边形: 形状 17">
                <a:extLst>
                  <a:ext uri="{FF2B5EF4-FFF2-40B4-BE49-F238E27FC236}">
                    <a16:creationId xmlns="" xmlns:a16="http://schemas.microsoft.com/office/drawing/2014/main" id="{9A6A5EAC-7829-4263-B0E1-AB49B8FBE363}"/>
                  </a:ext>
                </a:extLst>
              </p:cNvPr>
              <p:cNvSpPr/>
              <p:nvPr/>
            </p:nvSpPr>
            <p:spPr>
              <a:xfrm>
                <a:off x="1487488" y="1819268"/>
                <a:ext cx="3564556" cy="72299"/>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solidFill>
                <a:srgbClr val="C00000"/>
              </a:solidFill>
              <a:ln>
                <a:solidFill>
                  <a:srgbClr val="C00000"/>
                </a:solid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85000"/>
                    </a:schemeClr>
                  </a:solidFill>
                  <a:cs typeface="+mn-ea"/>
                  <a:sym typeface="+mn-lt"/>
                </a:endParaRPr>
              </a:p>
            </p:txBody>
          </p:sp>
        </p:grpSp>
        <p:sp>
          <p:nvSpPr>
            <p:cNvPr id="25" name="矩形 24">
              <a:extLst>
                <a:ext uri="{FF2B5EF4-FFF2-40B4-BE49-F238E27FC236}">
                  <a16:creationId xmlns="" xmlns:a16="http://schemas.microsoft.com/office/drawing/2014/main" id="{CB9B1E1C-3DFF-4575-B2A9-9A1676347D99}"/>
                </a:ext>
              </a:extLst>
            </p:cNvPr>
            <p:cNvSpPr/>
            <p:nvPr/>
          </p:nvSpPr>
          <p:spPr>
            <a:xfrm>
              <a:off x="1999319" y="1921402"/>
              <a:ext cx="3159564" cy="2252924"/>
            </a:xfrm>
            <a:prstGeom prst="rect">
              <a:avLst/>
            </a:prstGeom>
            <a:noFill/>
          </p:spPr>
          <p:txBody>
            <a:bodyPr wrap="square">
              <a:spAutoFit/>
            </a:bodyPr>
            <a:lstStyle/>
            <a:p>
              <a:pPr algn="just">
                <a:lnSpc>
                  <a:spcPct val="130000"/>
                </a:lnSpc>
              </a:pPr>
              <a:r>
                <a:rPr lang="zh-CN" altLang="en-US" dirty="0">
                  <a:cs typeface="+mn-ea"/>
                  <a:sym typeface="+mn-lt"/>
                </a:rPr>
                <a:t>十六大以后，中国共产党深刻认识和回答了新形势下实现什么样的发展、怎样发展等重大问题，成功在新的历史起点上坚持和发展了中国特色社会主义。</a:t>
              </a:r>
            </a:p>
          </p:txBody>
        </p:sp>
      </p:grpSp>
      <p:grpSp>
        <p:nvGrpSpPr>
          <p:cNvPr id="4" name="组合 3">
            <a:extLst>
              <a:ext uri="{FF2B5EF4-FFF2-40B4-BE49-F238E27FC236}">
                <a16:creationId xmlns="" xmlns:a16="http://schemas.microsoft.com/office/drawing/2014/main" id="{B39AF951-2F8A-45F3-A0A7-4EC0C8F9E122}"/>
              </a:ext>
            </a:extLst>
          </p:cNvPr>
          <p:cNvGrpSpPr/>
          <p:nvPr/>
        </p:nvGrpSpPr>
        <p:grpSpPr>
          <a:xfrm>
            <a:off x="7890512" y="1610440"/>
            <a:ext cx="3838182" cy="4370097"/>
            <a:chOff x="6706005" y="1610440"/>
            <a:chExt cx="3838182" cy="4370097"/>
          </a:xfrm>
        </p:grpSpPr>
        <p:grpSp>
          <p:nvGrpSpPr>
            <p:cNvPr id="30" name="组合 29">
              <a:extLst>
                <a:ext uri="{FF2B5EF4-FFF2-40B4-BE49-F238E27FC236}">
                  <a16:creationId xmlns="" xmlns:a16="http://schemas.microsoft.com/office/drawing/2014/main" id="{0C199899-E499-4524-95A6-CAEE8342B8CB}"/>
                </a:ext>
              </a:extLst>
            </p:cNvPr>
            <p:cNvGrpSpPr/>
            <p:nvPr/>
          </p:nvGrpSpPr>
          <p:grpSpPr>
            <a:xfrm>
              <a:off x="6706005" y="1610440"/>
              <a:ext cx="3838182" cy="4370097"/>
              <a:chOff x="1487488" y="1819268"/>
              <a:chExt cx="3564556" cy="4019267"/>
            </a:xfrm>
          </p:grpSpPr>
          <p:sp>
            <p:nvSpPr>
              <p:cNvPr id="31" name="矩形: 圆角 30">
                <a:extLst>
                  <a:ext uri="{FF2B5EF4-FFF2-40B4-BE49-F238E27FC236}">
                    <a16:creationId xmlns="" xmlns:a16="http://schemas.microsoft.com/office/drawing/2014/main" id="{873DB7C2-EE35-44BE-8417-439EDC32C727}"/>
                  </a:ext>
                </a:extLst>
              </p:cNvPr>
              <p:cNvSpPr/>
              <p:nvPr/>
            </p:nvSpPr>
            <p:spPr>
              <a:xfrm>
                <a:off x="1487488" y="1819268"/>
                <a:ext cx="3564556" cy="3869789"/>
              </a:xfrm>
              <a:prstGeom prst="roundRect">
                <a:avLst>
                  <a:gd name="adj" fmla="val 1998"/>
                </a:avLst>
              </a:prstGeom>
              <a:solidFill>
                <a:schemeClr val="bg1"/>
              </a:solidFill>
              <a:ln>
                <a:noFill/>
              </a:ln>
              <a:effectLst>
                <a:outerShdw blurRad="254000" sx="102000" sy="102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ffectLst>
                    <a:outerShdw blurRad="63500" sx="102000" sy="102000" algn="ctr" rotWithShape="0">
                      <a:schemeClr val="tx1">
                        <a:alpha val="40000"/>
                      </a:schemeClr>
                    </a:outerShdw>
                  </a:effectLst>
                  <a:cs typeface="+mn-ea"/>
                  <a:sym typeface="+mn-lt"/>
                </a:endParaRPr>
              </a:p>
            </p:txBody>
          </p:sp>
          <p:sp>
            <p:nvSpPr>
              <p:cNvPr id="32" name="矩形: 圆角 31">
                <a:extLst>
                  <a:ext uri="{FF2B5EF4-FFF2-40B4-BE49-F238E27FC236}">
                    <a16:creationId xmlns="" xmlns:a16="http://schemas.microsoft.com/office/drawing/2014/main" id="{1AA43DE3-7BFD-4577-81FF-79D918B2E2E0}"/>
                  </a:ext>
                </a:extLst>
              </p:cNvPr>
              <p:cNvSpPr/>
              <p:nvPr/>
            </p:nvSpPr>
            <p:spPr>
              <a:xfrm>
                <a:off x="2149601" y="5164394"/>
                <a:ext cx="2240330" cy="674141"/>
              </a:xfrm>
              <a:prstGeom prst="roundRect">
                <a:avLst>
                  <a:gd name="adj" fmla="val 50000"/>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800" b="1" dirty="0">
                    <a:solidFill>
                      <a:schemeClr val="bg1"/>
                    </a:solidFill>
                    <a:cs typeface="+mn-ea"/>
                    <a:sym typeface="+mn-lt"/>
                  </a:rPr>
                  <a:t>推动中国特色社会主义进入了新时代</a:t>
                </a:r>
              </a:p>
            </p:txBody>
          </p:sp>
          <p:sp>
            <p:nvSpPr>
              <p:cNvPr id="33" name="任意多边形: 形状 32">
                <a:extLst>
                  <a:ext uri="{FF2B5EF4-FFF2-40B4-BE49-F238E27FC236}">
                    <a16:creationId xmlns="" xmlns:a16="http://schemas.microsoft.com/office/drawing/2014/main" id="{C7F0B4F7-8B56-46C1-94F2-772BDFF3A220}"/>
                  </a:ext>
                </a:extLst>
              </p:cNvPr>
              <p:cNvSpPr/>
              <p:nvPr/>
            </p:nvSpPr>
            <p:spPr>
              <a:xfrm>
                <a:off x="1487488" y="1819268"/>
                <a:ext cx="3564556" cy="72299"/>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solidFill>
                <a:srgbClr val="C00000"/>
              </a:solidFill>
              <a:ln>
                <a:no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85000"/>
                    </a:schemeClr>
                  </a:solidFill>
                  <a:cs typeface="+mn-ea"/>
                  <a:sym typeface="+mn-lt"/>
                </a:endParaRPr>
              </a:p>
            </p:txBody>
          </p:sp>
        </p:grpSp>
        <p:sp>
          <p:nvSpPr>
            <p:cNvPr id="34" name="矩形 33">
              <a:extLst>
                <a:ext uri="{FF2B5EF4-FFF2-40B4-BE49-F238E27FC236}">
                  <a16:creationId xmlns="" xmlns:a16="http://schemas.microsoft.com/office/drawing/2014/main" id="{BC37C134-9F05-4E6E-A5F4-D303B4D57245}"/>
                </a:ext>
              </a:extLst>
            </p:cNvPr>
            <p:cNvSpPr/>
            <p:nvPr/>
          </p:nvSpPr>
          <p:spPr>
            <a:xfrm>
              <a:off x="7045314" y="1921402"/>
              <a:ext cx="3159564" cy="2252924"/>
            </a:xfrm>
            <a:prstGeom prst="rect">
              <a:avLst/>
            </a:prstGeom>
            <a:noFill/>
          </p:spPr>
          <p:txBody>
            <a:bodyPr wrap="square">
              <a:spAutoFit/>
            </a:bodyPr>
            <a:lstStyle/>
            <a:p>
              <a:pPr algn="just">
                <a:lnSpc>
                  <a:spcPct val="130000"/>
                </a:lnSpc>
              </a:pPr>
              <a:r>
                <a:rPr lang="zh-CN" altLang="en-US" dirty="0">
                  <a:cs typeface="+mn-ea"/>
                  <a:sym typeface="+mn-lt"/>
                </a:rPr>
                <a:t>十八大以来，中国共产党深刻回答了新时代坚持和发展什么样的中国特色社会主义、怎样坚持和发展中国特色社会主义这个重大时代课题，推动中国特色社会主义进入了新时代。</a:t>
              </a:r>
            </a:p>
          </p:txBody>
        </p:sp>
      </p:grpSp>
      <p:pic>
        <p:nvPicPr>
          <p:cNvPr id="6" name="图片 5">
            <a:extLst>
              <a:ext uri="{FF2B5EF4-FFF2-40B4-BE49-F238E27FC236}">
                <a16:creationId xmlns="" xmlns:a16="http://schemas.microsoft.com/office/drawing/2014/main" id="{FDD4CCC6-1F61-465C-8273-25645962D1E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297814" y="2222048"/>
            <a:ext cx="3618145" cy="3618145"/>
          </a:xfrm>
          <a:prstGeom prst="rect">
            <a:avLst/>
          </a:prstGeom>
        </p:spPr>
      </p:pic>
    </p:spTree>
    <p:extLst>
      <p:ext uri="{BB962C8B-B14F-4D97-AF65-F5344CB8AC3E}">
        <p14:creationId xmlns:p14="http://schemas.microsoft.com/office/powerpoint/2010/main" val="45478203"/>
      </p:ext>
    </p:extLst>
  </p:cSld>
  <p:clrMapOvr>
    <a:masterClrMapping/>
  </p:clrMapOvr>
  <mc:AlternateContent xmlns:mc="http://schemas.openxmlformats.org/markup-compatibility/2006" xmlns:p14="http://schemas.microsoft.com/office/powerpoint/2010/main">
    <mc:Choice Requires="p14">
      <p:transition spd="slow" p14:dur="1250" advTm="3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 xmlns:a16="http://schemas.microsoft.com/office/drawing/2014/main" id="{19FB3918-9C6A-496F-8CD9-E35C5E00C45F}"/>
              </a:ext>
            </a:extLst>
          </p:cNvPr>
          <p:cNvGrpSpPr/>
          <p:nvPr/>
        </p:nvGrpSpPr>
        <p:grpSpPr>
          <a:xfrm>
            <a:off x="3964918" y="2212291"/>
            <a:ext cx="4434017" cy="816040"/>
            <a:chOff x="1225366" y="2254249"/>
            <a:chExt cx="4434017" cy="816040"/>
          </a:xfrm>
          <a:solidFill>
            <a:schemeClr val="accent4">
              <a:lumMod val="20000"/>
              <a:lumOff val="80000"/>
            </a:schemeClr>
          </a:solidFill>
        </p:grpSpPr>
        <p:sp>
          <p:nvSpPr>
            <p:cNvPr id="12" name="任意多边形 29">
              <a:extLst>
                <a:ext uri="{FF2B5EF4-FFF2-40B4-BE49-F238E27FC236}">
                  <a16:creationId xmlns="" xmlns:a16="http://schemas.microsoft.com/office/drawing/2014/main" id="{E571AD95-ABA0-416D-BEDC-3A86477F3903}"/>
                </a:ext>
              </a:extLst>
            </p:cNvPr>
            <p:cNvSpPr/>
            <p:nvPr/>
          </p:nvSpPr>
          <p:spPr>
            <a:xfrm>
              <a:off x="1917718" y="2254249"/>
              <a:ext cx="3004458" cy="816040"/>
            </a:xfrm>
            <a:prstGeom prst="roundRect">
              <a:avLst>
                <a:gd name="adj" fmla="val 35937"/>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cs typeface="+mn-ea"/>
                <a:sym typeface="+mn-lt"/>
              </a:endParaRPr>
            </a:p>
          </p:txBody>
        </p:sp>
        <p:sp>
          <p:nvSpPr>
            <p:cNvPr id="13" name="矩形 12">
              <a:extLst>
                <a:ext uri="{FF2B5EF4-FFF2-40B4-BE49-F238E27FC236}">
                  <a16:creationId xmlns="" xmlns:a16="http://schemas.microsoft.com/office/drawing/2014/main" id="{2CD4241B-B5DB-4BE3-9A93-A827E2E08D31}"/>
                </a:ext>
              </a:extLst>
            </p:cNvPr>
            <p:cNvSpPr/>
            <p:nvPr/>
          </p:nvSpPr>
          <p:spPr>
            <a:xfrm>
              <a:off x="1225366" y="2343858"/>
              <a:ext cx="4434017" cy="707886"/>
            </a:xfrm>
            <a:prstGeom prst="rect">
              <a:avLst/>
            </a:prstGeom>
            <a:noFill/>
          </p:spPr>
          <p:txBody>
            <a:bodyPr wrap="square">
              <a:spAutoFit/>
            </a:bodyPr>
            <a:lstStyle/>
            <a:p>
              <a:pPr lvl="0" algn="ctr" defTabSz="914400">
                <a:defRPr/>
              </a:pPr>
              <a:r>
                <a:rPr lang="zh-CN" altLang="en-US" sz="4000" b="1" dirty="0">
                  <a:solidFill>
                    <a:srgbClr val="C00000"/>
                  </a:solidFill>
                  <a:cs typeface="+mn-ea"/>
                  <a:sym typeface="+mn-lt"/>
                </a:rPr>
                <a:t>第二章 </a:t>
              </a:r>
              <a:endParaRPr kumimoji="0" lang="zh-CN" altLang="en-US" sz="4000" b="1" i="0" u="none" strike="noStrike" kern="1200" cap="none" spc="0" normalizeH="0" baseline="0" noProof="0" dirty="0">
                <a:ln>
                  <a:noFill/>
                </a:ln>
                <a:solidFill>
                  <a:srgbClr val="C00000"/>
                </a:solidFill>
                <a:effectLst/>
                <a:uLnTx/>
                <a:uFillTx/>
                <a:cs typeface="+mn-ea"/>
                <a:sym typeface="+mn-lt"/>
              </a:endParaRPr>
            </a:p>
          </p:txBody>
        </p:sp>
      </p:grpSp>
      <p:sp>
        <p:nvSpPr>
          <p:cNvPr id="14" name="矩形 13">
            <a:extLst>
              <a:ext uri="{FF2B5EF4-FFF2-40B4-BE49-F238E27FC236}">
                <a16:creationId xmlns="" xmlns:a16="http://schemas.microsoft.com/office/drawing/2014/main" id="{2FCBCC53-878D-45D4-BC68-EE4DC0E74E7B}"/>
              </a:ext>
            </a:extLst>
          </p:cNvPr>
          <p:cNvSpPr/>
          <p:nvPr/>
        </p:nvSpPr>
        <p:spPr>
          <a:xfrm>
            <a:off x="2744107" y="3232032"/>
            <a:ext cx="6691086" cy="1446550"/>
          </a:xfrm>
          <a:prstGeom prst="rect">
            <a:avLst/>
          </a:prstGeom>
        </p:spPr>
        <p:txBody>
          <a:bodyPr wrap="square">
            <a:spAutoFit/>
          </a:bodyPr>
          <a:lstStyle/>
          <a:p>
            <a:pPr algn="ctr" fontAlgn="base">
              <a:spcBef>
                <a:spcPct val="0"/>
              </a:spcBef>
              <a:spcAft>
                <a:spcPct val="0"/>
              </a:spcAft>
              <a:defRPr/>
            </a:pPr>
            <a:r>
              <a:rPr lang="zh-CN" altLang="en-US" sz="4400" b="1" kern="0" dirty="0">
                <a:ln w="3175">
                  <a:noFill/>
                </a:ln>
                <a:solidFill>
                  <a:srgbClr val="C00000"/>
                </a:solidFill>
                <a:cs typeface="+mn-ea"/>
                <a:sym typeface="+mn-lt"/>
              </a:rPr>
              <a:t>新中国史是中国共产党推进建设新中国的实践史</a:t>
            </a:r>
          </a:p>
        </p:txBody>
      </p:sp>
      <p:pic>
        <p:nvPicPr>
          <p:cNvPr id="16" name="图片 15">
            <a:extLst>
              <a:ext uri="{FF2B5EF4-FFF2-40B4-BE49-F238E27FC236}">
                <a16:creationId xmlns="" xmlns:a16="http://schemas.microsoft.com/office/drawing/2014/main" id="{4FBACB5E-ABE4-4E01-87B6-16321EF66E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7266" y="1963042"/>
            <a:ext cx="1360008" cy="1360008"/>
          </a:xfrm>
          <a:prstGeom prst="rect">
            <a:avLst/>
          </a:prstGeom>
        </p:spPr>
      </p:pic>
      <p:pic>
        <p:nvPicPr>
          <p:cNvPr id="20" name="图片 19">
            <a:extLst>
              <a:ext uri="{FF2B5EF4-FFF2-40B4-BE49-F238E27FC236}">
                <a16:creationId xmlns="" xmlns:a16="http://schemas.microsoft.com/office/drawing/2014/main" id="{D73C3CE7-84B2-4251-9FE3-159966184D8B}"/>
              </a:ext>
            </a:extLst>
          </p:cNvPr>
          <p:cNvPicPr>
            <a:picLocks noChangeAspect="1"/>
          </p:cNvPicPr>
          <p:nvPr/>
        </p:nvPicPr>
        <p:blipFill>
          <a:blip r:embed="rId3"/>
          <a:stretch>
            <a:fillRect/>
          </a:stretch>
        </p:blipFill>
        <p:spPr>
          <a:xfrm>
            <a:off x="-6157" y="0"/>
            <a:ext cx="5499069" cy="1628008"/>
          </a:xfrm>
          <a:prstGeom prst="rect">
            <a:avLst/>
          </a:prstGeom>
        </p:spPr>
      </p:pic>
      <p:pic>
        <p:nvPicPr>
          <p:cNvPr id="21" name="图片 20">
            <a:extLst>
              <a:ext uri="{FF2B5EF4-FFF2-40B4-BE49-F238E27FC236}">
                <a16:creationId xmlns="" xmlns:a16="http://schemas.microsoft.com/office/drawing/2014/main" id="{D021EF92-5A78-45C8-BA40-3ADF527A14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512115"/>
            <a:ext cx="12192000" cy="1374605"/>
          </a:xfrm>
          <a:prstGeom prst="rect">
            <a:avLst/>
          </a:prstGeom>
        </p:spPr>
      </p:pic>
      <p:pic>
        <p:nvPicPr>
          <p:cNvPr id="22" name="图片 21">
            <a:extLst>
              <a:ext uri="{FF2B5EF4-FFF2-40B4-BE49-F238E27FC236}">
                <a16:creationId xmlns="" xmlns:a16="http://schemas.microsoft.com/office/drawing/2014/main" id="{5D348AC0-0540-4CA1-8A8E-D935C9386F6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33348" r="24861" b="41309"/>
          <a:stretch/>
        </p:blipFill>
        <p:spPr>
          <a:xfrm>
            <a:off x="9464720" y="5961557"/>
            <a:ext cx="2707322" cy="913115"/>
          </a:xfrm>
          <a:prstGeom prst="rect">
            <a:avLst/>
          </a:prstGeom>
        </p:spPr>
      </p:pic>
      <p:pic>
        <p:nvPicPr>
          <p:cNvPr id="23" name="图片 22">
            <a:extLst>
              <a:ext uri="{FF2B5EF4-FFF2-40B4-BE49-F238E27FC236}">
                <a16:creationId xmlns="" xmlns:a16="http://schemas.microsoft.com/office/drawing/2014/main" id="{3CAB40E5-8043-4887-9FDD-5DE5E7949F8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t="28449" r="2167" b="30893"/>
          <a:stretch/>
        </p:blipFill>
        <p:spPr>
          <a:xfrm>
            <a:off x="3778362" y="4965501"/>
            <a:ext cx="4673373" cy="1892499"/>
          </a:xfrm>
          <a:prstGeom prst="rect">
            <a:avLst/>
          </a:prstGeom>
        </p:spPr>
      </p:pic>
    </p:spTree>
    <p:extLst>
      <p:ext uri="{BB962C8B-B14F-4D97-AF65-F5344CB8AC3E}">
        <p14:creationId xmlns:p14="http://schemas.microsoft.com/office/powerpoint/2010/main" val="291516021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1100"/>
                                        <p:tgtEl>
                                          <p:spTgt spid="14"/>
                                        </p:tgtEl>
                                      </p:cBhvr>
                                    </p:animEffect>
                                  </p:childTnLst>
                                </p:cTn>
                              </p:par>
                            </p:childTnLst>
                          </p:cTn>
                        </p:par>
                        <p:par>
                          <p:cTn id="18" fill="hold">
                            <p:stCondLst>
                              <p:cond delay="2100"/>
                            </p:stCondLst>
                            <p:childTnLst>
                              <p:par>
                                <p:cTn id="19" presetID="22" presetClass="entr" presetSubtype="1"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childTnLst>
                          </p:cTn>
                        </p:par>
                        <p:par>
                          <p:cTn id="22" fill="hold">
                            <p:stCondLst>
                              <p:cond delay="2600"/>
                            </p:stCondLst>
                            <p:childTnLst>
                              <p:par>
                                <p:cTn id="23" presetID="22" presetClass="entr" presetSubtype="8"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p:stCondLst>
                              <p:cond delay="3100"/>
                            </p:stCondLst>
                            <p:childTnLst>
                              <p:par>
                                <p:cTn id="27" presetID="42" presetClass="entr" presetSubtype="0"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par>
                          <p:cTn id="32" fill="hold">
                            <p:stCondLst>
                              <p:cond delay="4100"/>
                            </p:stCondLst>
                            <p:childTnLst>
                              <p:par>
                                <p:cTn id="33" presetID="22" presetClass="entr" presetSubtype="4"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4"/>
</p:tagLst>
</file>

<file path=ppt/tags/tag2.xml><?xml version="1.0" encoding="utf-8"?>
<p:tagLst xmlns:a="http://schemas.openxmlformats.org/drawingml/2006/main" xmlns:r="http://schemas.openxmlformats.org/officeDocument/2006/relationships" xmlns:p="http://schemas.openxmlformats.org/presentationml/2006/main">
  <p:tag name="PA" val="v5.2.4"/>
</p:tagLst>
</file>

<file path=ppt/tags/tag3.xml><?xml version="1.0" encoding="utf-8"?>
<p:tagLst xmlns:a="http://schemas.openxmlformats.org/drawingml/2006/main" xmlns:r="http://schemas.openxmlformats.org/officeDocument/2006/relationships" xmlns:p="http://schemas.openxmlformats.org/presentationml/2006/main">
  <p:tag name="ISLIDE.DIAGRAM" val="#392744;"/>
</p:tagLst>
</file>

<file path=ppt/tags/tag4.xml><?xml version="1.0" encoding="utf-8"?>
<p:tagLst xmlns:a="http://schemas.openxmlformats.org/drawingml/2006/main" xmlns:r="http://schemas.openxmlformats.org/officeDocument/2006/relationships" xmlns:p="http://schemas.openxmlformats.org/presentationml/2006/main">
  <p:tag name="PA" val="v5.2.4"/>
</p:tagLst>
</file>

<file path=ppt/tags/tag5.xml><?xml version="1.0" encoding="utf-8"?>
<p:tagLst xmlns:a="http://schemas.openxmlformats.org/drawingml/2006/main" xmlns:r="http://schemas.openxmlformats.org/officeDocument/2006/relationships" xmlns:p="http://schemas.openxmlformats.org/presentationml/2006/main">
  <p:tag name="PA" val="v5.2.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s0r0pit">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3717</Words>
  <Application>Microsoft Office PowerPoint</Application>
  <PresentationFormat>自定义</PresentationFormat>
  <Paragraphs>128</Paragraphs>
  <Slides>28</Slides>
  <Notes>6</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四史学习</dc:title>
  <dc:creator>第一PPT</dc:creator>
  <cp:keywords>www.1ppt.com</cp:keywords>
  <dc:description>www.1ppt.com</dc:description>
  <cp:lastModifiedBy>Windows User</cp:lastModifiedBy>
  <cp:revision>28</cp:revision>
  <dcterms:created xsi:type="dcterms:W3CDTF">2020-07-01T15:31:25Z</dcterms:created>
  <dcterms:modified xsi:type="dcterms:W3CDTF">2020-10-28T00:14:39Z</dcterms:modified>
</cp:coreProperties>
</file>