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3"/>
  </p:notesMasterIdLst>
  <p:sldIdLst>
    <p:sldId id="383" r:id="rId3"/>
    <p:sldId id="385" r:id="rId4"/>
    <p:sldId id="386" r:id="rId5"/>
    <p:sldId id="387" r:id="rId6"/>
    <p:sldId id="388" r:id="rId7"/>
    <p:sldId id="392" r:id="rId8"/>
    <p:sldId id="393" r:id="rId9"/>
    <p:sldId id="389" r:id="rId10"/>
    <p:sldId id="395" r:id="rId11"/>
    <p:sldId id="396" r:id="rId12"/>
    <p:sldId id="397" r:id="rId13"/>
    <p:sldId id="390" r:id="rId14"/>
    <p:sldId id="398" r:id="rId15"/>
    <p:sldId id="399" r:id="rId16"/>
    <p:sldId id="391" r:id="rId17"/>
    <p:sldId id="401" r:id="rId18"/>
    <p:sldId id="402" r:id="rId19"/>
    <p:sldId id="403" r:id="rId20"/>
    <p:sldId id="384" r:id="rId21"/>
    <p:sldId id="40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un Vagun" initials="V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0217"/>
    <a:srgbClr val="FFAC1D"/>
    <a:srgbClr val="FBFBFC"/>
    <a:srgbClr val="3F9DD9"/>
    <a:srgbClr val="1C5FA4"/>
    <a:srgbClr val="42BAD4"/>
    <a:srgbClr val="FFC000"/>
    <a:srgbClr val="FF9900"/>
    <a:srgbClr val="536581"/>
    <a:srgbClr val="73BA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6314" autoAdjust="0"/>
  </p:normalViewPr>
  <p:slideViewPr>
    <p:cSldViewPr snapToGrid="0">
      <p:cViewPr varScale="1">
        <p:scale>
          <a:sx n="58" d="100"/>
          <a:sy n="58" d="100"/>
        </p:scale>
        <p:origin x="-108" y="-1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FC243-3E68-4BFF-A505-ADDF9D7195A4}" type="datetimeFigureOut">
              <a:rPr lang="zh-CN" altLang="en-US" smtClean="0"/>
              <a:t>2020/12/21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7D84A-3049-44F6-8517-64F0971FDD2A}" type="slidenum">
              <a:rPr lang="zh-CN" altLang="en-US" smtClean="0"/>
              <a:t>‹#›</a:t>
            </a:fld>
            <a:endParaRPr lang="zh-CN" altLang="en-US"/>
          </a:p>
        </p:txBody>
      </p:sp>
    </p:spTree>
    <p:extLst>
      <p:ext uri="{BB962C8B-B14F-4D97-AF65-F5344CB8AC3E}">
        <p14:creationId xmlns:p14="http://schemas.microsoft.com/office/powerpoint/2010/main" val="832051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7FFDAE1-EB67-42CF-B593-56AA292DA8C8}" type="datetimeFigureOut">
              <a:rPr lang="zh-CN" altLang="en-US" smtClean="0"/>
              <a:t>2020/12/21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7FFDAE1-EB67-42CF-B593-56AA292DA8C8}" type="datetimeFigureOut">
              <a:rPr lang="zh-CN" altLang="en-US" smtClean="0"/>
              <a:t>2020/12/21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7FFDAE1-EB67-42CF-B593-56AA292DA8C8}" type="datetimeFigureOut">
              <a:rPr lang="zh-CN" altLang="en-US" smtClean="0"/>
              <a:t>2020/12/21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2020/12/21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44428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2020/12/21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8043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98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7FFDAE1-EB67-42CF-B593-56AA292DA8C8}" type="datetimeFigureOut">
              <a:rPr lang="zh-CN" altLang="en-US" smtClean="0"/>
              <a:t>2020/12/21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7FFDAE1-EB67-42CF-B593-56AA292DA8C8}" type="datetimeFigureOut">
              <a:rPr lang="zh-CN" altLang="en-US" smtClean="0"/>
              <a:t>2020/12/21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7FFDAE1-EB67-42CF-B593-56AA292DA8C8}" type="datetimeFigureOut">
              <a:rPr lang="zh-CN" altLang="en-US" smtClean="0"/>
              <a:t>2020/12/21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B7FFDAE1-EB67-42CF-B593-56AA292DA8C8}" type="datetimeFigureOut">
              <a:rPr lang="zh-CN" altLang="en-US" smtClean="0"/>
              <a:t>2020/12/21</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A1E6056-67A1-460C-8D55-8E0798092675}" type="slidenum">
              <a:rPr lang="zh-CN" altLang="en-US" smtClean="0"/>
              <a:t>‹#›</a:t>
            </a:fld>
            <a:endParaRPr lang="zh-CN" altLang="en-US"/>
          </a:p>
        </p:txBody>
      </p:sp>
      <p:sp>
        <p:nvSpPr>
          <p:cNvPr id="11" name="TextBox 10"/>
          <p:cNvSpPr txBox="1"/>
          <p:nvPr userDrawn="1"/>
        </p:nvSpPr>
        <p:spPr>
          <a:xfrm>
            <a:off x="2250604" y="6443579"/>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7FFDAE1-EB67-42CF-B593-56AA292DA8C8}" type="datetimeFigureOut">
              <a:rPr lang="zh-CN" altLang="en-US" smtClean="0"/>
              <a:t>2020/12/21</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7FFDAE1-EB67-42CF-B593-56AA292DA8C8}" type="datetimeFigureOut">
              <a:rPr lang="zh-CN" altLang="en-US" smtClean="0"/>
              <a:t>2020/12/21</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7FFDAE1-EB67-42CF-B593-56AA292DA8C8}" type="datetimeFigureOut">
              <a:rPr lang="zh-CN" altLang="en-US" smtClean="0"/>
              <a:t>2020/12/21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7FFDAE1-EB67-42CF-B593-56AA292DA8C8}" type="datetimeFigureOut">
              <a:rPr lang="zh-CN" altLang="en-US" smtClean="0"/>
              <a:t>2020/12/21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A1E6056-67A1-460C-8D55-8E079809267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l="-6000" r="-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04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xml"/><Relationship Id="rId5" Type="http://schemas.openxmlformats.org/officeDocument/2006/relationships/tags" Target="../tags/tag5.xml"/><Relationship Id="rId15" Type="http://schemas.openxmlformats.org/officeDocument/2006/relationships/image" Target="../media/image5.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1.xml"/><Relationship Id="rId7"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image" Target="../media/image5.png"/><Relationship Id="rId5" Type="http://schemas.openxmlformats.org/officeDocument/2006/relationships/tags" Target="../tags/tag33.xml"/><Relationship Id="rId10" Type="http://schemas.openxmlformats.org/officeDocument/2006/relationships/image" Target="../media/image4.png"/><Relationship Id="rId4" Type="http://schemas.openxmlformats.org/officeDocument/2006/relationships/tags" Target="../tags/tag32.xml"/><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9.xml"/><Relationship Id="rId7"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image" Target="../media/image5.png"/><Relationship Id="rId5" Type="http://schemas.openxmlformats.org/officeDocument/2006/relationships/tags" Target="../tags/tag41.xml"/><Relationship Id="rId10" Type="http://schemas.openxmlformats.org/officeDocument/2006/relationships/image" Target="../media/image4.png"/><Relationship Id="rId4" Type="http://schemas.openxmlformats.org/officeDocument/2006/relationships/tags" Target="../tags/tag40.xml"/><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image" Target="../media/image3.png"/><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slideLayout" Target="../slideLayouts/slideLayout2.xml"/><Relationship Id="rId5" Type="http://schemas.openxmlformats.org/officeDocument/2006/relationships/tags" Target="../tags/tag50.xml"/><Relationship Id="rId15" Type="http://schemas.openxmlformats.org/officeDocument/2006/relationships/image" Target="../media/image5.png"/><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4.xml"/><Relationship Id="rId7"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5.png"/><Relationship Id="rId5" Type="http://schemas.openxmlformats.org/officeDocument/2006/relationships/tags" Target="../tags/tag16.xml"/><Relationship Id="rId10" Type="http://schemas.openxmlformats.org/officeDocument/2006/relationships/image" Target="../media/image4.png"/><Relationship Id="rId4" Type="http://schemas.openxmlformats.org/officeDocument/2006/relationships/tags" Target="../tags/tag15.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2.xml"/><Relationship Id="rId7"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image" Target="../media/image5.png"/><Relationship Id="rId5" Type="http://schemas.openxmlformats.org/officeDocument/2006/relationships/tags" Target="../tags/tag24.xml"/><Relationship Id="rId10" Type="http://schemas.openxmlformats.org/officeDocument/2006/relationships/image" Target="../media/image4.png"/><Relationship Id="rId4" Type="http://schemas.openxmlformats.org/officeDocument/2006/relationships/tags" Target="../tags/tag23.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7D124A42-6663-4CC4-AE77-2E6F05CAB448}"/>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43359" t="52745"/>
          <a:stretch/>
        </p:blipFill>
        <p:spPr>
          <a:xfrm>
            <a:off x="4015620" y="3947882"/>
            <a:ext cx="8176380" cy="2880650"/>
          </a:xfrm>
          <a:prstGeom prst="rect">
            <a:avLst/>
          </a:prstGeom>
        </p:spPr>
      </p:pic>
      <p:pic>
        <p:nvPicPr>
          <p:cNvPr id="11" name="图片 10">
            <a:extLst>
              <a:ext uri="{FF2B5EF4-FFF2-40B4-BE49-F238E27FC236}">
                <a16:creationId xmlns:a16="http://schemas.microsoft.com/office/drawing/2014/main" xmlns="" id="{966739ED-7CD1-486B-960B-064DD7B896A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577"/>
            <a:ext cx="6555181" cy="1603732"/>
          </a:xfrm>
          <a:prstGeom prst="rect">
            <a:avLst/>
          </a:prstGeom>
        </p:spPr>
      </p:pic>
      <p:pic>
        <p:nvPicPr>
          <p:cNvPr id="33" name="图片 32">
            <a:extLst>
              <a:ext uri="{FF2B5EF4-FFF2-40B4-BE49-F238E27FC236}">
                <a16:creationId xmlns:a16="http://schemas.microsoft.com/office/drawing/2014/main" xmlns="" id="{C0CAE653-8989-492F-A008-F5F976725D77}"/>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t="72056" b="-1"/>
          <a:stretch/>
        </p:blipFill>
        <p:spPr>
          <a:xfrm>
            <a:off x="1" y="6174000"/>
            <a:ext cx="12191999" cy="771099"/>
          </a:xfrm>
          <a:prstGeom prst="rect">
            <a:avLst/>
          </a:prstGeom>
        </p:spPr>
      </p:pic>
      <p:pic>
        <p:nvPicPr>
          <p:cNvPr id="34" name="图片 33">
            <a:extLst>
              <a:ext uri="{FF2B5EF4-FFF2-40B4-BE49-F238E27FC236}">
                <a16:creationId xmlns:a16="http://schemas.microsoft.com/office/drawing/2014/main" xmlns="" id="{162065F2-8E76-49E9-B43E-96A82C24323A}"/>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t="3905" r="73273" b="64758"/>
          <a:stretch/>
        </p:blipFill>
        <p:spPr>
          <a:xfrm>
            <a:off x="734078" y="4375192"/>
            <a:ext cx="2737600" cy="1604887"/>
          </a:xfrm>
          <a:prstGeom prst="rect">
            <a:avLst/>
          </a:prstGeom>
        </p:spPr>
      </p:pic>
      <p:sp>
        <p:nvSpPr>
          <p:cNvPr id="35" name="PA-102224">
            <a:extLst>
              <a:ext uri="{FF2B5EF4-FFF2-40B4-BE49-F238E27FC236}">
                <a16:creationId xmlns:a16="http://schemas.microsoft.com/office/drawing/2014/main" xmlns="" id="{2A3BE3FE-43DA-414A-85B9-C7C8C9F72E86}"/>
              </a:ext>
            </a:extLst>
          </p:cNvPr>
          <p:cNvSpPr/>
          <p:nvPr>
            <p:custDataLst>
              <p:tags r:id="rId1"/>
            </p:custDataLst>
          </p:nvPr>
        </p:nvSpPr>
        <p:spPr>
          <a:xfrm>
            <a:off x="1126586" y="1266921"/>
            <a:ext cx="9432390" cy="1323439"/>
          </a:xfrm>
          <a:prstGeom prst="rect">
            <a:avLst/>
          </a:prstGeom>
        </p:spPr>
        <p:txBody>
          <a:bodyPr wrap="none">
            <a:spAutoFit/>
          </a:bodyPr>
          <a:lstStyle/>
          <a:p>
            <a:pPr algn="ctr"/>
            <a:r>
              <a:rPr lang="en-US" altLang="zh-CN" sz="8000" dirty="0">
                <a:solidFill>
                  <a:srgbClr val="C00000"/>
                </a:solidFill>
                <a:latin typeface="华文中宋" panose="02010600040101010101" pitchFamily="2" charset="-122"/>
                <a:ea typeface="华文中宋" panose="02010600040101010101" pitchFamily="2" charset="-122"/>
                <a:cs typeface="+mn-ea"/>
                <a:sym typeface="+mn-lt"/>
              </a:rPr>
              <a:t>《</a:t>
            </a:r>
            <a:r>
              <a:rPr lang="zh-CN" altLang="en-US" sz="8000" dirty="0">
                <a:solidFill>
                  <a:srgbClr val="C00000"/>
                </a:solidFill>
                <a:latin typeface="华文中宋" panose="02010600040101010101" pitchFamily="2" charset="-122"/>
                <a:ea typeface="华文中宋" panose="02010600040101010101" pitchFamily="2" charset="-122"/>
                <a:cs typeface="+mn-ea"/>
                <a:sym typeface="+mn-lt"/>
              </a:rPr>
              <a:t>治国理政</a:t>
            </a:r>
            <a:r>
              <a:rPr lang="en-US" altLang="zh-CN" sz="8000" dirty="0">
                <a:solidFill>
                  <a:srgbClr val="C00000"/>
                </a:solidFill>
                <a:latin typeface="华文中宋" panose="02010600040101010101" pitchFamily="2" charset="-122"/>
                <a:ea typeface="华文中宋" panose="02010600040101010101" pitchFamily="2" charset="-122"/>
                <a:cs typeface="+mn-ea"/>
                <a:sym typeface="+mn-lt"/>
              </a:rPr>
              <a:t>》</a:t>
            </a:r>
            <a:r>
              <a:rPr lang="zh-CN" altLang="en-US" sz="8000" dirty="0">
                <a:solidFill>
                  <a:srgbClr val="C00000"/>
                </a:solidFill>
                <a:latin typeface="华文中宋" panose="02010600040101010101" pitchFamily="2" charset="-122"/>
                <a:ea typeface="华文中宋" panose="02010600040101010101" pitchFamily="2" charset="-122"/>
                <a:cs typeface="+mn-ea"/>
                <a:sym typeface="+mn-lt"/>
              </a:rPr>
              <a:t>第三卷</a:t>
            </a:r>
          </a:p>
        </p:txBody>
      </p:sp>
      <p:grpSp>
        <p:nvGrpSpPr>
          <p:cNvPr id="36" name="组合 35">
            <a:extLst>
              <a:ext uri="{FF2B5EF4-FFF2-40B4-BE49-F238E27FC236}">
                <a16:creationId xmlns:a16="http://schemas.microsoft.com/office/drawing/2014/main" xmlns="" id="{D391BCE0-FF46-4F93-85D6-63FEC35980EA}"/>
              </a:ext>
            </a:extLst>
          </p:cNvPr>
          <p:cNvGrpSpPr/>
          <p:nvPr/>
        </p:nvGrpSpPr>
        <p:grpSpPr>
          <a:xfrm>
            <a:off x="6641642" y="3987533"/>
            <a:ext cx="2438552" cy="369332"/>
            <a:chOff x="7558778" y="3864136"/>
            <a:chExt cx="2438552" cy="369332"/>
          </a:xfrm>
        </p:grpSpPr>
        <p:sp>
          <p:nvSpPr>
            <p:cNvPr id="37" name="PA-椭圆 15">
              <a:extLst>
                <a:ext uri="{FF2B5EF4-FFF2-40B4-BE49-F238E27FC236}">
                  <a16:creationId xmlns:a16="http://schemas.microsoft.com/office/drawing/2014/main" xmlns="" id="{30CBC024-7E33-471C-8C0C-7B68BB4625DE}"/>
                </a:ext>
              </a:extLst>
            </p:cNvPr>
            <p:cNvSpPr>
              <a:spLocks noChangeArrowheads="1"/>
            </p:cNvSpPr>
            <p:nvPr>
              <p:custDataLst>
                <p:tags r:id="rId7"/>
              </p:custDataLst>
            </p:nvPr>
          </p:nvSpPr>
          <p:spPr bwMode="auto">
            <a:xfrm>
              <a:off x="7558778" y="3913147"/>
              <a:ext cx="292463" cy="292463"/>
            </a:xfrm>
            <a:prstGeom prst="ellipse">
              <a:avLst/>
            </a:prstGeom>
            <a:solidFill>
              <a:srgbClr val="C5031C"/>
            </a:solidFill>
            <a:ln>
              <a:noFill/>
            </a:ln>
            <a:effectLst/>
          </p:spPr>
          <p:txBody>
            <a:bodyPr wrap="none" anchor="ctr"/>
            <a:lstStyle/>
            <a:p>
              <a:pPr algn="ctr" fontAlgn="base">
                <a:spcBef>
                  <a:spcPct val="0"/>
                </a:spcBef>
                <a:spcAft>
                  <a:spcPct val="0"/>
                </a:spcAft>
              </a:pPr>
              <a:endParaRPr lang="zh-CN" altLang="en-US" sz="1600" dirty="0">
                <a:solidFill>
                  <a:srgbClr val="C00000"/>
                </a:solidFill>
                <a:cs typeface="+mn-ea"/>
                <a:sym typeface="+mn-lt"/>
              </a:endParaRPr>
            </a:p>
          </p:txBody>
        </p:sp>
        <p:grpSp>
          <p:nvGrpSpPr>
            <p:cNvPr id="38" name="Group 16">
              <a:extLst>
                <a:ext uri="{FF2B5EF4-FFF2-40B4-BE49-F238E27FC236}">
                  <a16:creationId xmlns:a16="http://schemas.microsoft.com/office/drawing/2014/main" xmlns="" id="{19E265F0-51C3-4B40-9116-6A787C9FB598}"/>
                </a:ext>
              </a:extLst>
            </p:cNvPr>
            <p:cNvGrpSpPr>
              <a:grpSpLocks/>
            </p:cNvGrpSpPr>
            <p:nvPr/>
          </p:nvGrpSpPr>
          <p:grpSpPr bwMode="auto">
            <a:xfrm>
              <a:off x="7652854" y="3971737"/>
              <a:ext cx="104799" cy="168447"/>
              <a:chOff x="4441" y="3144"/>
              <a:chExt cx="215" cy="345"/>
            </a:xfrm>
            <a:solidFill>
              <a:schemeClr val="bg1"/>
            </a:solidFill>
          </p:grpSpPr>
          <p:sp>
            <p:nvSpPr>
              <p:cNvPr id="40" name="PA-任意多边形 17">
                <a:extLst>
                  <a:ext uri="{FF2B5EF4-FFF2-40B4-BE49-F238E27FC236}">
                    <a16:creationId xmlns:a16="http://schemas.microsoft.com/office/drawing/2014/main" xmlns="" id="{C9EDE776-5C56-405B-840E-C366A8E4327C}"/>
                  </a:ext>
                </a:extLst>
              </p:cNvPr>
              <p:cNvSpPr>
                <a:spLocks noEditPoints="1"/>
              </p:cNvSpPr>
              <p:nvPr>
                <p:custDataLst>
                  <p:tags r:id="rId9"/>
                </p:custDataLst>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1600">
                  <a:solidFill>
                    <a:srgbClr val="C00000"/>
                  </a:solidFill>
                  <a:cs typeface="+mn-ea"/>
                  <a:sym typeface="+mn-lt"/>
                </a:endParaRPr>
              </a:p>
            </p:txBody>
          </p:sp>
          <p:sp>
            <p:nvSpPr>
              <p:cNvPr id="41" name="PA-任意多边形 18">
                <a:extLst>
                  <a:ext uri="{FF2B5EF4-FFF2-40B4-BE49-F238E27FC236}">
                    <a16:creationId xmlns:a16="http://schemas.microsoft.com/office/drawing/2014/main" xmlns="" id="{07B6BDF9-12DA-4E51-AAB6-4DD08F00FBAC}"/>
                  </a:ext>
                </a:extLst>
              </p:cNvPr>
              <p:cNvSpPr>
                <a:spLocks/>
              </p:cNvSpPr>
              <p:nvPr>
                <p:custDataLst>
                  <p:tags r:id="rId10"/>
                </p:custDataLst>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1600">
                  <a:solidFill>
                    <a:srgbClr val="C00000"/>
                  </a:solidFill>
                  <a:cs typeface="+mn-ea"/>
                  <a:sym typeface="+mn-lt"/>
                </a:endParaRPr>
              </a:p>
            </p:txBody>
          </p:sp>
        </p:grpSp>
        <p:sp>
          <p:nvSpPr>
            <p:cNvPr id="39" name="PA-102218">
              <a:extLst>
                <a:ext uri="{FF2B5EF4-FFF2-40B4-BE49-F238E27FC236}">
                  <a16:creationId xmlns:a16="http://schemas.microsoft.com/office/drawing/2014/main" xmlns="" id="{459CDF13-0EE5-4D97-8B4F-474D9B0F2E7B}"/>
                </a:ext>
              </a:extLst>
            </p:cNvPr>
            <p:cNvSpPr txBox="1">
              <a:spLocks noChangeArrowheads="1"/>
            </p:cNvSpPr>
            <p:nvPr>
              <p:custDataLst>
                <p:tags r:id="rId8"/>
              </p:custDataLst>
            </p:nvPr>
          </p:nvSpPr>
          <p:spPr bwMode="auto">
            <a:xfrm>
              <a:off x="7906693" y="3864136"/>
              <a:ext cx="20906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C00000"/>
                  </a:solidFill>
                  <a:cs typeface="+mn-ea"/>
                  <a:sym typeface="+mn-lt"/>
                </a:rPr>
                <a:t>日期：</a:t>
              </a:r>
              <a:r>
                <a:rPr lang="en-US" altLang="zh-CN" dirty="0" smtClean="0">
                  <a:solidFill>
                    <a:srgbClr val="C00000"/>
                  </a:solidFill>
                  <a:cs typeface="+mn-ea"/>
                  <a:sym typeface="+mn-lt"/>
                </a:rPr>
                <a:t>202X</a:t>
              </a:r>
              <a:r>
                <a:rPr lang="zh-CN" altLang="en-US" dirty="0" smtClean="0">
                  <a:solidFill>
                    <a:srgbClr val="C00000"/>
                  </a:solidFill>
                  <a:cs typeface="+mn-ea"/>
                  <a:sym typeface="+mn-lt"/>
                </a:rPr>
                <a:t>年</a:t>
              </a:r>
              <a:r>
                <a:rPr lang="en-US" altLang="zh-CN" dirty="0">
                  <a:solidFill>
                    <a:srgbClr val="C00000"/>
                  </a:solidFill>
                  <a:cs typeface="+mn-ea"/>
                  <a:sym typeface="+mn-lt"/>
                </a:rPr>
                <a:t>X</a:t>
              </a:r>
              <a:r>
                <a:rPr lang="zh-CN" altLang="en-US" dirty="0">
                  <a:solidFill>
                    <a:srgbClr val="C00000"/>
                  </a:solidFill>
                  <a:cs typeface="+mn-ea"/>
                  <a:sym typeface="+mn-lt"/>
                </a:rPr>
                <a:t>月</a:t>
              </a:r>
              <a:endParaRPr lang="en-US" altLang="zh-CN" dirty="0">
                <a:solidFill>
                  <a:srgbClr val="C00000"/>
                </a:solidFill>
                <a:cs typeface="+mn-ea"/>
                <a:sym typeface="+mn-lt"/>
              </a:endParaRPr>
            </a:p>
          </p:txBody>
        </p:sp>
      </p:grpSp>
      <p:grpSp>
        <p:nvGrpSpPr>
          <p:cNvPr id="42" name="组合 41">
            <a:extLst>
              <a:ext uri="{FF2B5EF4-FFF2-40B4-BE49-F238E27FC236}">
                <a16:creationId xmlns:a16="http://schemas.microsoft.com/office/drawing/2014/main" xmlns="" id="{3D5D2856-4114-42E4-A36E-4449C354663C}"/>
              </a:ext>
            </a:extLst>
          </p:cNvPr>
          <p:cNvGrpSpPr/>
          <p:nvPr/>
        </p:nvGrpSpPr>
        <p:grpSpPr>
          <a:xfrm>
            <a:off x="3469938" y="4005860"/>
            <a:ext cx="2359725" cy="369332"/>
            <a:chOff x="5232362" y="3890101"/>
            <a:chExt cx="2359725" cy="369332"/>
          </a:xfrm>
        </p:grpSpPr>
        <p:sp>
          <p:nvSpPr>
            <p:cNvPr id="43" name="PA-椭圆 10">
              <a:extLst>
                <a:ext uri="{FF2B5EF4-FFF2-40B4-BE49-F238E27FC236}">
                  <a16:creationId xmlns:a16="http://schemas.microsoft.com/office/drawing/2014/main" xmlns="" id="{DAABB2D8-2839-4849-B650-641BCB9CF7C6}"/>
                </a:ext>
              </a:extLst>
            </p:cNvPr>
            <p:cNvSpPr>
              <a:spLocks noChangeArrowheads="1"/>
            </p:cNvSpPr>
            <p:nvPr>
              <p:custDataLst>
                <p:tags r:id="rId3"/>
              </p:custDataLst>
            </p:nvPr>
          </p:nvSpPr>
          <p:spPr bwMode="auto">
            <a:xfrm>
              <a:off x="5232362" y="3913147"/>
              <a:ext cx="292463" cy="292463"/>
            </a:xfrm>
            <a:prstGeom prst="ellipse">
              <a:avLst/>
            </a:prstGeom>
            <a:solidFill>
              <a:srgbClr val="C5031C"/>
            </a:solidFill>
            <a:ln>
              <a:noFill/>
            </a:ln>
            <a:effectLst/>
          </p:spPr>
          <p:txBody>
            <a:bodyPr wrap="none" anchor="ctr"/>
            <a:lstStyle/>
            <a:p>
              <a:pPr algn="ctr" fontAlgn="base">
                <a:spcBef>
                  <a:spcPct val="0"/>
                </a:spcBef>
                <a:spcAft>
                  <a:spcPct val="0"/>
                </a:spcAft>
              </a:pPr>
              <a:endParaRPr lang="zh-CN" altLang="en-US" sz="1600" dirty="0">
                <a:solidFill>
                  <a:srgbClr val="C00000"/>
                </a:solidFill>
                <a:cs typeface="+mn-ea"/>
                <a:sym typeface="+mn-lt"/>
              </a:endParaRPr>
            </a:p>
          </p:txBody>
        </p:sp>
        <p:grpSp>
          <p:nvGrpSpPr>
            <p:cNvPr id="44" name="组合 43">
              <a:extLst>
                <a:ext uri="{FF2B5EF4-FFF2-40B4-BE49-F238E27FC236}">
                  <a16:creationId xmlns:a16="http://schemas.microsoft.com/office/drawing/2014/main" xmlns="" id="{A19C0162-F175-4B9E-BB1C-93DAD0B1536F}"/>
                </a:ext>
              </a:extLst>
            </p:cNvPr>
            <p:cNvGrpSpPr/>
            <p:nvPr/>
          </p:nvGrpSpPr>
          <p:grpSpPr>
            <a:xfrm>
              <a:off x="5311947" y="3976988"/>
              <a:ext cx="133781" cy="152080"/>
              <a:chOff x="860980" y="3583766"/>
              <a:chExt cx="100336" cy="114060"/>
            </a:xfrm>
            <a:solidFill>
              <a:schemeClr val="bg1"/>
            </a:solidFill>
          </p:grpSpPr>
          <p:sp>
            <p:nvSpPr>
              <p:cNvPr id="46" name="PA-任意多边形 12">
                <a:extLst>
                  <a:ext uri="{FF2B5EF4-FFF2-40B4-BE49-F238E27FC236}">
                    <a16:creationId xmlns:a16="http://schemas.microsoft.com/office/drawing/2014/main" xmlns="" id="{B667DA4C-5536-48E0-B688-D75D724D89F0}"/>
                  </a:ext>
                </a:extLst>
              </p:cNvPr>
              <p:cNvSpPr>
                <a:spLocks noEditPoints="1"/>
              </p:cNvSpPr>
              <p:nvPr>
                <p:custDataLst>
                  <p:tags r:id="rId5"/>
                </p:custDataLst>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1600">
                  <a:solidFill>
                    <a:srgbClr val="C00000"/>
                  </a:solidFill>
                  <a:cs typeface="+mn-ea"/>
                  <a:sym typeface="+mn-lt"/>
                </a:endParaRPr>
              </a:p>
            </p:txBody>
          </p:sp>
          <p:sp>
            <p:nvSpPr>
              <p:cNvPr id="47" name="PA-任意多边形 13">
                <a:extLst>
                  <a:ext uri="{FF2B5EF4-FFF2-40B4-BE49-F238E27FC236}">
                    <a16:creationId xmlns:a16="http://schemas.microsoft.com/office/drawing/2014/main" xmlns="" id="{B1FBF982-B32C-483A-B4E6-F6F2A9C027BB}"/>
                  </a:ext>
                </a:extLst>
              </p:cNvPr>
              <p:cNvSpPr>
                <a:spLocks/>
              </p:cNvSpPr>
              <p:nvPr>
                <p:custDataLst>
                  <p:tags r:id="rId6"/>
                </p:custDataLst>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1600">
                  <a:solidFill>
                    <a:srgbClr val="C00000"/>
                  </a:solidFill>
                  <a:cs typeface="+mn-ea"/>
                  <a:sym typeface="+mn-lt"/>
                </a:endParaRPr>
              </a:p>
            </p:txBody>
          </p:sp>
        </p:grpSp>
        <p:sp>
          <p:nvSpPr>
            <p:cNvPr id="45" name="PA-102219">
              <a:extLst>
                <a:ext uri="{FF2B5EF4-FFF2-40B4-BE49-F238E27FC236}">
                  <a16:creationId xmlns:a16="http://schemas.microsoft.com/office/drawing/2014/main" xmlns="" id="{34BEDA22-D837-4D49-9D17-EC6BDF00F319}"/>
                </a:ext>
              </a:extLst>
            </p:cNvPr>
            <p:cNvSpPr/>
            <p:nvPr>
              <p:custDataLst>
                <p:tags r:id="rId4"/>
              </p:custDataLst>
            </p:nvPr>
          </p:nvSpPr>
          <p:spPr>
            <a:xfrm>
              <a:off x="5561018" y="3890101"/>
              <a:ext cx="20310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C00000"/>
                  </a:solidFill>
                  <a:cs typeface="+mn-ea"/>
                  <a:sym typeface="+mn-lt"/>
                </a:rPr>
                <a:t>汇报人</a:t>
              </a:r>
              <a:r>
                <a:rPr lang="zh-CN" altLang="en-US" dirty="0" smtClean="0">
                  <a:solidFill>
                    <a:srgbClr val="C00000"/>
                  </a:solidFill>
                  <a:cs typeface="+mn-ea"/>
                  <a:sym typeface="+mn-lt"/>
                </a:rPr>
                <a:t>：第一</a:t>
              </a:r>
              <a:r>
                <a:rPr lang="en-US" altLang="zh-CN" dirty="0" smtClean="0">
                  <a:solidFill>
                    <a:srgbClr val="C00000"/>
                  </a:solidFill>
                  <a:cs typeface="+mn-ea"/>
                  <a:sym typeface="+mn-lt"/>
                </a:rPr>
                <a:t>PPT</a:t>
              </a:r>
              <a:endParaRPr lang="zh-CN" altLang="en-US" dirty="0">
                <a:solidFill>
                  <a:srgbClr val="C00000"/>
                </a:solidFill>
                <a:cs typeface="+mn-ea"/>
                <a:sym typeface="+mn-lt"/>
              </a:endParaRPr>
            </a:p>
          </p:txBody>
        </p:sp>
      </p:grpSp>
      <p:grpSp>
        <p:nvGrpSpPr>
          <p:cNvPr id="3" name="组合 2">
            <a:extLst>
              <a:ext uri="{FF2B5EF4-FFF2-40B4-BE49-F238E27FC236}">
                <a16:creationId xmlns:a16="http://schemas.microsoft.com/office/drawing/2014/main" xmlns="" id="{56E83603-BC13-4AFD-9E6A-C7E19824A887}"/>
              </a:ext>
            </a:extLst>
          </p:cNvPr>
          <p:cNvGrpSpPr/>
          <p:nvPr/>
        </p:nvGrpSpPr>
        <p:grpSpPr>
          <a:xfrm>
            <a:off x="1990745" y="2774460"/>
            <a:ext cx="8210510" cy="885359"/>
            <a:chOff x="1990745" y="2774460"/>
            <a:chExt cx="8210510" cy="885359"/>
          </a:xfrm>
        </p:grpSpPr>
        <p:sp>
          <p:nvSpPr>
            <p:cNvPr id="32" name="PA-102215">
              <a:extLst>
                <a:ext uri="{FF2B5EF4-FFF2-40B4-BE49-F238E27FC236}">
                  <a16:creationId xmlns:a16="http://schemas.microsoft.com/office/drawing/2014/main" xmlns="" id="{42EBF2CD-3E59-440A-AF87-1DB64C74A939}"/>
                </a:ext>
              </a:extLst>
            </p:cNvPr>
            <p:cNvSpPr/>
            <p:nvPr>
              <p:custDataLst>
                <p:tags r:id="rId2"/>
              </p:custDataLst>
            </p:nvPr>
          </p:nvSpPr>
          <p:spPr>
            <a:xfrm>
              <a:off x="2135918" y="2914064"/>
              <a:ext cx="7920163" cy="58477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C00000"/>
                  </a:solidFill>
                  <a:effectLst/>
                  <a:uLnTx/>
                  <a:uFillTx/>
                  <a:cs typeface="+mn-ea"/>
                  <a:sym typeface="+mn-lt"/>
                </a:rPr>
                <a:t>之坚持和加强党的全面领导</a:t>
              </a:r>
            </a:p>
          </p:txBody>
        </p:sp>
        <p:cxnSp>
          <p:nvCxnSpPr>
            <p:cNvPr id="48" name="直接连接符 47">
              <a:extLst>
                <a:ext uri="{FF2B5EF4-FFF2-40B4-BE49-F238E27FC236}">
                  <a16:creationId xmlns:a16="http://schemas.microsoft.com/office/drawing/2014/main" xmlns="" id="{C287A068-EB1D-449C-A857-EBB615DF6E0A}"/>
                </a:ext>
              </a:extLst>
            </p:cNvPr>
            <p:cNvCxnSpPr/>
            <p:nvPr/>
          </p:nvCxnSpPr>
          <p:spPr>
            <a:xfrm>
              <a:off x="1990745" y="2774460"/>
              <a:ext cx="821051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DBE505D2-24DD-4501-8F91-209AC8495674}"/>
                </a:ext>
              </a:extLst>
            </p:cNvPr>
            <p:cNvCxnSpPr/>
            <p:nvPr/>
          </p:nvCxnSpPr>
          <p:spPr>
            <a:xfrm>
              <a:off x="1990745" y="3659819"/>
              <a:ext cx="821051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53325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6"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strVal val="(6*min(max(#ppt_w*#ppt_h,.3),1)-7.4)/-.7*#ppt_w"/>
                                          </p:val>
                                        </p:tav>
                                        <p:tav tm="100000">
                                          <p:val>
                                            <p:strVal val="#ppt_w"/>
                                          </p:val>
                                        </p:tav>
                                      </p:tavLst>
                                    </p:anim>
                                    <p:anim calcmode="lin" valueType="num">
                                      <p:cBhvr>
                                        <p:cTn id="13" dur="500" fill="hold"/>
                                        <p:tgtEl>
                                          <p:spTgt spid="35"/>
                                        </p:tgtEl>
                                        <p:attrNameLst>
                                          <p:attrName>ppt_h</p:attrName>
                                        </p:attrNameLst>
                                      </p:cBhvr>
                                      <p:tavLst>
                                        <p:tav tm="0">
                                          <p:val>
                                            <p:strVal val="(6*min(max(#ppt_w*#ppt_h,.3),1)-7.4)/-.7*#ppt_h"/>
                                          </p:val>
                                        </p:tav>
                                        <p:tav tm="100000">
                                          <p:val>
                                            <p:strVal val="#ppt_h"/>
                                          </p:val>
                                        </p:tav>
                                      </p:tavLst>
                                    </p:anim>
                                    <p:anim calcmode="lin" valueType="num">
                                      <p:cBhvr>
                                        <p:cTn id="14" dur="500" fill="hold"/>
                                        <p:tgtEl>
                                          <p:spTgt spid="35"/>
                                        </p:tgtEl>
                                        <p:attrNameLst>
                                          <p:attrName>ppt_x</p:attrName>
                                        </p:attrNameLst>
                                      </p:cBhvr>
                                      <p:tavLst>
                                        <p:tav tm="0">
                                          <p:val>
                                            <p:fltVal val="0.5"/>
                                          </p:val>
                                        </p:tav>
                                        <p:tav tm="100000">
                                          <p:val>
                                            <p:strVal val="#ppt_x"/>
                                          </p:val>
                                        </p:tav>
                                      </p:tavLst>
                                    </p:anim>
                                    <p:anim calcmode="lin" valueType="num">
                                      <p:cBhvr>
                                        <p:cTn id="15" dur="500" fill="hold"/>
                                        <p:tgtEl>
                                          <p:spTgt spid="35"/>
                                        </p:tgtEl>
                                        <p:attrNameLst>
                                          <p:attrName>ppt_y</p:attrName>
                                        </p:attrNameLst>
                                      </p:cBhvr>
                                      <p:tavLst>
                                        <p:tav tm="0">
                                          <p:val>
                                            <p:strVal val="1+(6*min(max(#ppt_w*#ppt_h,.3),1)-7.4)/-.7*#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1000"/>
                                        <p:tgtEl>
                                          <p:spTgt spid="42"/>
                                        </p:tgtEl>
                                      </p:cBhvr>
                                    </p:animEffect>
                                    <p:anim calcmode="lin" valueType="num">
                                      <p:cBhvr>
                                        <p:cTn id="26" dur="1000" fill="hold"/>
                                        <p:tgtEl>
                                          <p:spTgt spid="42"/>
                                        </p:tgtEl>
                                        <p:attrNameLst>
                                          <p:attrName>ppt_x</p:attrName>
                                        </p:attrNameLst>
                                      </p:cBhvr>
                                      <p:tavLst>
                                        <p:tav tm="0">
                                          <p:val>
                                            <p:strVal val="#ppt_x"/>
                                          </p:val>
                                        </p:tav>
                                        <p:tav tm="100000">
                                          <p:val>
                                            <p:strVal val="#ppt_x"/>
                                          </p:val>
                                        </p:tav>
                                      </p:tavLst>
                                    </p:anim>
                                    <p:anim calcmode="lin" valueType="num">
                                      <p:cBhvr>
                                        <p:cTn id="2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12"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500" fill="hold"/>
                                        <p:tgtEl>
                                          <p:spTgt spid="34"/>
                                        </p:tgtEl>
                                        <p:attrNameLst>
                                          <p:attrName>ppt_x</p:attrName>
                                        </p:attrNameLst>
                                      </p:cBhvr>
                                      <p:tavLst>
                                        <p:tav tm="0">
                                          <p:val>
                                            <p:strVal val="0-#ppt_w/2"/>
                                          </p:val>
                                        </p:tav>
                                        <p:tav tm="100000">
                                          <p:val>
                                            <p:strVal val="#ppt_x"/>
                                          </p:val>
                                        </p:tav>
                                      </p:tavLst>
                                    </p:anim>
                                    <p:anim calcmode="lin" valueType="num">
                                      <p:cBhvr additive="base">
                                        <p:cTn id="4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7">
            <a:extLst>
              <a:ext uri="{FF2B5EF4-FFF2-40B4-BE49-F238E27FC236}">
                <a16:creationId xmlns:a16="http://schemas.microsoft.com/office/drawing/2014/main" xmlns="" id="{EB7681F0-F74E-4A38-BB25-354F9E388EA0}"/>
              </a:ext>
            </a:extLst>
          </p:cNvPr>
          <p:cNvSpPr/>
          <p:nvPr/>
        </p:nvSpPr>
        <p:spPr>
          <a:xfrm>
            <a:off x="-1" y="329729"/>
            <a:ext cx="12192001" cy="737930"/>
          </a:xfrm>
          <a:custGeom>
            <a:avLst/>
            <a:gdLst>
              <a:gd name="connsiteX0" fmla="*/ 1694069 w 12192001"/>
              <a:gd name="connsiteY0" fmla="*/ 0 h 918367"/>
              <a:gd name="connsiteX1" fmla="*/ 4128656 w 12192001"/>
              <a:gd name="connsiteY1" fmla="*/ 0 h 918367"/>
              <a:gd name="connsiteX2" fmla="*/ 4822166 w 12192001"/>
              <a:gd name="connsiteY2" fmla="*/ 0 h 918367"/>
              <a:gd name="connsiteX3" fmla="*/ 12192001 w 12192001"/>
              <a:gd name="connsiteY3" fmla="*/ 0 h 918367"/>
              <a:gd name="connsiteX4" fmla="*/ 12192001 w 12192001"/>
              <a:gd name="connsiteY4" fmla="*/ 918367 h 918367"/>
              <a:gd name="connsiteX5" fmla="*/ 4822166 w 12192001"/>
              <a:gd name="connsiteY5" fmla="*/ 918367 h 918367"/>
              <a:gd name="connsiteX6" fmla="*/ 4128656 w 12192001"/>
              <a:gd name="connsiteY6" fmla="*/ 918367 h 918367"/>
              <a:gd name="connsiteX7" fmla="*/ 1840604 w 12192001"/>
              <a:gd name="connsiteY7" fmla="*/ 918367 h 918367"/>
              <a:gd name="connsiteX8" fmla="*/ 1694069 w 12192001"/>
              <a:gd name="connsiteY8" fmla="*/ 918367 h 918367"/>
              <a:gd name="connsiteX9" fmla="*/ 0 w 12192001"/>
              <a:gd name="connsiteY9" fmla="*/ 918367 h 918367"/>
              <a:gd name="connsiteX10" fmla="*/ 0 w 12192001"/>
              <a:gd name="connsiteY10" fmla="*/ 821795 h 918367"/>
              <a:gd name="connsiteX11" fmla="*/ 1306848 w 12192001"/>
              <a:gd name="connsiteY11" fmla="*/ 821795 h 918367"/>
              <a:gd name="connsiteX12" fmla="*/ 1358721 w 12192001"/>
              <a:gd name="connsiteY12" fmla="*/ 804252 h 918367"/>
              <a:gd name="connsiteX13" fmla="*/ 1440812 w 12192001"/>
              <a:gd name="connsiteY13" fmla="*/ 702894 h 918367"/>
              <a:gd name="connsiteX14" fmla="*/ 1445903 w 12192001"/>
              <a:gd name="connsiteY14" fmla="*/ 663831 h 918367"/>
              <a:gd name="connsiteX15" fmla="*/ 1444119 w 12192001"/>
              <a:gd name="connsiteY15" fmla="*/ 651223 h 918367"/>
              <a:gd name="connsiteX16" fmla="*/ 1444119 w 12192001"/>
              <a:gd name="connsiteY16" fmla="*/ 583754 h 918367"/>
              <a:gd name="connsiteX17" fmla="*/ 1444119 w 12192001"/>
              <a:gd name="connsiteY17" fmla="*/ 267144 h 918367"/>
              <a:gd name="connsiteX18" fmla="*/ 1694069 w 12192001"/>
              <a:gd name="connsiteY18" fmla="*/ 0 h 91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918367">
                <a:moveTo>
                  <a:pt x="1694069" y="0"/>
                </a:moveTo>
                <a:lnTo>
                  <a:pt x="4128656" y="0"/>
                </a:lnTo>
                <a:lnTo>
                  <a:pt x="4822166" y="0"/>
                </a:lnTo>
                <a:lnTo>
                  <a:pt x="12192001" y="0"/>
                </a:lnTo>
                <a:lnTo>
                  <a:pt x="12192001" y="918367"/>
                </a:lnTo>
                <a:lnTo>
                  <a:pt x="4822166" y="918367"/>
                </a:lnTo>
                <a:lnTo>
                  <a:pt x="4128656" y="918367"/>
                </a:lnTo>
                <a:lnTo>
                  <a:pt x="1840604" y="918367"/>
                </a:lnTo>
                <a:lnTo>
                  <a:pt x="1694069" y="918367"/>
                </a:lnTo>
                <a:lnTo>
                  <a:pt x="0" y="918367"/>
                </a:lnTo>
                <a:lnTo>
                  <a:pt x="0" y="821795"/>
                </a:lnTo>
                <a:lnTo>
                  <a:pt x="1306848" y="821795"/>
                </a:lnTo>
                <a:lnTo>
                  <a:pt x="1358721" y="804252"/>
                </a:lnTo>
                <a:cubicBezTo>
                  <a:pt x="1409553" y="779357"/>
                  <a:pt x="1431748" y="742608"/>
                  <a:pt x="1440812" y="702894"/>
                </a:cubicBezTo>
                <a:lnTo>
                  <a:pt x="1445903" y="663831"/>
                </a:lnTo>
                <a:lnTo>
                  <a:pt x="1444119" y="651223"/>
                </a:lnTo>
                <a:lnTo>
                  <a:pt x="1444119" y="583754"/>
                </a:lnTo>
                <a:lnTo>
                  <a:pt x="1444119" y="267144"/>
                </a:lnTo>
                <a:cubicBezTo>
                  <a:pt x="1444119" y="119604"/>
                  <a:pt x="1556025" y="0"/>
                  <a:pt x="169406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Freeform 29">
            <a:extLst>
              <a:ext uri="{FF2B5EF4-FFF2-40B4-BE49-F238E27FC236}">
                <a16:creationId xmlns:a16="http://schemas.microsoft.com/office/drawing/2014/main" xmlns="" id="{58C37983-6507-4FD4-BDBC-D4A15D55A9B4}"/>
              </a:ext>
            </a:extLst>
          </p:cNvPr>
          <p:cNvSpPr/>
          <p:nvPr/>
        </p:nvSpPr>
        <p:spPr bwMode="auto">
          <a:xfrm>
            <a:off x="437102" y="225083"/>
            <a:ext cx="685800" cy="60960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PA-102254">
            <a:extLst>
              <a:ext uri="{FF2B5EF4-FFF2-40B4-BE49-F238E27FC236}">
                <a16:creationId xmlns:a16="http://schemas.microsoft.com/office/drawing/2014/main" xmlns="" id="{4B0BE860-B8D0-4BED-82FA-43FB8B3F4880}"/>
              </a:ext>
            </a:extLst>
          </p:cNvPr>
          <p:cNvSpPr txBox="1">
            <a:spLocks noChangeArrowheads="1"/>
          </p:cNvSpPr>
          <p:nvPr>
            <p:custDataLst>
              <p:tags r:id="rId1"/>
            </p:custDataLst>
          </p:nvPr>
        </p:nvSpPr>
        <p:spPr bwMode="auto">
          <a:xfrm>
            <a:off x="1659285" y="187331"/>
            <a:ext cx="9018093" cy="10508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schemeClr val="bg1"/>
                </a:solidFill>
                <a:cs typeface="+mn-ea"/>
                <a:sym typeface="+mn-lt"/>
              </a:rPr>
              <a:t>中国共产党应运而生实现了中国社会的深刻变革</a:t>
            </a:r>
          </a:p>
        </p:txBody>
      </p:sp>
      <p:sp>
        <p:nvSpPr>
          <p:cNvPr id="6" name="1">
            <a:extLst>
              <a:ext uri="{FF2B5EF4-FFF2-40B4-BE49-F238E27FC236}">
                <a16:creationId xmlns:a16="http://schemas.microsoft.com/office/drawing/2014/main" xmlns="" id="{40F21A6B-FBD4-4D6B-94DA-4A69C957D67B}"/>
              </a:ext>
            </a:extLst>
          </p:cNvPr>
          <p:cNvSpPr txBox="1"/>
          <p:nvPr/>
        </p:nvSpPr>
        <p:spPr>
          <a:xfrm>
            <a:off x="1804642" y="1438641"/>
            <a:ext cx="8494296" cy="621773"/>
          </a:xfrm>
          <a:prstGeom prst="rect">
            <a:avLst/>
          </a:prstGeom>
          <a:noFill/>
        </p:spPr>
        <p:txBody>
          <a:bodyPr wrap="square" rtlCol="0">
            <a:spAutoFit/>
          </a:bodyPr>
          <a:lstStyle>
            <a:defPPr>
              <a:defRPr lang="zh-CN"/>
            </a:defPPr>
            <a:lvl1pPr algn="ctr">
              <a:defRPr sz="4800" b="1">
                <a:gradFill>
                  <a:gsLst>
                    <a:gs pos="0">
                      <a:srgbClr val="FF0000"/>
                    </a:gs>
                    <a:gs pos="100000">
                      <a:srgbClr val="B40000"/>
                    </a:gs>
                  </a:gsLst>
                  <a:lin ang="5400000" scaled="1"/>
                </a:gra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600" i="0" u="none" strike="noStrike" kern="1200" cap="none" spc="0" normalizeH="0" baseline="0" noProof="0" dirty="0">
                <a:ln>
                  <a:noFill/>
                </a:ln>
                <a:solidFill>
                  <a:srgbClr val="C00000"/>
                </a:solidFill>
                <a:effectLst/>
                <a:uLnTx/>
                <a:uFillTx/>
                <a:latin typeface="+mn-lt"/>
                <a:ea typeface="+mn-ea"/>
                <a:cs typeface="+mn-ea"/>
                <a:sym typeface="+mn-lt"/>
              </a:rPr>
              <a:t>中国共产党的成立，是“开天辟地”的大事变</a:t>
            </a:r>
          </a:p>
        </p:txBody>
      </p:sp>
      <p:sp>
        <p:nvSpPr>
          <p:cNvPr id="55" name="矩形 54">
            <a:extLst>
              <a:ext uri="{FF2B5EF4-FFF2-40B4-BE49-F238E27FC236}">
                <a16:creationId xmlns:a16="http://schemas.microsoft.com/office/drawing/2014/main" xmlns="" id="{F8B8B0B6-CB59-404B-B384-1E28325F1388}"/>
              </a:ext>
            </a:extLst>
          </p:cNvPr>
          <p:cNvSpPr/>
          <p:nvPr/>
        </p:nvSpPr>
        <p:spPr>
          <a:xfrm>
            <a:off x="1804642" y="2224060"/>
            <a:ext cx="9662145" cy="880497"/>
          </a:xfrm>
          <a:prstGeom prst="rect">
            <a:avLst/>
          </a:prstGeom>
        </p:spPr>
        <p:txBody>
          <a:bodyPr wrap="square">
            <a:spAutoFit/>
          </a:bodyPr>
          <a:lstStyle/>
          <a:p>
            <a:pPr marL="285750" marR="0" lvl="0" indent="-285750" algn="l" defTabSz="914400" rtl="0" eaLnBrk="1" fontAlgn="auto" latinLnBrk="0" hangingPunct="1">
              <a:lnSpc>
                <a:spcPct val="135000"/>
              </a:lnSpc>
              <a:spcBef>
                <a:spcPts val="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srgbClr val="44546A">
                    <a:lumMod val="50000"/>
                  </a:srgbClr>
                </a:solidFill>
                <a:effectLst/>
                <a:uLnTx/>
                <a:uFillTx/>
                <a:cs typeface="+mn-ea"/>
                <a:sym typeface="+mn-lt"/>
              </a:rPr>
              <a:t>习近平总书记指出：“党自成立之日起就致力于建设人民当家作主的新社会，提出了关于未来国家制度的主张，并领导人民为之进行斗争。”</a:t>
            </a:r>
            <a:endParaRPr kumimoji="0" lang="zh-CN" altLang="en-US" sz="2000" b="0" i="0" u="none" strike="noStrike" kern="1200" cap="none" spc="0" normalizeH="0" baseline="0" noProof="0" dirty="0">
              <a:ln>
                <a:noFill/>
              </a:ln>
              <a:solidFill>
                <a:prstClr val="black"/>
              </a:solidFill>
              <a:effectLst/>
              <a:uLnTx/>
              <a:uFillTx/>
              <a:cs typeface="+mn-ea"/>
              <a:sym typeface="+mn-lt"/>
            </a:endParaRPr>
          </a:p>
        </p:txBody>
      </p:sp>
      <p:sp>
        <p:nvSpPr>
          <p:cNvPr id="65" name="圈箭头">
            <a:extLst>
              <a:ext uri="{FF2B5EF4-FFF2-40B4-BE49-F238E27FC236}">
                <a16:creationId xmlns:a16="http://schemas.microsoft.com/office/drawing/2014/main" xmlns="" id="{295F56F2-08E1-4BDE-9684-4D683A7103BA}"/>
              </a:ext>
            </a:extLst>
          </p:cNvPr>
          <p:cNvSpPr/>
          <p:nvPr/>
        </p:nvSpPr>
        <p:spPr>
          <a:xfrm>
            <a:off x="1047031" y="1551367"/>
            <a:ext cx="541106" cy="541104"/>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rgbClr val="AF0B06"/>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219215" eaLnBrk="1" fontAlgn="auto" hangingPunct="1">
              <a:spcBef>
                <a:spcPts val="0"/>
              </a:spcBef>
              <a:spcAft>
                <a:spcPts val="0"/>
              </a:spcAft>
              <a:defRPr/>
            </a:pPr>
            <a:endParaRPr lang="zh-CN" altLang="en-US" sz="1351" dirty="0">
              <a:solidFill>
                <a:srgbClr val="FFFFFF"/>
              </a:solidFill>
              <a:cs typeface="+mn-ea"/>
              <a:sym typeface="+mn-lt"/>
            </a:endParaRPr>
          </a:p>
        </p:txBody>
      </p:sp>
      <p:grpSp>
        <p:nvGrpSpPr>
          <p:cNvPr id="66" name="组合 65">
            <a:extLst>
              <a:ext uri="{FF2B5EF4-FFF2-40B4-BE49-F238E27FC236}">
                <a16:creationId xmlns:a16="http://schemas.microsoft.com/office/drawing/2014/main" xmlns="" id="{F098B1B8-ACFF-4ADA-AA31-DC3620FC6C32}"/>
              </a:ext>
            </a:extLst>
          </p:cNvPr>
          <p:cNvGrpSpPr/>
          <p:nvPr/>
        </p:nvGrpSpPr>
        <p:grpSpPr>
          <a:xfrm>
            <a:off x="780002" y="3238618"/>
            <a:ext cx="10827776" cy="3076515"/>
            <a:chOff x="873300" y="3896993"/>
            <a:chExt cx="5061240" cy="2461604"/>
          </a:xfrm>
        </p:grpSpPr>
        <p:sp>
          <p:nvSpPr>
            <p:cNvPr id="67" name="矩形 66">
              <a:extLst>
                <a:ext uri="{FF2B5EF4-FFF2-40B4-BE49-F238E27FC236}">
                  <a16:creationId xmlns:a16="http://schemas.microsoft.com/office/drawing/2014/main" xmlns="" id="{680922D9-3953-4405-9BC6-F6A3B07DA61E}"/>
                </a:ext>
              </a:extLst>
            </p:cNvPr>
            <p:cNvSpPr/>
            <p:nvPr/>
          </p:nvSpPr>
          <p:spPr>
            <a:xfrm>
              <a:off x="873300" y="3896993"/>
              <a:ext cx="5053761" cy="2461604"/>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8" name="矩形 67">
              <a:extLst>
                <a:ext uri="{FF2B5EF4-FFF2-40B4-BE49-F238E27FC236}">
                  <a16:creationId xmlns:a16="http://schemas.microsoft.com/office/drawing/2014/main" xmlns="" id="{120FA1EC-FEBF-460B-954F-B18664799272}"/>
                </a:ext>
              </a:extLst>
            </p:cNvPr>
            <p:cNvSpPr/>
            <p:nvPr/>
          </p:nvSpPr>
          <p:spPr>
            <a:xfrm>
              <a:off x="880779" y="3896993"/>
              <a:ext cx="5053761" cy="11755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4" name="Aitds3">
            <a:extLst>
              <a:ext uri="{FF2B5EF4-FFF2-40B4-BE49-F238E27FC236}">
                <a16:creationId xmlns:a16="http://schemas.microsoft.com/office/drawing/2014/main" xmlns="" id="{9B0732AC-DA7D-4A20-9592-84D2E90BD94C}"/>
              </a:ext>
            </a:extLst>
          </p:cNvPr>
          <p:cNvSpPr/>
          <p:nvPr/>
        </p:nvSpPr>
        <p:spPr>
          <a:xfrm>
            <a:off x="1012918" y="3595555"/>
            <a:ext cx="10310825" cy="2505301"/>
          </a:xfrm>
          <a:prstGeom prst="rect">
            <a:avLst/>
          </a:prstGeom>
          <a:ln>
            <a:noFill/>
          </a:ln>
        </p:spPr>
        <p:txBody>
          <a:bodyPr wrap="square">
            <a:spAutoFit/>
          </a:bodyPr>
          <a:lstStyle/>
          <a:p>
            <a:pPr marL="0" marR="0" lvl="0" indent="0" algn="just" defTabSz="914400" rtl="0" eaLnBrk="1" fontAlgn="auto" latinLnBrk="0" hangingPunct="1">
              <a:lnSpc>
                <a:spcPct val="14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cs typeface="+mn-ea"/>
                <a:sym typeface="+mn-lt"/>
              </a:rPr>
              <a:t>党以马克思主义为指导，结合中国革命和建设的具体实际，团结带领人民，完成新民主主义革命，建立起中华人民共和国。新中国的诞生，彻底改变了近代以后</a:t>
            </a:r>
            <a:r>
              <a:rPr kumimoji="0" lang="en-US" altLang="zh-CN" sz="1600" b="0" i="0" u="none" strike="noStrike" kern="1200" cap="none" spc="0" normalizeH="0" baseline="0" noProof="0" dirty="0">
                <a:ln>
                  <a:noFill/>
                </a:ln>
                <a:solidFill>
                  <a:prstClr val="black"/>
                </a:solidFill>
                <a:effectLst/>
                <a:uLnTx/>
                <a:uFillTx/>
                <a:cs typeface="+mn-ea"/>
                <a:sym typeface="+mn-lt"/>
              </a:rPr>
              <a:t>100</a:t>
            </a:r>
            <a:r>
              <a:rPr kumimoji="0" lang="zh-CN" altLang="en-US" sz="1600" b="0" i="0" u="none" strike="noStrike" kern="1200" cap="none" spc="0" normalizeH="0" baseline="0" noProof="0" dirty="0">
                <a:ln>
                  <a:noFill/>
                </a:ln>
                <a:solidFill>
                  <a:prstClr val="black"/>
                </a:solidFill>
                <a:effectLst/>
                <a:uLnTx/>
                <a:uFillTx/>
                <a:cs typeface="+mn-ea"/>
                <a:sym typeface="+mn-lt"/>
              </a:rPr>
              <a:t>多年中国积贫积弱、受人欺凌的悲惨命运，中华民族走上了实现伟大复兴的壮阔道路。这是我国现代化正式启动、中国走向独立自主现代化的标志。正是由于中国共产党的领导，实现了政治上的独立自主，为我国走向现代化道路和实现自身发展创造了重要条件。正是有了新中国的成立，才开创了全新的社会主义事业，为中国现代化建设的起步以及真正意义上的社会发展，创设了政治条件</a:t>
            </a:r>
            <a:r>
              <a:rPr kumimoji="0" lang="en-US" altLang="zh-CN" sz="1600" b="0" i="0" u="none" strike="noStrike" kern="1200" cap="none" spc="0" normalizeH="0" baseline="0" noProof="0" dirty="0">
                <a:ln>
                  <a:noFill/>
                </a:ln>
                <a:solidFill>
                  <a:prstClr val="black"/>
                </a:solidFill>
                <a:effectLst/>
                <a:uLnTx/>
                <a:uFillTx/>
                <a:cs typeface="+mn-ea"/>
                <a:sym typeface="+mn-lt"/>
              </a:rPr>
              <a:t>——</a:t>
            </a:r>
            <a:r>
              <a:rPr kumimoji="0" lang="zh-CN" altLang="en-US" sz="1600" b="0" i="0" u="none" strike="noStrike" kern="1200" cap="none" spc="0" normalizeH="0" baseline="0" noProof="0" dirty="0">
                <a:ln>
                  <a:noFill/>
                </a:ln>
                <a:solidFill>
                  <a:prstClr val="black"/>
                </a:solidFill>
                <a:effectLst/>
                <a:uLnTx/>
                <a:uFillTx/>
                <a:cs typeface="+mn-ea"/>
                <a:sym typeface="+mn-lt"/>
              </a:rPr>
              <a:t>即中国开始了在由国家统一、民族独立而形成的集中统一的国家政权以及和平稳定的社会环境中推进现代化建设和社会发展的整体规划以及各项具体行动。</a:t>
            </a:r>
            <a:endParaRPr kumimoji="0" lang="zh-CN" altLang="en-US" sz="1600" b="0" i="0" u="none" strike="noStrike" kern="1200" cap="none" spc="0" normalizeH="0" baseline="0" noProof="0" dirty="0">
              <a:ln>
                <a:noFill/>
              </a:ln>
              <a:solidFill>
                <a:srgbClr val="FF0000"/>
              </a:solidFill>
              <a:effectLst/>
              <a:uLnTx/>
              <a:uFillTx/>
              <a:cs typeface="+mn-ea"/>
              <a:sym typeface="+mn-lt"/>
            </a:endParaRPr>
          </a:p>
        </p:txBody>
      </p:sp>
    </p:spTree>
    <p:extLst>
      <p:ext uri="{BB962C8B-B14F-4D97-AF65-F5344CB8AC3E}">
        <p14:creationId xmlns:p14="http://schemas.microsoft.com/office/powerpoint/2010/main" val="1232695410"/>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528"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par>
                              <p:cTn id="17" fill="hold">
                                <p:stCondLst>
                                  <p:cond delay="1950"/>
                                </p:stCondLst>
                                <p:childTnLst>
                                  <p:par>
                                    <p:cTn id="18" presetID="22" presetClass="entr" presetSubtype="8"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childTnLst>
                              </p:cTn>
                            </p:par>
                            <p:par>
                              <p:cTn id="21" fill="hold">
                                <p:stCondLst>
                                  <p:cond delay="2450"/>
                                </p:stCondLst>
                                <p:childTnLst>
                                  <p:par>
                                    <p:cTn id="22" presetID="22" presetClass="entr" presetSubtype="1"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up)">
                                          <p:cBhvr>
                                            <p:cTn id="24" dur="500"/>
                                            <p:tgtEl>
                                              <p:spTgt spid="64"/>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 calcmode="lin" valueType="num">
                                          <p:cBhvr additive="base">
                                            <p:cTn id="27" dur="500"/>
                                            <p:tgtEl>
                                              <p:spTgt spid="65"/>
                                            </p:tgtEl>
                                            <p:attrNameLst>
                                              <p:attrName>ppt_x</p:attrName>
                                            </p:attrNameLst>
                                          </p:cBhvr>
                                          <p:tavLst>
                                            <p:tav tm="0">
                                              <p:val>
                                                <p:strVal val="#ppt_x-#ppt_w*1.125000"/>
                                              </p:val>
                                            </p:tav>
                                            <p:tav tm="100000">
                                              <p:val>
                                                <p:strVal val="#ppt_x"/>
                                              </p:val>
                                            </p:tav>
                                          </p:tavLst>
                                        </p:anim>
                                        <p:animEffect transition="in" filter="wipe(right)">
                                          <p:cBhvr>
                                            <p:cTn id="2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55" grpId="0"/>
          <p:bldP spid="65" grpId="0" animBg="1"/>
          <p:bldP spid="6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528"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par>
                              <p:cTn id="17" fill="hold">
                                <p:stCondLst>
                                  <p:cond delay="1950"/>
                                </p:stCondLst>
                                <p:childTnLst>
                                  <p:par>
                                    <p:cTn id="18" presetID="22" presetClass="entr" presetSubtype="8"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childTnLst>
                              </p:cTn>
                            </p:par>
                            <p:par>
                              <p:cTn id="21" fill="hold">
                                <p:stCondLst>
                                  <p:cond delay="2450"/>
                                </p:stCondLst>
                                <p:childTnLst>
                                  <p:par>
                                    <p:cTn id="22" presetID="22" presetClass="entr" presetSubtype="1"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up)">
                                          <p:cBhvr>
                                            <p:cTn id="24" dur="500"/>
                                            <p:tgtEl>
                                              <p:spTgt spid="64"/>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anim calcmode="lin" valueType="num">
                                          <p:cBhvr additive="base">
                                            <p:cTn id="27" dur="500"/>
                                            <p:tgtEl>
                                              <p:spTgt spid="65"/>
                                            </p:tgtEl>
                                            <p:attrNameLst>
                                              <p:attrName>ppt_x</p:attrName>
                                            </p:attrNameLst>
                                          </p:cBhvr>
                                          <p:tavLst>
                                            <p:tav tm="0">
                                              <p:val>
                                                <p:strVal val="#ppt_x-#ppt_w*1.125000"/>
                                              </p:val>
                                            </p:tav>
                                            <p:tav tm="100000">
                                              <p:val>
                                                <p:strVal val="#ppt_x"/>
                                              </p:val>
                                            </p:tav>
                                          </p:tavLst>
                                        </p:anim>
                                        <p:animEffect transition="in" filter="wipe(right)">
                                          <p:cBhvr>
                                            <p:cTn id="2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55" grpId="0"/>
          <p:bldP spid="65" grpId="0" animBg="1"/>
          <p:bldP spid="6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xmlns="" id="{22515481-DE46-4AC8-983A-9C2988F23423}"/>
              </a:ext>
            </a:extLst>
          </p:cNvPr>
          <p:cNvGrpSpPr/>
          <p:nvPr/>
        </p:nvGrpSpPr>
        <p:grpSpPr>
          <a:xfrm>
            <a:off x="829356" y="4400791"/>
            <a:ext cx="5388564" cy="1892122"/>
            <a:chOff x="873300" y="3896993"/>
            <a:chExt cx="5414957" cy="2461604"/>
          </a:xfrm>
        </p:grpSpPr>
        <p:sp>
          <p:nvSpPr>
            <p:cNvPr id="16" name="矩形 15">
              <a:extLst>
                <a:ext uri="{FF2B5EF4-FFF2-40B4-BE49-F238E27FC236}">
                  <a16:creationId xmlns:a16="http://schemas.microsoft.com/office/drawing/2014/main" xmlns="" id="{032C849E-1903-49B4-B6BB-4CBFA63B582E}"/>
                </a:ext>
              </a:extLst>
            </p:cNvPr>
            <p:cNvSpPr/>
            <p:nvPr/>
          </p:nvSpPr>
          <p:spPr>
            <a:xfrm>
              <a:off x="873300" y="3896993"/>
              <a:ext cx="5414957" cy="2461604"/>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矩形 16">
              <a:extLst>
                <a:ext uri="{FF2B5EF4-FFF2-40B4-BE49-F238E27FC236}">
                  <a16:creationId xmlns:a16="http://schemas.microsoft.com/office/drawing/2014/main" xmlns="" id="{51D5EB95-1E63-4371-A855-C7587B79BF04}"/>
                </a:ext>
              </a:extLst>
            </p:cNvPr>
            <p:cNvSpPr/>
            <p:nvPr/>
          </p:nvSpPr>
          <p:spPr>
            <a:xfrm>
              <a:off x="880779" y="3896993"/>
              <a:ext cx="162978" cy="246160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任意多边形 7">
            <a:extLst>
              <a:ext uri="{FF2B5EF4-FFF2-40B4-BE49-F238E27FC236}">
                <a16:creationId xmlns:a16="http://schemas.microsoft.com/office/drawing/2014/main" xmlns="" id="{EB7681F0-F74E-4A38-BB25-354F9E388EA0}"/>
              </a:ext>
            </a:extLst>
          </p:cNvPr>
          <p:cNvSpPr/>
          <p:nvPr/>
        </p:nvSpPr>
        <p:spPr>
          <a:xfrm>
            <a:off x="-1" y="329729"/>
            <a:ext cx="12192001" cy="737930"/>
          </a:xfrm>
          <a:custGeom>
            <a:avLst/>
            <a:gdLst>
              <a:gd name="connsiteX0" fmla="*/ 1694069 w 12192001"/>
              <a:gd name="connsiteY0" fmla="*/ 0 h 918367"/>
              <a:gd name="connsiteX1" fmla="*/ 4128656 w 12192001"/>
              <a:gd name="connsiteY1" fmla="*/ 0 h 918367"/>
              <a:gd name="connsiteX2" fmla="*/ 4822166 w 12192001"/>
              <a:gd name="connsiteY2" fmla="*/ 0 h 918367"/>
              <a:gd name="connsiteX3" fmla="*/ 12192001 w 12192001"/>
              <a:gd name="connsiteY3" fmla="*/ 0 h 918367"/>
              <a:gd name="connsiteX4" fmla="*/ 12192001 w 12192001"/>
              <a:gd name="connsiteY4" fmla="*/ 918367 h 918367"/>
              <a:gd name="connsiteX5" fmla="*/ 4822166 w 12192001"/>
              <a:gd name="connsiteY5" fmla="*/ 918367 h 918367"/>
              <a:gd name="connsiteX6" fmla="*/ 4128656 w 12192001"/>
              <a:gd name="connsiteY6" fmla="*/ 918367 h 918367"/>
              <a:gd name="connsiteX7" fmla="*/ 1840604 w 12192001"/>
              <a:gd name="connsiteY7" fmla="*/ 918367 h 918367"/>
              <a:gd name="connsiteX8" fmla="*/ 1694069 w 12192001"/>
              <a:gd name="connsiteY8" fmla="*/ 918367 h 918367"/>
              <a:gd name="connsiteX9" fmla="*/ 0 w 12192001"/>
              <a:gd name="connsiteY9" fmla="*/ 918367 h 918367"/>
              <a:gd name="connsiteX10" fmla="*/ 0 w 12192001"/>
              <a:gd name="connsiteY10" fmla="*/ 821795 h 918367"/>
              <a:gd name="connsiteX11" fmla="*/ 1306848 w 12192001"/>
              <a:gd name="connsiteY11" fmla="*/ 821795 h 918367"/>
              <a:gd name="connsiteX12" fmla="*/ 1358721 w 12192001"/>
              <a:gd name="connsiteY12" fmla="*/ 804252 h 918367"/>
              <a:gd name="connsiteX13" fmla="*/ 1440812 w 12192001"/>
              <a:gd name="connsiteY13" fmla="*/ 702894 h 918367"/>
              <a:gd name="connsiteX14" fmla="*/ 1445903 w 12192001"/>
              <a:gd name="connsiteY14" fmla="*/ 663831 h 918367"/>
              <a:gd name="connsiteX15" fmla="*/ 1444119 w 12192001"/>
              <a:gd name="connsiteY15" fmla="*/ 651223 h 918367"/>
              <a:gd name="connsiteX16" fmla="*/ 1444119 w 12192001"/>
              <a:gd name="connsiteY16" fmla="*/ 583754 h 918367"/>
              <a:gd name="connsiteX17" fmla="*/ 1444119 w 12192001"/>
              <a:gd name="connsiteY17" fmla="*/ 267144 h 918367"/>
              <a:gd name="connsiteX18" fmla="*/ 1694069 w 12192001"/>
              <a:gd name="connsiteY18" fmla="*/ 0 h 91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918367">
                <a:moveTo>
                  <a:pt x="1694069" y="0"/>
                </a:moveTo>
                <a:lnTo>
                  <a:pt x="4128656" y="0"/>
                </a:lnTo>
                <a:lnTo>
                  <a:pt x="4822166" y="0"/>
                </a:lnTo>
                <a:lnTo>
                  <a:pt x="12192001" y="0"/>
                </a:lnTo>
                <a:lnTo>
                  <a:pt x="12192001" y="918367"/>
                </a:lnTo>
                <a:lnTo>
                  <a:pt x="4822166" y="918367"/>
                </a:lnTo>
                <a:lnTo>
                  <a:pt x="4128656" y="918367"/>
                </a:lnTo>
                <a:lnTo>
                  <a:pt x="1840604" y="918367"/>
                </a:lnTo>
                <a:lnTo>
                  <a:pt x="1694069" y="918367"/>
                </a:lnTo>
                <a:lnTo>
                  <a:pt x="0" y="918367"/>
                </a:lnTo>
                <a:lnTo>
                  <a:pt x="0" y="821795"/>
                </a:lnTo>
                <a:lnTo>
                  <a:pt x="1306848" y="821795"/>
                </a:lnTo>
                <a:lnTo>
                  <a:pt x="1358721" y="804252"/>
                </a:lnTo>
                <a:cubicBezTo>
                  <a:pt x="1409553" y="779357"/>
                  <a:pt x="1431748" y="742608"/>
                  <a:pt x="1440812" y="702894"/>
                </a:cubicBezTo>
                <a:lnTo>
                  <a:pt x="1445903" y="663831"/>
                </a:lnTo>
                <a:lnTo>
                  <a:pt x="1444119" y="651223"/>
                </a:lnTo>
                <a:lnTo>
                  <a:pt x="1444119" y="583754"/>
                </a:lnTo>
                <a:lnTo>
                  <a:pt x="1444119" y="267144"/>
                </a:lnTo>
                <a:cubicBezTo>
                  <a:pt x="1444119" y="119604"/>
                  <a:pt x="1556025" y="0"/>
                  <a:pt x="169406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Freeform 29">
            <a:extLst>
              <a:ext uri="{FF2B5EF4-FFF2-40B4-BE49-F238E27FC236}">
                <a16:creationId xmlns:a16="http://schemas.microsoft.com/office/drawing/2014/main" xmlns="" id="{58C37983-6507-4FD4-BDBC-D4A15D55A9B4}"/>
              </a:ext>
            </a:extLst>
          </p:cNvPr>
          <p:cNvSpPr/>
          <p:nvPr/>
        </p:nvSpPr>
        <p:spPr bwMode="auto">
          <a:xfrm>
            <a:off x="437102" y="225083"/>
            <a:ext cx="685800" cy="60960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PA-102254">
            <a:extLst>
              <a:ext uri="{FF2B5EF4-FFF2-40B4-BE49-F238E27FC236}">
                <a16:creationId xmlns:a16="http://schemas.microsoft.com/office/drawing/2014/main" xmlns="" id="{4B0BE860-B8D0-4BED-82FA-43FB8B3F4880}"/>
              </a:ext>
            </a:extLst>
          </p:cNvPr>
          <p:cNvSpPr txBox="1">
            <a:spLocks noChangeArrowheads="1"/>
          </p:cNvSpPr>
          <p:nvPr>
            <p:custDataLst>
              <p:tags r:id="rId1"/>
            </p:custDataLst>
          </p:nvPr>
        </p:nvSpPr>
        <p:spPr bwMode="auto">
          <a:xfrm>
            <a:off x="1659285" y="187331"/>
            <a:ext cx="9018093" cy="10508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schemeClr val="bg1"/>
                </a:solidFill>
                <a:cs typeface="+mn-ea"/>
                <a:sym typeface="+mn-lt"/>
              </a:rPr>
              <a:t>中国共产党应运而生实现了中国社会的深刻变革</a:t>
            </a:r>
          </a:p>
        </p:txBody>
      </p:sp>
      <p:sp>
        <p:nvSpPr>
          <p:cNvPr id="10" name="矩形 9">
            <a:extLst>
              <a:ext uri="{FF2B5EF4-FFF2-40B4-BE49-F238E27FC236}">
                <a16:creationId xmlns:a16="http://schemas.microsoft.com/office/drawing/2014/main" xmlns="" id="{C4A48D6E-C1AA-4FA6-9F3D-CCE78D2D2B70}"/>
              </a:ext>
            </a:extLst>
          </p:cNvPr>
          <p:cNvSpPr/>
          <p:nvPr/>
        </p:nvSpPr>
        <p:spPr>
          <a:xfrm>
            <a:off x="843434" y="2325295"/>
            <a:ext cx="10505129" cy="1938992"/>
          </a:xfrm>
          <a:prstGeom prst="rect">
            <a:avLst/>
          </a:prstGeom>
          <a:solidFill>
            <a:srgbClr val="C00000"/>
          </a:solid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chemeClr val="bg1"/>
                </a:solidFill>
                <a:effectLst/>
                <a:uLnTx/>
                <a:uFillTx/>
                <a:cs typeface="+mn-ea"/>
                <a:sym typeface="+mn-lt"/>
              </a:rPr>
              <a:t>党创造性地运用马克思主义国家学说，领导完成了社会主义革命，确立起社会主义基本制度，包括国体、政体，根本制度、基本制度和重要制度得到确立和巩固，中国特色社会主义制度不断完善，实现了中华民族有史以来最为广泛而深刻的社会变革，为中国现代化和民族复兴奠定了根本政治前提和制度基础</a:t>
            </a:r>
          </a:p>
        </p:txBody>
      </p:sp>
      <p:sp>
        <p:nvSpPr>
          <p:cNvPr id="11" name="矩形 10">
            <a:extLst>
              <a:ext uri="{FF2B5EF4-FFF2-40B4-BE49-F238E27FC236}">
                <a16:creationId xmlns:a16="http://schemas.microsoft.com/office/drawing/2014/main" xmlns="" id="{5B10B54F-67D4-472A-86B8-F34B037E4CC8}"/>
              </a:ext>
            </a:extLst>
          </p:cNvPr>
          <p:cNvSpPr/>
          <p:nvPr/>
        </p:nvSpPr>
        <p:spPr>
          <a:xfrm>
            <a:off x="1485138" y="1567921"/>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C00000"/>
                </a:solidFill>
                <a:effectLst/>
                <a:uLnTx/>
                <a:uFillTx/>
                <a:cs typeface="+mn-ea"/>
                <a:sym typeface="+mn-lt"/>
              </a:rPr>
              <a:t>新中国成立后</a:t>
            </a:r>
          </a:p>
        </p:txBody>
      </p:sp>
      <p:sp>
        <p:nvSpPr>
          <p:cNvPr id="13" name="矩形 12">
            <a:extLst>
              <a:ext uri="{FF2B5EF4-FFF2-40B4-BE49-F238E27FC236}">
                <a16:creationId xmlns:a16="http://schemas.microsoft.com/office/drawing/2014/main" xmlns="" id="{09C8B64B-60CA-4640-BF13-D7FE1D76B6A8}"/>
              </a:ext>
            </a:extLst>
          </p:cNvPr>
          <p:cNvSpPr/>
          <p:nvPr/>
        </p:nvSpPr>
        <p:spPr>
          <a:xfrm>
            <a:off x="1162933" y="4631624"/>
            <a:ext cx="4834650" cy="147732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85000"/>
                    <a:lumOff val="15000"/>
                  </a:schemeClr>
                </a:solidFill>
                <a:effectLst/>
                <a:uLnTx/>
                <a:uFillTx/>
                <a:cs typeface="+mn-ea"/>
                <a:sym typeface="+mn-lt"/>
              </a:rPr>
              <a:t>铁的事实证明，只有社会主义才能救中国，只有社会主义制度才能巩固中国，这一成就，是中国共产党领导缔造的。</a:t>
            </a:r>
          </a:p>
        </p:txBody>
      </p:sp>
      <p:sp>
        <p:nvSpPr>
          <p:cNvPr id="14" name="圈箭头">
            <a:extLst>
              <a:ext uri="{FF2B5EF4-FFF2-40B4-BE49-F238E27FC236}">
                <a16:creationId xmlns:a16="http://schemas.microsoft.com/office/drawing/2014/main" xmlns="" id="{257A72A7-0B53-4A15-9BD6-0F1A2D202479}"/>
              </a:ext>
            </a:extLst>
          </p:cNvPr>
          <p:cNvSpPr/>
          <p:nvPr/>
        </p:nvSpPr>
        <p:spPr>
          <a:xfrm>
            <a:off x="829356" y="1616979"/>
            <a:ext cx="412115" cy="412115"/>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rgbClr val="AF0B06"/>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219215" eaLnBrk="1" fontAlgn="auto" hangingPunct="1">
              <a:spcBef>
                <a:spcPts val="0"/>
              </a:spcBef>
              <a:spcAft>
                <a:spcPts val="0"/>
              </a:spcAft>
              <a:defRPr/>
            </a:pPr>
            <a:endParaRPr lang="zh-CN" altLang="en-US" sz="1351" dirty="0">
              <a:solidFill>
                <a:srgbClr val="FFFFFF"/>
              </a:solidFill>
              <a:cs typeface="+mn-ea"/>
              <a:sym typeface="+mn-lt"/>
            </a:endParaRPr>
          </a:p>
        </p:txBody>
      </p:sp>
      <p:pic>
        <p:nvPicPr>
          <p:cNvPr id="4" name="图片 3">
            <a:extLst>
              <a:ext uri="{FF2B5EF4-FFF2-40B4-BE49-F238E27FC236}">
                <a16:creationId xmlns:a16="http://schemas.microsoft.com/office/drawing/2014/main" xmlns="" id="{FD2C8302-F9CF-414C-8CE8-FE56CC0A3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419" y="4652789"/>
            <a:ext cx="5948907" cy="1769838"/>
          </a:xfrm>
          <a:prstGeom prst="rect">
            <a:avLst/>
          </a:prstGeom>
        </p:spPr>
      </p:pic>
    </p:spTree>
    <p:extLst>
      <p:ext uri="{BB962C8B-B14F-4D97-AF65-F5344CB8AC3E}">
        <p14:creationId xmlns:p14="http://schemas.microsoft.com/office/powerpoint/2010/main" val="3442842862"/>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p:tgtEl>
                                              <p:spTgt spid="14"/>
                                            </p:tgtEl>
                                            <p:attrNameLst>
                                              <p:attrName>ppt_x</p:attrName>
                                            </p:attrNameLst>
                                          </p:cBhvr>
                                          <p:tavLst>
                                            <p:tav tm="0">
                                              <p:val>
                                                <p:strVal val="#ppt_x-#ppt_w*1.125000"/>
                                              </p:val>
                                            </p:tav>
                                            <p:tav tm="100000">
                                              <p:val>
                                                <p:strVal val="#ppt_x"/>
                                              </p:val>
                                            </p:tav>
                                          </p:tavLst>
                                        </p:anim>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p:bldP spid="14"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xmlns="" id="{966739ED-7CD1-486B-960B-064DD7B896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66"/>
            <a:ext cx="5286284" cy="1293295"/>
          </a:xfrm>
          <a:prstGeom prst="rect">
            <a:avLst/>
          </a:prstGeom>
        </p:spPr>
      </p:pic>
      <p:sp>
        <p:nvSpPr>
          <p:cNvPr id="18" name="PA-102215">
            <a:extLst>
              <a:ext uri="{FF2B5EF4-FFF2-40B4-BE49-F238E27FC236}">
                <a16:creationId xmlns:a16="http://schemas.microsoft.com/office/drawing/2014/main" xmlns="" id="{213B5986-31FA-4B34-8588-0B30AF7F4FEE}"/>
              </a:ext>
            </a:extLst>
          </p:cNvPr>
          <p:cNvSpPr/>
          <p:nvPr>
            <p:custDataLst>
              <p:tags r:id="rId1"/>
            </p:custDataLst>
          </p:nvPr>
        </p:nvSpPr>
        <p:spPr>
          <a:xfrm>
            <a:off x="4539961" y="1236963"/>
            <a:ext cx="3112078" cy="769441"/>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b="1" dirty="0">
                <a:solidFill>
                  <a:srgbClr val="C00000"/>
                </a:solidFill>
                <a:cs typeface="+mn-ea"/>
                <a:sym typeface="+mn-lt"/>
              </a:rPr>
              <a:t>第三部分</a:t>
            </a:r>
            <a:endParaRPr kumimoji="0" lang="zh-CN" altLang="en-US" sz="4400" b="1" i="0" u="none" strike="noStrike" kern="1200" cap="none" spc="0" normalizeH="0" baseline="0" noProof="0" dirty="0">
              <a:ln>
                <a:noFill/>
              </a:ln>
              <a:solidFill>
                <a:srgbClr val="C00000"/>
              </a:solidFill>
              <a:effectLst/>
              <a:uLnTx/>
              <a:uFillTx/>
              <a:cs typeface="+mn-ea"/>
              <a:sym typeface="+mn-lt"/>
            </a:endParaRPr>
          </a:p>
        </p:txBody>
      </p:sp>
      <p:sp>
        <p:nvSpPr>
          <p:cNvPr id="32" name="PA-102254">
            <a:extLst>
              <a:ext uri="{FF2B5EF4-FFF2-40B4-BE49-F238E27FC236}">
                <a16:creationId xmlns:a16="http://schemas.microsoft.com/office/drawing/2014/main" xmlns="" id="{EF86884F-E2F5-4CB2-9476-B7DA1E8115BD}"/>
              </a:ext>
            </a:extLst>
          </p:cNvPr>
          <p:cNvSpPr txBox="1">
            <a:spLocks noChangeArrowheads="1"/>
          </p:cNvSpPr>
          <p:nvPr>
            <p:custDataLst>
              <p:tags r:id="rId2"/>
            </p:custDataLst>
          </p:nvPr>
        </p:nvSpPr>
        <p:spPr bwMode="auto">
          <a:xfrm>
            <a:off x="1542756" y="2647183"/>
            <a:ext cx="9106488" cy="10508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zh-CN" altLang="en-US" sz="6600" b="1" dirty="0">
                <a:solidFill>
                  <a:srgbClr val="C00000"/>
                </a:solidFill>
                <a:cs typeface="+mn-ea"/>
                <a:sym typeface="+mn-lt"/>
              </a:rPr>
              <a:t>中国共产党领导中国特色社会主义发展了中国</a:t>
            </a:r>
          </a:p>
        </p:txBody>
      </p:sp>
      <p:grpSp>
        <p:nvGrpSpPr>
          <p:cNvPr id="4" name="组合 3">
            <a:extLst>
              <a:ext uri="{FF2B5EF4-FFF2-40B4-BE49-F238E27FC236}">
                <a16:creationId xmlns:a16="http://schemas.microsoft.com/office/drawing/2014/main" xmlns="" id="{993F630D-C441-4FF0-8315-52E431396878}"/>
              </a:ext>
            </a:extLst>
          </p:cNvPr>
          <p:cNvGrpSpPr/>
          <p:nvPr/>
        </p:nvGrpSpPr>
        <p:grpSpPr>
          <a:xfrm>
            <a:off x="7762343" y="1435653"/>
            <a:ext cx="617328" cy="356702"/>
            <a:chOff x="7762343" y="1435653"/>
            <a:chExt cx="617328" cy="356702"/>
          </a:xfrm>
        </p:grpSpPr>
        <p:sp>
          <p:nvSpPr>
            <p:cNvPr id="2" name="PA-5-Point Star 13">
              <a:extLst>
                <a:ext uri="{FF2B5EF4-FFF2-40B4-BE49-F238E27FC236}">
                  <a16:creationId xmlns:a16="http://schemas.microsoft.com/office/drawing/2014/main" xmlns="" id="{682CFE0E-D956-4F01-BF46-C6A329906205}"/>
                </a:ext>
              </a:extLst>
            </p:cNvPr>
            <p:cNvSpPr/>
            <p:nvPr>
              <p:custDataLst>
                <p:tags r:id="rId5"/>
              </p:custDataLst>
            </p:nvPr>
          </p:nvSpPr>
          <p:spPr>
            <a:xfrm>
              <a:off x="7762343" y="1435653"/>
              <a:ext cx="356702" cy="356702"/>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sp>
          <p:nvSpPr>
            <p:cNvPr id="3" name="PA-5-Point Star 15">
              <a:extLst>
                <a:ext uri="{FF2B5EF4-FFF2-40B4-BE49-F238E27FC236}">
                  <a16:creationId xmlns:a16="http://schemas.microsoft.com/office/drawing/2014/main" xmlns="" id="{3D880FF6-4159-4851-B147-125AB9EF4B41}"/>
                </a:ext>
              </a:extLst>
            </p:cNvPr>
            <p:cNvSpPr/>
            <p:nvPr>
              <p:custDataLst>
                <p:tags r:id="rId6"/>
              </p:custDataLst>
            </p:nvPr>
          </p:nvSpPr>
          <p:spPr>
            <a:xfrm>
              <a:off x="8163721" y="1506029"/>
              <a:ext cx="215950" cy="21595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grpSp>
      <p:grpSp>
        <p:nvGrpSpPr>
          <p:cNvPr id="35" name="组合 34">
            <a:extLst>
              <a:ext uri="{FF2B5EF4-FFF2-40B4-BE49-F238E27FC236}">
                <a16:creationId xmlns:a16="http://schemas.microsoft.com/office/drawing/2014/main" xmlns="" id="{B38A13D7-3844-446B-BF77-821084BD834B}"/>
              </a:ext>
            </a:extLst>
          </p:cNvPr>
          <p:cNvGrpSpPr/>
          <p:nvPr/>
        </p:nvGrpSpPr>
        <p:grpSpPr>
          <a:xfrm flipH="1">
            <a:off x="3812329" y="1425483"/>
            <a:ext cx="617328" cy="356702"/>
            <a:chOff x="7762343" y="1435653"/>
            <a:chExt cx="617328" cy="356702"/>
          </a:xfrm>
        </p:grpSpPr>
        <p:sp>
          <p:nvSpPr>
            <p:cNvPr id="36" name="PA-5-Point Star 13">
              <a:extLst>
                <a:ext uri="{FF2B5EF4-FFF2-40B4-BE49-F238E27FC236}">
                  <a16:creationId xmlns:a16="http://schemas.microsoft.com/office/drawing/2014/main" xmlns="" id="{50419CE6-34B0-42C9-8C44-936E6118BB3F}"/>
                </a:ext>
              </a:extLst>
            </p:cNvPr>
            <p:cNvSpPr/>
            <p:nvPr>
              <p:custDataLst>
                <p:tags r:id="rId3"/>
              </p:custDataLst>
            </p:nvPr>
          </p:nvSpPr>
          <p:spPr>
            <a:xfrm>
              <a:off x="7762343" y="1435653"/>
              <a:ext cx="356702" cy="356702"/>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sp>
          <p:nvSpPr>
            <p:cNvPr id="37" name="PA-5-Point Star 15">
              <a:extLst>
                <a:ext uri="{FF2B5EF4-FFF2-40B4-BE49-F238E27FC236}">
                  <a16:creationId xmlns:a16="http://schemas.microsoft.com/office/drawing/2014/main" xmlns="" id="{72A0D490-F5E0-4BDA-8D1A-3538FD5AC897}"/>
                </a:ext>
              </a:extLst>
            </p:cNvPr>
            <p:cNvSpPr/>
            <p:nvPr>
              <p:custDataLst>
                <p:tags r:id="rId4"/>
              </p:custDataLst>
            </p:nvPr>
          </p:nvSpPr>
          <p:spPr>
            <a:xfrm>
              <a:off x="8163721" y="1506029"/>
              <a:ext cx="215950" cy="21595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grpSp>
      <p:pic>
        <p:nvPicPr>
          <p:cNvPr id="14" name="图片 13">
            <a:extLst>
              <a:ext uri="{FF2B5EF4-FFF2-40B4-BE49-F238E27FC236}">
                <a16:creationId xmlns:a16="http://schemas.microsoft.com/office/drawing/2014/main" xmlns="" id="{9DACDFF6-DAB4-491C-AD49-B3345E6EA224}"/>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43359" t="52745"/>
          <a:stretch/>
        </p:blipFill>
        <p:spPr>
          <a:xfrm>
            <a:off x="5286284" y="3947882"/>
            <a:ext cx="6905716" cy="2880650"/>
          </a:xfrm>
          <a:prstGeom prst="rect">
            <a:avLst/>
          </a:prstGeom>
        </p:spPr>
      </p:pic>
      <p:pic>
        <p:nvPicPr>
          <p:cNvPr id="15" name="图片 14">
            <a:extLst>
              <a:ext uri="{FF2B5EF4-FFF2-40B4-BE49-F238E27FC236}">
                <a16:creationId xmlns:a16="http://schemas.microsoft.com/office/drawing/2014/main" xmlns="" id="{16C8EC2A-5DE4-43D1-A38D-4C9AA1769DCB}"/>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72056" b="-1"/>
          <a:stretch/>
        </p:blipFill>
        <p:spPr>
          <a:xfrm>
            <a:off x="1" y="6174000"/>
            <a:ext cx="12191999" cy="771099"/>
          </a:xfrm>
          <a:prstGeom prst="rect">
            <a:avLst/>
          </a:prstGeom>
        </p:spPr>
      </p:pic>
      <p:pic>
        <p:nvPicPr>
          <p:cNvPr id="16" name="图片 15">
            <a:extLst>
              <a:ext uri="{FF2B5EF4-FFF2-40B4-BE49-F238E27FC236}">
                <a16:creationId xmlns:a16="http://schemas.microsoft.com/office/drawing/2014/main" xmlns="" id="{8AE72E75-FF2C-4539-B8A8-BE14F4EBE1B0}"/>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t="3905" r="73273" b="64758"/>
          <a:stretch/>
        </p:blipFill>
        <p:spPr>
          <a:xfrm>
            <a:off x="734078" y="4375192"/>
            <a:ext cx="2339489" cy="1371499"/>
          </a:xfrm>
          <a:prstGeom prst="rect">
            <a:avLst/>
          </a:prstGeom>
        </p:spPr>
      </p:pic>
    </p:spTree>
    <p:extLst>
      <p:ext uri="{BB962C8B-B14F-4D97-AF65-F5344CB8AC3E}">
        <p14:creationId xmlns:p14="http://schemas.microsoft.com/office/powerpoint/2010/main" val="3445406487"/>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1000"/>
                                        <p:tgtEl>
                                          <p:spTgt spid="32"/>
                                        </p:tgtEl>
                                      </p:cBhvr>
                                    </p:animEffect>
                                    <p:anim calcmode="lin" valueType="num">
                                      <p:cBhvr>
                                        <p:cTn id="17" dur="1000" fill="hold"/>
                                        <p:tgtEl>
                                          <p:spTgt spid="32"/>
                                        </p:tgtEl>
                                        <p:attrNameLst>
                                          <p:attrName>ppt_x</p:attrName>
                                        </p:attrNameLst>
                                      </p:cBhvr>
                                      <p:tavLst>
                                        <p:tav tm="0">
                                          <p:val>
                                            <p:strVal val="#ppt_x"/>
                                          </p:val>
                                        </p:tav>
                                        <p:tav tm="100000">
                                          <p:val>
                                            <p:strVal val="#ppt_x"/>
                                          </p:val>
                                        </p:tav>
                                      </p:tavLst>
                                    </p:anim>
                                    <p:anim calcmode="lin" valueType="num">
                                      <p:cBhvr>
                                        <p:cTn id="1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12"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3EEBC63A-0BCC-4B0A-8CA2-279AB54F81D5}"/>
              </a:ext>
            </a:extLst>
          </p:cNvPr>
          <p:cNvGrpSpPr/>
          <p:nvPr/>
        </p:nvGrpSpPr>
        <p:grpSpPr>
          <a:xfrm>
            <a:off x="740740" y="2213564"/>
            <a:ext cx="10827776" cy="2074611"/>
            <a:chOff x="873300" y="3896993"/>
            <a:chExt cx="5061240" cy="1659953"/>
          </a:xfrm>
        </p:grpSpPr>
        <p:sp>
          <p:nvSpPr>
            <p:cNvPr id="19" name="矩形 18">
              <a:extLst>
                <a:ext uri="{FF2B5EF4-FFF2-40B4-BE49-F238E27FC236}">
                  <a16:creationId xmlns:a16="http://schemas.microsoft.com/office/drawing/2014/main" xmlns="" id="{117FF19A-FB9F-4527-96FA-E0C87EB03CEE}"/>
                </a:ext>
              </a:extLst>
            </p:cNvPr>
            <p:cNvSpPr/>
            <p:nvPr/>
          </p:nvSpPr>
          <p:spPr>
            <a:xfrm>
              <a:off x="873300" y="3896994"/>
              <a:ext cx="5053761" cy="165995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矩形 19">
              <a:extLst>
                <a:ext uri="{FF2B5EF4-FFF2-40B4-BE49-F238E27FC236}">
                  <a16:creationId xmlns:a16="http://schemas.microsoft.com/office/drawing/2014/main" xmlns="" id="{D296D2DF-7A09-4038-BBFD-053DD9976CF3}"/>
                </a:ext>
              </a:extLst>
            </p:cNvPr>
            <p:cNvSpPr/>
            <p:nvPr/>
          </p:nvSpPr>
          <p:spPr>
            <a:xfrm>
              <a:off x="880779" y="3896993"/>
              <a:ext cx="5053761" cy="11755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任意多边形 7">
            <a:extLst>
              <a:ext uri="{FF2B5EF4-FFF2-40B4-BE49-F238E27FC236}">
                <a16:creationId xmlns:a16="http://schemas.microsoft.com/office/drawing/2014/main" xmlns="" id="{EB7681F0-F74E-4A38-BB25-354F9E388EA0}"/>
              </a:ext>
            </a:extLst>
          </p:cNvPr>
          <p:cNvSpPr/>
          <p:nvPr/>
        </p:nvSpPr>
        <p:spPr>
          <a:xfrm>
            <a:off x="-1" y="329729"/>
            <a:ext cx="12192001" cy="737930"/>
          </a:xfrm>
          <a:custGeom>
            <a:avLst/>
            <a:gdLst>
              <a:gd name="connsiteX0" fmla="*/ 1694069 w 12192001"/>
              <a:gd name="connsiteY0" fmla="*/ 0 h 918367"/>
              <a:gd name="connsiteX1" fmla="*/ 4128656 w 12192001"/>
              <a:gd name="connsiteY1" fmla="*/ 0 h 918367"/>
              <a:gd name="connsiteX2" fmla="*/ 4822166 w 12192001"/>
              <a:gd name="connsiteY2" fmla="*/ 0 h 918367"/>
              <a:gd name="connsiteX3" fmla="*/ 12192001 w 12192001"/>
              <a:gd name="connsiteY3" fmla="*/ 0 h 918367"/>
              <a:gd name="connsiteX4" fmla="*/ 12192001 w 12192001"/>
              <a:gd name="connsiteY4" fmla="*/ 918367 h 918367"/>
              <a:gd name="connsiteX5" fmla="*/ 4822166 w 12192001"/>
              <a:gd name="connsiteY5" fmla="*/ 918367 h 918367"/>
              <a:gd name="connsiteX6" fmla="*/ 4128656 w 12192001"/>
              <a:gd name="connsiteY6" fmla="*/ 918367 h 918367"/>
              <a:gd name="connsiteX7" fmla="*/ 1840604 w 12192001"/>
              <a:gd name="connsiteY7" fmla="*/ 918367 h 918367"/>
              <a:gd name="connsiteX8" fmla="*/ 1694069 w 12192001"/>
              <a:gd name="connsiteY8" fmla="*/ 918367 h 918367"/>
              <a:gd name="connsiteX9" fmla="*/ 0 w 12192001"/>
              <a:gd name="connsiteY9" fmla="*/ 918367 h 918367"/>
              <a:gd name="connsiteX10" fmla="*/ 0 w 12192001"/>
              <a:gd name="connsiteY10" fmla="*/ 821795 h 918367"/>
              <a:gd name="connsiteX11" fmla="*/ 1306848 w 12192001"/>
              <a:gd name="connsiteY11" fmla="*/ 821795 h 918367"/>
              <a:gd name="connsiteX12" fmla="*/ 1358721 w 12192001"/>
              <a:gd name="connsiteY12" fmla="*/ 804252 h 918367"/>
              <a:gd name="connsiteX13" fmla="*/ 1440812 w 12192001"/>
              <a:gd name="connsiteY13" fmla="*/ 702894 h 918367"/>
              <a:gd name="connsiteX14" fmla="*/ 1445903 w 12192001"/>
              <a:gd name="connsiteY14" fmla="*/ 663831 h 918367"/>
              <a:gd name="connsiteX15" fmla="*/ 1444119 w 12192001"/>
              <a:gd name="connsiteY15" fmla="*/ 651223 h 918367"/>
              <a:gd name="connsiteX16" fmla="*/ 1444119 w 12192001"/>
              <a:gd name="connsiteY16" fmla="*/ 583754 h 918367"/>
              <a:gd name="connsiteX17" fmla="*/ 1444119 w 12192001"/>
              <a:gd name="connsiteY17" fmla="*/ 267144 h 918367"/>
              <a:gd name="connsiteX18" fmla="*/ 1694069 w 12192001"/>
              <a:gd name="connsiteY18" fmla="*/ 0 h 91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918367">
                <a:moveTo>
                  <a:pt x="1694069" y="0"/>
                </a:moveTo>
                <a:lnTo>
                  <a:pt x="4128656" y="0"/>
                </a:lnTo>
                <a:lnTo>
                  <a:pt x="4822166" y="0"/>
                </a:lnTo>
                <a:lnTo>
                  <a:pt x="12192001" y="0"/>
                </a:lnTo>
                <a:lnTo>
                  <a:pt x="12192001" y="918367"/>
                </a:lnTo>
                <a:lnTo>
                  <a:pt x="4822166" y="918367"/>
                </a:lnTo>
                <a:lnTo>
                  <a:pt x="4128656" y="918367"/>
                </a:lnTo>
                <a:lnTo>
                  <a:pt x="1840604" y="918367"/>
                </a:lnTo>
                <a:lnTo>
                  <a:pt x="1694069" y="918367"/>
                </a:lnTo>
                <a:lnTo>
                  <a:pt x="0" y="918367"/>
                </a:lnTo>
                <a:lnTo>
                  <a:pt x="0" y="821795"/>
                </a:lnTo>
                <a:lnTo>
                  <a:pt x="1306848" y="821795"/>
                </a:lnTo>
                <a:lnTo>
                  <a:pt x="1358721" y="804252"/>
                </a:lnTo>
                <a:cubicBezTo>
                  <a:pt x="1409553" y="779357"/>
                  <a:pt x="1431748" y="742608"/>
                  <a:pt x="1440812" y="702894"/>
                </a:cubicBezTo>
                <a:lnTo>
                  <a:pt x="1445903" y="663831"/>
                </a:lnTo>
                <a:lnTo>
                  <a:pt x="1444119" y="651223"/>
                </a:lnTo>
                <a:lnTo>
                  <a:pt x="1444119" y="583754"/>
                </a:lnTo>
                <a:lnTo>
                  <a:pt x="1444119" y="267144"/>
                </a:lnTo>
                <a:cubicBezTo>
                  <a:pt x="1444119" y="119604"/>
                  <a:pt x="1556025" y="0"/>
                  <a:pt x="169406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Freeform 29">
            <a:extLst>
              <a:ext uri="{FF2B5EF4-FFF2-40B4-BE49-F238E27FC236}">
                <a16:creationId xmlns:a16="http://schemas.microsoft.com/office/drawing/2014/main" xmlns="" id="{58C37983-6507-4FD4-BDBC-D4A15D55A9B4}"/>
              </a:ext>
            </a:extLst>
          </p:cNvPr>
          <p:cNvSpPr/>
          <p:nvPr/>
        </p:nvSpPr>
        <p:spPr bwMode="auto">
          <a:xfrm>
            <a:off x="437102" y="225083"/>
            <a:ext cx="685800" cy="60960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PA-102254">
            <a:extLst>
              <a:ext uri="{FF2B5EF4-FFF2-40B4-BE49-F238E27FC236}">
                <a16:creationId xmlns:a16="http://schemas.microsoft.com/office/drawing/2014/main" xmlns="" id="{4B0BE860-B8D0-4BED-82FA-43FB8B3F4880}"/>
              </a:ext>
            </a:extLst>
          </p:cNvPr>
          <p:cNvSpPr txBox="1">
            <a:spLocks noChangeArrowheads="1"/>
          </p:cNvSpPr>
          <p:nvPr>
            <p:custDataLst>
              <p:tags r:id="rId1"/>
            </p:custDataLst>
          </p:nvPr>
        </p:nvSpPr>
        <p:spPr bwMode="auto">
          <a:xfrm>
            <a:off x="1659285" y="187331"/>
            <a:ext cx="9018093" cy="10508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schemeClr val="bg1"/>
                </a:solidFill>
                <a:cs typeface="+mn-ea"/>
                <a:sym typeface="+mn-lt"/>
              </a:rPr>
              <a:t>中国共产党领导中国特色社会主义发展了中国</a:t>
            </a:r>
          </a:p>
        </p:txBody>
      </p:sp>
      <p:sp>
        <p:nvSpPr>
          <p:cNvPr id="11" name="Aitds3">
            <a:extLst>
              <a:ext uri="{FF2B5EF4-FFF2-40B4-BE49-F238E27FC236}">
                <a16:creationId xmlns:a16="http://schemas.microsoft.com/office/drawing/2014/main" xmlns="" id="{8643D326-1D1D-4D51-8392-AEDFEC110372}"/>
              </a:ext>
            </a:extLst>
          </p:cNvPr>
          <p:cNvSpPr/>
          <p:nvPr/>
        </p:nvSpPr>
        <p:spPr>
          <a:xfrm>
            <a:off x="1469380" y="1567921"/>
            <a:ext cx="2339103"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C00000"/>
                </a:solidFill>
                <a:uLnTx/>
                <a:uFillTx/>
                <a:cs typeface="+mn-ea"/>
                <a:sym typeface="+mn-lt"/>
              </a:rPr>
              <a:t>改革开放以来</a:t>
            </a:r>
            <a:endParaRPr kumimoji="0" lang="zh-CN" altLang="en-US" sz="2800" b="0" i="0" u="none" strike="noStrike" kern="1200" cap="none" spc="0" normalizeH="0" baseline="0" noProof="0" dirty="0">
              <a:ln>
                <a:noFill/>
              </a:ln>
              <a:solidFill>
                <a:srgbClr val="C00000"/>
              </a:solidFill>
              <a:uLnTx/>
              <a:uFillTx/>
              <a:cs typeface="+mn-ea"/>
              <a:sym typeface="+mn-lt"/>
            </a:endParaRPr>
          </a:p>
        </p:txBody>
      </p:sp>
      <p:sp>
        <p:nvSpPr>
          <p:cNvPr id="12" name="Aitds7">
            <a:extLst>
              <a:ext uri="{FF2B5EF4-FFF2-40B4-BE49-F238E27FC236}">
                <a16:creationId xmlns:a16="http://schemas.microsoft.com/office/drawing/2014/main" xmlns="" id="{557ABB3A-5E6D-45CD-A0F4-464906847EB0}"/>
              </a:ext>
            </a:extLst>
          </p:cNvPr>
          <p:cNvSpPr/>
          <p:nvPr/>
        </p:nvSpPr>
        <p:spPr>
          <a:xfrm>
            <a:off x="960972" y="2511187"/>
            <a:ext cx="10270053" cy="1661993"/>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700" b="0" i="0" u="none" strike="noStrike" kern="1200" cap="none" spc="0" normalizeH="0" baseline="0" noProof="0" dirty="0">
                <a:ln>
                  <a:noFill/>
                </a:ln>
                <a:solidFill>
                  <a:srgbClr val="C00000"/>
                </a:solidFill>
                <a:effectLst/>
                <a:uLnTx/>
                <a:uFillTx/>
                <a:cs typeface="+mn-ea"/>
                <a:sym typeface="+mn-lt"/>
              </a:rPr>
              <a:t>党坚持把马克思主义基本原理同中国具体实际结合起来，坚持正确的政治路线和思想路线，坚持以经济建设为中心不断解放和发展社会生产力、坚持中国特色社会主义发展道路、坚持发展社会主义先进文化、坚持在发展中保障和改善民生、坚持推进生态文明建设、坚持党对军队的绝对领导推进国防军队现代化、坚持推进祖国和平统一、坚持独立自主和平外交、坚持加强和改善党的领导</a:t>
            </a:r>
          </a:p>
        </p:txBody>
      </p:sp>
      <p:sp>
        <p:nvSpPr>
          <p:cNvPr id="13" name="Aitds7">
            <a:extLst>
              <a:ext uri="{FF2B5EF4-FFF2-40B4-BE49-F238E27FC236}">
                <a16:creationId xmlns:a16="http://schemas.microsoft.com/office/drawing/2014/main" xmlns="" id="{633115C4-B138-481D-9957-C99005057091}"/>
              </a:ext>
            </a:extLst>
          </p:cNvPr>
          <p:cNvSpPr/>
          <p:nvPr/>
        </p:nvSpPr>
        <p:spPr>
          <a:xfrm>
            <a:off x="6146628" y="4558279"/>
            <a:ext cx="5396522" cy="1661993"/>
          </a:xfrm>
          <a:prstGeom prst="rect">
            <a:avLst/>
          </a:prstGeom>
          <a:ln>
            <a:solidFill>
              <a:srgbClr val="C00000"/>
            </a:solidFill>
          </a:ln>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700" b="0" i="0" u="none" strike="noStrike" kern="1200" cap="none" spc="0" normalizeH="0" baseline="0" noProof="0" dirty="0">
                <a:ln>
                  <a:noFill/>
                </a:ln>
                <a:solidFill>
                  <a:prstClr val="black"/>
                </a:solidFill>
                <a:effectLst/>
                <a:uLnTx/>
                <a:uFillTx/>
                <a:cs typeface="+mn-ea"/>
                <a:sym typeface="+mn-lt"/>
              </a:rPr>
              <a:t>中国共产党团结带领人民进行的建设中国特色社会主义新的伟大实践，使中国大踏步赶上了时代，实现了中华民族从站起来到富起来的伟大飞跃。事实充分证明，只有中国特色社会主义才能发展中国。</a:t>
            </a:r>
          </a:p>
        </p:txBody>
      </p:sp>
      <p:sp>
        <p:nvSpPr>
          <p:cNvPr id="14" name="圈箭头">
            <a:extLst>
              <a:ext uri="{FF2B5EF4-FFF2-40B4-BE49-F238E27FC236}">
                <a16:creationId xmlns:a16="http://schemas.microsoft.com/office/drawing/2014/main" xmlns="" id="{2E2A9094-1CA9-487C-A8F7-87BC83EB06FF}"/>
              </a:ext>
            </a:extLst>
          </p:cNvPr>
          <p:cNvSpPr/>
          <p:nvPr/>
        </p:nvSpPr>
        <p:spPr>
          <a:xfrm>
            <a:off x="829356" y="1616979"/>
            <a:ext cx="412115" cy="412115"/>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rgbClr val="AF0B06"/>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219215" eaLnBrk="1" fontAlgn="auto" hangingPunct="1">
              <a:spcBef>
                <a:spcPts val="0"/>
              </a:spcBef>
              <a:spcAft>
                <a:spcPts val="0"/>
              </a:spcAft>
              <a:defRPr/>
            </a:pPr>
            <a:endParaRPr lang="zh-CN" altLang="en-US" sz="1351" dirty="0">
              <a:solidFill>
                <a:srgbClr val="FFFFFF"/>
              </a:solidFill>
              <a:cs typeface="+mn-ea"/>
              <a:sym typeface="+mn-lt"/>
            </a:endParaRPr>
          </a:p>
        </p:txBody>
      </p:sp>
      <p:pic>
        <p:nvPicPr>
          <p:cNvPr id="4" name="图片 3">
            <a:extLst>
              <a:ext uri="{FF2B5EF4-FFF2-40B4-BE49-F238E27FC236}">
                <a16:creationId xmlns:a16="http://schemas.microsoft.com/office/drawing/2014/main" xmlns="" id="{1038EF9A-31D0-47C4-AFA3-1D70943BD0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002" y="3135707"/>
            <a:ext cx="5007205" cy="5007205"/>
          </a:xfrm>
          <a:prstGeom prst="rect">
            <a:avLst/>
          </a:prstGeom>
        </p:spPr>
      </p:pic>
    </p:spTree>
    <p:extLst>
      <p:ext uri="{BB962C8B-B14F-4D97-AF65-F5344CB8AC3E}">
        <p14:creationId xmlns:p14="http://schemas.microsoft.com/office/powerpoint/2010/main" val="224129553"/>
      </p:ext>
    </p:extLst>
  </p:cSld>
  <p:clrMapOvr>
    <a:masterClrMapping/>
  </p:clrMapOvr>
  <mc:AlternateContent xmlns:mc="http://schemas.openxmlformats.org/markup-compatibility/2006" xmlns:p14="http://schemas.microsoft.com/office/powerpoint/2010/main">
    <mc:Choice Requires="p14">
      <p:transition spd="slow" p14:dur="1600" advTm="2000">
        <p14:prism isInverted="1"/>
      </p:transition>
    </mc:Choice>
    <mc:Fallback xmlns="">
      <p:transition spd="slow"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750" fill="hold"/>
                                            <p:tgtEl>
                                              <p:spTgt spid="11"/>
                                            </p:tgtEl>
                                            <p:attrNameLst>
                                              <p:attrName>ppt_w</p:attrName>
                                            </p:attrNameLst>
                                          </p:cBhvr>
                                          <p:tavLst>
                                            <p:tav tm="0">
                                              <p:val>
                                                <p:fltVal val="0"/>
                                              </p:val>
                                            </p:tav>
                                            <p:tav tm="100000">
                                              <p:val>
                                                <p:strVal val="#ppt_w"/>
                                              </p:val>
                                            </p:tav>
                                          </p:tavLst>
                                        </p:anim>
                                        <p:anim calcmode="lin" valueType="num">
                                          <p:cBhvr>
                                            <p:cTn id="13" dur="750" fill="hold"/>
                                            <p:tgtEl>
                                              <p:spTgt spid="11"/>
                                            </p:tgtEl>
                                            <p:attrNameLst>
                                              <p:attrName>ppt_h</p:attrName>
                                            </p:attrNameLst>
                                          </p:cBhvr>
                                          <p:tavLst>
                                            <p:tav tm="0">
                                              <p:val>
                                                <p:fltVal val="0"/>
                                              </p:val>
                                            </p:tav>
                                            <p:tav tm="100000">
                                              <p:val>
                                                <p:strVal val="#ppt_h"/>
                                              </p:val>
                                            </p:tav>
                                          </p:tavLst>
                                        </p:anim>
                                        <p:animEffect transition="in" filter="fade">
                                          <p:cBhvr>
                                            <p:cTn id="14" dur="750"/>
                                            <p:tgtEl>
                                              <p:spTgt spid="11"/>
                                            </p:tgtEl>
                                          </p:cBhvr>
                                        </p:animEffect>
                                      </p:childTnLst>
                                    </p:cTn>
                                  </p:par>
                                </p:childTnLst>
                              </p:cTn>
                            </p:par>
                            <p:par>
                              <p:cTn id="15" fill="hold">
                                <p:stCondLst>
                                  <p:cond delay="1250"/>
                                </p:stCondLst>
                                <p:childTnLst>
                                  <p:par>
                                    <p:cTn id="16" presetID="22" presetClass="entr" presetSubtype="1"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2000"/>
                                            <p:tgtEl>
                                              <p:spTgt spid="12"/>
                                            </p:tgtEl>
                                          </p:cBhvr>
                                        </p:animEffect>
                                      </p:childTnLst>
                                    </p:cTn>
                                  </p:par>
                                </p:childTnLst>
                              </p:cTn>
                            </p:par>
                            <p:par>
                              <p:cTn id="19" fill="hold">
                                <p:stCondLst>
                                  <p:cond delay="3250"/>
                                </p:stCondLst>
                                <p:childTnLst>
                                  <p:par>
                                    <p:cTn id="20" presetID="2" presetClass="entr" presetSubtype="2"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1000" fill="hold"/>
                                            <p:tgtEl>
                                              <p:spTgt spid="13"/>
                                            </p:tgtEl>
                                            <p:attrNameLst>
                                              <p:attrName>ppt_x</p:attrName>
                                            </p:attrNameLst>
                                          </p:cBhvr>
                                          <p:tavLst>
                                            <p:tav tm="0">
                                              <p:val>
                                                <p:strVal val="1+#ppt_w/2"/>
                                              </p:val>
                                            </p:tav>
                                            <p:tav tm="100000">
                                              <p:val>
                                                <p:strVal val="#ppt_x"/>
                                              </p:val>
                                            </p:tav>
                                          </p:tavLst>
                                        </p:anim>
                                        <p:anim calcmode="lin" valueType="num">
                                          <p:cBhvr additive="base">
                                            <p:cTn id="23" dur="1000" fill="hold"/>
                                            <p:tgtEl>
                                              <p:spTgt spid="13"/>
                                            </p:tgtEl>
                                            <p:attrNameLst>
                                              <p:attrName>ppt_y</p:attrName>
                                            </p:attrNameLst>
                                          </p:cBhvr>
                                          <p:tavLst>
                                            <p:tav tm="0">
                                              <p:val>
                                                <p:strVal val="#ppt_y"/>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righ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750" fill="hold"/>
                                            <p:tgtEl>
                                              <p:spTgt spid="11"/>
                                            </p:tgtEl>
                                            <p:attrNameLst>
                                              <p:attrName>ppt_w</p:attrName>
                                            </p:attrNameLst>
                                          </p:cBhvr>
                                          <p:tavLst>
                                            <p:tav tm="0">
                                              <p:val>
                                                <p:fltVal val="0"/>
                                              </p:val>
                                            </p:tav>
                                            <p:tav tm="100000">
                                              <p:val>
                                                <p:strVal val="#ppt_w"/>
                                              </p:val>
                                            </p:tav>
                                          </p:tavLst>
                                        </p:anim>
                                        <p:anim calcmode="lin" valueType="num">
                                          <p:cBhvr>
                                            <p:cTn id="13" dur="750" fill="hold"/>
                                            <p:tgtEl>
                                              <p:spTgt spid="11"/>
                                            </p:tgtEl>
                                            <p:attrNameLst>
                                              <p:attrName>ppt_h</p:attrName>
                                            </p:attrNameLst>
                                          </p:cBhvr>
                                          <p:tavLst>
                                            <p:tav tm="0">
                                              <p:val>
                                                <p:fltVal val="0"/>
                                              </p:val>
                                            </p:tav>
                                            <p:tav tm="100000">
                                              <p:val>
                                                <p:strVal val="#ppt_h"/>
                                              </p:val>
                                            </p:tav>
                                          </p:tavLst>
                                        </p:anim>
                                        <p:animEffect transition="in" filter="fade">
                                          <p:cBhvr>
                                            <p:cTn id="14" dur="750"/>
                                            <p:tgtEl>
                                              <p:spTgt spid="11"/>
                                            </p:tgtEl>
                                          </p:cBhvr>
                                        </p:animEffect>
                                      </p:childTnLst>
                                    </p:cTn>
                                  </p:par>
                                </p:childTnLst>
                              </p:cTn>
                            </p:par>
                            <p:par>
                              <p:cTn id="15" fill="hold">
                                <p:stCondLst>
                                  <p:cond delay="1250"/>
                                </p:stCondLst>
                                <p:childTnLst>
                                  <p:par>
                                    <p:cTn id="16" presetID="22" presetClass="entr" presetSubtype="1"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2000"/>
                                            <p:tgtEl>
                                              <p:spTgt spid="12"/>
                                            </p:tgtEl>
                                          </p:cBhvr>
                                        </p:animEffect>
                                      </p:childTnLst>
                                    </p:cTn>
                                  </p:par>
                                </p:childTnLst>
                              </p:cTn>
                            </p:par>
                            <p:par>
                              <p:cTn id="19" fill="hold">
                                <p:stCondLst>
                                  <p:cond delay="3250"/>
                                </p:stCondLst>
                                <p:childTnLst>
                                  <p:par>
                                    <p:cTn id="20" presetID="2" presetClass="entr" presetSubtype="2"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1000" fill="hold"/>
                                            <p:tgtEl>
                                              <p:spTgt spid="13"/>
                                            </p:tgtEl>
                                            <p:attrNameLst>
                                              <p:attrName>ppt_x</p:attrName>
                                            </p:attrNameLst>
                                          </p:cBhvr>
                                          <p:tavLst>
                                            <p:tav tm="0">
                                              <p:val>
                                                <p:strVal val="1+#ppt_w/2"/>
                                              </p:val>
                                            </p:tav>
                                            <p:tav tm="100000">
                                              <p:val>
                                                <p:strVal val="#ppt_x"/>
                                              </p:val>
                                            </p:tav>
                                          </p:tavLst>
                                        </p:anim>
                                        <p:anim calcmode="lin" valueType="num">
                                          <p:cBhvr additive="base">
                                            <p:cTn id="23" dur="1000" fill="hold"/>
                                            <p:tgtEl>
                                              <p:spTgt spid="13"/>
                                            </p:tgtEl>
                                            <p:attrNameLst>
                                              <p:attrName>ppt_y</p:attrName>
                                            </p:attrNameLst>
                                          </p:cBhvr>
                                          <p:tavLst>
                                            <p:tav tm="0">
                                              <p:val>
                                                <p:strVal val="#ppt_y"/>
                                              </p:val>
                                            </p:tav>
                                            <p:tav tm="100000">
                                              <p:val>
                                                <p:strVal val="#ppt_y"/>
                                              </p:val>
                                            </p:tav>
                                          </p:tavLst>
                                        </p:anim>
                                      </p:childTnLst>
                                    </p:cTn>
                                  </p:par>
                                  <p:par>
                                    <p:cTn id="24" presetID="1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righ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p:bldP spid="13" grpId="0"/>
          <p:bldP spid="14"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a:extLst>
              <a:ext uri="{FF2B5EF4-FFF2-40B4-BE49-F238E27FC236}">
                <a16:creationId xmlns:a16="http://schemas.microsoft.com/office/drawing/2014/main" xmlns="" id="{B57F47DD-270C-4ECA-9A2F-95A42C9349C6}"/>
              </a:ext>
            </a:extLst>
          </p:cNvPr>
          <p:cNvGrpSpPr/>
          <p:nvPr/>
        </p:nvGrpSpPr>
        <p:grpSpPr>
          <a:xfrm>
            <a:off x="1133390" y="2338185"/>
            <a:ext cx="3293185" cy="3938794"/>
            <a:chOff x="873300" y="3896993"/>
            <a:chExt cx="5061240" cy="2461604"/>
          </a:xfrm>
        </p:grpSpPr>
        <p:sp>
          <p:nvSpPr>
            <p:cNvPr id="71" name="矩形 70">
              <a:extLst>
                <a:ext uri="{FF2B5EF4-FFF2-40B4-BE49-F238E27FC236}">
                  <a16:creationId xmlns:a16="http://schemas.microsoft.com/office/drawing/2014/main" xmlns="" id="{760F398F-3C41-4D82-A158-6B6B236C2A69}"/>
                </a:ext>
              </a:extLst>
            </p:cNvPr>
            <p:cNvSpPr/>
            <p:nvPr/>
          </p:nvSpPr>
          <p:spPr>
            <a:xfrm>
              <a:off x="873300" y="3896993"/>
              <a:ext cx="5053761" cy="2461604"/>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2" name="矩形 71">
              <a:extLst>
                <a:ext uri="{FF2B5EF4-FFF2-40B4-BE49-F238E27FC236}">
                  <a16:creationId xmlns:a16="http://schemas.microsoft.com/office/drawing/2014/main" xmlns="" id="{B00E4853-622F-4912-A578-3E93CB351BAA}"/>
                </a:ext>
              </a:extLst>
            </p:cNvPr>
            <p:cNvSpPr/>
            <p:nvPr/>
          </p:nvSpPr>
          <p:spPr>
            <a:xfrm>
              <a:off x="880779" y="3896993"/>
              <a:ext cx="5053761" cy="11755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3" name="组合 72">
            <a:extLst>
              <a:ext uri="{FF2B5EF4-FFF2-40B4-BE49-F238E27FC236}">
                <a16:creationId xmlns:a16="http://schemas.microsoft.com/office/drawing/2014/main" xmlns="" id="{5789D8C4-C581-4E27-81B3-315746823F40}"/>
              </a:ext>
            </a:extLst>
          </p:cNvPr>
          <p:cNvGrpSpPr/>
          <p:nvPr/>
        </p:nvGrpSpPr>
        <p:grpSpPr>
          <a:xfrm>
            <a:off x="4571933" y="2338185"/>
            <a:ext cx="3293185" cy="3938794"/>
            <a:chOff x="873300" y="3896993"/>
            <a:chExt cx="5061240" cy="2461604"/>
          </a:xfrm>
        </p:grpSpPr>
        <p:sp>
          <p:nvSpPr>
            <p:cNvPr id="74" name="矩形 73">
              <a:extLst>
                <a:ext uri="{FF2B5EF4-FFF2-40B4-BE49-F238E27FC236}">
                  <a16:creationId xmlns:a16="http://schemas.microsoft.com/office/drawing/2014/main" xmlns="" id="{422DC016-EF74-4FA2-ABE7-6CFF620A9A8C}"/>
                </a:ext>
              </a:extLst>
            </p:cNvPr>
            <p:cNvSpPr/>
            <p:nvPr/>
          </p:nvSpPr>
          <p:spPr>
            <a:xfrm>
              <a:off x="873300" y="3896993"/>
              <a:ext cx="5053761" cy="2461604"/>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5" name="矩形 74">
              <a:extLst>
                <a:ext uri="{FF2B5EF4-FFF2-40B4-BE49-F238E27FC236}">
                  <a16:creationId xmlns:a16="http://schemas.microsoft.com/office/drawing/2014/main" xmlns="" id="{92A89229-86B4-4BDF-8CAD-2A856A4FEBE0}"/>
                </a:ext>
              </a:extLst>
            </p:cNvPr>
            <p:cNvSpPr/>
            <p:nvPr/>
          </p:nvSpPr>
          <p:spPr>
            <a:xfrm>
              <a:off x="880779" y="3896993"/>
              <a:ext cx="5053761" cy="11755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6" name="组合 75">
            <a:extLst>
              <a:ext uri="{FF2B5EF4-FFF2-40B4-BE49-F238E27FC236}">
                <a16:creationId xmlns:a16="http://schemas.microsoft.com/office/drawing/2014/main" xmlns="" id="{4E09F42B-DD4F-42B4-8C0B-E01E3BF31CEF}"/>
              </a:ext>
            </a:extLst>
          </p:cNvPr>
          <p:cNvGrpSpPr/>
          <p:nvPr/>
        </p:nvGrpSpPr>
        <p:grpSpPr>
          <a:xfrm>
            <a:off x="7958670" y="2338185"/>
            <a:ext cx="3293185" cy="3938794"/>
            <a:chOff x="873300" y="3896993"/>
            <a:chExt cx="5061240" cy="2461604"/>
          </a:xfrm>
        </p:grpSpPr>
        <p:sp>
          <p:nvSpPr>
            <p:cNvPr id="77" name="矩形 76">
              <a:extLst>
                <a:ext uri="{FF2B5EF4-FFF2-40B4-BE49-F238E27FC236}">
                  <a16:creationId xmlns:a16="http://schemas.microsoft.com/office/drawing/2014/main" xmlns="" id="{EB3DAB91-7EE4-4C26-AE1B-9AFCD38EECD4}"/>
                </a:ext>
              </a:extLst>
            </p:cNvPr>
            <p:cNvSpPr/>
            <p:nvPr/>
          </p:nvSpPr>
          <p:spPr>
            <a:xfrm>
              <a:off x="873300" y="3896993"/>
              <a:ext cx="5053761" cy="2461604"/>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8" name="矩形 77">
              <a:extLst>
                <a:ext uri="{FF2B5EF4-FFF2-40B4-BE49-F238E27FC236}">
                  <a16:creationId xmlns:a16="http://schemas.microsoft.com/office/drawing/2014/main" xmlns="" id="{E3412DFC-15A6-43E9-9C1B-EEBC33C30877}"/>
                </a:ext>
              </a:extLst>
            </p:cNvPr>
            <p:cNvSpPr/>
            <p:nvPr/>
          </p:nvSpPr>
          <p:spPr>
            <a:xfrm>
              <a:off x="880779" y="3896993"/>
              <a:ext cx="5053761" cy="11755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任意多边形 7">
            <a:extLst>
              <a:ext uri="{FF2B5EF4-FFF2-40B4-BE49-F238E27FC236}">
                <a16:creationId xmlns:a16="http://schemas.microsoft.com/office/drawing/2014/main" xmlns="" id="{EB7681F0-F74E-4A38-BB25-354F9E388EA0}"/>
              </a:ext>
            </a:extLst>
          </p:cNvPr>
          <p:cNvSpPr/>
          <p:nvPr/>
        </p:nvSpPr>
        <p:spPr>
          <a:xfrm>
            <a:off x="-1" y="329729"/>
            <a:ext cx="12192001" cy="737930"/>
          </a:xfrm>
          <a:custGeom>
            <a:avLst/>
            <a:gdLst>
              <a:gd name="connsiteX0" fmla="*/ 1694069 w 12192001"/>
              <a:gd name="connsiteY0" fmla="*/ 0 h 918367"/>
              <a:gd name="connsiteX1" fmla="*/ 4128656 w 12192001"/>
              <a:gd name="connsiteY1" fmla="*/ 0 h 918367"/>
              <a:gd name="connsiteX2" fmla="*/ 4822166 w 12192001"/>
              <a:gd name="connsiteY2" fmla="*/ 0 h 918367"/>
              <a:gd name="connsiteX3" fmla="*/ 12192001 w 12192001"/>
              <a:gd name="connsiteY3" fmla="*/ 0 h 918367"/>
              <a:gd name="connsiteX4" fmla="*/ 12192001 w 12192001"/>
              <a:gd name="connsiteY4" fmla="*/ 918367 h 918367"/>
              <a:gd name="connsiteX5" fmla="*/ 4822166 w 12192001"/>
              <a:gd name="connsiteY5" fmla="*/ 918367 h 918367"/>
              <a:gd name="connsiteX6" fmla="*/ 4128656 w 12192001"/>
              <a:gd name="connsiteY6" fmla="*/ 918367 h 918367"/>
              <a:gd name="connsiteX7" fmla="*/ 1840604 w 12192001"/>
              <a:gd name="connsiteY7" fmla="*/ 918367 h 918367"/>
              <a:gd name="connsiteX8" fmla="*/ 1694069 w 12192001"/>
              <a:gd name="connsiteY8" fmla="*/ 918367 h 918367"/>
              <a:gd name="connsiteX9" fmla="*/ 0 w 12192001"/>
              <a:gd name="connsiteY9" fmla="*/ 918367 h 918367"/>
              <a:gd name="connsiteX10" fmla="*/ 0 w 12192001"/>
              <a:gd name="connsiteY10" fmla="*/ 821795 h 918367"/>
              <a:gd name="connsiteX11" fmla="*/ 1306848 w 12192001"/>
              <a:gd name="connsiteY11" fmla="*/ 821795 h 918367"/>
              <a:gd name="connsiteX12" fmla="*/ 1358721 w 12192001"/>
              <a:gd name="connsiteY12" fmla="*/ 804252 h 918367"/>
              <a:gd name="connsiteX13" fmla="*/ 1440812 w 12192001"/>
              <a:gd name="connsiteY13" fmla="*/ 702894 h 918367"/>
              <a:gd name="connsiteX14" fmla="*/ 1445903 w 12192001"/>
              <a:gd name="connsiteY14" fmla="*/ 663831 h 918367"/>
              <a:gd name="connsiteX15" fmla="*/ 1444119 w 12192001"/>
              <a:gd name="connsiteY15" fmla="*/ 651223 h 918367"/>
              <a:gd name="connsiteX16" fmla="*/ 1444119 w 12192001"/>
              <a:gd name="connsiteY16" fmla="*/ 583754 h 918367"/>
              <a:gd name="connsiteX17" fmla="*/ 1444119 w 12192001"/>
              <a:gd name="connsiteY17" fmla="*/ 267144 h 918367"/>
              <a:gd name="connsiteX18" fmla="*/ 1694069 w 12192001"/>
              <a:gd name="connsiteY18" fmla="*/ 0 h 91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918367">
                <a:moveTo>
                  <a:pt x="1694069" y="0"/>
                </a:moveTo>
                <a:lnTo>
                  <a:pt x="4128656" y="0"/>
                </a:lnTo>
                <a:lnTo>
                  <a:pt x="4822166" y="0"/>
                </a:lnTo>
                <a:lnTo>
                  <a:pt x="12192001" y="0"/>
                </a:lnTo>
                <a:lnTo>
                  <a:pt x="12192001" y="918367"/>
                </a:lnTo>
                <a:lnTo>
                  <a:pt x="4822166" y="918367"/>
                </a:lnTo>
                <a:lnTo>
                  <a:pt x="4128656" y="918367"/>
                </a:lnTo>
                <a:lnTo>
                  <a:pt x="1840604" y="918367"/>
                </a:lnTo>
                <a:lnTo>
                  <a:pt x="1694069" y="918367"/>
                </a:lnTo>
                <a:lnTo>
                  <a:pt x="0" y="918367"/>
                </a:lnTo>
                <a:lnTo>
                  <a:pt x="0" y="821795"/>
                </a:lnTo>
                <a:lnTo>
                  <a:pt x="1306848" y="821795"/>
                </a:lnTo>
                <a:lnTo>
                  <a:pt x="1358721" y="804252"/>
                </a:lnTo>
                <a:cubicBezTo>
                  <a:pt x="1409553" y="779357"/>
                  <a:pt x="1431748" y="742608"/>
                  <a:pt x="1440812" y="702894"/>
                </a:cubicBezTo>
                <a:lnTo>
                  <a:pt x="1445903" y="663831"/>
                </a:lnTo>
                <a:lnTo>
                  <a:pt x="1444119" y="651223"/>
                </a:lnTo>
                <a:lnTo>
                  <a:pt x="1444119" y="583754"/>
                </a:lnTo>
                <a:lnTo>
                  <a:pt x="1444119" y="267144"/>
                </a:lnTo>
                <a:cubicBezTo>
                  <a:pt x="1444119" y="119604"/>
                  <a:pt x="1556025" y="0"/>
                  <a:pt x="169406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Freeform 29">
            <a:extLst>
              <a:ext uri="{FF2B5EF4-FFF2-40B4-BE49-F238E27FC236}">
                <a16:creationId xmlns:a16="http://schemas.microsoft.com/office/drawing/2014/main" xmlns="" id="{58C37983-6507-4FD4-BDBC-D4A15D55A9B4}"/>
              </a:ext>
            </a:extLst>
          </p:cNvPr>
          <p:cNvSpPr/>
          <p:nvPr/>
        </p:nvSpPr>
        <p:spPr bwMode="auto">
          <a:xfrm>
            <a:off x="437102" y="225083"/>
            <a:ext cx="685800" cy="60960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PA-102254">
            <a:extLst>
              <a:ext uri="{FF2B5EF4-FFF2-40B4-BE49-F238E27FC236}">
                <a16:creationId xmlns:a16="http://schemas.microsoft.com/office/drawing/2014/main" xmlns="" id="{4B0BE860-B8D0-4BED-82FA-43FB8B3F4880}"/>
              </a:ext>
            </a:extLst>
          </p:cNvPr>
          <p:cNvSpPr txBox="1">
            <a:spLocks noChangeArrowheads="1"/>
          </p:cNvSpPr>
          <p:nvPr>
            <p:custDataLst>
              <p:tags r:id="rId1"/>
            </p:custDataLst>
          </p:nvPr>
        </p:nvSpPr>
        <p:spPr bwMode="auto">
          <a:xfrm>
            <a:off x="1659285" y="187331"/>
            <a:ext cx="9018093" cy="10508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schemeClr val="bg1"/>
                </a:solidFill>
                <a:cs typeface="+mn-ea"/>
                <a:sym typeface="+mn-lt"/>
              </a:rPr>
              <a:t>中国共产党领导中国特色社会主义发展了中国</a:t>
            </a:r>
          </a:p>
        </p:txBody>
      </p:sp>
      <p:sp>
        <p:nvSpPr>
          <p:cNvPr id="6" name="1">
            <a:extLst>
              <a:ext uri="{FF2B5EF4-FFF2-40B4-BE49-F238E27FC236}">
                <a16:creationId xmlns:a16="http://schemas.microsoft.com/office/drawing/2014/main" xmlns="" id="{C41252DF-B0BC-4C9C-831B-E3718F1BF781}"/>
              </a:ext>
            </a:extLst>
          </p:cNvPr>
          <p:cNvSpPr txBox="1"/>
          <p:nvPr/>
        </p:nvSpPr>
        <p:spPr>
          <a:xfrm>
            <a:off x="1466291" y="1415192"/>
            <a:ext cx="8494296" cy="621773"/>
          </a:xfrm>
          <a:prstGeom prst="rect">
            <a:avLst/>
          </a:prstGeom>
          <a:noFill/>
        </p:spPr>
        <p:txBody>
          <a:bodyPr wrap="square" rtlCol="0">
            <a:spAutoFit/>
          </a:bodyPr>
          <a:lstStyle>
            <a:defPPr>
              <a:defRPr lang="zh-CN"/>
            </a:defPPr>
            <a:lvl1pPr algn="ctr">
              <a:defRPr sz="4800" b="1">
                <a:gradFill>
                  <a:gsLst>
                    <a:gs pos="0">
                      <a:srgbClr val="FF0000"/>
                    </a:gs>
                    <a:gs pos="100000">
                      <a:srgbClr val="B40000"/>
                    </a:gs>
                  </a:gsLst>
                  <a:lin ang="5400000" scaled="1"/>
                </a:gra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600" i="0" u="none" strike="noStrike" kern="1200" cap="none" spc="0" normalizeH="0" baseline="0" noProof="0" dirty="0">
                <a:ln>
                  <a:noFill/>
                </a:ln>
                <a:solidFill>
                  <a:srgbClr val="C00000"/>
                </a:solidFill>
                <a:effectLst/>
                <a:uLnTx/>
                <a:uFillTx/>
                <a:latin typeface="+mn-lt"/>
                <a:ea typeface="+mn-ea"/>
                <a:cs typeface="+mn-ea"/>
                <a:sym typeface="+mn-lt"/>
              </a:rPr>
              <a:t>在现代化进程中</a:t>
            </a:r>
          </a:p>
        </p:txBody>
      </p:sp>
      <p:sp>
        <p:nvSpPr>
          <p:cNvPr id="55" name="矩形 54">
            <a:extLst>
              <a:ext uri="{FF2B5EF4-FFF2-40B4-BE49-F238E27FC236}">
                <a16:creationId xmlns:a16="http://schemas.microsoft.com/office/drawing/2014/main" xmlns="" id="{29049E0F-8FA6-44BA-8803-02A076FD5A16}"/>
              </a:ext>
            </a:extLst>
          </p:cNvPr>
          <p:cNvSpPr/>
          <p:nvPr/>
        </p:nvSpPr>
        <p:spPr>
          <a:xfrm>
            <a:off x="1278849" y="2688597"/>
            <a:ext cx="3194666" cy="3426066"/>
          </a:xfrm>
          <a:prstGeom prst="rect">
            <a:avLst/>
          </a:prstGeom>
        </p:spPr>
        <p:txBody>
          <a:bodyPr wrap="square">
            <a:spAutoFit/>
          </a:bodyPr>
          <a:lstStyle/>
          <a:p>
            <a:pPr marR="0" lvl="0" algn="ctr" defTabSz="914400" rtl="0" eaLnBrk="1" fontAlgn="auto" latinLnBrk="0" hangingPunct="1">
              <a:lnSpc>
                <a:spcPct val="135000"/>
              </a:lnSpc>
              <a:spcBef>
                <a:spcPts val="0"/>
              </a:spcBef>
              <a:spcAft>
                <a:spcPts val="0"/>
              </a:spcAft>
              <a:buClrTx/>
              <a:buSzTx/>
              <a:tabLst/>
              <a:defRPr/>
            </a:pPr>
            <a:r>
              <a:rPr kumimoji="0" lang="zh-CN" altLang="en-US" sz="1800" b="0" i="0" u="none" strike="noStrike" kern="1200" cap="none" spc="0" normalizeH="0" baseline="0" noProof="0" dirty="0">
                <a:ln>
                  <a:noFill/>
                </a:ln>
                <a:solidFill>
                  <a:srgbClr val="44546A">
                    <a:lumMod val="50000"/>
                  </a:srgbClr>
                </a:solidFill>
                <a:effectLst/>
                <a:uLnTx/>
                <a:uFillTx/>
                <a:cs typeface="+mn-ea"/>
                <a:sym typeface="+mn-lt"/>
              </a:rPr>
              <a:t>我国用几十年的时间，走完了发达国家几百年走过的工业化历程，确立起了中国特色社会主义道路、理论、制度和文化，这些成就的取得，最根本的原因在于中国共产党的集中统一领导，并不断加强和改善党的领导，党的领导不断适应实践、时代和人民的要求。</a:t>
            </a: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64" name="Aitds3">
            <a:extLst>
              <a:ext uri="{FF2B5EF4-FFF2-40B4-BE49-F238E27FC236}">
                <a16:creationId xmlns:a16="http://schemas.microsoft.com/office/drawing/2014/main" xmlns="" id="{3899DDBA-5229-475B-8738-306DF13F9C3F}"/>
              </a:ext>
            </a:extLst>
          </p:cNvPr>
          <p:cNvSpPr/>
          <p:nvPr/>
        </p:nvSpPr>
        <p:spPr>
          <a:xfrm>
            <a:off x="4788793" y="2710609"/>
            <a:ext cx="2854597" cy="2944781"/>
          </a:xfrm>
          <a:prstGeom prst="rect">
            <a:avLst/>
          </a:prstGeom>
        </p:spPr>
        <p:txBody>
          <a:bodyPr wrap="square">
            <a:spAutoFit/>
          </a:bodyPr>
          <a:lstStyle/>
          <a:p>
            <a:pPr marR="0" lvl="0" algn="ctr" defTabSz="914400" rtl="0" eaLnBrk="1" fontAlgn="auto" latinLnBrk="0" hangingPunct="1">
              <a:lnSpc>
                <a:spcPct val="130000"/>
              </a:lnSpc>
              <a:spcBef>
                <a:spcPts val="0"/>
              </a:spcBef>
              <a:spcAft>
                <a:spcPts val="0"/>
              </a:spcAft>
              <a:buClrTx/>
              <a:buSzTx/>
              <a:tabLst/>
              <a:defRPr/>
            </a:pPr>
            <a:r>
              <a:rPr kumimoji="0" lang="zh-CN" altLang="en-US" sz="1800" b="0" i="0" u="none" strike="noStrike" kern="1200" cap="none" spc="0" normalizeH="0" baseline="0" noProof="0" dirty="0">
                <a:ln>
                  <a:noFill/>
                </a:ln>
                <a:solidFill>
                  <a:prstClr val="black"/>
                </a:solidFill>
                <a:effectLst/>
                <a:uLnTx/>
                <a:uFillTx/>
                <a:cs typeface="+mn-ea"/>
                <a:sym typeface="+mn-lt"/>
              </a:rPr>
              <a:t>对于中国现代化和民族复兴而言，改革开放的实践，体现了中国共产党对党和国家前途命运的深刻把握，对社会主义革命和建设实践的深刻总结，对时代潮流的深刻洞察，对人民群众期盼和需要的深刻体悟。</a:t>
            </a: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65" name="Aitds7">
            <a:extLst>
              <a:ext uri="{FF2B5EF4-FFF2-40B4-BE49-F238E27FC236}">
                <a16:creationId xmlns:a16="http://schemas.microsoft.com/office/drawing/2014/main" xmlns="" id="{B0D14FEA-73BF-4B3E-B2C7-3FD021750E4C}"/>
              </a:ext>
            </a:extLst>
          </p:cNvPr>
          <p:cNvSpPr/>
          <p:nvPr/>
        </p:nvSpPr>
        <p:spPr>
          <a:xfrm>
            <a:off x="8005610" y="2702468"/>
            <a:ext cx="3137536" cy="3231654"/>
          </a:xfrm>
          <a:prstGeom prst="rect">
            <a:avLst/>
          </a:prstGeom>
        </p:spPr>
        <p:txBody>
          <a:bodyPr wrap="square">
            <a:spAutoFit/>
          </a:bodyPr>
          <a:lstStyle/>
          <a:p>
            <a:pPr marR="0" lvl="0" algn="ctr" defTabSz="914400" rtl="0" eaLnBrk="1" fontAlgn="auto" latinLnBrk="0" hangingPunct="1">
              <a:lnSpc>
                <a:spcPct val="150000"/>
              </a:lnSpc>
              <a:spcBef>
                <a:spcPts val="0"/>
              </a:spcBef>
              <a:spcAft>
                <a:spcPts val="0"/>
              </a:spcAft>
              <a:buClrTx/>
              <a:buSzTx/>
              <a:tabLst/>
              <a:defRPr/>
            </a:pPr>
            <a:r>
              <a:rPr kumimoji="0" lang="zh-CN" altLang="en-US" sz="1700" b="0" i="0" u="none" strike="noStrike" kern="1200" cap="none" spc="0" normalizeH="0" baseline="0" noProof="0" dirty="0">
                <a:ln>
                  <a:noFill/>
                </a:ln>
                <a:solidFill>
                  <a:prstClr val="black"/>
                </a:solidFill>
                <a:effectLst/>
                <a:uLnTx/>
                <a:uFillTx/>
                <a:cs typeface="+mn-ea"/>
                <a:sym typeface="+mn-lt"/>
              </a:rPr>
              <a:t>改革开放，这是中国共产党在长期执政条件下对共产党执政规律、社会主义建设规律、人类社会发展规律的不断探索，所取得的发展成就展示了</a:t>
            </a:r>
            <a:r>
              <a:rPr kumimoji="0" lang="zh-CN" altLang="en-US" sz="1700" b="0" i="0" u="none" strike="noStrike" kern="1200" cap="none" spc="0" normalizeH="0" baseline="0" noProof="0" dirty="0">
                <a:ln>
                  <a:noFill/>
                </a:ln>
                <a:solidFill>
                  <a:srgbClr val="C00000"/>
                </a:solidFill>
                <a:effectLst/>
                <a:uLnTx/>
                <a:uFillTx/>
                <a:cs typeface="+mn-ea"/>
                <a:sym typeface="+mn-lt"/>
              </a:rPr>
              <a:t>独具中国特色的国家现代化模式，为广大发展中国家走向现代化提供了成功经验。</a:t>
            </a:r>
          </a:p>
        </p:txBody>
      </p:sp>
      <p:sp>
        <p:nvSpPr>
          <p:cNvPr id="66" name="圈箭头">
            <a:extLst>
              <a:ext uri="{FF2B5EF4-FFF2-40B4-BE49-F238E27FC236}">
                <a16:creationId xmlns:a16="http://schemas.microsoft.com/office/drawing/2014/main" xmlns="" id="{AE7B9EB5-0C76-4CC7-AD8F-13DFA7D43106}"/>
              </a:ext>
            </a:extLst>
          </p:cNvPr>
          <p:cNvSpPr/>
          <p:nvPr/>
        </p:nvSpPr>
        <p:spPr>
          <a:xfrm>
            <a:off x="829356" y="1616979"/>
            <a:ext cx="412115" cy="412115"/>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rgbClr val="AF0B06"/>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219215" eaLnBrk="1" fontAlgn="auto" hangingPunct="1">
              <a:spcBef>
                <a:spcPts val="0"/>
              </a:spcBef>
              <a:spcAft>
                <a:spcPts val="0"/>
              </a:spcAft>
              <a:defRPr/>
            </a:pPr>
            <a:endParaRPr lang="zh-CN" altLang="en-US" sz="1351" dirty="0">
              <a:solidFill>
                <a:srgbClr val="FFFFFF"/>
              </a:solidFill>
              <a:cs typeface="+mn-ea"/>
              <a:sym typeface="+mn-lt"/>
            </a:endParaRPr>
          </a:p>
        </p:txBody>
      </p:sp>
    </p:spTree>
    <p:extLst>
      <p:ext uri="{BB962C8B-B14F-4D97-AF65-F5344CB8AC3E}">
        <p14:creationId xmlns:p14="http://schemas.microsoft.com/office/powerpoint/2010/main" val="3594190709"/>
      </p:ext>
    </p:extLst>
  </p:cSld>
  <p:clrMapOvr>
    <a:masterClrMapping/>
  </p:clrMapOvr>
  <mc:AlternateContent xmlns:mc="http://schemas.openxmlformats.org/markup-compatibility/2006" xmlns:p14="http://schemas.microsoft.com/office/powerpoint/2010/main">
    <mc:Choice Requires="p14">
      <p:transition spd="slow" p14:dur="1600" advTm="2000">
        <p14:prism isInverted="1"/>
      </p:transition>
    </mc:Choice>
    <mc:Fallback xmlns="">
      <p:transition spd="slow"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528"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par>
                              <p:cTn id="17" fill="hold">
                                <p:stCondLst>
                                  <p:cond delay="1300"/>
                                </p:stCondLst>
                                <p:childTnLst>
                                  <p:par>
                                    <p:cTn id="18" presetID="2" presetClass="entr" presetSubtype="4"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 calcmode="lin" valueType="num">
                                          <p:cBhvr additive="base">
                                            <p:cTn id="20" dur="500" fill="hold"/>
                                            <p:tgtEl>
                                              <p:spTgt spid="55"/>
                                            </p:tgtEl>
                                            <p:attrNameLst>
                                              <p:attrName>ppt_x</p:attrName>
                                            </p:attrNameLst>
                                          </p:cBhvr>
                                          <p:tavLst>
                                            <p:tav tm="0">
                                              <p:val>
                                                <p:strVal val="#ppt_x"/>
                                              </p:val>
                                            </p:tav>
                                            <p:tav tm="100000">
                                              <p:val>
                                                <p:strVal val="#ppt_x"/>
                                              </p:val>
                                            </p:tav>
                                          </p:tavLst>
                                        </p:anim>
                                        <p:anim calcmode="lin" valueType="num">
                                          <p:cBhvr additive="base">
                                            <p:cTn id="21" dur="500" fill="hold"/>
                                            <p:tgtEl>
                                              <p:spTgt spid="55"/>
                                            </p:tgtEl>
                                            <p:attrNameLst>
                                              <p:attrName>ppt_y</p:attrName>
                                            </p:attrNameLst>
                                          </p:cBhvr>
                                          <p:tavLst>
                                            <p:tav tm="0">
                                              <p:val>
                                                <p:strVal val="1+#ppt_h/2"/>
                                              </p:val>
                                            </p:tav>
                                            <p:tav tm="100000">
                                              <p:val>
                                                <p:strVal val="#ppt_y"/>
                                              </p:val>
                                            </p:tav>
                                          </p:tavLst>
                                        </p:anim>
                                      </p:childTnLst>
                                    </p:cTn>
                                  </p:par>
                                </p:childTnLst>
                              </p:cTn>
                            </p:par>
                            <p:par>
                              <p:cTn id="22" fill="hold">
                                <p:stCondLst>
                                  <p:cond delay="1800"/>
                                </p:stCondLst>
                                <p:childTnLst>
                                  <p:par>
                                    <p:cTn id="23" presetID="2" presetClass="entr" presetSubtype="4" fill="hold" grpId="0" nodeType="after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additive="base">
                                            <p:cTn id="25" dur="500" fill="hold"/>
                                            <p:tgtEl>
                                              <p:spTgt spid="64"/>
                                            </p:tgtEl>
                                            <p:attrNameLst>
                                              <p:attrName>ppt_x</p:attrName>
                                            </p:attrNameLst>
                                          </p:cBhvr>
                                          <p:tavLst>
                                            <p:tav tm="0">
                                              <p:val>
                                                <p:strVal val="#ppt_x"/>
                                              </p:val>
                                            </p:tav>
                                            <p:tav tm="100000">
                                              <p:val>
                                                <p:strVal val="#ppt_x"/>
                                              </p:val>
                                            </p:tav>
                                          </p:tavLst>
                                        </p:anim>
                                        <p:anim calcmode="lin" valueType="num">
                                          <p:cBhvr additive="base">
                                            <p:cTn id="26" dur="500" fill="hold"/>
                                            <p:tgtEl>
                                              <p:spTgt spid="64"/>
                                            </p:tgtEl>
                                            <p:attrNameLst>
                                              <p:attrName>ppt_y</p:attrName>
                                            </p:attrNameLst>
                                          </p:cBhvr>
                                          <p:tavLst>
                                            <p:tav tm="0">
                                              <p:val>
                                                <p:strVal val="1+#ppt_h/2"/>
                                              </p:val>
                                            </p:tav>
                                            <p:tav tm="100000">
                                              <p:val>
                                                <p:strVal val="#ppt_y"/>
                                              </p:val>
                                            </p:tav>
                                          </p:tavLst>
                                        </p:anim>
                                      </p:childTnLst>
                                    </p:cTn>
                                  </p:par>
                                </p:childTnLst>
                              </p:cTn>
                            </p:par>
                            <p:par>
                              <p:cTn id="27" fill="hold">
                                <p:stCondLst>
                                  <p:cond delay="2300"/>
                                </p:stCondLst>
                                <p:childTnLst>
                                  <p:par>
                                    <p:cTn id="28" presetID="2" presetClass="entr" presetSubtype="4" fill="hold" grpId="0" nodeType="afterEffect">
                                      <p:stCondLst>
                                        <p:cond delay="0"/>
                                      </p:stCondLst>
                                      <p:childTnLst>
                                        <p:set>
                                          <p:cBhvr>
                                            <p:cTn id="29" dur="1" fill="hold">
                                              <p:stCondLst>
                                                <p:cond delay="0"/>
                                              </p:stCondLst>
                                            </p:cTn>
                                            <p:tgtEl>
                                              <p:spTgt spid="65"/>
                                            </p:tgtEl>
                                            <p:attrNameLst>
                                              <p:attrName>style.visibility</p:attrName>
                                            </p:attrNameLst>
                                          </p:cBhvr>
                                          <p:to>
                                            <p:strVal val="visible"/>
                                          </p:to>
                                        </p:set>
                                        <p:anim calcmode="lin" valueType="num">
                                          <p:cBhvr additive="base">
                                            <p:cTn id="30" dur="500" fill="hold"/>
                                            <p:tgtEl>
                                              <p:spTgt spid="65"/>
                                            </p:tgtEl>
                                            <p:attrNameLst>
                                              <p:attrName>ppt_x</p:attrName>
                                            </p:attrNameLst>
                                          </p:cBhvr>
                                          <p:tavLst>
                                            <p:tav tm="0">
                                              <p:val>
                                                <p:strVal val="#ppt_x"/>
                                              </p:val>
                                            </p:tav>
                                            <p:tav tm="100000">
                                              <p:val>
                                                <p:strVal val="#ppt_x"/>
                                              </p:val>
                                            </p:tav>
                                          </p:tavLst>
                                        </p:anim>
                                        <p:anim calcmode="lin" valueType="num">
                                          <p:cBhvr additive="base">
                                            <p:cTn id="31" dur="500" fill="hold"/>
                                            <p:tgtEl>
                                              <p:spTgt spid="65"/>
                                            </p:tgtEl>
                                            <p:attrNameLst>
                                              <p:attrName>ppt_y</p:attrName>
                                            </p:attrNameLst>
                                          </p:cBhvr>
                                          <p:tavLst>
                                            <p:tav tm="0">
                                              <p:val>
                                                <p:strVal val="1+#ppt_h/2"/>
                                              </p:val>
                                            </p:tav>
                                            <p:tav tm="100000">
                                              <p:val>
                                                <p:strVal val="#ppt_y"/>
                                              </p:val>
                                            </p:tav>
                                          </p:tavLst>
                                        </p:anim>
                                      </p:childTnLst>
                                    </p:cTn>
                                  </p:par>
                                  <p:par>
                                    <p:cTn id="32" presetID="12" presetClass="entr" presetSubtype="8"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anim calcmode="lin" valueType="num">
                                          <p:cBhvr additive="base">
                                            <p:cTn id="34" dur="500"/>
                                            <p:tgtEl>
                                              <p:spTgt spid="66"/>
                                            </p:tgtEl>
                                            <p:attrNameLst>
                                              <p:attrName>ppt_x</p:attrName>
                                            </p:attrNameLst>
                                          </p:cBhvr>
                                          <p:tavLst>
                                            <p:tav tm="0">
                                              <p:val>
                                                <p:strVal val="#ppt_x-#ppt_w*1.125000"/>
                                              </p:val>
                                            </p:tav>
                                            <p:tav tm="100000">
                                              <p:val>
                                                <p:strVal val="#ppt_x"/>
                                              </p:val>
                                            </p:tav>
                                          </p:tavLst>
                                        </p:anim>
                                        <p:animEffect transition="in" filter="wipe(right)">
                                          <p:cBhvr>
                                            <p:cTn id="3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55" grpId="0"/>
          <p:bldP spid="64" grpId="0"/>
          <p:bldP spid="65" grpId="0"/>
          <p:bldP spid="6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528"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par>
                              <p:cTn id="17" fill="hold">
                                <p:stCondLst>
                                  <p:cond delay="1300"/>
                                </p:stCondLst>
                                <p:childTnLst>
                                  <p:par>
                                    <p:cTn id="18" presetID="2" presetClass="entr" presetSubtype="4"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 calcmode="lin" valueType="num">
                                          <p:cBhvr additive="base">
                                            <p:cTn id="20" dur="500" fill="hold"/>
                                            <p:tgtEl>
                                              <p:spTgt spid="55"/>
                                            </p:tgtEl>
                                            <p:attrNameLst>
                                              <p:attrName>ppt_x</p:attrName>
                                            </p:attrNameLst>
                                          </p:cBhvr>
                                          <p:tavLst>
                                            <p:tav tm="0">
                                              <p:val>
                                                <p:strVal val="#ppt_x"/>
                                              </p:val>
                                            </p:tav>
                                            <p:tav tm="100000">
                                              <p:val>
                                                <p:strVal val="#ppt_x"/>
                                              </p:val>
                                            </p:tav>
                                          </p:tavLst>
                                        </p:anim>
                                        <p:anim calcmode="lin" valueType="num">
                                          <p:cBhvr additive="base">
                                            <p:cTn id="21" dur="500" fill="hold"/>
                                            <p:tgtEl>
                                              <p:spTgt spid="55"/>
                                            </p:tgtEl>
                                            <p:attrNameLst>
                                              <p:attrName>ppt_y</p:attrName>
                                            </p:attrNameLst>
                                          </p:cBhvr>
                                          <p:tavLst>
                                            <p:tav tm="0">
                                              <p:val>
                                                <p:strVal val="1+#ppt_h/2"/>
                                              </p:val>
                                            </p:tav>
                                            <p:tav tm="100000">
                                              <p:val>
                                                <p:strVal val="#ppt_y"/>
                                              </p:val>
                                            </p:tav>
                                          </p:tavLst>
                                        </p:anim>
                                      </p:childTnLst>
                                    </p:cTn>
                                  </p:par>
                                </p:childTnLst>
                              </p:cTn>
                            </p:par>
                            <p:par>
                              <p:cTn id="22" fill="hold">
                                <p:stCondLst>
                                  <p:cond delay="1800"/>
                                </p:stCondLst>
                                <p:childTnLst>
                                  <p:par>
                                    <p:cTn id="23" presetID="2" presetClass="entr" presetSubtype="4" fill="hold" grpId="0" nodeType="after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additive="base">
                                            <p:cTn id="25" dur="500" fill="hold"/>
                                            <p:tgtEl>
                                              <p:spTgt spid="64"/>
                                            </p:tgtEl>
                                            <p:attrNameLst>
                                              <p:attrName>ppt_x</p:attrName>
                                            </p:attrNameLst>
                                          </p:cBhvr>
                                          <p:tavLst>
                                            <p:tav tm="0">
                                              <p:val>
                                                <p:strVal val="#ppt_x"/>
                                              </p:val>
                                            </p:tav>
                                            <p:tav tm="100000">
                                              <p:val>
                                                <p:strVal val="#ppt_x"/>
                                              </p:val>
                                            </p:tav>
                                          </p:tavLst>
                                        </p:anim>
                                        <p:anim calcmode="lin" valueType="num">
                                          <p:cBhvr additive="base">
                                            <p:cTn id="26" dur="500" fill="hold"/>
                                            <p:tgtEl>
                                              <p:spTgt spid="64"/>
                                            </p:tgtEl>
                                            <p:attrNameLst>
                                              <p:attrName>ppt_y</p:attrName>
                                            </p:attrNameLst>
                                          </p:cBhvr>
                                          <p:tavLst>
                                            <p:tav tm="0">
                                              <p:val>
                                                <p:strVal val="1+#ppt_h/2"/>
                                              </p:val>
                                            </p:tav>
                                            <p:tav tm="100000">
                                              <p:val>
                                                <p:strVal val="#ppt_y"/>
                                              </p:val>
                                            </p:tav>
                                          </p:tavLst>
                                        </p:anim>
                                      </p:childTnLst>
                                    </p:cTn>
                                  </p:par>
                                </p:childTnLst>
                              </p:cTn>
                            </p:par>
                            <p:par>
                              <p:cTn id="27" fill="hold">
                                <p:stCondLst>
                                  <p:cond delay="2300"/>
                                </p:stCondLst>
                                <p:childTnLst>
                                  <p:par>
                                    <p:cTn id="28" presetID="2" presetClass="entr" presetSubtype="4" fill="hold" grpId="0" nodeType="afterEffect">
                                      <p:stCondLst>
                                        <p:cond delay="0"/>
                                      </p:stCondLst>
                                      <p:childTnLst>
                                        <p:set>
                                          <p:cBhvr>
                                            <p:cTn id="29" dur="1" fill="hold">
                                              <p:stCondLst>
                                                <p:cond delay="0"/>
                                              </p:stCondLst>
                                            </p:cTn>
                                            <p:tgtEl>
                                              <p:spTgt spid="65"/>
                                            </p:tgtEl>
                                            <p:attrNameLst>
                                              <p:attrName>style.visibility</p:attrName>
                                            </p:attrNameLst>
                                          </p:cBhvr>
                                          <p:to>
                                            <p:strVal val="visible"/>
                                          </p:to>
                                        </p:set>
                                        <p:anim calcmode="lin" valueType="num">
                                          <p:cBhvr additive="base">
                                            <p:cTn id="30" dur="500" fill="hold"/>
                                            <p:tgtEl>
                                              <p:spTgt spid="65"/>
                                            </p:tgtEl>
                                            <p:attrNameLst>
                                              <p:attrName>ppt_x</p:attrName>
                                            </p:attrNameLst>
                                          </p:cBhvr>
                                          <p:tavLst>
                                            <p:tav tm="0">
                                              <p:val>
                                                <p:strVal val="#ppt_x"/>
                                              </p:val>
                                            </p:tav>
                                            <p:tav tm="100000">
                                              <p:val>
                                                <p:strVal val="#ppt_x"/>
                                              </p:val>
                                            </p:tav>
                                          </p:tavLst>
                                        </p:anim>
                                        <p:anim calcmode="lin" valueType="num">
                                          <p:cBhvr additive="base">
                                            <p:cTn id="31" dur="500" fill="hold"/>
                                            <p:tgtEl>
                                              <p:spTgt spid="65"/>
                                            </p:tgtEl>
                                            <p:attrNameLst>
                                              <p:attrName>ppt_y</p:attrName>
                                            </p:attrNameLst>
                                          </p:cBhvr>
                                          <p:tavLst>
                                            <p:tav tm="0">
                                              <p:val>
                                                <p:strVal val="1+#ppt_h/2"/>
                                              </p:val>
                                            </p:tav>
                                            <p:tav tm="100000">
                                              <p:val>
                                                <p:strVal val="#ppt_y"/>
                                              </p:val>
                                            </p:tav>
                                          </p:tavLst>
                                        </p:anim>
                                      </p:childTnLst>
                                    </p:cTn>
                                  </p:par>
                                  <p:par>
                                    <p:cTn id="32" presetID="12" presetClass="entr" presetSubtype="8"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anim calcmode="lin" valueType="num">
                                          <p:cBhvr additive="base">
                                            <p:cTn id="34" dur="500"/>
                                            <p:tgtEl>
                                              <p:spTgt spid="66"/>
                                            </p:tgtEl>
                                            <p:attrNameLst>
                                              <p:attrName>ppt_x</p:attrName>
                                            </p:attrNameLst>
                                          </p:cBhvr>
                                          <p:tavLst>
                                            <p:tav tm="0">
                                              <p:val>
                                                <p:strVal val="#ppt_x-#ppt_w*1.125000"/>
                                              </p:val>
                                            </p:tav>
                                            <p:tav tm="100000">
                                              <p:val>
                                                <p:strVal val="#ppt_x"/>
                                              </p:val>
                                            </p:tav>
                                          </p:tavLst>
                                        </p:anim>
                                        <p:animEffect transition="in" filter="wipe(right)">
                                          <p:cBhvr>
                                            <p:cTn id="3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55" grpId="0"/>
          <p:bldP spid="64" grpId="0"/>
          <p:bldP spid="65" grpId="0"/>
          <p:bldP spid="66"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xmlns="" id="{966739ED-7CD1-486B-960B-064DD7B896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66"/>
            <a:ext cx="5286284" cy="1293295"/>
          </a:xfrm>
          <a:prstGeom prst="rect">
            <a:avLst/>
          </a:prstGeom>
        </p:spPr>
      </p:pic>
      <p:sp>
        <p:nvSpPr>
          <p:cNvPr id="18" name="PA-102215">
            <a:extLst>
              <a:ext uri="{FF2B5EF4-FFF2-40B4-BE49-F238E27FC236}">
                <a16:creationId xmlns:a16="http://schemas.microsoft.com/office/drawing/2014/main" xmlns="" id="{213B5986-31FA-4B34-8588-0B30AF7F4FEE}"/>
              </a:ext>
            </a:extLst>
          </p:cNvPr>
          <p:cNvSpPr/>
          <p:nvPr>
            <p:custDataLst>
              <p:tags r:id="rId1"/>
            </p:custDataLst>
          </p:nvPr>
        </p:nvSpPr>
        <p:spPr>
          <a:xfrm>
            <a:off x="4539961" y="1236963"/>
            <a:ext cx="3112078" cy="769441"/>
          </a:xfrm>
          <a:prstGeom prst="rect">
            <a:avLst/>
          </a:prstGeom>
        </p:spPr>
        <p:txBody>
          <a:bodyPr wrap="square">
            <a:spAutoFit/>
          </a:bodyPr>
          <a:lstStyle/>
          <a:p>
            <a:pPr algn="dist"/>
            <a:r>
              <a:rPr lang="zh-CN" altLang="en-US" sz="4400" b="1" dirty="0">
                <a:solidFill>
                  <a:srgbClr val="C00000"/>
                </a:solidFill>
                <a:cs typeface="+mn-ea"/>
                <a:sym typeface="+mn-lt"/>
              </a:rPr>
              <a:t>第四部分</a:t>
            </a:r>
          </a:p>
        </p:txBody>
      </p:sp>
      <p:sp>
        <p:nvSpPr>
          <p:cNvPr id="32" name="PA-102254">
            <a:extLst>
              <a:ext uri="{FF2B5EF4-FFF2-40B4-BE49-F238E27FC236}">
                <a16:creationId xmlns:a16="http://schemas.microsoft.com/office/drawing/2014/main" xmlns="" id="{EF86884F-E2F5-4CB2-9476-B7DA1E8115BD}"/>
              </a:ext>
            </a:extLst>
          </p:cNvPr>
          <p:cNvSpPr txBox="1">
            <a:spLocks noChangeArrowheads="1"/>
          </p:cNvSpPr>
          <p:nvPr>
            <p:custDataLst>
              <p:tags r:id="rId2"/>
            </p:custDataLst>
          </p:nvPr>
        </p:nvSpPr>
        <p:spPr bwMode="auto">
          <a:xfrm>
            <a:off x="534818" y="2647183"/>
            <a:ext cx="11122364" cy="10508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zh-CN" altLang="en-US" sz="6000" b="1" dirty="0">
                <a:solidFill>
                  <a:srgbClr val="C00000"/>
                </a:solidFill>
                <a:cs typeface="+mn-ea"/>
                <a:sym typeface="+mn-lt"/>
              </a:rPr>
              <a:t>新时代中国特色社会主义的伟大成就也是在党的领导下取得的</a:t>
            </a:r>
          </a:p>
        </p:txBody>
      </p:sp>
      <p:grpSp>
        <p:nvGrpSpPr>
          <p:cNvPr id="4" name="组合 3">
            <a:extLst>
              <a:ext uri="{FF2B5EF4-FFF2-40B4-BE49-F238E27FC236}">
                <a16:creationId xmlns:a16="http://schemas.microsoft.com/office/drawing/2014/main" xmlns="" id="{993F630D-C441-4FF0-8315-52E431396878}"/>
              </a:ext>
            </a:extLst>
          </p:cNvPr>
          <p:cNvGrpSpPr/>
          <p:nvPr/>
        </p:nvGrpSpPr>
        <p:grpSpPr>
          <a:xfrm>
            <a:off x="7762343" y="1435653"/>
            <a:ext cx="617328" cy="356702"/>
            <a:chOff x="7762343" y="1435653"/>
            <a:chExt cx="617328" cy="356702"/>
          </a:xfrm>
        </p:grpSpPr>
        <p:sp>
          <p:nvSpPr>
            <p:cNvPr id="2" name="PA-5-Point Star 13">
              <a:extLst>
                <a:ext uri="{FF2B5EF4-FFF2-40B4-BE49-F238E27FC236}">
                  <a16:creationId xmlns:a16="http://schemas.microsoft.com/office/drawing/2014/main" xmlns="" id="{682CFE0E-D956-4F01-BF46-C6A329906205}"/>
                </a:ext>
              </a:extLst>
            </p:cNvPr>
            <p:cNvSpPr/>
            <p:nvPr>
              <p:custDataLst>
                <p:tags r:id="rId5"/>
              </p:custDataLst>
            </p:nvPr>
          </p:nvSpPr>
          <p:spPr>
            <a:xfrm>
              <a:off x="7762343" y="1435653"/>
              <a:ext cx="356702" cy="356702"/>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sp>
          <p:nvSpPr>
            <p:cNvPr id="3" name="PA-5-Point Star 15">
              <a:extLst>
                <a:ext uri="{FF2B5EF4-FFF2-40B4-BE49-F238E27FC236}">
                  <a16:creationId xmlns:a16="http://schemas.microsoft.com/office/drawing/2014/main" xmlns="" id="{3D880FF6-4159-4851-B147-125AB9EF4B41}"/>
                </a:ext>
              </a:extLst>
            </p:cNvPr>
            <p:cNvSpPr/>
            <p:nvPr>
              <p:custDataLst>
                <p:tags r:id="rId6"/>
              </p:custDataLst>
            </p:nvPr>
          </p:nvSpPr>
          <p:spPr>
            <a:xfrm>
              <a:off x="8163721" y="1506029"/>
              <a:ext cx="215950" cy="21595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grpSp>
      <p:grpSp>
        <p:nvGrpSpPr>
          <p:cNvPr id="35" name="组合 34">
            <a:extLst>
              <a:ext uri="{FF2B5EF4-FFF2-40B4-BE49-F238E27FC236}">
                <a16:creationId xmlns:a16="http://schemas.microsoft.com/office/drawing/2014/main" xmlns="" id="{B38A13D7-3844-446B-BF77-821084BD834B}"/>
              </a:ext>
            </a:extLst>
          </p:cNvPr>
          <p:cNvGrpSpPr/>
          <p:nvPr/>
        </p:nvGrpSpPr>
        <p:grpSpPr>
          <a:xfrm flipH="1">
            <a:off x="3812329" y="1425483"/>
            <a:ext cx="617328" cy="356702"/>
            <a:chOff x="7762343" y="1435653"/>
            <a:chExt cx="617328" cy="356702"/>
          </a:xfrm>
        </p:grpSpPr>
        <p:sp>
          <p:nvSpPr>
            <p:cNvPr id="36" name="PA-5-Point Star 13">
              <a:extLst>
                <a:ext uri="{FF2B5EF4-FFF2-40B4-BE49-F238E27FC236}">
                  <a16:creationId xmlns:a16="http://schemas.microsoft.com/office/drawing/2014/main" xmlns="" id="{50419CE6-34B0-42C9-8C44-936E6118BB3F}"/>
                </a:ext>
              </a:extLst>
            </p:cNvPr>
            <p:cNvSpPr/>
            <p:nvPr>
              <p:custDataLst>
                <p:tags r:id="rId3"/>
              </p:custDataLst>
            </p:nvPr>
          </p:nvSpPr>
          <p:spPr>
            <a:xfrm>
              <a:off x="7762343" y="1435653"/>
              <a:ext cx="356702" cy="356702"/>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sp>
          <p:nvSpPr>
            <p:cNvPr id="37" name="PA-5-Point Star 15">
              <a:extLst>
                <a:ext uri="{FF2B5EF4-FFF2-40B4-BE49-F238E27FC236}">
                  <a16:creationId xmlns:a16="http://schemas.microsoft.com/office/drawing/2014/main" xmlns="" id="{72A0D490-F5E0-4BDA-8D1A-3538FD5AC897}"/>
                </a:ext>
              </a:extLst>
            </p:cNvPr>
            <p:cNvSpPr/>
            <p:nvPr>
              <p:custDataLst>
                <p:tags r:id="rId4"/>
              </p:custDataLst>
            </p:nvPr>
          </p:nvSpPr>
          <p:spPr>
            <a:xfrm>
              <a:off x="8163721" y="1506029"/>
              <a:ext cx="215950" cy="21595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grpSp>
      <p:pic>
        <p:nvPicPr>
          <p:cNvPr id="14" name="图片 13">
            <a:extLst>
              <a:ext uri="{FF2B5EF4-FFF2-40B4-BE49-F238E27FC236}">
                <a16:creationId xmlns:a16="http://schemas.microsoft.com/office/drawing/2014/main" xmlns="" id="{D8DF36C8-D80D-4259-83DB-FF8FEE2ECFED}"/>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43359" t="52745"/>
          <a:stretch/>
        </p:blipFill>
        <p:spPr>
          <a:xfrm>
            <a:off x="5286284" y="3947882"/>
            <a:ext cx="6905716" cy="2880650"/>
          </a:xfrm>
          <a:prstGeom prst="rect">
            <a:avLst/>
          </a:prstGeom>
        </p:spPr>
      </p:pic>
      <p:pic>
        <p:nvPicPr>
          <p:cNvPr id="15" name="图片 14">
            <a:extLst>
              <a:ext uri="{FF2B5EF4-FFF2-40B4-BE49-F238E27FC236}">
                <a16:creationId xmlns:a16="http://schemas.microsoft.com/office/drawing/2014/main" xmlns="" id="{26F7F87B-4403-416E-ACD4-6411C4C4F8B0}"/>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72056" b="-1"/>
          <a:stretch/>
        </p:blipFill>
        <p:spPr>
          <a:xfrm>
            <a:off x="1" y="6174000"/>
            <a:ext cx="12191999" cy="771099"/>
          </a:xfrm>
          <a:prstGeom prst="rect">
            <a:avLst/>
          </a:prstGeom>
        </p:spPr>
      </p:pic>
      <p:pic>
        <p:nvPicPr>
          <p:cNvPr id="16" name="图片 15">
            <a:extLst>
              <a:ext uri="{FF2B5EF4-FFF2-40B4-BE49-F238E27FC236}">
                <a16:creationId xmlns:a16="http://schemas.microsoft.com/office/drawing/2014/main" xmlns="" id="{71720774-33CB-4419-AD6E-373F3E391247}"/>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t="3905" r="73273" b="64758"/>
          <a:stretch/>
        </p:blipFill>
        <p:spPr>
          <a:xfrm>
            <a:off x="734078" y="4375192"/>
            <a:ext cx="2339489" cy="1371499"/>
          </a:xfrm>
          <a:prstGeom prst="rect">
            <a:avLst/>
          </a:prstGeom>
        </p:spPr>
      </p:pic>
    </p:spTree>
    <p:extLst>
      <p:ext uri="{BB962C8B-B14F-4D97-AF65-F5344CB8AC3E}">
        <p14:creationId xmlns:p14="http://schemas.microsoft.com/office/powerpoint/2010/main" val="2348362697"/>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1000"/>
                                        <p:tgtEl>
                                          <p:spTgt spid="32"/>
                                        </p:tgtEl>
                                      </p:cBhvr>
                                    </p:animEffect>
                                    <p:anim calcmode="lin" valueType="num">
                                      <p:cBhvr>
                                        <p:cTn id="17" dur="1000" fill="hold"/>
                                        <p:tgtEl>
                                          <p:spTgt spid="32"/>
                                        </p:tgtEl>
                                        <p:attrNameLst>
                                          <p:attrName>ppt_x</p:attrName>
                                        </p:attrNameLst>
                                      </p:cBhvr>
                                      <p:tavLst>
                                        <p:tav tm="0">
                                          <p:val>
                                            <p:strVal val="#ppt_x"/>
                                          </p:val>
                                        </p:tav>
                                        <p:tav tm="100000">
                                          <p:val>
                                            <p:strVal val="#ppt_x"/>
                                          </p:val>
                                        </p:tav>
                                      </p:tavLst>
                                    </p:anim>
                                    <p:anim calcmode="lin" valueType="num">
                                      <p:cBhvr>
                                        <p:cTn id="1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12"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xmlns="" id="{8C199D60-3F16-4852-A296-29A19F91C060}"/>
              </a:ext>
            </a:extLst>
          </p:cNvPr>
          <p:cNvGrpSpPr/>
          <p:nvPr/>
        </p:nvGrpSpPr>
        <p:grpSpPr>
          <a:xfrm>
            <a:off x="740740" y="2213564"/>
            <a:ext cx="10827776" cy="2074611"/>
            <a:chOff x="873300" y="3896993"/>
            <a:chExt cx="5061240" cy="1659953"/>
          </a:xfrm>
        </p:grpSpPr>
        <p:sp>
          <p:nvSpPr>
            <p:cNvPr id="30" name="矩形 29">
              <a:extLst>
                <a:ext uri="{FF2B5EF4-FFF2-40B4-BE49-F238E27FC236}">
                  <a16:creationId xmlns:a16="http://schemas.microsoft.com/office/drawing/2014/main" xmlns="" id="{D0D3F3D2-9B88-4689-B2A2-7E151B1449F0}"/>
                </a:ext>
              </a:extLst>
            </p:cNvPr>
            <p:cNvSpPr/>
            <p:nvPr/>
          </p:nvSpPr>
          <p:spPr>
            <a:xfrm>
              <a:off x="873300" y="3896994"/>
              <a:ext cx="5053761" cy="165995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矩形 30">
              <a:extLst>
                <a:ext uri="{FF2B5EF4-FFF2-40B4-BE49-F238E27FC236}">
                  <a16:creationId xmlns:a16="http://schemas.microsoft.com/office/drawing/2014/main" xmlns="" id="{581A844A-B5E7-4F67-A34F-CA619E5F373D}"/>
                </a:ext>
              </a:extLst>
            </p:cNvPr>
            <p:cNvSpPr/>
            <p:nvPr/>
          </p:nvSpPr>
          <p:spPr>
            <a:xfrm>
              <a:off x="880779" y="3896993"/>
              <a:ext cx="5053761" cy="11755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任意多边形 7">
            <a:extLst>
              <a:ext uri="{FF2B5EF4-FFF2-40B4-BE49-F238E27FC236}">
                <a16:creationId xmlns:a16="http://schemas.microsoft.com/office/drawing/2014/main" xmlns="" id="{EB7681F0-F74E-4A38-BB25-354F9E388EA0}"/>
              </a:ext>
            </a:extLst>
          </p:cNvPr>
          <p:cNvSpPr/>
          <p:nvPr/>
        </p:nvSpPr>
        <p:spPr>
          <a:xfrm>
            <a:off x="-1" y="329729"/>
            <a:ext cx="12192001" cy="737930"/>
          </a:xfrm>
          <a:custGeom>
            <a:avLst/>
            <a:gdLst>
              <a:gd name="connsiteX0" fmla="*/ 1694069 w 12192001"/>
              <a:gd name="connsiteY0" fmla="*/ 0 h 918367"/>
              <a:gd name="connsiteX1" fmla="*/ 4128656 w 12192001"/>
              <a:gd name="connsiteY1" fmla="*/ 0 h 918367"/>
              <a:gd name="connsiteX2" fmla="*/ 4822166 w 12192001"/>
              <a:gd name="connsiteY2" fmla="*/ 0 h 918367"/>
              <a:gd name="connsiteX3" fmla="*/ 12192001 w 12192001"/>
              <a:gd name="connsiteY3" fmla="*/ 0 h 918367"/>
              <a:gd name="connsiteX4" fmla="*/ 12192001 w 12192001"/>
              <a:gd name="connsiteY4" fmla="*/ 918367 h 918367"/>
              <a:gd name="connsiteX5" fmla="*/ 4822166 w 12192001"/>
              <a:gd name="connsiteY5" fmla="*/ 918367 h 918367"/>
              <a:gd name="connsiteX6" fmla="*/ 4128656 w 12192001"/>
              <a:gd name="connsiteY6" fmla="*/ 918367 h 918367"/>
              <a:gd name="connsiteX7" fmla="*/ 1840604 w 12192001"/>
              <a:gd name="connsiteY7" fmla="*/ 918367 h 918367"/>
              <a:gd name="connsiteX8" fmla="*/ 1694069 w 12192001"/>
              <a:gd name="connsiteY8" fmla="*/ 918367 h 918367"/>
              <a:gd name="connsiteX9" fmla="*/ 0 w 12192001"/>
              <a:gd name="connsiteY9" fmla="*/ 918367 h 918367"/>
              <a:gd name="connsiteX10" fmla="*/ 0 w 12192001"/>
              <a:gd name="connsiteY10" fmla="*/ 821795 h 918367"/>
              <a:gd name="connsiteX11" fmla="*/ 1306848 w 12192001"/>
              <a:gd name="connsiteY11" fmla="*/ 821795 h 918367"/>
              <a:gd name="connsiteX12" fmla="*/ 1358721 w 12192001"/>
              <a:gd name="connsiteY12" fmla="*/ 804252 h 918367"/>
              <a:gd name="connsiteX13" fmla="*/ 1440812 w 12192001"/>
              <a:gd name="connsiteY13" fmla="*/ 702894 h 918367"/>
              <a:gd name="connsiteX14" fmla="*/ 1445903 w 12192001"/>
              <a:gd name="connsiteY14" fmla="*/ 663831 h 918367"/>
              <a:gd name="connsiteX15" fmla="*/ 1444119 w 12192001"/>
              <a:gd name="connsiteY15" fmla="*/ 651223 h 918367"/>
              <a:gd name="connsiteX16" fmla="*/ 1444119 w 12192001"/>
              <a:gd name="connsiteY16" fmla="*/ 583754 h 918367"/>
              <a:gd name="connsiteX17" fmla="*/ 1444119 w 12192001"/>
              <a:gd name="connsiteY17" fmla="*/ 267144 h 918367"/>
              <a:gd name="connsiteX18" fmla="*/ 1694069 w 12192001"/>
              <a:gd name="connsiteY18" fmla="*/ 0 h 91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918367">
                <a:moveTo>
                  <a:pt x="1694069" y="0"/>
                </a:moveTo>
                <a:lnTo>
                  <a:pt x="4128656" y="0"/>
                </a:lnTo>
                <a:lnTo>
                  <a:pt x="4822166" y="0"/>
                </a:lnTo>
                <a:lnTo>
                  <a:pt x="12192001" y="0"/>
                </a:lnTo>
                <a:lnTo>
                  <a:pt x="12192001" y="918367"/>
                </a:lnTo>
                <a:lnTo>
                  <a:pt x="4822166" y="918367"/>
                </a:lnTo>
                <a:lnTo>
                  <a:pt x="4128656" y="918367"/>
                </a:lnTo>
                <a:lnTo>
                  <a:pt x="1840604" y="918367"/>
                </a:lnTo>
                <a:lnTo>
                  <a:pt x="1694069" y="918367"/>
                </a:lnTo>
                <a:lnTo>
                  <a:pt x="0" y="918367"/>
                </a:lnTo>
                <a:lnTo>
                  <a:pt x="0" y="821795"/>
                </a:lnTo>
                <a:lnTo>
                  <a:pt x="1306848" y="821795"/>
                </a:lnTo>
                <a:lnTo>
                  <a:pt x="1358721" y="804252"/>
                </a:lnTo>
                <a:cubicBezTo>
                  <a:pt x="1409553" y="779357"/>
                  <a:pt x="1431748" y="742608"/>
                  <a:pt x="1440812" y="702894"/>
                </a:cubicBezTo>
                <a:lnTo>
                  <a:pt x="1445903" y="663831"/>
                </a:lnTo>
                <a:lnTo>
                  <a:pt x="1444119" y="651223"/>
                </a:lnTo>
                <a:lnTo>
                  <a:pt x="1444119" y="583754"/>
                </a:lnTo>
                <a:lnTo>
                  <a:pt x="1444119" y="267144"/>
                </a:lnTo>
                <a:cubicBezTo>
                  <a:pt x="1444119" y="119604"/>
                  <a:pt x="1556025" y="0"/>
                  <a:pt x="169406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Freeform 29">
            <a:extLst>
              <a:ext uri="{FF2B5EF4-FFF2-40B4-BE49-F238E27FC236}">
                <a16:creationId xmlns:a16="http://schemas.microsoft.com/office/drawing/2014/main" xmlns="" id="{58C37983-6507-4FD4-BDBC-D4A15D55A9B4}"/>
              </a:ext>
            </a:extLst>
          </p:cNvPr>
          <p:cNvSpPr/>
          <p:nvPr/>
        </p:nvSpPr>
        <p:spPr bwMode="auto">
          <a:xfrm>
            <a:off x="437102" y="225083"/>
            <a:ext cx="685800" cy="60960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PA-102254">
            <a:extLst>
              <a:ext uri="{FF2B5EF4-FFF2-40B4-BE49-F238E27FC236}">
                <a16:creationId xmlns:a16="http://schemas.microsoft.com/office/drawing/2014/main" xmlns="" id="{4B0BE860-B8D0-4BED-82FA-43FB8B3F4880}"/>
              </a:ext>
            </a:extLst>
          </p:cNvPr>
          <p:cNvSpPr txBox="1">
            <a:spLocks noChangeArrowheads="1"/>
          </p:cNvSpPr>
          <p:nvPr>
            <p:custDataLst>
              <p:tags r:id="rId1"/>
            </p:custDataLst>
          </p:nvPr>
        </p:nvSpPr>
        <p:spPr bwMode="auto">
          <a:xfrm>
            <a:off x="1659285" y="187331"/>
            <a:ext cx="10368592" cy="10508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bg1"/>
                </a:solidFill>
                <a:cs typeface="+mn-ea"/>
                <a:sym typeface="+mn-lt"/>
              </a:rPr>
              <a:t>新时代中国特色社会主义的伟大成就也是在党的领导下取得的</a:t>
            </a:r>
          </a:p>
        </p:txBody>
      </p:sp>
      <p:sp>
        <p:nvSpPr>
          <p:cNvPr id="6" name="1">
            <a:extLst>
              <a:ext uri="{FF2B5EF4-FFF2-40B4-BE49-F238E27FC236}">
                <a16:creationId xmlns:a16="http://schemas.microsoft.com/office/drawing/2014/main" xmlns="" id="{EF4B8702-FBF2-4F9A-9458-AEF1A5F5DE87}"/>
              </a:ext>
            </a:extLst>
          </p:cNvPr>
          <p:cNvSpPr txBox="1"/>
          <p:nvPr/>
        </p:nvSpPr>
        <p:spPr>
          <a:xfrm>
            <a:off x="1422962" y="1425523"/>
            <a:ext cx="8494296" cy="621773"/>
          </a:xfrm>
          <a:prstGeom prst="rect">
            <a:avLst/>
          </a:prstGeom>
          <a:noFill/>
        </p:spPr>
        <p:txBody>
          <a:bodyPr wrap="square" rtlCol="0">
            <a:spAutoFit/>
          </a:bodyPr>
          <a:lstStyle>
            <a:defPPr>
              <a:defRPr lang="zh-CN"/>
            </a:defPPr>
            <a:lvl1pPr algn="ctr">
              <a:defRPr sz="4800" b="1">
                <a:gradFill>
                  <a:gsLst>
                    <a:gs pos="0">
                      <a:srgbClr val="FF0000"/>
                    </a:gs>
                    <a:gs pos="100000">
                      <a:srgbClr val="B40000"/>
                    </a:gs>
                  </a:gsLst>
                  <a:lin ang="5400000" scaled="1"/>
                </a:gra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600" i="0" u="none" strike="noStrike" kern="1200" cap="none" spc="0" normalizeH="0" baseline="0" noProof="0" dirty="0">
                <a:ln>
                  <a:noFill/>
                </a:ln>
                <a:solidFill>
                  <a:srgbClr val="C00000"/>
                </a:solidFill>
                <a:effectLst/>
                <a:uLnTx/>
                <a:uFillTx/>
                <a:latin typeface="+mn-lt"/>
                <a:ea typeface="+mn-ea"/>
                <a:cs typeface="+mn-ea"/>
                <a:sym typeface="+mn-lt"/>
              </a:rPr>
              <a:t>党的十八大以来，中国特色社会主义进入新时代</a:t>
            </a:r>
          </a:p>
        </p:txBody>
      </p:sp>
      <p:sp>
        <p:nvSpPr>
          <p:cNvPr id="14" name="Aitds3">
            <a:extLst>
              <a:ext uri="{FF2B5EF4-FFF2-40B4-BE49-F238E27FC236}">
                <a16:creationId xmlns:a16="http://schemas.microsoft.com/office/drawing/2014/main" xmlns="" id="{02107B5D-34D5-49BF-B056-927FAF43B86D}"/>
              </a:ext>
            </a:extLst>
          </p:cNvPr>
          <p:cNvSpPr/>
          <p:nvPr/>
        </p:nvSpPr>
        <p:spPr>
          <a:xfrm>
            <a:off x="1169277" y="2487719"/>
            <a:ext cx="9662829" cy="1671227"/>
          </a:xfrm>
          <a:prstGeom prst="rect">
            <a:avLst/>
          </a:prstGeom>
        </p:spPr>
        <p:txBody>
          <a:bodyPr wrap="square">
            <a:spAutoFit/>
          </a:bodyPr>
          <a:lstStyle/>
          <a:p>
            <a:pPr marL="0" marR="0" lvl="0" indent="0" algn="just" defTabSz="914400" rtl="0" eaLnBrk="1" fontAlgn="auto" latinLnBrk="0" hangingPunct="1">
              <a:lnSpc>
                <a:spcPct val="135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cs typeface="+mn-ea"/>
                <a:sym typeface="+mn-lt"/>
              </a:rPr>
              <a:t>中国共产党坚持把马克思主义基本原理同新时代中国具体实际结合起来，紧紧围绕新时代坚持和发展什么样的中国特色社会主义、怎样坚持和发展中国特色社会主义这个重大时代课题，团结带领人民进行伟大斗争、建设伟大工程、推进伟大事业、实现伟大梦想，统筹推进“五位一体”总体布局，协调推进“四个全面”战略布局。</a:t>
            </a:r>
            <a:endParaRPr kumimoji="0" lang="zh-CN" altLang="en-US" sz="1900" b="0" i="0" u="none" strike="noStrike" kern="1200" cap="none" spc="0" normalizeH="0" baseline="0" noProof="0" dirty="0">
              <a:ln>
                <a:noFill/>
              </a:ln>
              <a:solidFill>
                <a:srgbClr val="FF0000"/>
              </a:solidFill>
              <a:effectLst/>
              <a:uLnTx/>
              <a:uFillTx/>
              <a:cs typeface="+mn-ea"/>
              <a:sym typeface="+mn-lt"/>
            </a:endParaRPr>
          </a:p>
        </p:txBody>
      </p:sp>
      <p:sp>
        <p:nvSpPr>
          <p:cNvPr id="22" name="Aitds3">
            <a:extLst>
              <a:ext uri="{FF2B5EF4-FFF2-40B4-BE49-F238E27FC236}">
                <a16:creationId xmlns:a16="http://schemas.microsoft.com/office/drawing/2014/main" xmlns="" id="{11496185-D17A-4E94-A77D-EA7FDC674ED5}"/>
              </a:ext>
            </a:extLst>
          </p:cNvPr>
          <p:cNvSpPr/>
          <p:nvPr/>
        </p:nvSpPr>
        <p:spPr>
          <a:xfrm>
            <a:off x="726620" y="4497416"/>
            <a:ext cx="4992196" cy="2006768"/>
          </a:xfrm>
          <a:prstGeom prst="rect">
            <a:avLst/>
          </a:prstGeom>
        </p:spPr>
        <p:txBody>
          <a:bodyPr wrap="square">
            <a:spAutoFit/>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cs typeface="+mn-ea"/>
                <a:sym typeface="+mn-lt"/>
              </a:rPr>
              <a:t>无论是改革发展稳定、内政外交国防，还是治党治国治军，党和国家事业取得全方位、开创性的历史成就，发生深层次、根本性的历史变革，中国特色社会主义制度日趋成熟定性，中华民族迎来了从富起来到强起来的伟大飞跃。</a:t>
            </a:r>
            <a:endParaRPr kumimoji="0" lang="zh-CN" altLang="en-US" sz="1900" b="0" i="0" u="none" strike="noStrike" kern="1200" cap="none" spc="0" normalizeH="0" baseline="0" noProof="0" dirty="0">
              <a:ln>
                <a:noFill/>
              </a:ln>
              <a:solidFill>
                <a:srgbClr val="FF0000"/>
              </a:solidFill>
              <a:effectLst/>
              <a:uLnTx/>
              <a:uFillTx/>
              <a:cs typeface="+mn-ea"/>
              <a:sym typeface="+mn-lt"/>
            </a:endParaRPr>
          </a:p>
        </p:txBody>
      </p:sp>
      <p:sp>
        <p:nvSpPr>
          <p:cNvPr id="28" name="圈箭头">
            <a:extLst>
              <a:ext uri="{FF2B5EF4-FFF2-40B4-BE49-F238E27FC236}">
                <a16:creationId xmlns:a16="http://schemas.microsoft.com/office/drawing/2014/main" xmlns="" id="{882B304C-86B4-4919-A23B-A453464E867F}"/>
              </a:ext>
            </a:extLst>
          </p:cNvPr>
          <p:cNvSpPr/>
          <p:nvPr/>
        </p:nvSpPr>
        <p:spPr>
          <a:xfrm>
            <a:off x="829356" y="1616979"/>
            <a:ext cx="412115" cy="412115"/>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rgbClr val="AF0B06"/>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219215" eaLnBrk="1" fontAlgn="auto" hangingPunct="1">
              <a:spcBef>
                <a:spcPts val="0"/>
              </a:spcBef>
              <a:spcAft>
                <a:spcPts val="0"/>
              </a:spcAft>
              <a:defRPr/>
            </a:pPr>
            <a:endParaRPr lang="zh-CN" altLang="en-US" sz="1351" dirty="0">
              <a:solidFill>
                <a:srgbClr val="FFFFFF"/>
              </a:solidFill>
              <a:cs typeface="+mn-ea"/>
              <a:sym typeface="+mn-lt"/>
            </a:endParaRPr>
          </a:p>
        </p:txBody>
      </p:sp>
      <p:sp>
        <p:nvSpPr>
          <p:cNvPr id="3" name="矩形 2">
            <a:extLst>
              <a:ext uri="{FF2B5EF4-FFF2-40B4-BE49-F238E27FC236}">
                <a16:creationId xmlns:a16="http://schemas.microsoft.com/office/drawing/2014/main" xmlns="" id="{C2BE83AA-B138-488B-84EC-251FA00870BD}"/>
              </a:ext>
            </a:extLst>
          </p:cNvPr>
          <p:cNvSpPr/>
          <p:nvPr/>
        </p:nvSpPr>
        <p:spPr>
          <a:xfrm>
            <a:off x="5840827" y="4497518"/>
            <a:ext cx="5727689" cy="2030753"/>
          </a:xfrm>
          <a:prstGeom prst="rect">
            <a:avLst/>
          </a:prstGeom>
          <a:solidFill>
            <a:srgbClr val="ED02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1">
            <a:extLst>
              <a:ext uri="{FF2B5EF4-FFF2-40B4-BE49-F238E27FC236}">
                <a16:creationId xmlns:a16="http://schemas.microsoft.com/office/drawing/2014/main" xmlns="" id="{3E00539E-FDDE-4250-848A-EE37D16B33A6}"/>
              </a:ext>
            </a:extLst>
          </p:cNvPr>
          <p:cNvSpPr txBox="1"/>
          <p:nvPr/>
        </p:nvSpPr>
        <p:spPr>
          <a:xfrm>
            <a:off x="6084850" y="4513860"/>
            <a:ext cx="2798662" cy="621773"/>
          </a:xfrm>
          <a:prstGeom prst="rect">
            <a:avLst/>
          </a:prstGeom>
          <a:noFill/>
        </p:spPr>
        <p:txBody>
          <a:bodyPr wrap="square" rtlCol="0">
            <a:spAutoFit/>
          </a:bodyPr>
          <a:lstStyle>
            <a:defPPr>
              <a:defRPr lang="zh-CN"/>
            </a:defPPr>
            <a:lvl1pPr algn="ctr">
              <a:defRPr sz="4800" b="1">
                <a:gradFill>
                  <a:gsLst>
                    <a:gs pos="0">
                      <a:srgbClr val="FF0000"/>
                    </a:gs>
                    <a:gs pos="100000">
                      <a:srgbClr val="B40000"/>
                    </a:gs>
                  </a:gsLst>
                  <a:lin ang="5400000" scaled="1"/>
                </a:gra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600" i="0" u="none" strike="noStrike" kern="1200" cap="none" spc="0" normalizeH="0" baseline="0" noProof="0" dirty="0">
                <a:ln>
                  <a:noFill/>
                </a:ln>
                <a:solidFill>
                  <a:schemeClr val="bg1"/>
                </a:solidFill>
                <a:effectLst/>
                <a:uLnTx/>
                <a:uFillTx/>
                <a:latin typeface="+mn-lt"/>
                <a:ea typeface="+mn-ea"/>
                <a:cs typeface="+mn-ea"/>
                <a:sym typeface="+mn-lt"/>
              </a:rPr>
              <a:t>事实充分证明</a:t>
            </a:r>
          </a:p>
        </p:txBody>
      </p:sp>
      <p:sp>
        <p:nvSpPr>
          <p:cNvPr id="27" name="Aitds3">
            <a:extLst>
              <a:ext uri="{FF2B5EF4-FFF2-40B4-BE49-F238E27FC236}">
                <a16:creationId xmlns:a16="http://schemas.microsoft.com/office/drawing/2014/main" xmlns="" id="{9109F5D7-F4EB-4508-BEFA-6E8D1E402BEE}"/>
              </a:ext>
            </a:extLst>
          </p:cNvPr>
          <p:cNvSpPr/>
          <p:nvPr/>
        </p:nvSpPr>
        <p:spPr>
          <a:xfrm>
            <a:off x="6084850" y="5060787"/>
            <a:ext cx="5483666" cy="122193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chemeClr val="bg1"/>
                </a:solidFill>
                <a:effectLst/>
                <a:uLnTx/>
                <a:uFillTx/>
                <a:cs typeface="+mn-ea"/>
                <a:sym typeface="+mn-lt"/>
              </a:rPr>
              <a:t>只有坚持和发展中国特色社会主义，才能实现中华民族伟大复兴</a:t>
            </a:r>
          </a:p>
        </p:txBody>
      </p:sp>
    </p:spTree>
    <p:extLst>
      <p:ext uri="{BB962C8B-B14F-4D97-AF65-F5344CB8AC3E}">
        <p14:creationId xmlns:p14="http://schemas.microsoft.com/office/powerpoint/2010/main" val="425537850"/>
      </p:ext>
    </p:extLst>
  </p:cSld>
  <p:clrMapOvr>
    <a:masterClrMapping/>
  </p:clrMapOvr>
  <mc:AlternateContent xmlns:mc="http://schemas.openxmlformats.org/markup-compatibility/2006" xmlns:p14="http://schemas.microsoft.com/office/powerpoint/2010/main">
    <mc:Choice Requires="p14">
      <p:transition spd="slow" p14:dur="1400" advTm="2000">
        <p14:doors dir="vert"/>
      </p:transition>
    </mc:Choice>
    <mc:Fallback xmlns="">
      <p:transition spd="slow"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528"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par>
                              <p:cTn id="17" fill="hold">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par>
                              <p:cTn id="21" fill="hold">
                                <p:stCondLst>
                                  <p:cond delay="2500"/>
                                </p:stCondLst>
                                <p:childTnLst>
                                  <p:par>
                                    <p:cTn id="22" presetID="22" presetClass="entr" presetSubtype="1"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up)">
                                          <p:cBhvr>
                                            <p:cTn id="24" dur="500"/>
                                            <p:tgtEl>
                                              <p:spTgt spid="22"/>
                                            </p:tgtEl>
                                          </p:cBhvr>
                                        </p:animEffect>
                                      </p:childTnLst>
                                    </p:cTn>
                                  </p:par>
                                </p:childTnLst>
                              </p:cTn>
                            </p:par>
                            <p:par>
                              <p:cTn id="25" fill="hold">
                                <p:stCondLst>
                                  <p:cond delay="3000"/>
                                </p:stCondLst>
                                <p:childTnLst>
                                  <p:par>
                                    <p:cTn id="26" presetID="53" presetClass="entr" presetSubtype="528" fill="hold" grpId="0" nodeType="afterEffect">
                                      <p:stCondLst>
                                        <p:cond delay="0"/>
                                      </p:stCondLst>
                                      <p:iterate type="lt">
                                        <p:tmPct val="10000"/>
                                      </p:iterate>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anim calcmode="lin" valueType="num">
                                          <p:cBhvr>
                                            <p:cTn id="31" dur="500" fill="hold"/>
                                            <p:tgtEl>
                                              <p:spTgt spid="23"/>
                                            </p:tgtEl>
                                            <p:attrNameLst>
                                              <p:attrName>ppt_x</p:attrName>
                                            </p:attrNameLst>
                                          </p:cBhvr>
                                          <p:tavLst>
                                            <p:tav tm="0">
                                              <p:val>
                                                <p:fltVal val="0.5"/>
                                              </p:val>
                                            </p:tav>
                                            <p:tav tm="100000">
                                              <p:val>
                                                <p:strVal val="#ppt_x"/>
                                              </p:val>
                                            </p:tav>
                                          </p:tavLst>
                                        </p:anim>
                                        <p:anim calcmode="lin" valueType="num">
                                          <p:cBhvr>
                                            <p:cTn id="32" dur="500" fill="hold"/>
                                            <p:tgtEl>
                                              <p:spTgt spid="23"/>
                                            </p:tgtEl>
                                            <p:attrNameLst>
                                              <p:attrName>ppt_y</p:attrName>
                                            </p:attrNameLst>
                                          </p:cBhvr>
                                          <p:tavLst>
                                            <p:tav tm="0">
                                              <p:val>
                                                <p:fltVal val="0.5"/>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par>
                                    <p:cTn id="42" presetID="12" presetClass="entr" presetSubtype="8"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500"/>
                                            <p:tgtEl>
                                              <p:spTgt spid="28"/>
                                            </p:tgtEl>
                                            <p:attrNameLst>
                                              <p:attrName>ppt_x</p:attrName>
                                            </p:attrNameLst>
                                          </p:cBhvr>
                                          <p:tavLst>
                                            <p:tav tm="0">
                                              <p:val>
                                                <p:strVal val="#ppt_x-#ppt_w*1.125000"/>
                                              </p:val>
                                            </p:tav>
                                            <p:tav tm="100000">
                                              <p:val>
                                                <p:strVal val="#ppt_x"/>
                                              </p:val>
                                            </p:tav>
                                          </p:tavLst>
                                        </p:anim>
                                        <p:animEffect transition="in" filter="wipe(right)">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14" grpId="0"/>
          <p:bldP spid="22" grpId="0"/>
          <p:bldP spid="28" grpId="0" animBg="1"/>
          <p:bldP spid="3" grpId="0" animBg="1"/>
          <p:bldP spid="23"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528"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par>
                              <p:cTn id="17" fill="hold">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par>
                              <p:cTn id="21" fill="hold">
                                <p:stCondLst>
                                  <p:cond delay="2500"/>
                                </p:stCondLst>
                                <p:childTnLst>
                                  <p:par>
                                    <p:cTn id="22" presetID="22" presetClass="entr" presetSubtype="1"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up)">
                                          <p:cBhvr>
                                            <p:cTn id="24" dur="500"/>
                                            <p:tgtEl>
                                              <p:spTgt spid="22"/>
                                            </p:tgtEl>
                                          </p:cBhvr>
                                        </p:animEffect>
                                      </p:childTnLst>
                                    </p:cTn>
                                  </p:par>
                                </p:childTnLst>
                              </p:cTn>
                            </p:par>
                            <p:par>
                              <p:cTn id="25" fill="hold">
                                <p:stCondLst>
                                  <p:cond delay="3000"/>
                                </p:stCondLst>
                                <p:childTnLst>
                                  <p:par>
                                    <p:cTn id="26" presetID="53" presetClass="entr" presetSubtype="528" fill="hold" grpId="0" nodeType="afterEffect">
                                      <p:stCondLst>
                                        <p:cond delay="0"/>
                                      </p:stCondLst>
                                      <p:iterate type="lt">
                                        <p:tmPct val="10000"/>
                                      </p:iterate>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Effect transition="in" filter="fade">
                                          <p:cBhvr>
                                            <p:cTn id="30" dur="500"/>
                                            <p:tgtEl>
                                              <p:spTgt spid="23"/>
                                            </p:tgtEl>
                                          </p:cBhvr>
                                        </p:animEffect>
                                        <p:anim calcmode="lin" valueType="num">
                                          <p:cBhvr>
                                            <p:cTn id="31" dur="500" fill="hold"/>
                                            <p:tgtEl>
                                              <p:spTgt spid="23"/>
                                            </p:tgtEl>
                                            <p:attrNameLst>
                                              <p:attrName>ppt_x</p:attrName>
                                            </p:attrNameLst>
                                          </p:cBhvr>
                                          <p:tavLst>
                                            <p:tav tm="0">
                                              <p:val>
                                                <p:fltVal val="0.5"/>
                                              </p:val>
                                            </p:tav>
                                            <p:tav tm="100000">
                                              <p:val>
                                                <p:strVal val="#ppt_x"/>
                                              </p:val>
                                            </p:tav>
                                          </p:tavLst>
                                        </p:anim>
                                        <p:anim calcmode="lin" valueType="num">
                                          <p:cBhvr>
                                            <p:cTn id="32" dur="500" fill="hold"/>
                                            <p:tgtEl>
                                              <p:spTgt spid="23"/>
                                            </p:tgtEl>
                                            <p:attrNameLst>
                                              <p:attrName>ppt_y</p:attrName>
                                            </p:attrNameLst>
                                          </p:cBhvr>
                                          <p:tavLst>
                                            <p:tav tm="0">
                                              <p:val>
                                                <p:fltVal val="0.5"/>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par>
                                    <p:cTn id="42" presetID="12" presetClass="entr" presetSubtype="8"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500"/>
                                            <p:tgtEl>
                                              <p:spTgt spid="28"/>
                                            </p:tgtEl>
                                            <p:attrNameLst>
                                              <p:attrName>ppt_x</p:attrName>
                                            </p:attrNameLst>
                                          </p:cBhvr>
                                          <p:tavLst>
                                            <p:tav tm="0">
                                              <p:val>
                                                <p:strVal val="#ppt_x-#ppt_w*1.125000"/>
                                              </p:val>
                                            </p:tav>
                                            <p:tav tm="100000">
                                              <p:val>
                                                <p:strVal val="#ppt_x"/>
                                              </p:val>
                                            </p:tav>
                                          </p:tavLst>
                                        </p:anim>
                                        <p:animEffect transition="in" filter="wipe(right)">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14" grpId="0"/>
          <p:bldP spid="22" grpId="0"/>
          <p:bldP spid="28" grpId="0" animBg="1"/>
          <p:bldP spid="3" grpId="0" animBg="1"/>
          <p:bldP spid="23" grpId="0"/>
          <p:bldP spid="27"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xmlns="" id="{4EE117CD-5FC2-46E7-BEB9-4B68CC1033B4}"/>
              </a:ext>
            </a:extLst>
          </p:cNvPr>
          <p:cNvGrpSpPr/>
          <p:nvPr/>
        </p:nvGrpSpPr>
        <p:grpSpPr>
          <a:xfrm>
            <a:off x="740740" y="2213564"/>
            <a:ext cx="5581486" cy="4015911"/>
            <a:chOff x="873300" y="3896993"/>
            <a:chExt cx="5061240" cy="3213240"/>
          </a:xfrm>
        </p:grpSpPr>
        <p:sp>
          <p:nvSpPr>
            <p:cNvPr id="20" name="矩形 19">
              <a:extLst>
                <a:ext uri="{FF2B5EF4-FFF2-40B4-BE49-F238E27FC236}">
                  <a16:creationId xmlns:a16="http://schemas.microsoft.com/office/drawing/2014/main" xmlns="" id="{78E76788-9561-4DF4-8221-A34EFB013FE4}"/>
                </a:ext>
              </a:extLst>
            </p:cNvPr>
            <p:cNvSpPr/>
            <p:nvPr/>
          </p:nvSpPr>
          <p:spPr>
            <a:xfrm>
              <a:off x="873300" y="3896993"/>
              <a:ext cx="5053761" cy="321324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矩形 20">
              <a:extLst>
                <a:ext uri="{FF2B5EF4-FFF2-40B4-BE49-F238E27FC236}">
                  <a16:creationId xmlns:a16="http://schemas.microsoft.com/office/drawing/2014/main" xmlns="" id="{C7255C96-D952-4E80-9719-7F0FDBCDCFAC}"/>
                </a:ext>
              </a:extLst>
            </p:cNvPr>
            <p:cNvSpPr/>
            <p:nvPr/>
          </p:nvSpPr>
          <p:spPr>
            <a:xfrm>
              <a:off x="880779" y="3896993"/>
              <a:ext cx="5053761" cy="11755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任意多边形 7">
            <a:extLst>
              <a:ext uri="{FF2B5EF4-FFF2-40B4-BE49-F238E27FC236}">
                <a16:creationId xmlns:a16="http://schemas.microsoft.com/office/drawing/2014/main" xmlns="" id="{EB7681F0-F74E-4A38-BB25-354F9E388EA0}"/>
              </a:ext>
            </a:extLst>
          </p:cNvPr>
          <p:cNvSpPr/>
          <p:nvPr/>
        </p:nvSpPr>
        <p:spPr>
          <a:xfrm>
            <a:off x="-1" y="329729"/>
            <a:ext cx="12192001" cy="737930"/>
          </a:xfrm>
          <a:custGeom>
            <a:avLst/>
            <a:gdLst>
              <a:gd name="connsiteX0" fmla="*/ 1694069 w 12192001"/>
              <a:gd name="connsiteY0" fmla="*/ 0 h 918367"/>
              <a:gd name="connsiteX1" fmla="*/ 4128656 w 12192001"/>
              <a:gd name="connsiteY1" fmla="*/ 0 h 918367"/>
              <a:gd name="connsiteX2" fmla="*/ 4822166 w 12192001"/>
              <a:gd name="connsiteY2" fmla="*/ 0 h 918367"/>
              <a:gd name="connsiteX3" fmla="*/ 12192001 w 12192001"/>
              <a:gd name="connsiteY3" fmla="*/ 0 h 918367"/>
              <a:gd name="connsiteX4" fmla="*/ 12192001 w 12192001"/>
              <a:gd name="connsiteY4" fmla="*/ 918367 h 918367"/>
              <a:gd name="connsiteX5" fmla="*/ 4822166 w 12192001"/>
              <a:gd name="connsiteY5" fmla="*/ 918367 h 918367"/>
              <a:gd name="connsiteX6" fmla="*/ 4128656 w 12192001"/>
              <a:gd name="connsiteY6" fmla="*/ 918367 h 918367"/>
              <a:gd name="connsiteX7" fmla="*/ 1840604 w 12192001"/>
              <a:gd name="connsiteY7" fmla="*/ 918367 h 918367"/>
              <a:gd name="connsiteX8" fmla="*/ 1694069 w 12192001"/>
              <a:gd name="connsiteY8" fmla="*/ 918367 h 918367"/>
              <a:gd name="connsiteX9" fmla="*/ 0 w 12192001"/>
              <a:gd name="connsiteY9" fmla="*/ 918367 h 918367"/>
              <a:gd name="connsiteX10" fmla="*/ 0 w 12192001"/>
              <a:gd name="connsiteY10" fmla="*/ 821795 h 918367"/>
              <a:gd name="connsiteX11" fmla="*/ 1306848 w 12192001"/>
              <a:gd name="connsiteY11" fmla="*/ 821795 h 918367"/>
              <a:gd name="connsiteX12" fmla="*/ 1358721 w 12192001"/>
              <a:gd name="connsiteY12" fmla="*/ 804252 h 918367"/>
              <a:gd name="connsiteX13" fmla="*/ 1440812 w 12192001"/>
              <a:gd name="connsiteY13" fmla="*/ 702894 h 918367"/>
              <a:gd name="connsiteX14" fmla="*/ 1445903 w 12192001"/>
              <a:gd name="connsiteY14" fmla="*/ 663831 h 918367"/>
              <a:gd name="connsiteX15" fmla="*/ 1444119 w 12192001"/>
              <a:gd name="connsiteY15" fmla="*/ 651223 h 918367"/>
              <a:gd name="connsiteX16" fmla="*/ 1444119 w 12192001"/>
              <a:gd name="connsiteY16" fmla="*/ 583754 h 918367"/>
              <a:gd name="connsiteX17" fmla="*/ 1444119 w 12192001"/>
              <a:gd name="connsiteY17" fmla="*/ 267144 h 918367"/>
              <a:gd name="connsiteX18" fmla="*/ 1694069 w 12192001"/>
              <a:gd name="connsiteY18" fmla="*/ 0 h 91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918367">
                <a:moveTo>
                  <a:pt x="1694069" y="0"/>
                </a:moveTo>
                <a:lnTo>
                  <a:pt x="4128656" y="0"/>
                </a:lnTo>
                <a:lnTo>
                  <a:pt x="4822166" y="0"/>
                </a:lnTo>
                <a:lnTo>
                  <a:pt x="12192001" y="0"/>
                </a:lnTo>
                <a:lnTo>
                  <a:pt x="12192001" y="918367"/>
                </a:lnTo>
                <a:lnTo>
                  <a:pt x="4822166" y="918367"/>
                </a:lnTo>
                <a:lnTo>
                  <a:pt x="4128656" y="918367"/>
                </a:lnTo>
                <a:lnTo>
                  <a:pt x="1840604" y="918367"/>
                </a:lnTo>
                <a:lnTo>
                  <a:pt x="1694069" y="918367"/>
                </a:lnTo>
                <a:lnTo>
                  <a:pt x="0" y="918367"/>
                </a:lnTo>
                <a:lnTo>
                  <a:pt x="0" y="821795"/>
                </a:lnTo>
                <a:lnTo>
                  <a:pt x="1306848" y="821795"/>
                </a:lnTo>
                <a:lnTo>
                  <a:pt x="1358721" y="804252"/>
                </a:lnTo>
                <a:cubicBezTo>
                  <a:pt x="1409553" y="779357"/>
                  <a:pt x="1431748" y="742608"/>
                  <a:pt x="1440812" y="702894"/>
                </a:cubicBezTo>
                <a:lnTo>
                  <a:pt x="1445903" y="663831"/>
                </a:lnTo>
                <a:lnTo>
                  <a:pt x="1444119" y="651223"/>
                </a:lnTo>
                <a:lnTo>
                  <a:pt x="1444119" y="583754"/>
                </a:lnTo>
                <a:lnTo>
                  <a:pt x="1444119" y="267144"/>
                </a:lnTo>
                <a:cubicBezTo>
                  <a:pt x="1444119" y="119604"/>
                  <a:pt x="1556025" y="0"/>
                  <a:pt x="169406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Freeform 29">
            <a:extLst>
              <a:ext uri="{FF2B5EF4-FFF2-40B4-BE49-F238E27FC236}">
                <a16:creationId xmlns:a16="http://schemas.microsoft.com/office/drawing/2014/main" xmlns="" id="{58C37983-6507-4FD4-BDBC-D4A15D55A9B4}"/>
              </a:ext>
            </a:extLst>
          </p:cNvPr>
          <p:cNvSpPr/>
          <p:nvPr/>
        </p:nvSpPr>
        <p:spPr bwMode="auto">
          <a:xfrm>
            <a:off x="437102" y="225083"/>
            <a:ext cx="685800" cy="60960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PA-102254">
            <a:extLst>
              <a:ext uri="{FF2B5EF4-FFF2-40B4-BE49-F238E27FC236}">
                <a16:creationId xmlns:a16="http://schemas.microsoft.com/office/drawing/2014/main" xmlns="" id="{4B0BE860-B8D0-4BED-82FA-43FB8B3F4880}"/>
              </a:ext>
            </a:extLst>
          </p:cNvPr>
          <p:cNvSpPr txBox="1">
            <a:spLocks noChangeArrowheads="1"/>
          </p:cNvSpPr>
          <p:nvPr>
            <p:custDataLst>
              <p:tags r:id="rId1"/>
            </p:custDataLst>
          </p:nvPr>
        </p:nvSpPr>
        <p:spPr bwMode="auto">
          <a:xfrm>
            <a:off x="1659285" y="187331"/>
            <a:ext cx="10368592" cy="10508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bg1"/>
                </a:solidFill>
                <a:cs typeface="+mn-ea"/>
                <a:sym typeface="+mn-lt"/>
              </a:rPr>
              <a:t>新时代中国特色社会主义的伟大成就也是在党的领导下取得的</a:t>
            </a:r>
          </a:p>
        </p:txBody>
      </p:sp>
      <p:sp>
        <p:nvSpPr>
          <p:cNvPr id="10" name="Aitds3-1">
            <a:extLst>
              <a:ext uri="{FF2B5EF4-FFF2-40B4-BE49-F238E27FC236}">
                <a16:creationId xmlns:a16="http://schemas.microsoft.com/office/drawing/2014/main" xmlns="" id="{A0D6F5DD-A039-4F33-92E1-C45B2C24E104}"/>
              </a:ext>
            </a:extLst>
          </p:cNvPr>
          <p:cNvSpPr/>
          <p:nvPr/>
        </p:nvSpPr>
        <p:spPr>
          <a:xfrm>
            <a:off x="1035413" y="1409919"/>
            <a:ext cx="5928478" cy="704850"/>
          </a:xfrm>
          <a:prstGeom prst="roundRect">
            <a:avLst/>
          </a:prstGeom>
          <a:noFill/>
          <a:ln w="12700" cap="flat" cmpd="sng" algn="ctr">
            <a:noFill/>
            <a:prstDash val="solid"/>
            <a:miter lim="800000"/>
          </a:ln>
          <a:effectLst>
            <a:outerShdw blurRad="50800" dist="38100" dir="5400000" algn="t"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300" normalizeH="0" baseline="0" noProof="0" dirty="0">
                <a:ln>
                  <a:noFill/>
                </a:ln>
                <a:solidFill>
                  <a:srgbClr val="C00000"/>
                </a:solidFill>
                <a:uLnTx/>
                <a:uFillTx/>
                <a:cs typeface="+mn-ea"/>
                <a:sym typeface="+mn-lt"/>
              </a:rPr>
              <a:t>深化对“三大规律”的认识</a:t>
            </a:r>
          </a:p>
        </p:txBody>
      </p:sp>
      <p:sp>
        <p:nvSpPr>
          <p:cNvPr id="13" name="Aitds6">
            <a:extLst>
              <a:ext uri="{FF2B5EF4-FFF2-40B4-BE49-F238E27FC236}">
                <a16:creationId xmlns:a16="http://schemas.microsoft.com/office/drawing/2014/main" xmlns="" id="{F7ECDB6B-9EE2-4210-A6FC-016DE33B00EF}"/>
              </a:ext>
            </a:extLst>
          </p:cNvPr>
          <p:cNvSpPr txBox="1"/>
          <p:nvPr/>
        </p:nvSpPr>
        <p:spPr>
          <a:xfrm>
            <a:off x="938380" y="2449807"/>
            <a:ext cx="5157620" cy="3661836"/>
          </a:xfrm>
          <a:prstGeom prst="rect">
            <a:avLst/>
          </a:prstGeom>
          <a:noFill/>
        </p:spPr>
        <p:txBody>
          <a:bodyPr wrap="square" rtlCol="0">
            <a:spAutoFit/>
          </a:bodyPr>
          <a:lstStyle/>
          <a:p>
            <a:pPr marL="0" marR="0" lvl="0" indent="0" algn="just" defTabSz="914400" rtl="0" eaLnBrk="1" fontAlgn="auto" latinLnBrk="0" hangingPunct="1">
              <a:lnSpc>
                <a:spcPct val="130000"/>
              </a:lnSpc>
              <a:spcBef>
                <a:spcPts val="0"/>
              </a:spcBef>
              <a:spcAft>
                <a:spcPts val="0"/>
              </a:spcAft>
              <a:buClr>
                <a:srgbClr val="C00000"/>
              </a:buClr>
              <a:buSzTx/>
              <a:buFontTx/>
              <a:buNone/>
              <a:tabLst/>
              <a:defRPr/>
            </a:pPr>
            <a:r>
              <a:rPr kumimoji="0" lang="zh-CN" altLang="en-US" sz="2000" b="0" i="0" u="none" strike="noStrike" kern="1200" cap="none" spc="0" normalizeH="0" baseline="0" noProof="0" dirty="0">
                <a:ln>
                  <a:noFill/>
                </a:ln>
                <a:solidFill>
                  <a:prstClr val="black"/>
                </a:solidFill>
                <a:effectLst/>
                <a:uLnTx/>
                <a:uFillTx/>
                <a:cs typeface="+mn-ea"/>
                <a:sym typeface="+mn-lt"/>
              </a:rPr>
              <a:t>中国共产党进一步深化了对“三大规律”的认识，形成了习近平新时代中国特色社会主义思想，全面系统地回答了坚持和发展中国特色社会主义的总任务、要解决的主要矛盾、推进发展的总体布局和战略布局、深化改革总目标、依法治国总目标、强军目标、大国外交等方面的问题，深刻揭示了中国特色社会主义的本质特征、中国特色社会主义制度的最大优势以及最高政治领导力量</a:t>
            </a:r>
          </a:p>
        </p:txBody>
      </p:sp>
      <p:sp>
        <p:nvSpPr>
          <p:cNvPr id="14" name="Aitds3">
            <a:extLst>
              <a:ext uri="{FF2B5EF4-FFF2-40B4-BE49-F238E27FC236}">
                <a16:creationId xmlns:a16="http://schemas.microsoft.com/office/drawing/2014/main" xmlns="" id="{83BA72C0-8E16-40CC-BC5D-C535651DB59B}"/>
              </a:ext>
            </a:extLst>
          </p:cNvPr>
          <p:cNvSpPr/>
          <p:nvPr/>
        </p:nvSpPr>
        <p:spPr>
          <a:xfrm>
            <a:off x="6590149" y="2118115"/>
            <a:ext cx="5157620" cy="2065950"/>
          </a:xfrm>
          <a:prstGeom prst="rect">
            <a:avLst/>
          </a:prstGeom>
        </p:spPr>
        <p:txBody>
          <a:bodyPr wrap="square">
            <a:spAutoFit/>
          </a:bodyPr>
          <a:lstStyle/>
          <a:p>
            <a:pPr marL="0" marR="0" lvl="0" indent="0" algn="just" defTabSz="914400" rtl="0" eaLnBrk="1" fontAlgn="auto" latinLnBrk="0" hangingPunct="1">
              <a:lnSpc>
                <a:spcPct val="135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cs typeface="+mn-ea"/>
                <a:sym typeface="+mn-lt"/>
              </a:rPr>
              <a:t>党的</a:t>
            </a:r>
            <a:r>
              <a:rPr kumimoji="0" lang="zh-CN" altLang="en-US" sz="1900" b="0" i="0" u="none" strike="noStrike" kern="1200" cap="none" spc="0" normalizeH="0" baseline="0" noProof="0" dirty="0">
                <a:ln>
                  <a:noFill/>
                </a:ln>
                <a:solidFill>
                  <a:srgbClr val="C00000"/>
                </a:solidFill>
                <a:effectLst/>
                <a:uLnTx/>
                <a:uFillTx/>
                <a:cs typeface="+mn-ea"/>
                <a:sym typeface="+mn-lt"/>
              </a:rPr>
              <a:t>十九届四中全会</a:t>
            </a:r>
            <a:r>
              <a:rPr kumimoji="0" lang="zh-CN" altLang="en-US" sz="1900" b="0" i="0" u="none" strike="noStrike" kern="1200" cap="none" spc="0" normalizeH="0" baseline="0" noProof="0" dirty="0">
                <a:ln>
                  <a:noFill/>
                </a:ln>
                <a:solidFill>
                  <a:prstClr val="black"/>
                </a:solidFill>
                <a:effectLst/>
                <a:uLnTx/>
                <a:uFillTx/>
                <a:cs typeface="+mn-ea"/>
                <a:sym typeface="+mn-lt"/>
              </a:rPr>
              <a:t>，在党的十八届三中全会和党的十九大重大部署基础上，对坚持和完善中国特色社会主义制度、推进国家治理体系和治理能力现代化进行了系统总结，并提出了与时俱进完善和发展的前进方向和工作要求。</a:t>
            </a:r>
            <a:endParaRPr kumimoji="0" lang="zh-CN" altLang="en-US" sz="1900" b="0" i="0" u="none" strike="noStrike" kern="1200" cap="none" spc="0" normalizeH="0" baseline="0" noProof="0" dirty="0">
              <a:ln>
                <a:noFill/>
              </a:ln>
              <a:solidFill>
                <a:srgbClr val="FF0000"/>
              </a:solidFill>
              <a:effectLst/>
              <a:uLnTx/>
              <a:uFillTx/>
              <a:cs typeface="+mn-ea"/>
              <a:sym typeface="+mn-lt"/>
            </a:endParaRPr>
          </a:p>
        </p:txBody>
      </p:sp>
      <p:grpSp>
        <p:nvGrpSpPr>
          <p:cNvPr id="15" name="组合 14">
            <a:extLst>
              <a:ext uri="{FF2B5EF4-FFF2-40B4-BE49-F238E27FC236}">
                <a16:creationId xmlns:a16="http://schemas.microsoft.com/office/drawing/2014/main" xmlns="" id="{7194854B-6AC0-44E7-BE50-E312CA64D59E}"/>
              </a:ext>
            </a:extLst>
          </p:cNvPr>
          <p:cNvGrpSpPr/>
          <p:nvPr/>
        </p:nvGrpSpPr>
        <p:grpSpPr>
          <a:xfrm>
            <a:off x="6684876" y="4269355"/>
            <a:ext cx="4949105" cy="1896358"/>
            <a:chOff x="614363" y="5172847"/>
            <a:chExt cx="12192000" cy="1896358"/>
          </a:xfrm>
        </p:grpSpPr>
        <p:sp>
          <p:nvSpPr>
            <p:cNvPr id="16" name="矩形 15">
              <a:extLst>
                <a:ext uri="{FF2B5EF4-FFF2-40B4-BE49-F238E27FC236}">
                  <a16:creationId xmlns:a16="http://schemas.microsoft.com/office/drawing/2014/main" xmlns="" id="{858AAA07-CEB1-44F9-AEE9-0CA2D483C436}"/>
                </a:ext>
              </a:extLst>
            </p:cNvPr>
            <p:cNvSpPr/>
            <p:nvPr/>
          </p:nvSpPr>
          <p:spPr>
            <a:xfrm>
              <a:off x="614363" y="5172847"/>
              <a:ext cx="12192000" cy="18963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7" name="矩形 16">
              <a:extLst>
                <a:ext uri="{FF2B5EF4-FFF2-40B4-BE49-F238E27FC236}">
                  <a16:creationId xmlns:a16="http://schemas.microsoft.com/office/drawing/2014/main" xmlns="" id="{C1974FAC-9248-4818-A167-7072ED02636B}"/>
                </a:ext>
              </a:extLst>
            </p:cNvPr>
            <p:cNvSpPr/>
            <p:nvPr/>
          </p:nvSpPr>
          <p:spPr>
            <a:xfrm>
              <a:off x="1591823" y="5280340"/>
              <a:ext cx="10321160" cy="1612749"/>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white"/>
                  </a:solidFill>
                  <a:effectLst/>
                  <a:uLnTx/>
                  <a:uFillTx/>
                  <a:cs typeface="+mn-ea"/>
                  <a:sym typeface="+mn-lt"/>
                </a:rPr>
                <a:t>坚持中国共产党领导，既是中国特色社会主义制度的显著优势，在中国特色社会主义国家制度和治理体系中处于核心地位</a:t>
              </a:r>
            </a:p>
          </p:txBody>
        </p:sp>
      </p:grpSp>
      <p:sp>
        <p:nvSpPr>
          <p:cNvPr id="18" name="圈箭头">
            <a:extLst>
              <a:ext uri="{FF2B5EF4-FFF2-40B4-BE49-F238E27FC236}">
                <a16:creationId xmlns:a16="http://schemas.microsoft.com/office/drawing/2014/main" xmlns="" id="{F51D3DFB-1FE3-45FF-ACB0-30914CDC5FC7}"/>
              </a:ext>
            </a:extLst>
          </p:cNvPr>
          <p:cNvSpPr/>
          <p:nvPr/>
        </p:nvSpPr>
        <p:spPr>
          <a:xfrm>
            <a:off x="829356" y="1616979"/>
            <a:ext cx="412115" cy="412115"/>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rgbClr val="AF0B06"/>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219215" eaLnBrk="1" fontAlgn="auto" hangingPunct="1">
              <a:spcBef>
                <a:spcPts val="0"/>
              </a:spcBef>
              <a:spcAft>
                <a:spcPts val="0"/>
              </a:spcAft>
              <a:defRPr/>
            </a:pPr>
            <a:endParaRPr lang="zh-CN" altLang="en-US" sz="1351" dirty="0">
              <a:solidFill>
                <a:srgbClr val="FFFFFF"/>
              </a:solidFill>
              <a:cs typeface="+mn-ea"/>
              <a:sym typeface="+mn-lt"/>
            </a:endParaRPr>
          </a:p>
        </p:txBody>
      </p:sp>
    </p:spTree>
    <p:extLst>
      <p:ext uri="{BB962C8B-B14F-4D97-AF65-F5344CB8AC3E}">
        <p14:creationId xmlns:p14="http://schemas.microsoft.com/office/powerpoint/2010/main" val="3214727846"/>
      </p:ext>
    </p:extLst>
  </p:cSld>
  <p:clrMapOvr>
    <a:masterClrMapping/>
  </p:clrMapOvr>
  <mc:AlternateContent xmlns:mc="http://schemas.openxmlformats.org/markup-compatibility/2006" xmlns:p14="http://schemas.microsoft.com/office/powerpoint/2010/main">
    <mc:Choice Requires="p14">
      <p:transition spd="slow" p14:dur="1400" advTm="2000">
        <p14:doors dir="vert"/>
      </p:transition>
    </mc:Choice>
    <mc:Fallback xmlns="">
      <p:transition spd="slow"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par>
                                    <p:cTn id="16" presetID="2" presetClass="entr" presetSubtype="4"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par>
                                    <p:cTn id="20" presetID="12" presetClass="entr" presetSubtype="8"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p:tgtEl>
                                              <p:spTgt spid="18"/>
                                            </p:tgtEl>
                                            <p:attrNameLst>
                                              <p:attrName>ppt_x</p:attrName>
                                            </p:attrNameLst>
                                          </p:cBhvr>
                                          <p:tavLst>
                                            <p:tav tm="0">
                                              <p:val>
                                                <p:strVal val="#ppt_x-#ppt_w*1.125000"/>
                                              </p:val>
                                            </p:tav>
                                            <p:tav tm="100000">
                                              <p:val>
                                                <p:strVal val="#ppt_x"/>
                                              </p:val>
                                            </p:tav>
                                          </p:tavLst>
                                        </p:anim>
                                        <p:animEffect transition="in" filter="wipe(right)">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4" grpId="0"/>
          <p:bldP spid="1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par>
                                    <p:cTn id="16" presetID="2" presetClass="entr" presetSubtype="4"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par>
                                    <p:cTn id="20" presetID="12" presetClass="entr" presetSubtype="8"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p:tgtEl>
                                              <p:spTgt spid="18"/>
                                            </p:tgtEl>
                                            <p:attrNameLst>
                                              <p:attrName>ppt_x</p:attrName>
                                            </p:attrNameLst>
                                          </p:cBhvr>
                                          <p:tavLst>
                                            <p:tav tm="0">
                                              <p:val>
                                                <p:strVal val="#ppt_x-#ppt_w*1.125000"/>
                                              </p:val>
                                            </p:tav>
                                            <p:tav tm="100000">
                                              <p:val>
                                                <p:strVal val="#ppt_x"/>
                                              </p:val>
                                            </p:tav>
                                          </p:tavLst>
                                        </p:anim>
                                        <p:animEffect transition="in" filter="wipe(right)">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4" grpId="0"/>
          <p:bldP spid="18"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7">
            <a:extLst>
              <a:ext uri="{FF2B5EF4-FFF2-40B4-BE49-F238E27FC236}">
                <a16:creationId xmlns:a16="http://schemas.microsoft.com/office/drawing/2014/main" xmlns="" id="{EB7681F0-F74E-4A38-BB25-354F9E388EA0}"/>
              </a:ext>
            </a:extLst>
          </p:cNvPr>
          <p:cNvSpPr/>
          <p:nvPr/>
        </p:nvSpPr>
        <p:spPr>
          <a:xfrm>
            <a:off x="-1" y="329729"/>
            <a:ext cx="12192001" cy="737930"/>
          </a:xfrm>
          <a:custGeom>
            <a:avLst/>
            <a:gdLst>
              <a:gd name="connsiteX0" fmla="*/ 1694069 w 12192001"/>
              <a:gd name="connsiteY0" fmla="*/ 0 h 918367"/>
              <a:gd name="connsiteX1" fmla="*/ 4128656 w 12192001"/>
              <a:gd name="connsiteY1" fmla="*/ 0 h 918367"/>
              <a:gd name="connsiteX2" fmla="*/ 4822166 w 12192001"/>
              <a:gd name="connsiteY2" fmla="*/ 0 h 918367"/>
              <a:gd name="connsiteX3" fmla="*/ 12192001 w 12192001"/>
              <a:gd name="connsiteY3" fmla="*/ 0 h 918367"/>
              <a:gd name="connsiteX4" fmla="*/ 12192001 w 12192001"/>
              <a:gd name="connsiteY4" fmla="*/ 918367 h 918367"/>
              <a:gd name="connsiteX5" fmla="*/ 4822166 w 12192001"/>
              <a:gd name="connsiteY5" fmla="*/ 918367 h 918367"/>
              <a:gd name="connsiteX6" fmla="*/ 4128656 w 12192001"/>
              <a:gd name="connsiteY6" fmla="*/ 918367 h 918367"/>
              <a:gd name="connsiteX7" fmla="*/ 1840604 w 12192001"/>
              <a:gd name="connsiteY7" fmla="*/ 918367 h 918367"/>
              <a:gd name="connsiteX8" fmla="*/ 1694069 w 12192001"/>
              <a:gd name="connsiteY8" fmla="*/ 918367 h 918367"/>
              <a:gd name="connsiteX9" fmla="*/ 0 w 12192001"/>
              <a:gd name="connsiteY9" fmla="*/ 918367 h 918367"/>
              <a:gd name="connsiteX10" fmla="*/ 0 w 12192001"/>
              <a:gd name="connsiteY10" fmla="*/ 821795 h 918367"/>
              <a:gd name="connsiteX11" fmla="*/ 1306848 w 12192001"/>
              <a:gd name="connsiteY11" fmla="*/ 821795 h 918367"/>
              <a:gd name="connsiteX12" fmla="*/ 1358721 w 12192001"/>
              <a:gd name="connsiteY12" fmla="*/ 804252 h 918367"/>
              <a:gd name="connsiteX13" fmla="*/ 1440812 w 12192001"/>
              <a:gd name="connsiteY13" fmla="*/ 702894 h 918367"/>
              <a:gd name="connsiteX14" fmla="*/ 1445903 w 12192001"/>
              <a:gd name="connsiteY14" fmla="*/ 663831 h 918367"/>
              <a:gd name="connsiteX15" fmla="*/ 1444119 w 12192001"/>
              <a:gd name="connsiteY15" fmla="*/ 651223 h 918367"/>
              <a:gd name="connsiteX16" fmla="*/ 1444119 w 12192001"/>
              <a:gd name="connsiteY16" fmla="*/ 583754 h 918367"/>
              <a:gd name="connsiteX17" fmla="*/ 1444119 w 12192001"/>
              <a:gd name="connsiteY17" fmla="*/ 267144 h 918367"/>
              <a:gd name="connsiteX18" fmla="*/ 1694069 w 12192001"/>
              <a:gd name="connsiteY18" fmla="*/ 0 h 91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918367">
                <a:moveTo>
                  <a:pt x="1694069" y="0"/>
                </a:moveTo>
                <a:lnTo>
                  <a:pt x="4128656" y="0"/>
                </a:lnTo>
                <a:lnTo>
                  <a:pt x="4822166" y="0"/>
                </a:lnTo>
                <a:lnTo>
                  <a:pt x="12192001" y="0"/>
                </a:lnTo>
                <a:lnTo>
                  <a:pt x="12192001" y="918367"/>
                </a:lnTo>
                <a:lnTo>
                  <a:pt x="4822166" y="918367"/>
                </a:lnTo>
                <a:lnTo>
                  <a:pt x="4128656" y="918367"/>
                </a:lnTo>
                <a:lnTo>
                  <a:pt x="1840604" y="918367"/>
                </a:lnTo>
                <a:lnTo>
                  <a:pt x="1694069" y="918367"/>
                </a:lnTo>
                <a:lnTo>
                  <a:pt x="0" y="918367"/>
                </a:lnTo>
                <a:lnTo>
                  <a:pt x="0" y="821795"/>
                </a:lnTo>
                <a:lnTo>
                  <a:pt x="1306848" y="821795"/>
                </a:lnTo>
                <a:lnTo>
                  <a:pt x="1358721" y="804252"/>
                </a:lnTo>
                <a:cubicBezTo>
                  <a:pt x="1409553" y="779357"/>
                  <a:pt x="1431748" y="742608"/>
                  <a:pt x="1440812" y="702894"/>
                </a:cubicBezTo>
                <a:lnTo>
                  <a:pt x="1445903" y="663831"/>
                </a:lnTo>
                <a:lnTo>
                  <a:pt x="1444119" y="651223"/>
                </a:lnTo>
                <a:lnTo>
                  <a:pt x="1444119" y="583754"/>
                </a:lnTo>
                <a:lnTo>
                  <a:pt x="1444119" y="267144"/>
                </a:lnTo>
                <a:cubicBezTo>
                  <a:pt x="1444119" y="119604"/>
                  <a:pt x="1556025" y="0"/>
                  <a:pt x="169406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Freeform 29">
            <a:extLst>
              <a:ext uri="{FF2B5EF4-FFF2-40B4-BE49-F238E27FC236}">
                <a16:creationId xmlns:a16="http://schemas.microsoft.com/office/drawing/2014/main" xmlns="" id="{58C37983-6507-4FD4-BDBC-D4A15D55A9B4}"/>
              </a:ext>
            </a:extLst>
          </p:cNvPr>
          <p:cNvSpPr/>
          <p:nvPr/>
        </p:nvSpPr>
        <p:spPr bwMode="auto">
          <a:xfrm>
            <a:off x="437102" y="225083"/>
            <a:ext cx="685800" cy="60960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PA-102254">
            <a:extLst>
              <a:ext uri="{FF2B5EF4-FFF2-40B4-BE49-F238E27FC236}">
                <a16:creationId xmlns:a16="http://schemas.microsoft.com/office/drawing/2014/main" xmlns="" id="{4B0BE860-B8D0-4BED-82FA-43FB8B3F4880}"/>
              </a:ext>
            </a:extLst>
          </p:cNvPr>
          <p:cNvSpPr txBox="1">
            <a:spLocks noChangeArrowheads="1"/>
          </p:cNvSpPr>
          <p:nvPr>
            <p:custDataLst>
              <p:tags r:id="rId1"/>
            </p:custDataLst>
          </p:nvPr>
        </p:nvSpPr>
        <p:spPr bwMode="auto">
          <a:xfrm>
            <a:off x="1659285" y="187331"/>
            <a:ext cx="10368592" cy="10508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bg1"/>
                </a:solidFill>
                <a:cs typeface="+mn-ea"/>
                <a:sym typeface="+mn-lt"/>
              </a:rPr>
              <a:t>新时代中国特色社会主义的伟大成就也是在党的领导下取得的</a:t>
            </a:r>
          </a:p>
        </p:txBody>
      </p:sp>
      <p:sp>
        <p:nvSpPr>
          <p:cNvPr id="22" name="TextBox 29">
            <a:extLst>
              <a:ext uri="{FF2B5EF4-FFF2-40B4-BE49-F238E27FC236}">
                <a16:creationId xmlns:a16="http://schemas.microsoft.com/office/drawing/2014/main" xmlns="" id="{47A3A796-8424-4537-90CB-1DA814B27C6E}"/>
              </a:ext>
            </a:extLst>
          </p:cNvPr>
          <p:cNvSpPr txBox="1"/>
          <p:nvPr/>
        </p:nvSpPr>
        <p:spPr>
          <a:xfrm>
            <a:off x="1529282" y="1469748"/>
            <a:ext cx="1928733" cy="61555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400" b="1" i="0" u="none" strike="noStrike" kern="1200" cap="none" spc="0" normalizeH="0" baseline="0" noProof="0" dirty="0">
                <a:ln>
                  <a:noFill/>
                </a:ln>
                <a:solidFill>
                  <a:srgbClr val="C00000"/>
                </a:solidFill>
                <a:effectLst/>
                <a:uLnTx/>
                <a:uFillTx/>
                <a:cs typeface="+mn-ea"/>
                <a:sym typeface="+mn-lt"/>
              </a:rPr>
              <a:t>回顾历史</a:t>
            </a:r>
          </a:p>
        </p:txBody>
      </p:sp>
      <p:sp>
        <p:nvSpPr>
          <p:cNvPr id="17" name="圈箭头">
            <a:extLst>
              <a:ext uri="{FF2B5EF4-FFF2-40B4-BE49-F238E27FC236}">
                <a16:creationId xmlns:a16="http://schemas.microsoft.com/office/drawing/2014/main" xmlns="" id="{623E0A33-427D-4FC4-BAE5-58D6E0C2D8EE}"/>
              </a:ext>
            </a:extLst>
          </p:cNvPr>
          <p:cNvSpPr/>
          <p:nvPr/>
        </p:nvSpPr>
        <p:spPr>
          <a:xfrm>
            <a:off x="829356" y="1616979"/>
            <a:ext cx="412115" cy="412115"/>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rgbClr val="AF0B06"/>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219215" eaLnBrk="1" fontAlgn="auto" hangingPunct="1">
              <a:spcBef>
                <a:spcPts val="0"/>
              </a:spcBef>
              <a:spcAft>
                <a:spcPts val="0"/>
              </a:spcAft>
              <a:defRPr/>
            </a:pPr>
            <a:endParaRPr lang="zh-CN" altLang="en-US" sz="1351" dirty="0">
              <a:solidFill>
                <a:srgbClr val="FFFFFF"/>
              </a:solidFill>
              <a:cs typeface="+mn-ea"/>
              <a:sym typeface="+mn-lt"/>
            </a:endParaRPr>
          </a:p>
        </p:txBody>
      </p:sp>
      <p:sp>
        <p:nvSpPr>
          <p:cNvPr id="29" name="圈箭头">
            <a:extLst>
              <a:ext uri="{FF2B5EF4-FFF2-40B4-BE49-F238E27FC236}">
                <a16:creationId xmlns:a16="http://schemas.microsoft.com/office/drawing/2014/main" xmlns="" id="{8BEA2B33-3D9F-4D13-8530-704C987DA5A5}"/>
              </a:ext>
            </a:extLst>
          </p:cNvPr>
          <p:cNvSpPr/>
          <p:nvPr/>
        </p:nvSpPr>
        <p:spPr>
          <a:xfrm>
            <a:off x="6095999" y="1639237"/>
            <a:ext cx="412115" cy="412115"/>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rgbClr val="AF0B06"/>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219215" eaLnBrk="1" fontAlgn="auto" hangingPunct="1">
              <a:spcBef>
                <a:spcPts val="0"/>
              </a:spcBef>
              <a:spcAft>
                <a:spcPts val="0"/>
              </a:spcAft>
              <a:defRPr/>
            </a:pPr>
            <a:endParaRPr lang="zh-CN" altLang="en-US" sz="1351" dirty="0">
              <a:solidFill>
                <a:srgbClr val="FFFFFF"/>
              </a:solidFill>
              <a:cs typeface="+mn-ea"/>
              <a:sym typeface="+mn-lt"/>
            </a:endParaRPr>
          </a:p>
        </p:txBody>
      </p:sp>
      <p:sp>
        <p:nvSpPr>
          <p:cNvPr id="30" name="TextBox 29">
            <a:extLst>
              <a:ext uri="{FF2B5EF4-FFF2-40B4-BE49-F238E27FC236}">
                <a16:creationId xmlns:a16="http://schemas.microsoft.com/office/drawing/2014/main" xmlns="" id="{D6B558C2-7B7F-47CA-99AD-A5693A162D1B}"/>
              </a:ext>
            </a:extLst>
          </p:cNvPr>
          <p:cNvSpPr txBox="1"/>
          <p:nvPr/>
        </p:nvSpPr>
        <p:spPr>
          <a:xfrm>
            <a:off x="6805254" y="1485488"/>
            <a:ext cx="1928733" cy="61555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400" b="1" dirty="0">
                <a:solidFill>
                  <a:srgbClr val="C00000"/>
                </a:solidFill>
                <a:cs typeface="+mn-ea"/>
                <a:sym typeface="+mn-lt"/>
              </a:rPr>
              <a:t>面向未来</a:t>
            </a:r>
            <a:endParaRPr kumimoji="0" lang="zh-CN" altLang="en-US" sz="3400" b="1" i="0" u="none" strike="noStrike" kern="1200" cap="none" spc="0" normalizeH="0" baseline="0" noProof="0" dirty="0">
              <a:ln>
                <a:noFill/>
              </a:ln>
              <a:solidFill>
                <a:srgbClr val="C00000"/>
              </a:solidFill>
              <a:effectLst/>
              <a:uLnTx/>
              <a:uFillTx/>
              <a:cs typeface="+mn-ea"/>
              <a:sym typeface="+mn-lt"/>
            </a:endParaRPr>
          </a:p>
        </p:txBody>
      </p:sp>
      <p:grpSp>
        <p:nvGrpSpPr>
          <p:cNvPr id="31" name="组合 30">
            <a:extLst>
              <a:ext uri="{FF2B5EF4-FFF2-40B4-BE49-F238E27FC236}">
                <a16:creationId xmlns:a16="http://schemas.microsoft.com/office/drawing/2014/main" xmlns="" id="{277F49BA-5C86-4A45-ABBD-1468CC4FE649}"/>
              </a:ext>
            </a:extLst>
          </p:cNvPr>
          <p:cNvGrpSpPr/>
          <p:nvPr/>
        </p:nvGrpSpPr>
        <p:grpSpPr>
          <a:xfrm>
            <a:off x="740740" y="2248178"/>
            <a:ext cx="4745660" cy="4015911"/>
            <a:chOff x="873300" y="3896993"/>
            <a:chExt cx="5061240" cy="3213240"/>
          </a:xfrm>
        </p:grpSpPr>
        <p:sp>
          <p:nvSpPr>
            <p:cNvPr id="32" name="矩形 31">
              <a:extLst>
                <a:ext uri="{FF2B5EF4-FFF2-40B4-BE49-F238E27FC236}">
                  <a16:creationId xmlns:a16="http://schemas.microsoft.com/office/drawing/2014/main" xmlns="" id="{22D4EFED-5892-4A94-9FB9-195ABD891023}"/>
                </a:ext>
              </a:extLst>
            </p:cNvPr>
            <p:cNvSpPr/>
            <p:nvPr/>
          </p:nvSpPr>
          <p:spPr>
            <a:xfrm>
              <a:off x="873300" y="3896993"/>
              <a:ext cx="5053761" cy="321324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矩形 32">
              <a:extLst>
                <a:ext uri="{FF2B5EF4-FFF2-40B4-BE49-F238E27FC236}">
                  <a16:creationId xmlns:a16="http://schemas.microsoft.com/office/drawing/2014/main" xmlns="" id="{40337244-6EF5-410C-BECA-B7B282EA899E}"/>
                </a:ext>
              </a:extLst>
            </p:cNvPr>
            <p:cNvSpPr/>
            <p:nvPr/>
          </p:nvSpPr>
          <p:spPr>
            <a:xfrm>
              <a:off x="880779" y="3896993"/>
              <a:ext cx="5053761" cy="11755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Aitds3">
            <a:extLst>
              <a:ext uri="{FF2B5EF4-FFF2-40B4-BE49-F238E27FC236}">
                <a16:creationId xmlns:a16="http://schemas.microsoft.com/office/drawing/2014/main" xmlns="" id="{79017ACA-98FD-4D0F-B264-68C3E0058215}"/>
              </a:ext>
            </a:extLst>
          </p:cNvPr>
          <p:cNvSpPr/>
          <p:nvPr/>
        </p:nvSpPr>
        <p:spPr>
          <a:xfrm>
            <a:off x="973552" y="2634621"/>
            <a:ext cx="4273021" cy="3367076"/>
          </a:xfrm>
          <a:prstGeom prst="rect">
            <a:avLst/>
          </a:prstGeom>
        </p:spPr>
        <p:txBody>
          <a:bodyPr wrap="square">
            <a:spAutoFit/>
          </a:bodyPr>
          <a:lstStyle/>
          <a:p>
            <a:pPr marL="0" marR="0" lvl="0" indent="0" algn="just" defTabSz="914400" rtl="0" eaLnBrk="1" fontAlgn="auto" latinLnBrk="0" hangingPunct="1">
              <a:lnSpc>
                <a:spcPct val="14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cs typeface="+mn-ea"/>
                <a:sym typeface="+mn-lt"/>
              </a:rPr>
              <a:t>正是有中国共产党的领导，中华民族实现了从站起来到富起来的伟大飞跃，迎来了从富起来到强起来的伟大飞跃，对于中国共产党的领导，怎么评价都不为过，是中国特色社会主义最本质的特征、是中国特色社会主义最大的制度优势、是国家最高政治领导力量、是中国最大的国情。</a:t>
            </a:r>
            <a:endParaRPr kumimoji="0" lang="zh-CN" altLang="en-US" sz="1900" b="0" i="0" u="none" strike="noStrike" kern="1200" cap="none" spc="0" normalizeH="0" baseline="0" noProof="0" dirty="0">
              <a:ln>
                <a:noFill/>
              </a:ln>
              <a:solidFill>
                <a:srgbClr val="FF0000"/>
              </a:solidFill>
              <a:effectLst/>
              <a:uLnTx/>
              <a:uFillTx/>
              <a:cs typeface="+mn-ea"/>
              <a:sym typeface="+mn-lt"/>
            </a:endParaRPr>
          </a:p>
        </p:txBody>
      </p:sp>
      <p:sp>
        <p:nvSpPr>
          <p:cNvPr id="28" name="Aitds3">
            <a:extLst>
              <a:ext uri="{FF2B5EF4-FFF2-40B4-BE49-F238E27FC236}">
                <a16:creationId xmlns:a16="http://schemas.microsoft.com/office/drawing/2014/main" xmlns="" id="{1FE68DA8-A42A-4FD0-95B3-950BD961F351}"/>
              </a:ext>
            </a:extLst>
          </p:cNvPr>
          <p:cNvSpPr/>
          <p:nvPr/>
        </p:nvSpPr>
        <p:spPr>
          <a:xfrm>
            <a:off x="6106559" y="2243647"/>
            <a:ext cx="4050316" cy="1292662"/>
          </a:xfrm>
          <a:prstGeom prst="rect">
            <a:avLst/>
          </a:prstGeom>
        </p:spPr>
        <p:txBody>
          <a:bodyPr wrap="square">
            <a:spAutoFit/>
          </a:bodyPr>
          <a:lstStyle/>
          <a:p>
            <a:pPr marR="0" lvl="0" algn="just" defTabSz="914400" rtl="0" eaLnBrk="1" fontAlgn="auto" latinLnBrk="0" hangingPunct="1">
              <a:lnSpc>
                <a:spcPct val="130000"/>
              </a:lnSpc>
              <a:spcBef>
                <a:spcPts val="0"/>
              </a:spcBef>
              <a:spcAft>
                <a:spcPts val="0"/>
              </a:spcAft>
              <a:buClrTx/>
              <a:buSzTx/>
              <a:tabLst/>
              <a:defRPr/>
            </a:pPr>
            <a:r>
              <a:rPr kumimoji="0" lang="zh-CN" altLang="en-US" sz="2000" b="0" i="0" u="none" strike="noStrike" kern="1200" cap="none" spc="0" normalizeH="0" baseline="0" noProof="0" dirty="0">
                <a:ln>
                  <a:noFill/>
                </a:ln>
                <a:solidFill>
                  <a:prstClr val="black"/>
                </a:solidFill>
                <a:effectLst/>
                <a:uLnTx/>
                <a:uFillTx/>
                <a:cs typeface="+mn-ea"/>
                <a:sym typeface="+mn-lt"/>
              </a:rPr>
              <a:t>在实现中华民族伟大复兴的新长征路上，我们要一以贯之坚持和加强党的全面领导。</a:t>
            </a:r>
            <a:endParaRPr kumimoji="0" lang="zh-CN" altLang="en-US" sz="2000" b="0" i="0" u="none" strike="noStrike" kern="1200" cap="none" spc="0" normalizeH="0" baseline="0" noProof="0" dirty="0">
              <a:ln>
                <a:noFill/>
              </a:ln>
              <a:solidFill>
                <a:srgbClr val="FF0000"/>
              </a:solidFill>
              <a:effectLst/>
              <a:uLnTx/>
              <a:uFillTx/>
              <a:cs typeface="+mn-ea"/>
              <a:sym typeface="+mn-lt"/>
            </a:endParaRPr>
          </a:p>
        </p:txBody>
      </p:sp>
      <p:pic>
        <p:nvPicPr>
          <p:cNvPr id="11" name="图片 10">
            <a:extLst>
              <a:ext uri="{FF2B5EF4-FFF2-40B4-BE49-F238E27FC236}">
                <a16:creationId xmlns:a16="http://schemas.microsoft.com/office/drawing/2014/main" xmlns="" id="{6024FA1A-7DFF-4B93-BA66-BC50B02BBC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371541" y="2831056"/>
            <a:ext cx="5756584" cy="4015910"/>
          </a:xfrm>
          <a:prstGeom prst="rect">
            <a:avLst/>
          </a:prstGeom>
        </p:spPr>
      </p:pic>
      <p:pic>
        <p:nvPicPr>
          <p:cNvPr id="13" name="图片 12">
            <a:extLst>
              <a:ext uri="{FF2B5EF4-FFF2-40B4-BE49-F238E27FC236}">
                <a16:creationId xmlns:a16="http://schemas.microsoft.com/office/drawing/2014/main" xmlns="" id="{2B92E66A-D648-4992-97F5-209180362D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088" y="3032244"/>
            <a:ext cx="2141798" cy="2141798"/>
          </a:xfrm>
          <a:prstGeom prst="rect">
            <a:avLst/>
          </a:prstGeom>
        </p:spPr>
      </p:pic>
    </p:spTree>
    <p:extLst>
      <p:ext uri="{BB962C8B-B14F-4D97-AF65-F5344CB8AC3E}">
        <p14:creationId xmlns:p14="http://schemas.microsoft.com/office/powerpoint/2010/main" val="1104446279"/>
      </p:ext>
    </p:extLst>
  </p:cSld>
  <p:clrMapOvr>
    <a:masterClrMapping/>
  </p:clrMapOvr>
  <mc:AlternateContent xmlns:mc="http://schemas.openxmlformats.org/markup-compatibility/2006" xmlns:p14="http://schemas.microsoft.com/office/powerpoint/2010/main">
    <mc:Choice Requires="p14">
      <p:transition spd="slow" p14:dur="1400" advTm="2000">
        <p14:doors dir="vert"/>
      </p:transition>
    </mc:Choice>
    <mc:Fallback xmlns="">
      <p:transition spd="slow"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p:tgtEl>
                                              <p:spTgt spid="17"/>
                                            </p:tgtEl>
                                            <p:attrNameLst>
                                              <p:attrName>ppt_x</p:attrName>
                                            </p:attrNameLst>
                                          </p:cBhvr>
                                          <p:tavLst>
                                            <p:tav tm="0">
                                              <p:val>
                                                <p:strVal val="#ppt_x-#ppt_w*1.125000"/>
                                              </p:val>
                                            </p:tav>
                                            <p:tav tm="100000">
                                              <p:val>
                                                <p:strVal val="#ppt_x"/>
                                              </p:val>
                                            </p:tav>
                                          </p:tavLst>
                                        </p:anim>
                                        <p:animEffect transition="in" filter="wipe(right)">
                                          <p:cBhvr>
                                            <p:cTn id="22" dur="500"/>
                                            <p:tgtEl>
                                              <p:spTgt spid="17"/>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right)">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29" grpId="0" animBg="1"/>
          <p:bldP spid="23"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p:tgtEl>
                                              <p:spTgt spid="17"/>
                                            </p:tgtEl>
                                            <p:attrNameLst>
                                              <p:attrName>ppt_x</p:attrName>
                                            </p:attrNameLst>
                                          </p:cBhvr>
                                          <p:tavLst>
                                            <p:tav tm="0">
                                              <p:val>
                                                <p:strVal val="#ppt_x-#ppt_w*1.125000"/>
                                              </p:val>
                                            </p:tav>
                                            <p:tav tm="100000">
                                              <p:val>
                                                <p:strVal val="#ppt_x"/>
                                              </p:val>
                                            </p:tav>
                                          </p:tavLst>
                                        </p:anim>
                                        <p:animEffect transition="in" filter="wipe(right)">
                                          <p:cBhvr>
                                            <p:cTn id="22" dur="500"/>
                                            <p:tgtEl>
                                              <p:spTgt spid="17"/>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right)">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29" grpId="0" animBg="1"/>
          <p:bldP spid="23" grpId="0"/>
          <p:bldP spid="28"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a:extLst>
              <a:ext uri="{FF2B5EF4-FFF2-40B4-BE49-F238E27FC236}">
                <a16:creationId xmlns:a16="http://schemas.microsoft.com/office/drawing/2014/main" xmlns="" id="{C7BA5698-2460-4E30-8382-53B05B156FE8}"/>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43359" t="52745"/>
          <a:stretch/>
        </p:blipFill>
        <p:spPr>
          <a:xfrm>
            <a:off x="4015620" y="3947882"/>
            <a:ext cx="8176380" cy="2880650"/>
          </a:xfrm>
          <a:prstGeom prst="rect">
            <a:avLst/>
          </a:prstGeom>
        </p:spPr>
      </p:pic>
      <p:pic>
        <p:nvPicPr>
          <p:cNvPr id="37" name="图片 36">
            <a:extLst>
              <a:ext uri="{FF2B5EF4-FFF2-40B4-BE49-F238E27FC236}">
                <a16:creationId xmlns:a16="http://schemas.microsoft.com/office/drawing/2014/main" xmlns="" id="{168901D0-F1E5-4110-9CCE-F6A553B8FBF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577"/>
            <a:ext cx="6555181" cy="1603732"/>
          </a:xfrm>
          <a:prstGeom prst="rect">
            <a:avLst/>
          </a:prstGeom>
        </p:spPr>
      </p:pic>
      <p:pic>
        <p:nvPicPr>
          <p:cNvPr id="38" name="图片 37">
            <a:extLst>
              <a:ext uri="{FF2B5EF4-FFF2-40B4-BE49-F238E27FC236}">
                <a16:creationId xmlns:a16="http://schemas.microsoft.com/office/drawing/2014/main" xmlns="" id="{47A214BF-1A29-428B-8036-E4F53E7E7A29}"/>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t="72056" b="-1"/>
          <a:stretch/>
        </p:blipFill>
        <p:spPr>
          <a:xfrm>
            <a:off x="1" y="6174000"/>
            <a:ext cx="12191999" cy="771099"/>
          </a:xfrm>
          <a:prstGeom prst="rect">
            <a:avLst/>
          </a:prstGeom>
        </p:spPr>
      </p:pic>
      <p:pic>
        <p:nvPicPr>
          <p:cNvPr id="39" name="图片 38">
            <a:extLst>
              <a:ext uri="{FF2B5EF4-FFF2-40B4-BE49-F238E27FC236}">
                <a16:creationId xmlns:a16="http://schemas.microsoft.com/office/drawing/2014/main" xmlns="" id="{CF6E0DCB-02CE-4FC3-B2E2-6C4BE6A6E133}"/>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t="3905" r="73273" b="64758"/>
          <a:stretch/>
        </p:blipFill>
        <p:spPr>
          <a:xfrm>
            <a:off x="734078" y="4375192"/>
            <a:ext cx="2737600" cy="1604887"/>
          </a:xfrm>
          <a:prstGeom prst="rect">
            <a:avLst/>
          </a:prstGeom>
        </p:spPr>
      </p:pic>
      <p:sp>
        <p:nvSpPr>
          <p:cNvPr id="40" name="PA-102224">
            <a:extLst>
              <a:ext uri="{FF2B5EF4-FFF2-40B4-BE49-F238E27FC236}">
                <a16:creationId xmlns:a16="http://schemas.microsoft.com/office/drawing/2014/main" xmlns="" id="{09A287D0-91E7-4C85-982D-A3871BAA810B}"/>
              </a:ext>
            </a:extLst>
          </p:cNvPr>
          <p:cNvSpPr/>
          <p:nvPr>
            <p:custDataLst>
              <p:tags r:id="rId1"/>
            </p:custDataLst>
          </p:nvPr>
        </p:nvSpPr>
        <p:spPr>
          <a:xfrm>
            <a:off x="1177080" y="1266921"/>
            <a:ext cx="9331401" cy="1323439"/>
          </a:xfrm>
          <a:prstGeom prst="rect">
            <a:avLst/>
          </a:prstGeom>
        </p:spPr>
        <p:txBody>
          <a:bodyPr wrap="none">
            <a:spAutoFit/>
          </a:bodyPr>
          <a:lstStyle/>
          <a:p>
            <a:pPr algn="ctr"/>
            <a:r>
              <a:rPr lang="en-US" altLang="zh-CN" sz="8000" dirty="0">
                <a:solidFill>
                  <a:srgbClr val="C00000"/>
                </a:solidFill>
                <a:cs typeface="+mn-ea"/>
                <a:sym typeface="+mn-lt"/>
              </a:rPr>
              <a:t>《</a:t>
            </a:r>
            <a:r>
              <a:rPr lang="zh-CN" altLang="en-US" sz="8000" dirty="0">
                <a:solidFill>
                  <a:srgbClr val="C00000"/>
                </a:solidFill>
                <a:cs typeface="+mn-ea"/>
                <a:sym typeface="+mn-lt"/>
              </a:rPr>
              <a:t>治国理政</a:t>
            </a:r>
            <a:r>
              <a:rPr lang="en-US" altLang="zh-CN" sz="8000" dirty="0">
                <a:solidFill>
                  <a:srgbClr val="C00000"/>
                </a:solidFill>
                <a:cs typeface="+mn-ea"/>
                <a:sym typeface="+mn-lt"/>
              </a:rPr>
              <a:t>》</a:t>
            </a:r>
            <a:r>
              <a:rPr lang="zh-CN" altLang="en-US" sz="8000" dirty="0">
                <a:solidFill>
                  <a:srgbClr val="C00000"/>
                </a:solidFill>
                <a:cs typeface="+mn-ea"/>
                <a:sym typeface="+mn-lt"/>
              </a:rPr>
              <a:t>第三卷</a:t>
            </a:r>
          </a:p>
        </p:txBody>
      </p:sp>
      <p:grpSp>
        <p:nvGrpSpPr>
          <p:cNvPr id="41" name="组合 40">
            <a:extLst>
              <a:ext uri="{FF2B5EF4-FFF2-40B4-BE49-F238E27FC236}">
                <a16:creationId xmlns:a16="http://schemas.microsoft.com/office/drawing/2014/main" xmlns="" id="{158B5544-505D-449A-B747-E7A1924EBDCD}"/>
              </a:ext>
            </a:extLst>
          </p:cNvPr>
          <p:cNvGrpSpPr/>
          <p:nvPr/>
        </p:nvGrpSpPr>
        <p:grpSpPr>
          <a:xfrm>
            <a:off x="6641642" y="3987533"/>
            <a:ext cx="2438552" cy="369332"/>
            <a:chOff x="7558778" y="3864136"/>
            <a:chExt cx="2438552" cy="369332"/>
          </a:xfrm>
        </p:grpSpPr>
        <p:sp>
          <p:nvSpPr>
            <p:cNvPr id="42" name="PA-椭圆 15">
              <a:extLst>
                <a:ext uri="{FF2B5EF4-FFF2-40B4-BE49-F238E27FC236}">
                  <a16:creationId xmlns:a16="http://schemas.microsoft.com/office/drawing/2014/main" xmlns="" id="{968ABFA1-6158-448F-A4D1-D29F32AFBB0C}"/>
                </a:ext>
              </a:extLst>
            </p:cNvPr>
            <p:cNvSpPr>
              <a:spLocks noChangeArrowheads="1"/>
            </p:cNvSpPr>
            <p:nvPr>
              <p:custDataLst>
                <p:tags r:id="rId7"/>
              </p:custDataLst>
            </p:nvPr>
          </p:nvSpPr>
          <p:spPr bwMode="auto">
            <a:xfrm>
              <a:off x="7558778" y="3913147"/>
              <a:ext cx="292463" cy="292463"/>
            </a:xfrm>
            <a:prstGeom prst="ellipse">
              <a:avLst/>
            </a:prstGeom>
            <a:solidFill>
              <a:srgbClr val="C5031C"/>
            </a:solidFill>
            <a:ln>
              <a:noFill/>
            </a:ln>
            <a:effectLst/>
          </p:spPr>
          <p:txBody>
            <a:bodyPr wrap="none" anchor="ctr"/>
            <a:lstStyle/>
            <a:p>
              <a:pPr algn="ctr" fontAlgn="base">
                <a:spcBef>
                  <a:spcPct val="0"/>
                </a:spcBef>
                <a:spcAft>
                  <a:spcPct val="0"/>
                </a:spcAft>
              </a:pPr>
              <a:endParaRPr lang="zh-CN" altLang="en-US" sz="1600" dirty="0">
                <a:solidFill>
                  <a:srgbClr val="C00000"/>
                </a:solidFill>
                <a:cs typeface="+mn-ea"/>
                <a:sym typeface="+mn-lt"/>
              </a:endParaRPr>
            </a:p>
          </p:txBody>
        </p:sp>
        <p:grpSp>
          <p:nvGrpSpPr>
            <p:cNvPr id="43" name="Group 16">
              <a:extLst>
                <a:ext uri="{FF2B5EF4-FFF2-40B4-BE49-F238E27FC236}">
                  <a16:creationId xmlns:a16="http://schemas.microsoft.com/office/drawing/2014/main" xmlns="" id="{CE517C96-FC69-4373-869E-4B178C8C7207}"/>
                </a:ext>
              </a:extLst>
            </p:cNvPr>
            <p:cNvGrpSpPr>
              <a:grpSpLocks/>
            </p:cNvGrpSpPr>
            <p:nvPr/>
          </p:nvGrpSpPr>
          <p:grpSpPr bwMode="auto">
            <a:xfrm>
              <a:off x="7652854" y="3971737"/>
              <a:ext cx="104799" cy="168447"/>
              <a:chOff x="4441" y="3144"/>
              <a:chExt cx="215" cy="345"/>
            </a:xfrm>
            <a:solidFill>
              <a:schemeClr val="bg1"/>
            </a:solidFill>
          </p:grpSpPr>
          <p:sp>
            <p:nvSpPr>
              <p:cNvPr id="45" name="PA-任意多边形 17">
                <a:extLst>
                  <a:ext uri="{FF2B5EF4-FFF2-40B4-BE49-F238E27FC236}">
                    <a16:creationId xmlns:a16="http://schemas.microsoft.com/office/drawing/2014/main" xmlns="" id="{E8D00E5A-5E34-4932-904F-A99BABE3F8C5}"/>
                  </a:ext>
                </a:extLst>
              </p:cNvPr>
              <p:cNvSpPr>
                <a:spLocks noEditPoints="1"/>
              </p:cNvSpPr>
              <p:nvPr>
                <p:custDataLst>
                  <p:tags r:id="rId9"/>
                </p:custDataLst>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1600">
                  <a:solidFill>
                    <a:srgbClr val="C00000"/>
                  </a:solidFill>
                  <a:cs typeface="+mn-ea"/>
                  <a:sym typeface="+mn-lt"/>
                </a:endParaRPr>
              </a:p>
            </p:txBody>
          </p:sp>
          <p:sp>
            <p:nvSpPr>
              <p:cNvPr id="46" name="PA-任意多边形 18">
                <a:extLst>
                  <a:ext uri="{FF2B5EF4-FFF2-40B4-BE49-F238E27FC236}">
                    <a16:creationId xmlns:a16="http://schemas.microsoft.com/office/drawing/2014/main" xmlns="" id="{36E9F178-FEE3-44B7-8B8A-96138CE08C3C}"/>
                  </a:ext>
                </a:extLst>
              </p:cNvPr>
              <p:cNvSpPr>
                <a:spLocks/>
              </p:cNvSpPr>
              <p:nvPr>
                <p:custDataLst>
                  <p:tags r:id="rId10"/>
                </p:custDataLst>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1600">
                  <a:solidFill>
                    <a:srgbClr val="C00000"/>
                  </a:solidFill>
                  <a:cs typeface="+mn-ea"/>
                  <a:sym typeface="+mn-lt"/>
                </a:endParaRPr>
              </a:p>
            </p:txBody>
          </p:sp>
        </p:grpSp>
        <p:sp>
          <p:nvSpPr>
            <p:cNvPr id="44" name="PA-102218">
              <a:extLst>
                <a:ext uri="{FF2B5EF4-FFF2-40B4-BE49-F238E27FC236}">
                  <a16:creationId xmlns:a16="http://schemas.microsoft.com/office/drawing/2014/main" xmlns="" id="{41287330-1D82-4311-832A-98E028265E83}"/>
                </a:ext>
              </a:extLst>
            </p:cNvPr>
            <p:cNvSpPr txBox="1">
              <a:spLocks noChangeArrowheads="1"/>
            </p:cNvSpPr>
            <p:nvPr>
              <p:custDataLst>
                <p:tags r:id="rId8"/>
              </p:custDataLst>
            </p:nvPr>
          </p:nvSpPr>
          <p:spPr bwMode="auto">
            <a:xfrm>
              <a:off x="7906693" y="3864136"/>
              <a:ext cx="20906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C00000"/>
                  </a:solidFill>
                  <a:cs typeface="+mn-ea"/>
                  <a:sym typeface="+mn-lt"/>
                </a:rPr>
                <a:t>日期：</a:t>
              </a:r>
              <a:r>
                <a:rPr lang="en-US" altLang="zh-CN" smtClean="0">
                  <a:solidFill>
                    <a:srgbClr val="C00000"/>
                  </a:solidFill>
                  <a:cs typeface="+mn-ea"/>
                  <a:sym typeface="+mn-lt"/>
                </a:rPr>
                <a:t>202X</a:t>
              </a:r>
              <a:r>
                <a:rPr lang="zh-CN" altLang="en-US" smtClean="0">
                  <a:solidFill>
                    <a:srgbClr val="C00000"/>
                  </a:solidFill>
                  <a:cs typeface="+mn-ea"/>
                  <a:sym typeface="+mn-lt"/>
                </a:rPr>
                <a:t>年</a:t>
              </a:r>
              <a:r>
                <a:rPr lang="en-US" altLang="zh-CN" dirty="0">
                  <a:solidFill>
                    <a:srgbClr val="C00000"/>
                  </a:solidFill>
                  <a:cs typeface="+mn-ea"/>
                  <a:sym typeface="+mn-lt"/>
                </a:rPr>
                <a:t>X</a:t>
              </a:r>
              <a:r>
                <a:rPr lang="zh-CN" altLang="en-US" dirty="0">
                  <a:solidFill>
                    <a:srgbClr val="C00000"/>
                  </a:solidFill>
                  <a:cs typeface="+mn-ea"/>
                  <a:sym typeface="+mn-lt"/>
                </a:rPr>
                <a:t>月</a:t>
              </a:r>
              <a:endParaRPr lang="en-US" altLang="zh-CN" dirty="0">
                <a:solidFill>
                  <a:srgbClr val="C00000"/>
                </a:solidFill>
                <a:cs typeface="+mn-ea"/>
                <a:sym typeface="+mn-lt"/>
              </a:endParaRPr>
            </a:p>
          </p:txBody>
        </p:sp>
      </p:grpSp>
      <p:grpSp>
        <p:nvGrpSpPr>
          <p:cNvPr id="47" name="组合 46">
            <a:extLst>
              <a:ext uri="{FF2B5EF4-FFF2-40B4-BE49-F238E27FC236}">
                <a16:creationId xmlns:a16="http://schemas.microsoft.com/office/drawing/2014/main" xmlns="" id="{05DF0E44-C1D9-472A-AA16-6B35C3F70B29}"/>
              </a:ext>
            </a:extLst>
          </p:cNvPr>
          <p:cNvGrpSpPr/>
          <p:nvPr/>
        </p:nvGrpSpPr>
        <p:grpSpPr>
          <a:xfrm>
            <a:off x="3469938" y="4005860"/>
            <a:ext cx="2359725" cy="369332"/>
            <a:chOff x="5232362" y="3890101"/>
            <a:chExt cx="2359725" cy="369332"/>
          </a:xfrm>
        </p:grpSpPr>
        <p:sp>
          <p:nvSpPr>
            <p:cNvPr id="48" name="PA-椭圆 10">
              <a:extLst>
                <a:ext uri="{FF2B5EF4-FFF2-40B4-BE49-F238E27FC236}">
                  <a16:creationId xmlns:a16="http://schemas.microsoft.com/office/drawing/2014/main" xmlns="" id="{93C63D24-86DC-4849-A69B-E5A156569772}"/>
                </a:ext>
              </a:extLst>
            </p:cNvPr>
            <p:cNvSpPr>
              <a:spLocks noChangeArrowheads="1"/>
            </p:cNvSpPr>
            <p:nvPr>
              <p:custDataLst>
                <p:tags r:id="rId3"/>
              </p:custDataLst>
            </p:nvPr>
          </p:nvSpPr>
          <p:spPr bwMode="auto">
            <a:xfrm>
              <a:off x="5232362" y="3913147"/>
              <a:ext cx="292463" cy="292463"/>
            </a:xfrm>
            <a:prstGeom prst="ellipse">
              <a:avLst/>
            </a:prstGeom>
            <a:solidFill>
              <a:srgbClr val="C5031C"/>
            </a:solidFill>
            <a:ln>
              <a:noFill/>
            </a:ln>
            <a:effectLst/>
          </p:spPr>
          <p:txBody>
            <a:bodyPr wrap="none" anchor="ctr"/>
            <a:lstStyle/>
            <a:p>
              <a:pPr algn="ctr" fontAlgn="base">
                <a:spcBef>
                  <a:spcPct val="0"/>
                </a:spcBef>
                <a:spcAft>
                  <a:spcPct val="0"/>
                </a:spcAft>
              </a:pPr>
              <a:endParaRPr lang="zh-CN" altLang="en-US" sz="1600" dirty="0">
                <a:solidFill>
                  <a:srgbClr val="C00000"/>
                </a:solidFill>
                <a:cs typeface="+mn-ea"/>
                <a:sym typeface="+mn-lt"/>
              </a:endParaRPr>
            </a:p>
          </p:txBody>
        </p:sp>
        <p:grpSp>
          <p:nvGrpSpPr>
            <p:cNvPr id="49" name="组合 48">
              <a:extLst>
                <a:ext uri="{FF2B5EF4-FFF2-40B4-BE49-F238E27FC236}">
                  <a16:creationId xmlns:a16="http://schemas.microsoft.com/office/drawing/2014/main" xmlns="" id="{69F5A9E5-EE94-4AE6-832E-6A089C4D5E94}"/>
                </a:ext>
              </a:extLst>
            </p:cNvPr>
            <p:cNvGrpSpPr/>
            <p:nvPr/>
          </p:nvGrpSpPr>
          <p:grpSpPr>
            <a:xfrm>
              <a:off x="5311947" y="3976988"/>
              <a:ext cx="133781" cy="152080"/>
              <a:chOff x="860980" y="3583766"/>
              <a:chExt cx="100336" cy="114060"/>
            </a:xfrm>
            <a:solidFill>
              <a:schemeClr val="bg1"/>
            </a:solidFill>
          </p:grpSpPr>
          <p:sp>
            <p:nvSpPr>
              <p:cNvPr id="51" name="PA-任意多边形 12">
                <a:extLst>
                  <a:ext uri="{FF2B5EF4-FFF2-40B4-BE49-F238E27FC236}">
                    <a16:creationId xmlns:a16="http://schemas.microsoft.com/office/drawing/2014/main" xmlns="" id="{D184CD0D-8621-45DF-BD03-8691BD1CE39E}"/>
                  </a:ext>
                </a:extLst>
              </p:cNvPr>
              <p:cNvSpPr>
                <a:spLocks noEditPoints="1"/>
              </p:cNvSpPr>
              <p:nvPr>
                <p:custDataLst>
                  <p:tags r:id="rId5"/>
                </p:custDataLst>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1600">
                  <a:solidFill>
                    <a:srgbClr val="C00000"/>
                  </a:solidFill>
                  <a:cs typeface="+mn-ea"/>
                  <a:sym typeface="+mn-lt"/>
                </a:endParaRPr>
              </a:p>
            </p:txBody>
          </p:sp>
          <p:sp>
            <p:nvSpPr>
              <p:cNvPr id="52" name="PA-任意多边形 13">
                <a:extLst>
                  <a:ext uri="{FF2B5EF4-FFF2-40B4-BE49-F238E27FC236}">
                    <a16:creationId xmlns:a16="http://schemas.microsoft.com/office/drawing/2014/main" xmlns="" id="{C7F8B029-96EB-4B87-BBDF-A516AC40941A}"/>
                  </a:ext>
                </a:extLst>
              </p:cNvPr>
              <p:cNvSpPr>
                <a:spLocks/>
              </p:cNvSpPr>
              <p:nvPr>
                <p:custDataLst>
                  <p:tags r:id="rId6"/>
                </p:custDataLst>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dist"/>
                <a:endParaRPr lang="zh-CN" altLang="en-US" sz="1600">
                  <a:solidFill>
                    <a:srgbClr val="C00000"/>
                  </a:solidFill>
                  <a:cs typeface="+mn-ea"/>
                  <a:sym typeface="+mn-lt"/>
                </a:endParaRPr>
              </a:p>
            </p:txBody>
          </p:sp>
        </p:grpSp>
        <p:sp>
          <p:nvSpPr>
            <p:cNvPr id="50" name="PA-102219">
              <a:extLst>
                <a:ext uri="{FF2B5EF4-FFF2-40B4-BE49-F238E27FC236}">
                  <a16:creationId xmlns:a16="http://schemas.microsoft.com/office/drawing/2014/main" xmlns="" id="{C431B0F9-819B-4F89-9518-AD4E50FC5FCF}"/>
                </a:ext>
              </a:extLst>
            </p:cNvPr>
            <p:cNvSpPr/>
            <p:nvPr>
              <p:custDataLst>
                <p:tags r:id="rId4"/>
              </p:custDataLst>
            </p:nvPr>
          </p:nvSpPr>
          <p:spPr>
            <a:xfrm>
              <a:off x="5561018" y="3890101"/>
              <a:ext cx="20310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C00000"/>
                  </a:solidFill>
                  <a:cs typeface="+mn-ea"/>
                  <a:sym typeface="+mn-lt"/>
                </a:rPr>
                <a:t>汇报人</a:t>
              </a:r>
              <a:r>
                <a:rPr lang="zh-CN" altLang="en-US" dirty="0" smtClean="0">
                  <a:solidFill>
                    <a:srgbClr val="C00000"/>
                  </a:solidFill>
                  <a:cs typeface="+mn-ea"/>
                  <a:sym typeface="+mn-lt"/>
                </a:rPr>
                <a:t>：第一</a:t>
              </a:r>
              <a:r>
                <a:rPr lang="en-US" altLang="zh-CN" dirty="0" smtClean="0">
                  <a:solidFill>
                    <a:srgbClr val="C00000"/>
                  </a:solidFill>
                  <a:cs typeface="+mn-ea"/>
                  <a:sym typeface="+mn-lt"/>
                </a:rPr>
                <a:t>PPT</a:t>
              </a:r>
              <a:endParaRPr lang="zh-CN" altLang="en-US" dirty="0">
                <a:solidFill>
                  <a:srgbClr val="C00000"/>
                </a:solidFill>
                <a:cs typeface="+mn-ea"/>
                <a:sym typeface="+mn-lt"/>
              </a:endParaRPr>
            </a:p>
          </p:txBody>
        </p:sp>
      </p:grpSp>
      <p:grpSp>
        <p:nvGrpSpPr>
          <p:cNvPr id="53" name="组合 52">
            <a:extLst>
              <a:ext uri="{FF2B5EF4-FFF2-40B4-BE49-F238E27FC236}">
                <a16:creationId xmlns:a16="http://schemas.microsoft.com/office/drawing/2014/main" xmlns="" id="{CC62301A-8D23-4EB4-8934-5219B71DF929}"/>
              </a:ext>
            </a:extLst>
          </p:cNvPr>
          <p:cNvGrpSpPr/>
          <p:nvPr/>
        </p:nvGrpSpPr>
        <p:grpSpPr>
          <a:xfrm>
            <a:off x="1990745" y="2774460"/>
            <a:ext cx="8210510" cy="885359"/>
            <a:chOff x="1990745" y="2774460"/>
            <a:chExt cx="8210510" cy="885359"/>
          </a:xfrm>
        </p:grpSpPr>
        <p:sp>
          <p:nvSpPr>
            <p:cNvPr id="54" name="PA-102215">
              <a:extLst>
                <a:ext uri="{FF2B5EF4-FFF2-40B4-BE49-F238E27FC236}">
                  <a16:creationId xmlns:a16="http://schemas.microsoft.com/office/drawing/2014/main" xmlns="" id="{D0E52F5D-DAE0-4C7B-A0C3-D041393FEE6C}"/>
                </a:ext>
              </a:extLst>
            </p:cNvPr>
            <p:cNvSpPr/>
            <p:nvPr>
              <p:custDataLst>
                <p:tags r:id="rId2"/>
              </p:custDataLst>
            </p:nvPr>
          </p:nvSpPr>
          <p:spPr>
            <a:xfrm>
              <a:off x="2135918" y="2832419"/>
              <a:ext cx="7920163" cy="769441"/>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C00000"/>
                  </a:solidFill>
                  <a:effectLst/>
                  <a:uLnTx/>
                  <a:uFillTx/>
                  <a:cs typeface="+mn-ea"/>
                  <a:sym typeface="+mn-lt"/>
                </a:rPr>
                <a:t>之坚持和加强党的全面领导</a:t>
              </a:r>
            </a:p>
          </p:txBody>
        </p:sp>
        <p:cxnSp>
          <p:nvCxnSpPr>
            <p:cNvPr id="55" name="直接连接符 54">
              <a:extLst>
                <a:ext uri="{FF2B5EF4-FFF2-40B4-BE49-F238E27FC236}">
                  <a16:creationId xmlns:a16="http://schemas.microsoft.com/office/drawing/2014/main" xmlns="" id="{4625787E-843C-4B15-ABE1-3096A06DCD7E}"/>
                </a:ext>
              </a:extLst>
            </p:cNvPr>
            <p:cNvCxnSpPr/>
            <p:nvPr/>
          </p:nvCxnSpPr>
          <p:spPr>
            <a:xfrm>
              <a:off x="1990745" y="2774460"/>
              <a:ext cx="821051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xmlns="" id="{EAA3FD0B-EE69-44BA-BA81-EF365BACA052}"/>
                </a:ext>
              </a:extLst>
            </p:cNvPr>
            <p:cNvCxnSpPr/>
            <p:nvPr/>
          </p:nvCxnSpPr>
          <p:spPr>
            <a:xfrm>
              <a:off x="1990745" y="3659819"/>
              <a:ext cx="821051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0848928"/>
      </p:ext>
    </p:extLst>
  </p:cSld>
  <p:clrMapOvr>
    <a:masterClrMapping/>
  </p:clrMapOvr>
  <mc:AlternateContent xmlns:mc="http://schemas.openxmlformats.org/markup-compatibility/2006" xmlns:p14="http://schemas.microsoft.com/office/powerpoint/2010/main">
    <mc:Choice Requires="p14">
      <p:transition spd="slow" p14:dur="1500" advTm="9000">
        <p:split orient="vert"/>
      </p:transition>
    </mc:Choice>
    <mc:Fallback xmlns="">
      <p:transition spd="slow" advTm="9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36"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strVal val="(6*min(max(#ppt_w*#ppt_h,.3),1)-7.4)/-.7*#ppt_w"/>
                                          </p:val>
                                        </p:tav>
                                        <p:tav tm="100000">
                                          <p:val>
                                            <p:strVal val="#ppt_w"/>
                                          </p:val>
                                        </p:tav>
                                      </p:tavLst>
                                    </p:anim>
                                    <p:anim calcmode="lin" valueType="num">
                                      <p:cBhvr>
                                        <p:cTn id="13" dur="500" fill="hold"/>
                                        <p:tgtEl>
                                          <p:spTgt spid="40"/>
                                        </p:tgtEl>
                                        <p:attrNameLst>
                                          <p:attrName>ppt_h</p:attrName>
                                        </p:attrNameLst>
                                      </p:cBhvr>
                                      <p:tavLst>
                                        <p:tav tm="0">
                                          <p:val>
                                            <p:strVal val="(6*min(max(#ppt_w*#ppt_h,.3),1)-7.4)/-.7*#ppt_h"/>
                                          </p:val>
                                        </p:tav>
                                        <p:tav tm="100000">
                                          <p:val>
                                            <p:strVal val="#ppt_h"/>
                                          </p:val>
                                        </p:tav>
                                      </p:tavLst>
                                    </p:anim>
                                    <p:anim calcmode="lin" valueType="num">
                                      <p:cBhvr>
                                        <p:cTn id="14" dur="500" fill="hold"/>
                                        <p:tgtEl>
                                          <p:spTgt spid="40"/>
                                        </p:tgtEl>
                                        <p:attrNameLst>
                                          <p:attrName>ppt_x</p:attrName>
                                        </p:attrNameLst>
                                      </p:cBhvr>
                                      <p:tavLst>
                                        <p:tav tm="0">
                                          <p:val>
                                            <p:fltVal val="0.5"/>
                                          </p:val>
                                        </p:tav>
                                        <p:tav tm="100000">
                                          <p:val>
                                            <p:strVal val="#ppt_x"/>
                                          </p:val>
                                        </p:tav>
                                      </p:tavLst>
                                    </p:anim>
                                    <p:anim calcmode="lin" valueType="num">
                                      <p:cBhvr>
                                        <p:cTn id="15" dur="500" fill="hold"/>
                                        <p:tgtEl>
                                          <p:spTgt spid="40"/>
                                        </p:tgtEl>
                                        <p:attrNameLst>
                                          <p:attrName>ppt_y</p:attrName>
                                        </p:attrNameLst>
                                      </p:cBhvr>
                                      <p:tavLst>
                                        <p:tav tm="0">
                                          <p:val>
                                            <p:strVal val="1+(6*min(max(#ppt_w*#ppt_h,.3),1)-7.4)/-.7*#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barn(inVertical)">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1000"/>
                                        <p:tgtEl>
                                          <p:spTgt spid="47"/>
                                        </p:tgtEl>
                                      </p:cBhvr>
                                    </p:animEffect>
                                    <p:anim calcmode="lin" valueType="num">
                                      <p:cBhvr>
                                        <p:cTn id="26" dur="1000" fill="hold"/>
                                        <p:tgtEl>
                                          <p:spTgt spid="47"/>
                                        </p:tgtEl>
                                        <p:attrNameLst>
                                          <p:attrName>ppt_x</p:attrName>
                                        </p:attrNameLst>
                                      </p:cBhvr>
                                      <p:tavLst>
                                        <p:tav tm="0">
                                          <p:val>
                                            <p:strVal val="#ppt_x"/>
                                          </p:val>
                                        </p:tav>
                                        <p:tav tm="100000">
                                          <p:val>
                                            <p:strVal val="#ppt_x"/>
                                          </p:val>
                                        </p:tav>
                                      </p:tavLst>
                                    </p:anim>
                                    <p:anim calcmode="lin" valueType="num">
                                      <p:cBhvr>
                                        <p:cTn id="2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1000"/>
                                        <p:tgtEl>
                                          <p:spTgt spid="41"/>
                                        </p:tgtEl>
                                      </p:cBhvr>
                                    </p:animEffect>
                                    <p:anim calcmode="lin" valueType="num">
                                      <p:cBhvr>
                                        <p:cTn id="33" dur="1000" fill="hold"/>
                                        <p:tgtEl>
                                          <p:spTgt spid="41"/>
                                        </p:tgtEl>
                                        <p:attrNameLst>
                                          <p:attrName>ppt_x</p:attrName>
                                        </p:attrNameLst>
                                      </p:cBhvr>
                                      <p:tavLst>
                                        <p:tav tm="0">
                                          <p:val>
                                            <p:strVal val="#ppt_x"/>
                                          </p:val>
                                        </p:tav>
                                        <p:tav tm="100000">
                                          <p:val>
                                            <p:strVal val="#ppt_x"/>
                                          </p:val>
                                        </p:tav>
                                      </p:tavLst>
                                    </p:anim>
                                    <p:anim calcmode="lin" valueType="num">
                                      <p:cBhvr>
                                        <p:cTn id="3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12"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additive="base">
                                        <p:cTn id="44" dur="500" fill="hold"/>
                                        <p:tgtEl>
                                          <p:spTgt spid="39"/>
                                        </p:tgtEl>
                                        <p:attrNameLst>
                                          <p:attrName>ppt_x</p:attrName>
                                        </p:attrNameLst>
                                      </p:cBhvr>
                                      <p:tavLst>
                                        <p:tav tm="0">
                                          <p:val>
                                            <p:strVal val="0-#ppt_w/2"/>
                                          </p:val>
                                        </p:tav>
                                        <p:tav tm="100000">
                                          <p:val>
                                            <p:strVal val="#ppt_x"/>
                                          </p:val>
                                        </p:tav>
                                      </p:tavLst>
                                    </p:anim>
                                    <p:anim calcmode="lin" valueType="num">
                                      <p:cBhvr additive="base">
                                        <p:cTn id="4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4EAED437-544C-4D1C-9DE3-E734F1D03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6"/>
            <a:ext cx="5286284" cy="1293295"/>
          </a:xfrm>
          <a:prstGeom prst="rect">
            <a:avLst/>
          </a:prstGeom>
        </p:spPr>
      </p:pic>
      <p:sp>
        <p:nvSpPr>
          <p:cNvPr id="7" name="文本框 6">
            <a:extLst>
              <a:ext uri="{FF2B5EF4-FFF2-40B4-BE49-F238E27FC236}">
                <a16:creationId xmlns:a16="http://schemas.microsoft.com/office/drawing/2014/main" xmlns="" id="{06504F82-AF8B-40F8-B0E2-142AC1242DCB}"/>
              </a:ext>
            </a:extLst>
          </p:cNvPr>
          <p:cNvSpPr txBox="1"/>
          <p:nvPr/>
        </p:nvSpPr>
        <p:spPr>
          <a:xfrm>
            <a:off x="886265" y="2410323"/>
            <a:ext cx="9973995" cy="2400657"/>
          </a:xfrm>
          <a:prstGeom prst="rect">
            <a:avLst/>
          </a:prstGeom>
          <a:noFill/>
          <a:ln>
            <a:noFill/>
          </a:ln>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C00000"/>
                </a:solidFill>
                <a:uLnTx/>
                <a:uFillTx/>
                <a:cs typeface="+mn-ea"/>
                <a:sym typeface="+mn-lt"/>
              </a:rPr>
              <a:t>办好中国的事情，关键在党。中国共产党领导是中国特色社会主义最本质的特征，是全党全国各族人民共同意志和根本利益的体现，是决胜全面建成小康社会、夺取新时代中国特色社会主义伟大胜利的根本保证。习近平总书记在十九届中共中央政治局常委同中外记者见面时指出：“</a:t>
            </a:r>
            <a:r>
              <a:rPr kumimoji="0" lang="en-US" altLang="zh-CN" sz="2000" b="1" i="0" u="none" strike="noStrike" kern="1200" cap="none" spc="0" normalizeH="0" baseline="0" noProof="0" dirty="0">
                <a:ln>
                  <a:noFill/>
                </a:ln>
                <a:solidFill>
                  <a:srgbClr val="C00000"/>
                </a:solidFill>
                <a:uLnTx/>
                <a:uFillTx/>
                <a:cs typeface="+mn-ea"/>
                <a:sym typeface="+mn-lt"/>
              </a:rPr>
              <a:t>2021</a:t>
            </a:r>
            <a:r>
              <a:rPr kumimoji="0" lang="zh-CN" altLang="en-US" sz="2000" b="1" i="0" u="none" strike="noStrike" kern="1200" cap="none" spc="0" normalizeH="0" baseline="0" noProof="0" dirty="0">
                <a:ln>
                  <a:noFill/>
                </a:ln>
                <a:solidFill>
                  <a:srgbClr val="C00000"/>
                </a:solidFill>
                <a:uLnTx/>
                <a:uFillTx/>
                <a:cs typeface="+mn-ea"/>
                <a:sym typeface="+mn-lt"/>
              </a:rPr>
              <a:t>年，我们将迎来中国共产党成立</a:t>
            </a:r>
            <a:r>
              <a:rPr kumimoji="0" lang="en-US" altLang="zh-CN" sz="2000" b="1" i="0" u="none" strike="noStrike" kern="1200" cap="none" spc="0" normalizeH="0" baseline="0" noProof="0" dirty="0">
                <a:ln>
                  <a:noFill/>
                </a:ln>
                <a:solidFill>
                  <a:srgbClr val="C00000"/>
                </a:solidFill>
                <a:uLnTx/>
                <a:uFillTx/>
                <a:cs typeface="+mn-ea"/>
                <a:sym typeface="+mn-lt"/>
              </a:rPr>
              <a:t>100</a:t>
            </a:r>
            <a:r>
              <a:rPr kumimoji="0" lang="zh-CN" altLang="en-US" sz="2000" b="1" i="0" u="none" strike="noStrike" kern="1200" cap="none" spc="0" normalizeH="0" baseline="0" noProof="0" dirty="0">
                <a:ln>
                  <a:noFill/>
                </a:ln>
                <a:solidFill>
                  <a:srgbClr val="C00000"/>
                </a:solidFill>
                <a:uLnTx/>
                <a:uFillTx/>
                <a:cs typeface="+mn-ea"/>
                <a:sym typeface="+mn-lt"/>
              </a:rPr>
              <a:t>周年。中国共产党立志于中华民族千秋伟业，百年恰是风华正茂！中国共产党是世界上最大的政党。”</a:t>
            </a:r>
          </a:p>
        </p:txBody>
      </p:sp>
      <p:sp>
        <p:nvSpPr>
          <p:cNvPr id="8" name="1">
            <a:extLst>
              <a:ext uri="{FF2B5EF4-FFF2-40B4-BE49-F238E27FC236}">
                <a16:creationId xmlns:a16="http://schemas.microsoft.com/office/drawing/2014/main" xmlns="" id="{3A70F388-8A3E-4829-BA81-4029D784BA6B}"/>
              </a:ext>
            </a:extLst>
          </p:cNvPr>
          <p:cNvSpPr txBox="1"/>
          <p:nvPr/>
        </p:nvSpPr>
        <p:spPr>
          <a:xfrm>
            <a:off x="7233043" y="722199"/>
            <a:ext cx="4537693"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0" normalizeH="0" baseline="0" noProof="0" dirty="0">
                <a:ln>
                  <a:noFill/>
                </a:ln>
                <a:solidFill>
                  <a:srgbClr val="C00000"/>
                </a:solidFill>
                <a:uLnTx/>
                <a:uFillTx/>
                <a:cs typeface="+mn-ea"/>
                <a:sym typeface="+mn-lt"/>
              </a:rPr>
              <a:t>前  言</a:t>
            </a:r>
            <a:endParaRPr kumimoji="0" lang="zh-CN" altLang="zh-CN" sz="7200" b="1" i="0" u="none" strike="noStrike" kern="1200" cap="none" spc="0" normalizeH="0" baseline="0" noProof="0" dirty="0">
              <a:ln>
                <a:noFill/>
              </a:ln>
              <a:solidFill>
                <a:srgbClr val="C00000"/>
              </a:solidFill>
              <a:uLnTx/>
              <a:uFillTx/>
              <a:cs typeface="+mn-ea"/>
              <a:sym typeface="+mn-lt"/>
            </a:endParaRPr>
          </a:p>
        </p:txBody>
      </p:sp>
      <p:cxnSp>
        <p:nvCxnSpPr>
          <p:cNvPr id="10" name="直接连接符 9">
            <a:extLst>
              <a:ext uri="{FF2B5EF4-FFF2-40B4-BE49-F238E27FC236}">
                <a16:creationId xmlns:a16="http://schemas.microsoft.com/office/drawing/2014/main" xmlns="" id="{833C25EB-005A-4AEE-8F35-A1DE3DCDE6D6}"/>
              </a:ext>
            </a:extLst>
          </p:cNvPr>
          <p:cNvCxnSpPr/>
          <p:nvPr/>
        </p:nvCxnSpPr>
        <p:spPr>
          <a:xfrm>
            <a:off x="6850966" y="2166425"/>
            <a:ext cx="382641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xmlns="" id="{34460B6F-9AE4-41B2-9C94-AEBB8AB889FC}"/>
              </a:ext>
            </a:extLst>
          </p:cNvPr>
          <p:cNvPicPr>
            <a:picLocks noChangeAspect="1"/>
          </p:cNvPicPr>
          <p:nvPr/>
        </p:nvPicPr>
        <p:blipFill rotWithShape="1">
          <a:blip r:embed="rId3">
            <a:extLst>
              <a:ext uri="{28A0092B-C50C-407E-A947-70E740481C1C}">
                <a14:useLocalDpi xmlns:a14="http://schemas.microsoft.com/office/drawing/2010/main" val="0"/>
              </a:ext>
            </a:extLst>
          </a:blip>
          <a:srcRect t="67299"/>
          <a:stretch/>
        </p:blipFill>
        <p:spPr>
          <a:xfrm>
            <a:off x="-2" y="4864510"/>
            <a:ext cx="12192000" cy="1993490"/>
          </a:xfrm>
          <a:prstGeom prst="rect">
            <a:avLst/>
          </a:prstGeom>
        </p:spPr>
      </p:pic>
    </p:spTree>
    <p:extLst>
      <p:ext uri="{BB962C8B-B14F-4D97-AF65-F5344CB8AC3E}">
        <p14:creationId xmlns:p14="http://schemas.microsoft.com/office/powerpoint/2010/main" val="1275198636"/>
      </p:ext>
    </p:extLst>
  </p:cSld>
  <p:clrMapOvr>
    <a:masterClrMapping/>
  </p:clrMapOvr>
  <p:transition spd="slow" advTm="2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smtClean="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2313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102222">
            <a:extLst>
              <a:ext uri="{FF2B5EF4-FFF2-40B4-BE49-F238E27FC236}">
                <a16:creationId xmlns:a16="http://schemas.microsoft.com/office/drawing/2014/main" xmlns="" id="{51ACC509-957A-412C-8F91-97B899464D52}"/>
              </a:ext>
            </a:extLst>
          </p:cNvPr>
          <p:cNvSpPr/>
          <p:nvPr>
            <p:custDataLst>
              <p:tags r:id="rId1"/>
            </p:custDataLst>
          </p:nvPr>
        </p:nvSpPr>
        <p:spPr>
          <a:xfrm>
            <a:off x="3826413" y="1715634"/>
            <a:ext cx="7462847" cy="3970318"/>
          </a:xfrm>
          <a:prstGeom prst="rect">
            <a:avLst/>
          </a:prstGeom>
        </p:spPr>
        <p:txBody>
          <a:bodyPr wrap="square">
            <a:spAutoFit/>
          </a:bodyPr>
          <a:lstStyle/>
          <a:p>
            <a:pPr marL="0" marR="0" lvl="0" indent="457200" algn="just"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cs typeface="+mn-ea"/>
                <a:sym typeface="+mn-lt"/>
              </a:rPr>
              <a:t>中国共产党领导，是历史和人民的选择，并在百年的革命、建设和改革中逐步形成和日渐完善的；坚持和加强党的全面领导，</a:t>
            </a:r>
            <a:r>
              <a:rPr kumimoji="0" lang="zh-CN" altLang="en-US" sz="2400" b="1" i="0" u="none" strike="noStrike" kern="1200" cap="none" spc="0" normalizeH="0" baseline="0" noProof="0" dirty="0">
                <a:ln>
                  <a:noFill/>
                </a:ln>
                <a:solidFill>
                  <a:srgbClr val="C00000"/>
                </a:solidFill>
                <a:effectLst/>
                <a:uLnTx/>
                <a:uFillTx/>
                <a:cs typeface="+mn-ea"/>
                <a:sym typeface="+mn-lt"/>
              </a:rPr>
              <a:t>是近代以来中华民族伟大复兴的历程和中国共产党领导中国特色社会主义艰难曲折探索得到的根本结论，具有深刻的历史逻辑。</a:t>
            </a:r>
            <a:r>
              <a:rPr kumimoji="0" lang="zh-CN" altLang="en-US" sz="2400" b="1" i="0" u="none" strike="noStrike" kern="1200" cap="none" spc="0" normalizeH="0" baseline="0" noProof="0" dirty="0">
                <a:ln>
                  <a:noFill/>
                </a:ln>
                <a:solidFill>
                  <a:prstClr val="black"/>
                </a:solidFill>
                <a:effectLst/>
                <a:uLnTx/>
                <a:uFillTx/>
                <a:cs typeface="+mn-ea"/>
                <a:sym typeface="+mn-lt"/>
              </a:rPr>
              <a:t>我们必须在中华民族千秋伟业的宏大历史视野中加以把握，并一以贯之和毫不动摇地坚持好。</a:t>
            </a:r>
          </a:p>
        </p:txBody>
      </p:sp>
      <p:pic>
        <p:nvPicPr>
          <p:cNvPr id="4" name="图片 3">
            <a:extLst>
              <a:ext uri="{FF2B5EF4-FFF2-40B4-BE49-F238E27FC236}">
                <a16:creationId xmlns:a16="http://schemas.microsoft.com/office/drawing/2014/main" xmlns="" id="{BCDAE162-2863-440D-A526-8A0E8E0E5D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6"/>
            <a:ext cx="5286284" cy="1293295"/>
          </a:xfrm>
          <a:prstGeom prst="rect">
            <a:avLst/>
          </a:prstGeom>
        </p:spPr>
      </p:pic>
      <p:pic>
        <p:nvPicPr>
          <p:cNvPr id="7" name="图片 6">
            <a:extLst>
              <a:ext uri="{FF2B5EF4-FFF2-40B4-BE49-F238E27FC236}">
                <a16:creationId xmlns:a16="http://schemas.microsoft.com/office/drawing/2014/main" xmlns="" id="{E0811906-731C-4113-BAD3-A69E7EB55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1" y="61879"/>
            <a:ext cx="3465871" cy="6796121"/>
          </a:xfrm>
          <a:prstGeom prst="rect">
            <a:avLst/>
          </a:prstGeom>
        </p:spPr>
      </p:pic>
    </p:spTree>
    <p:extLst>
      <p:ext uri="{BB962C8B-B14F-4D97-AF65-F5344CB8AC3E}">
        <p14:creationId xmlns:p14="http://schemas.microsoft.com/office/powerpoint/2010/main" val="3905241528"/>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9">
            <a:extLst>
              <a:ext uri="{FF2B5EF4-FFF2-40B4-BE49-F238E27FC236}">
                <a16:creationId xmlns:a16="http://schemas.microsoft.com/office/drawing/2014/main" xmlns="" id="{F2855A29-BC3F-48BE-B33D-3E93144CA06B}"/>
              </a:ext>
            </a:extLst>
          </p:cNvPr>
          <p:cNvSpPr/>
          <p:nvPr/>
        </p:nvSpPr>
        <p:spPr bwMode="auto">
          <a:xfrm>
            <a:off x="4331928" y="775278"/>
            <a:ext cx="685800" cy="60960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任意多边形 7">
            <a:extLst>
              <a:ext uri="{FF2B5EF4-FFF2-40B4-BE49-F238E27FC236}">
                <a16:creationId xmlns:a16="http://schemas.microsoft.com/office/drawing/2014/main" xmlns="" id="{2AEC33A8-7A40-4CB9-8388-5B35351E6C30}"/>
              </a:ext>
            </a:extLst>
          </p:cNvPr>
          <p:cNvSpPr/>
          <p:nvPr/>
        </p:nvSpPr>
        <p:spPr>
          <a:xfrm>
            <a:off x="3860798" y="588615"/>
            <a:ext cx="12192001" cy="951173"/>
          </a:xfrm>
          <a:custGeom>
            <a:avLst/>
            <a:gdLst>
              <a:gd name="connsiteX0" fmla="*/ 1694069 w 12192001"/>
              <a:gd name="connsiteY0" fmla="*/ 0 h 918367"/>
              <a:gd name="connsiteX1" fmla="*/ 4128656 w 12192001"/>
              <a:gd name="connsiteY1" fmla="*/ 0 h 918367"/>
              <a:gd name="connsiteX2" fmla="*/ 4822166 w 12192001"/>
              <a:gd name="connsiteY2" fmla="*/ 0 h 918367"/>
              <a:gd name="connsiteX3" fmla="*/ 12192001 w 12192001"/>
              <a:gd name="connsiteY3" fmla="*/ 0 h 918367"/>
              <a:gd name="connsiteX4" fmla="*/ 12192001 w 12192001"/>
              <a:gd name="connsiteY4" fmla="*/ 918367 h 918367"/>
              <a:gd name="connsiteX5" fmla="*/ 4822166 w 12192001"/>
              <a:gd name="connsiteY5" fmla="*/ 918367 h 918367"/>
              <a:gd name="connsiteX6" fmla="*/ 4128656 w 12192001"/>
              <a:gd name="connsiteY6" fmla="*/ 918367 h 918367"/>
              <a:gd name="connsiteX7" fmla="*/ 1840604 w 12192001"/>
              <a:gd name="connsiteY7" fmla="*/ 918367 h 918367"/>
              <a:gd name="connsiteX8" fmla="*/ 1694069 w 12192001"/>
              <a:gd name="connsiteY8" fmla="*/ 918367 h 918367"/>
              <a:gd name="connsiteX9" fmla="*/ 0 w 12192001"/>
              <a:gd name="connsiteY9" fmla="*/ 918367 h 918367"/>
              <a:gd name="connsiteX10" fmla="*/ 0 w 12192001"/>
              <a:gd name="connsiteY10" fmla="*/ 821795 h 918367"/>
              <a:gd name="connsiteX11" fmla="*/ 1306848 w 12192001"/>
              <a:gd name="connsiteY11" fmla="*/ 821795 h 918367"/>
              <a:gd name="connsiteX12" fmla="*/ 1358721 w 12192001"/>
              <a:gd name="connsiteY12" fmla="*/ 804252 h 918367"/>
              <a:gd name="connsiteX13" fmla="*/ 1440812 w 12192001"/>
              <a:gd name="connsiteY13" fmla="*/ 702894 h 918367"/>
              <a:gd name="connsiteX14" fmla="*/ 1445903 w 12192001"/>
              <a:gd name="connsiteY14" fmla="*/ 663831 h 918367"/>
              <a:gd name="connsiteX15" fmla="*/ 1444119 w 12192001"/>
              <a:gd name="connsiteY15" fmla="*/ 651223 h 918367"/>
              <a:gd name="connsiteX16" fmla="*/ 1444119 w 12192001"/>
              <a:gd name="connsiteY16" fmla="*/ 583754 h 918367"/>
              <a:gd name="connsiteX17" fmla="*/ 1444119 w 12192001"/>
              <a:gd name="connsiteY17" fmla="*/ 267144 h 918367"/>
              <a:gd name="connsiteX18" fmla="*/ 1694069 w 12192001"/>
              <a:gd name="connsiteY18" fmla="*/ 0 h 91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918367">
                <a:moveTo>
                  <a:pt x="1694069" y="0"/>
                </a:moveTo>
                <a:lnTo>
                  <a:pt x="4128656" y="0"/>
                </a:lnTo>
                <a:lnTo>
                  <a:pt x="4822166" y="0"/>
                </a:lnTo>
                <a:lnTo>
                  <a:pt x="12192001" y="0"/>
                </a:lnTo>
                <a:lnTo>
                  <a:pt x="12192001" y="918367"/>
                </a:lnTo>
                <a:lnTo>
                  <a:pt x="4822166" y="918367"/>
                </a:lnTo>
                <a:lnTo>
                  <a:pt x="4128656" y="918367"/>
                </a:lnTo>
                <a:lnTo>
                  <a:pt x="1840604" y="918367"/>
                </a:lnTo>
                <a:lnTo>
                  <a:pt x="1694069" y="918367"/>
                </a:lnTo>
                <a:lnTo>
                  <a:pt x="0" y="918367"/>
                </a:lnTo>
                <a:lnTo>
                  <a:pt x="0" y="821795"/>
                </a:lnTo>
                <a:lnTo>
                  <a:pt x="1306848" y="821795"/>
                </a:lnTo>
                <a:lnTo>
                  <a:pt x="1358721" y="804252"/>
                </a:lnTo>
                <a:cubicBezTo>
                  <a:pt x="1409553" y="779357"/>
                  <a:pt x="1431748" y="742608"/>
                  <a:pt x="1440812" y="702894"/>
                </a:cubicBezTo>
                <a:lnTo>
                  <a:pt x="1445903" y="663831"/>
                </a:lnTo>
                <a:lnTo>
                  <a:pt x="1444119" y="651223"/>
                </a:lnTo>
                <a:lnTo>
                  <a:pt x="1444119" y="583754"/>
                </a:lnTo>
                <a:lnTo>
                  <a:pt x="1444119" y="267144"/>
                </a:lnTo>
                <a:cubicBezTo>
                  <a:pt x="1444119" y="119604"/>
                  <a:pt x="1556025" y="0"/>
                  <a:pt x="169406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xmlns="" id="{350BF494-FE7F-42CE-86D4-23CA24C3B642}"/>
              </a:ext>
            </a:extLst>
          </p:cNvPr>
          <p:cNvSpPr txBox="1"/>
          <p:nvPr/>
        </p:nvSpPr>
        <p:spPr bwMode="auto">
          <a:xfrm>
            <a:off x="6273250" y="701546"/>
            <a:ext cx="1718928" cy="769441"/>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lgn="ctr" eaLnBrk="1" fontAlgn="auto" hangingPunct="1">
              <a:spcBef>
                <a:spcPts val="0"/>
              </a:spcBef>
              <a:spcAft>
                <a:spcPts val="0"/>
              </a:spcAft>
              <a:defRPr/>
            </a:pPr>
            <a:r>
              <a:rPr lang="zh-CN" altLang="en-US" sz="4400" b="0" dirty="0">
                <a:solidFill>
                  <a:schemeClr val="bg1"/>
                </a:solidFill>
                <a:latin typeface="+mn-lt"/>
                <a:ea typeface="+mn-ea"/>
                <a:cs typeface="+mn-ea"/>
                <a:sym typeface="+mn-lt"/>
              </a:rPr>
              <a:t>目录</a:t>
            </a:r>
          </a:p>
        </p:txBody>
      </p:sp>
      <p:sp>
        <p:nvSpPr>
          <p:cNvPr id="7" name="文本框 6">
            <a:extLst>
              <a:ext uri="{FF2B5EF4-FFF2-40B4-BE49-F238E27FC236}">
                <a16:creationId xmlns:a16="http://schemas.microsoft.com/office/drawing/2014/main" xmlns="" id="{8337AECD-5200-4970-A14B-7D70C1B548BE}"/>
              </a:ext>
            </a:extLst>
          </p:cNvPr>
          <p:cNvSpPr txBox="1"/>
          <p:nvPr/>
        </p:nvSpPr>
        <p:spPr bwMode="auto">
          <a:xfrm>
            <a:off x="7794356" y="984768"/>
            <a:ext cx="1980354" cy="400110"/>
          </a:xfrm>
          <a:prstGeom prst="rect">
            <a:avLst/>
          </a:prstGeom>
          <a:noFill/>
        </p:spPr>
        <p:txBody>
          <a:bodyPr wrap="square">
            <a:spAutoFit/>
            <a:scene3d>
              <a:camera prst="orthographicFront"/>
              <a:lightRig rig="threePt" dir="t"/>
            </a:scene3d>
            <a:sp3d contourW="12700"/>
          </a:bodyPr>
          <a:lstStyle>
            <a:defPPr>
              <a:defRPr lang="en-US"/>
            </a:defPPr>
            <a:lvl1pPr>
              <a:defRPr sz="2800" b="1" spc="300">
                <a:solidFill>
                  <a:schemeClr val="tx1">
                    <a:lumMod val="85000"/>
                    <a:lumOff val="15000"/>
                  </a:schemeClr>
                </a:solidFill>
                <a:latin typeface="微软雅黑"/>
                <a:ea typeface="微软雅黑"/>
                <a:cs typeface="Segoe UI Light" panose="020B0502040204020203" pitchFamily="34" charset="0"/>
              </a:defRPr>
            </a:lvl1pPr>
          </a:lstStyle>
          <a:p>
            <a:pPr algn="ctr" eaLnBrk="1" fontAlgn="auto" hangingPunct="1">
              <a:spcBef>
                <a:spcPts val="0"/>
              </a:spcBef>
              <a:spcAft>
                <a:spcPts val="0"/>
              </a:spcAft>
              <a:defRPr/>
            </a:pPr>
            <a:r>
              <a:rPr lang="en-US" altLang="zh-CN" sz="2000" b="0" dirty="0">
                <a:solidFill>
                  <a:schemeClr val="bg1"/>
                </a:solidFill>
                <a:latin typeface="+mn-lt"/>
                <a:ea typeface="+mn-ea"/>
                <a:cs typeface="+mn-ea"/>
                <a:sym typeface="+mn-lt"/>
              </a:rPr>
              <a:t>CONTENT</a:t>
            </a:r>
            <a:endParaRPr lang="zh-CN" altLang="en-US" sz="2000" b="0" dirty="0">
              <a:solidFill>
                <a:schemeClr val="bg1"/>
              </a:solidFill>
              <a:latin typeface="+mn-lt"/>
              <a:ea typeface="+mn-ea"/>
              <a:cs typeface="+mn-ea"/>
              <a:sym typeface="+mn-lt"/>
            </a:endParaRPr>
          </a:p>
        </p:txBody>
      </p:sp>
      <p:pic>
        <p:nvPicPr>
          <p:cNvPr id="8" name="图片 7">
            <a:extLst>
              <a:ext uri="{FF2B5EF4-FFF2-40B4-BE49-F238E27FC236}">
                <a16:creationId xmlns:a16="http://schemas.microsoft.com/office/drawing/2014/main" xmlns="" id="{30024D5C-CCCA-4FC0-8C3E-6D3534553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6"/>
            <a:ext cx="5286284" cy="1293295"/>
          </a:xfrm>
          <a:prstGeom prst="rect">
            <a:avLst/>
          </a:prstGeom>
        </p:spPr>
      </p:pic>
      <p:sp>
        <p:nvSpPr>
          <p:cNvPr id="9" name="椭圆 8">
            <a:extLst>
              <a:ext uri="{FF2B5EF4-FFF2-40B4-BE49-F238E27FC236}">
                <a16:creationId xmlns:a16="http://schemas.microsoft.com/office/drawing/2014/main" xmlns="" id="{465848C6-75A2-4BE0-A8D6-213F40C702CA}"/>
              </a:ext>
            </a:extLst>
          </p:cNvPr>
          <p:cNvSpPr/>
          <p:nvPr/>
        </p:nvSpPr>
        <p:spPr>
          <a:xfrm>
            <a:off x="4099950" y="2391969"/>
            <a:ext cx="643064" cy="643064"/>
          </a:xfrm>
          <a:prstGeom prst="ellipse">
            <a:avLst/>
          </a:prstGeom>
          <a:solidFill>
            <a:srgbClr val="C00000"/>
          </a:solidFill>
          <a:ln w="101600">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1</a:t>
            </a:r>
            <a:endParaRPr kumimoji="0" lang="zh-CN" altLang="en-US"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sp>
        <p:nvSpPr>
          <p:cNvPr id="10" name="矩形: 圆角 45">
            <a:extLst>
              <a:ext uri="{FF2B5EF4-FFF2-40B4-BE49-F238E27FC236}">
                <a16:creationId xmlns:a16="http://schemas.microsoft.com/office/drawing/2014/main" xmlns="" id="{8CA5DF25-BD7A-4F3D-B563-E8FADF1C4AA6}"/>
              </a:ext>
            </a:extLst>
          </p:cNvPr>
          <p:cNvSpPr/>
          <p:nvPr/>
        </p:nvSpPr>
        <p:spPr>
          <a:xfrm>
            <a:off x="4171142" y="2391969"/>
            <a:ext cx="7091035" cy="643064"/>
          </a:xfrm>
          <a:prstGeom prst="roundRect">
            <a:avLst>
              <a:gd name="adj" fmla="val 45625"/>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cs typeface="+mn-ea"/>
                <a:sym typeface="+mn-lt"/>
              </a:rPr>
              <a:t>      中国现代化和民族复兴呼唤新的政治力量  </a:t>
            </a:r>
          </a:p>
        </p:txBody>
      </p:sp>
      <p:sp>
        <p:nvSpPr>
          <p:cNvPr id="11" name="椭圆 10">
            <a:extLst>
              <a:ext uri="{FF2B5EF4-FFF2-40B4-BE49-F238E27FC236}">
                <a16:creationId xmlns:a16="http://schemas.microsoft.com/office/drawing/2014/main" xmlns="" id="{8764F36A-EC8A-45DD-90E7-EB6DBFC32D70}"/>
              </a:ext>
            </a:extLst>
          </p:cNvPr>
          <p:cNvSpPr/>
          <p:nvPr/>
        </p:nvSpPr>
        <p:spPr>
          <a:xfrm>
            <a:off x="4099950" y="3279528"/>
            <a:ext cx="643064" cy="643064"/>
          </a:xfrm>
          <a:prstGeom prst="ellipse">
            <a:avLst/>
          </a:prstGeom>
          <a:solidFill>
            <a:srgbClr val="C00000"/>
          </a:solidFill>
          <a:ln w="101600">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2</a:t>
            </a:r>
            <a:endParaRPr kumimoji="0" lang="zh-CN" altLang="en-US"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sp>
        <p:nvSpPr>
          <p:cNvPr id="12" name="矩形: 圆角 45">
            <a:extLst>
              <a:ext uri="{FF2B5EF4-FFF2-40B4-BE49-F238E27FC236}">
                <a16:creationId xmlns:a16="http://schemas.microsoft.com/office/drawing/2014/main" xmlns="" id="{7CF0FD7F-C6A5-4581-AF70-FB571967B246}"/>
              </a:ext>
            </a:extLst>
          </p:cNvPr>
          <p:cNvSpPr/>
          <p:nvPr/>
        </p:nvSpPr>
        <p:spPr>
          <a:xfrm>
            <a:off x="4171143" y="3279528"/>
            <a:ext cx="7091036" cy="643064"/>
          </a:xfrm>
          <a:prstGeom prst="roundRect">
            <a:avLst>
              <a:gd name="adj" fmla="val 45625"/>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defRPr/>
            </a:pPr>
            <a:r>
              <a:rPr lang="zh-CN" altLang="en-US" sz="2400" b="1" dirty="0">
                <a:solidFill>
                  <a:srgbClr val="C00000"/>
                </a:solidFill>
                <a:cs typeface="+mn-ea"/>
                <a:sym typeface="+mn-lt"/>
              </a:rPr>
              <a:t>中国共产党应运而生实现了中国社会的深刻变革</a:t>
            </a:r>
          </a:p>
        </p:txBody>
      </p:sp>
      <p:sp>
        <p:nvSpPr>
          <p:cNvPr id="13" name="椭圆 12">
            <a:extLst>
              <a:ext uri="{FF2B5EF4-FFF2-40B4-BE49-F238E27FC236}">
                <a16:creationId xmlns:a16="http://schemas.microsoft.com/office/drawing/2014/main" xmlns="" id="{EB9733FC-AE17-44CE-9EE1-68A53A71682D}"/>
              </a:ext>
            </a:extLst>
          </p:cNvPr>
          <p:cNvSpPr/>
          <p:nvPr/>
        </p:nvSpPr>
        <p:spPr>
          <a:xfrm>
            <a:off x="4099950" y="4167087"/>
            <a:ext cx="643064" cy="643064"/>
          </a:xfrm>
          <a:prstGeom prst="ellipse">
            <a:avLst/>
          </a:prstGeom>
          <a:solidFill>
            <a:srgbClr val="C00000"/>
          </a:solidFill>
          <a:ln w="101600">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3</a:t>
            </a:r>
            <a:endParaRPr kumimoji="0" lang="zh-CN" altLang="en-US"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sp>
        <p:nvSpPr>
          <p:cNvPr id="14" name="矩形: 圆角 45">
            <a:extLst>
              <a:ext uri="{FF2B5EF4-FFF2-40B4-BE49-F238E27FC236}">
                <a16:creationId xmlns:a16="http://schemas.microsoft.com/office/drawing/2014/main" xmlns="" id="{BB2969CE-02C5-4688-BDF5-6ABF833DB92F}"/>
              </a:ext>
            </a:extLst>
          </p:cNvPr>
          <p:cNvSpPr/>
          <p:nvPr/>
        </p:nvSpPr>
        <p:spPr>
          <a:xfrm>
            <a:off x="4171142" y="4167087"/>
            <a:ext cx="7091037" cy="643064"/>
          </a:xfrm>
          <a:prstGeom prst="roundRect">
            <a:avLst>
              <a:gd name="adj" fmla="val 45625"/>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defRPr/>
            </a:pPr>
            <a:r>
              <a:rPr lang="zh-CN" altLang="en-US" sz="2400" b="1" dirty="0">
                <a:solidFill>
                  <a:srgbClr val="C00000"/>
                </a:solidFill>
                <a:cs typeface="+mn-ea"/>
                <a:sym typeface="+mn-lt"/>
              </a:rPr>
              <a:t>中国共产党领导中国特色社会主义发展了中国</a:t>
            </a:r>
          </a:p>
        </p:txBody>
      </p:sp>
      <p:sp>
        <p:nvSpPr>
          <p:cNvPr id="15" name="椭圆 14">
            <a:extLst>
              <a:ext uri="{FF2B5EF4-FFF2-40B4-BE49-F238E27FC236}">
                <a16:creationId xmlns:a16="http://schemas.microsoft.com/office/drawing/2014/main" xmlns="" id="{42372333-351D-4A72-81F1-B00867E20567}"/>
              </a:ext>
            </a:extLst>
          </p:cNvPr>
          <p:cNvSpPr/>
          <p:nvPr/>
        </p:nvSpPr>
        <p:spPr>
          <a:xfrm>
            <a:off x="4099950" y="5208699"/>
            <a:ext cx="643064" cy="643064"/>
          </a:xfrm>
          <a:prstGeom prst="ellipse">
            <a:avLst/>
          </a:prstGeom>
          <a:solidFill>
            <a:srgbClr val="C00000"/>
          </a:solidFill>
          <a:ln w="101600">
            <a:solidFill>
              <a:srgbClr val="C00000">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4</a:t>
            </a:r>
            <a:endParaRPr kumimoji="0" lang="zh-CN" altLang="en-US"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sp>
        <p:nvSpPr>
          <p:cNvPr id="16" name="矩形: 圆角 45">
            <a:extLst>
              <a:ext uri="{FF2B5EF4-FFF2-40B4-BE49-F238E27FC236}">
                <a16:creationId xmlns:a16="http://schemas.microsoft.com/office/drawing/2014/main" xmlns="" id="{268612E6-009C-4F41-9B8C-DDA1BD097E4F}"/>
              </a:ext>
            </a:extLst>
          </p:cNvPr>
          <p:cNvSpPr/>
          <p:nvPr/>
        </p:nvSpPr>
        <p:spPr>
          <a:xfrm>
            <a:off x="4171143" y="5054645"/>
            <a:ext cx="7091038" cy="951173"/>
          </a:xfrm>
          <a:prstGeom prst="roundRect">
            <a:avLst>
              <a:gd name="adj" fmla="val 45625"/>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2400" b="1" dirty="0">
                <a:solidFill>
                  <a:srgbClr val="C00000"/>
                </a:solidFill>
                <a:cs typeface="+mn-ea"/>
                <a:sym typeface="+mn-lt"/>
              </a:rPr>
              <a:t>新时代中国特色社会主义的伟大成就也是在</a:t>
            </a:r>
          </a:p>
          <a:p>
            <a:pPr lvl="0" algn="ctr">
              <a:defRPr/>
            </a:pPr>
            <a:r>
              <a:rPr lang="zh-CN" altLang="en-US" sz="2400" b="1" dirty="0">
                <a:solidFill>
                  <a:srgbClr val="C00000"/>
                </a:solidFill>
                <a:cs typeface="+mn-ea"/>
                <a:sym typeface="+mn-lt"/>
              </a:rPr>
              <a:t>党的领导下取得的</a:t>
            </a:r>
          </a:p>
        </p:txBody>
      </p:sp>
      <p:pic>
        <p:nvPicPr>
          <p:cNvPr id="17" name="图片 16">
            <a:extLst>
              <a:ext uri="{FF2B5EF4-FFF2-40B4-BE49-F238E27FC236}">
                <a16:creationId xmlns:a16="http://schemas.microsoft.com/office/drawing/2014/main" xmlns="" id="{909C5D19-35C4-4980-9321-E411A6315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1622" y="1710842"/>
            <a:ext cx="5172999" cy="5172999"/>
          </a:xfrm>
          <a:prstGeom prst="rect">
            <a:avLst/>
          </a:prstGeom>
        </p:spPr>
      </p:pic>
    </p:spTree>
    <p:extLst>
      <p:ext uri="{BB962C8B-B14F-4D97-AF65-F5344CB8AC3E}">
        <p14:creationId xmlns:p14="http://schemas.microsoft.com/office/powerpoint/2010/main" val="2387460099"/>
      </p:ext>
    </p:extLst>
  </p:cSld>
  <p:clrMapOvr>
    <a:masterClrMapping/>
  </p:clrMapOvr>
  <p:transition spd="med" advTm="2000">
    <p:pull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8" fill="hold" grpId="0" nodeType="afterEffect" p14:presetBounceEnd="80000">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14:bounceEnd="80000">
                                          <p:cBhvr additive="base">
                                            <p:cTn id="14" dur="500" fill="hold"/>
                                            <p:tgtEl>
                                              <p:spTgt spid="3"/>
                                            </p:tgtEl>
                                            <p:attrNameLst>
                                              <p:attrName>ppt_x</p:attrName>
                                            </p:attrNameLst>
                                          </p:cBhvr>
                                          <p:tavLst>
                                            <p:tav tm="0">
                                              <p:val>
                                                <p:strVal val="0-#ppt_w/2"/>
                                              </p:val>
                                            </p:tav>
                                            <p:tav tm="100000">
                                              <p:val>
                                                <p:strVal val="#ppt_x"/>
                                              </p:val>
                                            </p:tav>
                                          </p:tavLst>
                                        </p:anim>
                                        <p:anim calcmode="lin" valueType="num" p14:bounceEnd="80000">
                                          <p:cBhvr additive="base">
                                            <p:cTn id="1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0-#ppt_h/2"/>
                                              </p:val>
                                            </p:tav>
                                            <p:tav tm="100000">
                                              <p:val>
                                                <p:strVal val="#ppt_y"/>
                                              </p:val>
                                            </p:tav>
                                          </p:tavLst>
                                        </p:anim>
                                      </p:childTnLst>
                                    </p:cTn>
                                  </p:par>
                                </p:childTnLst>
                              </p:cTn>
                            </p:par>
                            <p:par>
                              <p:cTn id="22" fill="hold">
                                <p:stCondLst>
                                  <p:cond delay="500"/>
                                </p:stCondLst>
                                <p:childTnLst>
                                  <p:par>
                                    <p:cTn id="23" presetID="49" presetClass="entr" presetSubtype="0" decel="10000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360"/>
                                              </p:val>
                                            </p:tav>
                                            <p:tav tm="100000">
                                              <p:val>
                                                <p:fltVal val="0"/>
                                              </p:val>
                                            </p:tav>
                                          </p:tavLst>
                                        </p:anim>
                                        <p:animEffect transition="in" filter="fade">
                                          <p:cBhvr>
                                            <p:cTn id="28" dur="1000"/>
                                            <p:tgtEl>
                                              <p:spTgt spid="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par>
                              <p:cTn id="32" fill="hold">
                                <p:stCondLst>
                                  <p:cond delay="1500"/>
                                </p:stCondLst>
                                <p:childTnLst>
                                  <p:par>
                                    <p:cTn id="33" presetID="49" presetClass="entr" presetSubtype="0" decel="10000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360"/>
                                              </p:val>
                                            </p:tav>
                                            <p:tav tm="100000">
                                              <p:val>
                                                <p:fltVal val="0"/>
                                              </p:val>
                                            </p:tav>
                                          </p:tavLst>
                                        </p:anim>
                                        <p:animEffect transition="in" filter="fade">
                                          <p:cBhvr>
                                            <p:cTn id="38" dur="1000"/>
                                            <p:tgtEl>
                                              <p:spTgt spid="1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1000"/>
                                            <p:tgtEl>
                                              <p:spTgt spid="12"/>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1000" fill="hold"/>
                                            <p:tgtEl>
                                              <p:spTgt spid="13"/>
                                            </p:tgtEl>
                                            <p:attrNameLst>
                                              <p:attrName>ppt_w</p:attrName>
                                            </p:attrNameLst>
                                          </p:cBhvr>
                                          <p:tavLst>
                                            <p:tav tm="0">
                                              <p:val>
                                                <p:fltVal val="0"/>
                                              </p:val>
                                            </p:tav>
                                            <p:tav tm="100000">
                                              <p:val>
                                                <p:strVal val="#ppt_w"/>
                                              </p:val>
                                            </p:tav>
                                          </p:tavLst>
                                        </p:anim>
                                        <p:anim calcmode="lin" valueType="num">
                                          <p:cBhvr>
                                            <p:cTn id="46" dur="1000" fill="hold"/>
                                            <p:tgtEl>
                                              <p:spTgt spid="13"/>
                                            </p:tgtEl>
                                            <p:attrNameLst>
                                              <p:attrName>ppt_h</p:attrName>
                                            </p:attrNameLst>
                                          </p:cBhvr>
                                          <p:tavLst>
                                            <p:tav tm="0">
                                              <p:val>
                                                <p:fltVal val="0"/>
                                              </p:val>
                                            </p:tav>
                                            <p:tav tm="100000">
                                              <p:val>
                                                <p:strVal val="#ppt_h"/>
                                              </p:val>
                                            </p:tav>
                                          </p:tavLst>
                                        </p:anim>
                                        <p:anim calcmode="lin" valueType="num">
                                          <p:cBhvr>
                                            <p:cTn id="47" dur="1000" fill="hold"/>
                                            <p:tgtEl>
                                              <p:spTgt spid="13"/>
                                            </p:tgtEl>
                                            <p:attrNameLst>
                                              <p:attrName>style.rotation</p:attrName>
                                            </p:attrNameLst>
                                          </p:cBhvr>
                                          <p:tavLst>
                                            <p:tav tm="0">
                                              <p:val>
                                                <p:fltVal val="360"/>
                                              </p:val>
                                            </p:tav>
                                            <p:tav tm="100000">
                                              <p:val>
                                                <p:fltVal val="0"/>
                                              </p:val>
                                            </p:tav>
                                          </p:tavLst>
                                        </p:anim>
                                        <p:animEffect transition="in" filter="fade">
                                          <p:cBhvr>
                                            <p:cTn id="48" dur="1000"/>
                                            <p:tgtEl>
                                              <p:spTgt spid="1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1000"/>
                                            <p:tgtEl>
                                              <p:spTgt spid="14"/>
                                            </p:tgtEl>
                                          </p:cBhvr>
                                        </p:animEffect>
                                      </p:childTnLst>
                                    </p:cTn>
                                  </p:par>
                                </p:childTnLst>
                              </p:cTn>
                            </p:par>
                            <p:par>
                              <p:cTn id="52" fill="hold">
                                <p:stCondLst>
                                  <p:cond delay="3500"/>
                                </p:stCondLst>
                                <p:childTnLst>
                                  <p:par>
                                    <p:cTn id="53" presetID="49" presetClass="entr" presetSubtype="0" decel="10000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1000" fill="hold"/>
                                            <p:tgtEl>
                                              <p:spTgt spid="15"/>
                                            </p:tgtEl>
                                            <p:attrNameLst>
                                              <p:attrName>ppt_w</p:attrName>
                                            </p:attrNameLst>
                                          </p:cBhvr>
                                          <p:tavLst>
                                            <p:tav tm="0">
                                              <p:val>
                                                <p:fltVal val="0"/>
                                              </p:val>
                                            </p:tav>
                                            <p:tav tm="100000">
                                              <p:val>
                                                <p:strVal val="#ppt_w"/>
                                              </p:val>
                                            </p:tav>
                                          </p:tavLst>
                                        </p:anim>
                                        <p:anim calcmode="lin" valueType="num">
                                          <p:cBhvr>
                                            <p:cTn id="56" dur="1000" fill="hold"/>
                                            <p:tgtEl>
                                              <p:spTgt spid="15"/>
                                            </p:tgtEl>
                                            <p:attrNameLst>
                                              <p:attrName>ppt_h</p:attrName>
                                            </p:attrNameLst>
                                          </p:cBhvr>
                                          <p:tavLst>
                                            <p:tav tm="0">
                                              <p:val>
                                                <p:fltVal val="0"/>
                                              </p:val>
                                            </p:tav>
                                            <p:tav tm="100000">
                                              <p:val>
                                                <p:strVal val="#ppt_h"/>
                                              </p:val>
                                            </p:tav>
                                          </p:tavLst>
                                        </p:anim>
                                        <p:anim calcmode="lin" valueType="num">
                                          <p:cBhvr>
                                            <p:cTn id="57" dur="1000" fill="hold"/>
                                            <p:tgtEl>
                                              <p:spTgt spid="15"/>
                                            </p:tgtEl>
                                            <p:attrNameLst>
                                              <p:attrName>style.rotation</p:attrName>
                                            </p:attrNameLst>
                                          </p:cBhvr>
                                          <p:tavLst>
                                            <p:tav tm="0">
                                              <p:val>
                                                <p:fltVal val="360"/>
                                              </p:val>
                                            </p:tav>
                                            <p:tav tm="100000">
                                              <p:val>
                                                <p:fltVal val="0"/>
                                              </p:val>
                                            </p:tav>
                                          </p:tavLst>
                                        </p:anim>
                                        <p:animEffect transition="in" filter="fade">
                                          <p:cBhvr>
                                            <p:cTn id="58" dur="1000"/>
                                            <p:tgtEl>
                                              <p:spTgt spid="1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10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fill="hold"/>
                                            <p:tgtEl>
                                              <p:spTgt spid="17"/>
                                            </p:tgtEl>
                                            <p:attrNameLst>
                                              <p:attrName>ppt_x</p:attrName>
                                            </p:attrNameLst>
                                          </p:cBhvr>
                                          <p:tavLst>
                                            <p:tav tm="0">
                                              <p:val>
                                                <p:strVal val="#ppt_x"/>
                                              </p:val>
                                            </p:tav>
                                            <p:tav tm="100000">
                                              <p:val>
                                                <p:strVal val="#ppt_x"/>
                                              </p:val>
                                            </p:tav>
                                          </p:tavLst>
                                        </p:anim>
                                        <p:anim calcmode="lin" valueType="num">
                                          <p:cBhvr additive="base">
                                            <p:cTn id="6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9" grpId="0" animBg="1"/>
          <p:bldP spid="10" grpId="0" animBg="1"/>
          <p:bldP spid="11" grpId="0" animBg="1"/>
          <p:bldP spid="12" grpId="0" animBg="1"/>
          <p:bldP spid="13" grpId="0" animBg="1"/>
          <p:bldP spid="14" grpId="0" animBg="1"/>
          <p:bldP spid="15" grpId="0" animBg="1"/>
          <p:bldP spid="16"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0-#ppt_w/2"/>
                                              </p:val>
                                            </p:tav>
                                            <p:tav tm="100000">
                                              <p:val>
                                                <p:strVal val="#ppt_x"/>
                                              </p:val>
                                            </p:tav>
                                          </p:tavLst>
                                        </p:anim>
                                        <p:anim calcmode="lin" valueType="num">
                                          <p:cBhvr additive="base">
                                            <p:cTn id="1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0-#ppt_h/2"/>
                                              </p:val>
                                            </p:tav>
                                            <p:tav tm="100000">
                                              <p:val>
                                                <p:strVal val="#ppt_y"/>
                                              </p:val>
                                            </p:tav>
                                          </p:tavLst>
                                        </p:anim>
                                      </p:childTnLst>
                                    </p:cTn>
                                  </p:par>
                                </p:childTnLst>
                              </p:cTn>
                            </p:par>
                            <p:par>
                              <p:cTn id="22" fill="hold">
                                <p:stCondLst>
                                  <p:cond delay="500"/>
                                </p:stCondLst>
                                <p:childTnLst>
                                  <p:par>
                                    <p:cTn id="23" presetID="49" presetClass="entr" presetSubtype="0" decel="10000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360"/>
                                              </p:val>
                                            </p:tav>
                                            <p:tav tm="100000">
                                              <p:val>
                                                <p:fltVal val="0"/>
                                              </p:val>
                                            </p:tav>
                                          </p:tavLst>
                                        </p:anim>
                                        <p:animEffect transition="in" filter="fade">
                                          <p:cBhvr>
                                            <p:cTn id="28" dur="1000"/>
                                            <p:tgtEl>
                                              <p:spTgt spid="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par>
                              <p:cTn id="32" fill="hold">
                                <p:stCondLst>
                                  <p:cond delay="1500"/>
                                </p:stCondLst>
                                <p:childTnLst>
                                  <p:par>
                                    <p:cTn id="33" presetID="49" presetClass="entr" presetSubtype="0" decel="10000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360"/>
                                              </p:val>
                                            </p:tav>
                                            <p:tav tm="100000">
                                              <p:val>
                                                <p:fltVal val="0"/>
                                              </p:val>
                                            </p:tav>
                                          </p:tavLst>
                                        </p:anim>
                                        <p:animEffect transition="in" filter="fade">
                                          <p:cBhvr>
                                            <p:cTn id="38" dur="1000"/>
                                            <p:tgtEl>
                                              <p:spTgt spid="1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1000"/>
                                            <p:tgtEl>
                                              <p:spTgt spid="12"/>
                                            </p:tgtEl>
                                          </p:cBhvr>
                                        </p:animEffect>
                                      </p:childTnLst>
                                    </p:cTn>
                                  </p:par>
                                </p:childTnLst>
                              </p:cTn>
                            </p:par>
                            <p:par>
                              <p:cTn id="42" fill="hold">
                                <p:stCondLst>
                                  <p:cond delay="2500"/>
                                </p:stCondLst>
                                <p:childTnLst>
                                  <p:par>
                                    <p:cTn id="43" presetID="49" presetClass="entr" presetSubtype="0" decel="10000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1000" fill="hold"/>
                                            <p:tgtEl>
                                              <p:spTgt spid="13"/>
                                            </p:tgtEl>
                                            <p:attrNameLst>
                                              <p:attrName>ppt_w</p:attrName>
                                            </p:attrNameLst>
                                          </p:cBhvr>
                                          <p:tavLst>
                                            <p:tav tm="0">
                                              <p:val>
                                                <p:fltVal val="0"/>
                                              </p:val>
                                            </p:tav>
                                            <p:tav tm="100000">
                                              <p:val>
                                                <p:strVal val="#ppt_w"/>
                                              </p:val>
                                            </p:tav>
                                          </p:tavLst>
                                        </p:anim>
                                        <p:anim calcmode="lin" valueType="num">
                                          <p:cBhvr>
                                            <p:cTn id="46" dur="1000" fill="hold"/>
                                            <p:tgtEl>
                                              <p:spTgt spid="13"/>
                                            </p:tgtEl>
                                            <p:attrNameLst>
                                              <p:attrName>ppt_h</p:attrName>
                                            </p:attrNameLst>
                                          </p:cBhvr>
                                          <p:tavLst>
                                            <p:tav tm="0">
                                              <p:val>
                                                <p:fltVal val="0"/>
                                              </p:val>
                                            </p:tav>
                                            <p:tav tm="100000">
                                              <p:val>
                                                <p:strVal val="#ppt_h"/>
                                              </p:val>
                                            </p:tav>
                                          </p:tavLst>
                                        </p:anim>
                                        <p:anim calcmode="lin" valueType="num">
                                          <p:cBhvr>
                                            <p:cTn id="47" dur="1000" fill="hold"/>
                                            <p:tgtEl>
                                              <p:spTgt spid="13"/>
                                            </p:tgtEl>
                                            <p:attrNameLst>
                                              <p:attrName>style.rotation</p:attrName>
                                            </p:attrNameLst>
                                          </p:cBhvr>
                                          <p:tavLst>
                                            <p:tav tm="0">
                                              <p:val>
                                                <p:fltVal val="360"/>
                                              </p:val>
                                            </p:tav>
                                            <p:tav tm="100000">
                                              <p:val>
                                                <p:fltVal val="0"/>
                                              </p:val>
                                            </p:tav>
                                          </p:tavLst>
                                        </p:anim>
                                        <p:animEffect transition="in" filter="fade">
                                          <p:cBhvr>
                                            <p:cTn id="48" dur="1000"/>
                                            <p:tgtEl>
                                              <p:spTgt spid="1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1000"/>
                                            <p:tgtEl>
                                              <p:spTgt spid="14"/>
                                            </p:tgtEl>
                                          </p:cBhvr>
                                        </p:animEffect>
                                      </p:childTnLst>
                                    </p:cTn>
                                  </p:par>
                                </p:childTnLst>
                              </p:cTn>
                            </p:par>
                            <p:par>
                              <p:cTn id="52" fill="hold">
                                <p:stCondLst>
                                  <p:cond delay="3500"/>
                                </p:stCondLst>
                                <p:childTnLst>
                                  <p:par>
                                    <p:cTn id="53" presetID="49" presetClass="entr" presetSubtype="0" decel="10000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1000" fill="hold"/>
                                            <p:tgtEl>
                                              <p:spTgt spid="15"/>
                                            </p:tgtEl>
                                            <p:attrNameLst>
                                              <p:attrName>ppt_w</p:attrName>
                                            </p:attrNameLst>
                                          </p:cBhvr>
                                          <p:tavLst>
                                            <p:tav tm="0">
                                              <p:val>
                                                <p:fltVal val="0"/>
                                              </p:val>
                                            </p:tav>
                                            <p:tav tm="100000">
                                              <p:val>
                                                <p:strVal val="#ppt_w"/>
                                              </p:val>
                                            </p:tav>
                                          </p:tavLst>
                                        </p:anim>
                                        <p:anim calcmode="lin" valueType="num">
                                          <p:cBhvr>
                                            <p:cTn id="56" dur="1000" fill="hold"/>
                                            <p:tgtEl>
                                              <p:spTgt spid="15"/>
                                            </p:tgtEl>
                                            <p:attrNameLst>
                                              <p:attrName>ppt_h</p:attrName>
                                            </p:attrNameLst>
                                          </p:cBhvr>
                                          <p:tavLst>
                                            <p:tav tm="0">
                                              <p:val>
                                                <p:fltVal val="0"/>
                                              </p:val>
                                            </p:tav>
                                            <p:tav tm="100000">
                                              <p:val>
                                                <p:strVal val="#ppt_h"/>
                                              </p:val>
                                            </p:tav>
                                          </p:tavLst>
                                        </p:anim>
                                        <p:anim calcmode="lin" valueType="num">
                                          <p:cBhvr>
                                            <p:cTn id="57" dur="1000" fill="hold"/>
                                            <p:tgtEl>
                                              <p:spTgt spid="15"/>
                                            </p:tgtEl>
                                            <p:attrNameLst>
                                              <p:attrName>style.rotation</p:attrName>
                                            </p:attrNameLst>
                                          </p:cBhvr>
                                          <p:tavLst>
                                            <p:tav tm="0">
                                              <p:val>
                                                <p:fltVal val="360"/>
                                              </p:val>
                                            </p:tav>
                                            <p:tav tm="100000">
                                              <p:val>
                                                <p:fltVal val="0"/>
                                              </p:val>
                                            </p:tav>
                                          </p:tavLst>
                                        </p:anim>
                                        <p:animEffect transition="in" filter="fade">
                                          <p:cBhvr>
                                            <p:cTn id="58" dur="1000"/>
                                            <p:tgtEl>
                                              <p:spTgt spid="1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10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fill="hold"/>
                                            <p:tgtEl>
                                              <p:spTgt spid="17"/>
                                            </p:tgtEl>
                                            <p:attrNameLst>
                                              <p:attrName>ppt_x</p:attrName>
                                            </p:attrNameLst>
                                          </p:cBhvr>
                                          <p:tavLst>
                                            <p:tav tm="0">
                                              <p:val>
                                                <p:strVal val="#ppt_x"/>
                                              </p:val>
                                            </p:tav>
                                            <p:tav tm="100000">
                                              <p:val>
                                                <p:strVal val="#ppt_x"/>
                                              </p:val>
                                            </p:tav>
                                          </p:tavLst>
                                        </p:anim>
                                        <p:anim calcmode="lin" valueType="num">
                                          <p:cBhvr additive="base">
                                            <p:cTn id="6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9" grpId="0" animBg="1"/>
          <p:bldP spid="10" grpId="0" animBg="1"/>
          <p:bldP spid="11" grpId="0" animBg="1"/>
          <p:bldP spid="12" grpId="0" animBg="1"/>
          <p:bldP spid="13" grpId="0" animBg="1"/>
          <p:bldP spid="14" grpId="0" animBg="1"/>
          <p:bldP spid="15" grpId="0" animBg="1"/>
          <p:bldP spid="16"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xmlns="" id="{966739ED-7CD1-486B-960B-064DD7B896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66"/>
            <a:ext cx="5286284" cy="1293295"/>
          </a:xfrm>
          <a:prstGeom prst="rect">
            <a:avLst/>
          </a:prstGeom>
        </p:spPr>
      </p:pic>
      <p:sp>
        <p:nvSpPr>
          <p:cNvPr id="18" name="PA-102215">
            <a:extLst>
              <a:ext uri="{FF2B5EF4-FFF2-40B4-BE49-F238E27FC236}">
                <a16:creationId xmlns:a16="http://schemas.microsoft.com/office/drawing/2014/main" xmlns="" id="{213B5986-31FA-4B34-8588-0B30AF7F4FEE}"/>
              </a:ext>
            </a:extLst>
          </p:cNvPr>
          <p:cNvSpPr/>
          <p:nvPr>
            <p:custDataLst>
              <p:tags r:id="rId1"/>
            </p:custDataLst>
          </p:nvPr>
        </p:nvSpPr>
        <p:spPr>
          <a:xfrm>
            <a:off x="4539961" y="1236963"/>
            <a:ext cx="3112078" cy="769441"/>
          </a:xfrm>
          <a:prstGeom prst="rect">
            <a:avLst/>
          </a:prstGeom>
        </p:spPr>
        <p:txBody>
          <a:bodyPr wrap="square">
            <a:spAutoFit/>
          </a:bodyPr>
          <a:lstStyle/>
          <a:p>
            <a:pPr algn="dist"/>
            <a:r>
              <a:rPr lang="zh-CN" altLang="en-US" sz="4400" b="1" dirty="0">
                <a:solidFill>
                  <a:srgbClr val="C00000"/>
                </a:solidFill>
                <a:cs typeface="+mn-ea"/>
                <a:sym typeface="+mn-lt"/>
              </a:rPr>
              <a:t>第一部分</a:t>
            </a:r>
          </a:p>
        </p:txBody>
      </p:sp>
      <p:sp>
        <p:nvSpPr>
          <p:cNvPr id="32" name="PA-102254">
            <a:extLst>
              <a:ext uri="{FF2B5EF4-FFF2-40B4-BE49-F238E27FC236}">
                <a16:creationId xmlns:a16="http://schemas.microsoft.com/office/drawing/2014/main" xmlns="" id="{EF86884F-E2F5-4CB2-9476-B7DA1E8115BD}"/>
              </a:ext>
            </a:extLst>
          </p:cNvPr>
          <p:cNvSpPr txBox="1">
            <a:spLocks noChangeArrowheads="1"/>
          </p:cNvSpPr>
          <p:nvPr>
            <p:custDataLst>
              <p:tags r:id="rId2"/>
            </p:custDataLst>
          </p:nvPr>
        </p:nvSpPr>
        <p:spPr bwMode="auto">
          <a:xfrm>
            <a:off x="2109452" y="2647183"/>
            <a:ext cx="7973095" cy="10508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b="1" dirty="0">
                <a:solidFill>
                  <a:srgbClr val="C00000"/>
                </a:solidFill>
                <a:cs typeface="+mn-ea"/>
                <a:sym typeface="+mn-lt"/>
              </a:rPr>
              <a:t>中国现代化和民族复兴呼唤新的政治力量</a:t>
            </a:r>
          </a:p>
        </p:txBody>
      </p:sp>
      <p:grpSp>
        <p:nvGrpSpPr>
          <p:cNvPr id="4" name="组合 3">
            <a:extLst>
              <a:ext uri="{FF2B5EF4-FFF2-40B4-BE49-F238E27FC236}">
                <a16:creationId xmlns:a16="http://schemas.microsoft.com/office/drawing/2014/main" xmlns="" id="{993F630D-C441-4FF0-8315-52E431396878}"/>
              </a:ext>
            </a:extLst>
          </p:cNvPr>
          <p:cNvGrpSpPr/>
          <p:nvPr/>
        </p:nvGrpSpPr>
        <p:grpSpPr>
          <a:xfrm>
            <a:off x="7762343" y="1435653"/>
            <a:ext cx="617328" cy="356702"/>
            <a:chOff x="7762343" y="1435653"/>
            <a:chExt cx="617328" cy="356702"/>
          </a:xfrm>
        </p:grpSpPr>
        <p:sp>
          <p:nvSpPr>
            <p:cNvPr id="2" name="PA-5-Point Star 13">
              <a:extLst>
                <a:ext uri="{FF2B5EF4-FFF2-40B4-BE49-F238E27FC236}">
                  <a16:creationId xmlns:a16="http://schemas.microsoft.com/office/drawing/2014/main" xmlns="" id="{682CFE0E-D956-4F01-BF46-C6A329906205}"/>
                </a:ext>
              </a:extLst>
            </p:cNvPr>
            <p:cNvSpPr/>
            <p:nvPr>
              <p:custDataLst>
                <p:tags r:id="rId5"/>
              </p:custDataLst>
            </p:nvPr>
          </p:nvSpPr>
          <p:spPr>
            <a:xfrm>
              <a:off x="7762343" y="1435653"/>
              <a:ext cx="356702" cy="356702"/>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sp>
          <p:nvSpPr>
            <p:cNvPr id="3" name="PA-5-Point Star 15">
              <a:extLst>
                <a:ext uri="{FF2B5EF4-FFF2-40B4-BE49-F238E27FC236}">
                  <a16:creationId xmlns:a16="http://schemas.microsoft.com/office/drawing/2014/main" xmlns="" id="{3D880FF6-4159-4851-B147-125AB9EF4B41}"/>
                </a:ext>
              </a:extLst>
            </p:cNvPr>
            <p:cNvSpPr/>
            <p:nvPr>
              <p:custDataLst>
                <p:tags r:id="rId6"/>
              </p:custDataLst>
            </p:nvPr>
          </p:nvSpPr>
          <p:spPr>
            <a:xfrm>
              <a:off x="8163721" y="1506029"/>
              <a:ext cx="215950" cy="21595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grpSp>
      <p:grpSp>
        <p:nvGrpSpPr>
          <p:cNvPr id="35" name="组合 34">
            <a:extLst>
              <a:ext uri="{FF2B5EF4-FFF2-40B4-BE49-F238E27FC236}">
                <a16:creationId xmlns:a16="http://schemas.microsoft.com/office/drawing/2014/main" xmlns="" id="{B38A13D7-3844-446B-BF77-821084BD834B}"/>
              </a:ext>
            </a:extLst>
          </p:cNvPr>
          <p:cNvGrpSpPr/>
          <p:nvPr/>
        </p:nvGrpSpPr>
        <p:grpSpPr>
          <a:xfrm flipH="1">
            <a:off x="3812329" y="1425483"/>
            <a:ext cx="617328" cy="356702"/>
            <a:chOff x="7762343" y="1435653"/>
            <a:chExt cx="617328" cy="356702"/>
          </a:xfrm>
        </p:grpSpPr>
        <p:sp>
          <p:nvSpPr>
            <p:cNvPr id="36" name="PA-5-Point Star 13">
              <a:extLst>
                <a:ext uri="{FF2B5EF4-FFF2-40B4-BE49-F238E27FC236}">
                  <a16:creationId xmlns:a16="http://schemas.microsoft.com/office/drawing/2014/main" xmlns="" id="{50419CE6-34B0-42C9-8C44-936E6118BB3F}"/>
                </a:ext>
              </a:extLst>
            </p:cNvPr>
            <p:cNvSpPr/>
            <p:nvPr>
              <p:custDataLst>
                <p:tags r:id="rId3"/>
              </p:custDataLst>
            </p:nvPr>
          </p:nvSpPr>
          <p:spPr>
            <a:xfrm>
              <a:off x="7762343" y="1435653"/>
              <a:ext cx="356702" cy="356702"/>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sp>
          <p:nvSpPr>
            <p:cNvPr id="37" name="PA-5-Point Star 15">
              <a:extLst>
                <a:ext uri="{FF2B5EF4-FFF2-40B4-BE49-F238E27FC236}">
                  <a16:creationId xmlns:a16="http://schemas.microsoft.com/office/drawing/2014/main" xmlns="" id="{72A0D490-F5E0-4BDA-8D1A-3538FD5AC897}"/>
                </a:ext>
              </a:extLst>
            </p:cNvPr>
            <p:cNvSpPr/>
            <p:nvPr>
              <p:custDataLst>
                <p:tags r:id="rId4"/>
              </p:custDataLst>
            </p:nvPr>
          </p:nvSpPr>
          <p:spPr>
            <a:xfrm>
              <a:off x="8163721" y="1506029"/>
              <a:ext cx="215950" cy="21595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grpSp>
      <p:pic>
        <p:nvPicPr>
          <p:cNvPr id="14" name="图片 13">
            <a:extLst>
              <a:ext uri="{FF2B5EF4-FFF2-40B4-BE49-F238E27FC236}">
                <a16:creationId xmlns:a16="http://schemas.microsoft.com/office/drawing/2014/main" xmlns="" id="{D694934A-4CCD-4FCB-ACFA-008493E5073E}"/>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43359" t="52745"/>
          <a:stretch/>
        </p:blipFill>
        <p:spPr>
          <a:xfrm>
            <a:off x="5286284" y="3947882"/>
            <a:ext cx="6905716" cy="2880650"/>
          </a:xfrm>
          <a:prstGeom prst="rect">
            <a:avLst/>
          </a:prstGeom>
        </p:spPr>
      </p:pic>
      <p:pic>
        <p:nvPicPr>
          <p:cNvPr id="15" name="图片 14">
            <a:extLst>
              <a:ext uri="{FF2B5EF4-FFF2-40B4-BE49-F238E27FC236}">
                <a16:creationId xmlns:a16="http://schemas.microsoft.com/office/drawing/2014/main" xmlns="" id="{423EFFAA-8495-4C8E-BF5B-38309A3D5B63}"/>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72056" b="-1"/>
          <a:stretch/>
        </p:blipFill>
        <p:spPr>
          <a:xfrm>
            <a:off x="1" y="6174000"/>
            <a:ext cx="12191999" cy="771099"/>
          </a:xfrm>
          <a:prstGeom prst="rect">
            <a:avLst/>
          </a:prstGeom>
        </p:spPr>
      </p:pic>
      <p:pic>
        <p:nvPicPr>
          <p:cNvPr id="16" name="图片 15">
            <a:extLst>
              <a:ext uri="{FF2B5EF4-FFF2-40B4-BE49-F238E27FC236}">
                <a16:creationId xmlns:a16="http://schemas.microsoft.com/office/drawing/2014/main" xmlns="" id="{D9D3B408-027F-4BD0-BFD5-ED9F4AB0CE30}"/>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t="3905" r="73273" b="64758"/>
          <a:stretch/>
        </p:blipFill>
        <p:spPr>
          <a:xfrm>
            <a:off x="734078" y="4375192"/>
            <a:ext cx="2339489" cy="1371499"/>
          </a:xfrm>
          <a:prstGeom prst="rect">
            <a:avLst/>
          </a:prstGeom>
        </p:spPr>
      </p:pic>
    </p:spTree>
    <p:extLst>
      <p:ext uri="{BB962C8B-B14F-4D97-AF65-F5344CB8AC3E}">
        <p14:creationId xmlns:p14="http://schemas.microsoft.com/office/powerpoint/2010/main" val="205571943"/>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1000"/>
                                        <p:tgtEl>
                                          <p:spTgt spid="32"/>
                                        </p:tgtEl>
                                      </p:cBhvr>
                                    </p:animEffect>
                                    <p:anim calcmode="lin" valueType="num">
                                      <p:cBhvr>
                                        <p:cTn id="17" dur="1000" fill="hold"/>
                                        <p:tgtEl>
                                          <p:spTgt spid="32"/>
                                        </p:tgtEl>
                                        <p:attrNameLst>
                                          <p:attrName>ppt_x</p:attrName>
                                        </p:attrNameLst>
                                      </p:cBhvr>
                                      <p:tavLst>
                                        <p:tav tm="0">
                                          <p:val>
                                            <p:strVal val="#ppt_x"/>
                                          </p:val>
                                        </p:tav>
                                        <p:tav tm="100000">
                                          <p:val>
                                            <p:strVal val="#ppt_x"/>
                                          </p:val>
                                        </p:tav>
                                      </p:tavLst>
                                    </p:anim>
                                    <p:anim calcmode="lin" valueType="num">
                                      <p:cBhvr>
                                        <p:cTn id="1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12"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7">
            <a:extLst>
              <a:ext uri="{FF2B5EF4-FFF2-40B4-BE49-F238E27FC236}">
                <a16:creationId xmlns:a16="http://schemas.microsoft.com/office/drawing/2014/main" xmlns="" id="{EB7681F0-F74E-4A38-BB25-354F9E388EA0}"/>
              </a:ext>
            </a:extLst>
          </p:cNvPr>
          <p:cNvSpPr/>
          <p:nvPr/>
        </p:nvSpPr>
        <p:spPr>
          <a:xfrm>
            <a:off x="-1" y="329729"/>
            <a:ext cx="12192001" cy="737930"/>
          </a:xfrm>
          <a:custGeom>
            <a:avLst/>
            <a:gdLst>
              <a:gd name="connsiteX0" fmla="*/ 1694069 w 12192001"/>
              <a:gd name="connsiteY0" fmla="*/ 0 h 918367"/>
              <a:gd name="connsiteX1" fmla="*/ 4128656 w 12192001"/>
              <a:gd name="connsiteY1" fmla="*/ 0 h 918367"/>
              <a:gd name="connsiteX2" fmla="*/ 4822166 w 12192001"/>
              <a:gd name="connsiteY2" fmla="*/ 0 h 918367"/>
              <a:gd name="connsiteX3" fmla="*/ 12192001 w 12192001"/>
              <a:gd name="connsiteY3" fmla="*/ 0 h 918367"/>
              <a:gd name="connsiteX4" fmla="*/ 12192001 w 12192001"/>
              <a:gd name="connsiteY4" fmla="*/ 918367 h 918367"/>
              <a:gd name="connsiteX5" fmla="*/ 4822166 w 12192001"/>
              <a:gd name="connsiteY5" fmla="*/ 918367 h 918367"/>
              <a:gd name="connsiteX6" fmla="*/ 4128656 w 12192001"/>
              <a:gd name="connsiteY6" fmla="*/ 918367 h 918367"/>
              <a:gd name="connsiteX7" fmla="*/ 1840604 w 12192001"/>
              <a:gd name="connsiteY7" fmla="*/ 918367 h 918367"/>
              <a:gd name="connsiteX8" fmla="*/ 1694069 w 12192001"/>
              <a:gd name="connsiteY8" fmla="*/ 918367 h 918367"/>
              <a:gd name="connsiteX9" fmla="*/ 0 w 12192001"/>
              <a:gd name="connsiteY9" fmla="*/ 918367 h 918367"/>
              <a:gd name="connsiteX10" fmla="*/ 0 w 12192001"/>
              <a:gd name="connsiteY10" fmla="*/ 821795 h 918367"/>
              <a:gd name="connsiteX11" fmla="*/ 1306848 w 12192001"/>
              <a:gd name="connsiteY11" fmla="*/ 821795 h 918367"/>
              <a:gd name="connsiteX12" fmla="*/ 1358721 w 12192001"/>
              <a:gd name="connsiteY12" fmla="*/ 804252 h 918367"/>
              <a:gd name="connsiteX13" fmla="*/ 1440812 w 12192001"/>
              <a:gd name="connsiteY13" fmla="*/ 702894 h 918367"/>
              <a:gd name="connsiteX14" fmla="*/ 1445903 w 12192001"/>
              <a:gd name="connsiteY14" fmla="*/ 663831 h 918367"/>
              <a:gd name="connsiteX15" fmla="*/ 1444119 w 12192001"/>
              <a:gd name="connsiteY15" fmla="*/ 651223 h 918367"/>
              <a:gd name="connsiteX16" fmla="*/ 1444119 w 12192001"/>
              <a:gd name="connsiteY16" fmla="*/ 583754 h 918367"/>
              <a:gd name="connsiteX17" fmla="*/ 1444119 w 12192001"/>
              <a:gd name="connsiteY17" fmla="*/ 267144 h 918367"/>
              <a:gd name="connsiteX18" fmla="*/ 1694069 w 12192001"/>
              <a:gd name="connsiteY18" fmla="*/ 0 h 91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918367">
                <a:moveTo>
                  <a:pt x="1694069" y="0"/>
                </a:moveTo>
                <a:lnTo>
                  <a:pt x="4128656" y="0"/>
                </a:lnTo>
                <a:lnTo>
                  <a:pt x="4822166" y="0"/>
                </a:lnTo>
                <a:lnTo>
                  <a:pt x="12192001" y="0"/>
                </a:lnTo>
                <a:lnTo>
                  <a:pt x="12192001" y="918367"/>
                </a:lnTo>
                <a:lnTo>
                  <a:pt x="4822166" y="918367"/>
                </a:lnTo>
                <a:lnTo>
                  <a:pt x="4128656" y="918367"/>
                </a:lnTo>
                <a:lnTo>
                  <a:pt x="1840604" y="918367"/>
                </a:lnTo>
                <a:lnTo>
                  <a:pt x="1694069" y="918367"/>
                </a:lnTo>
                <a:lnTo>
                  <a:pt x="0" y="918367"/>
                </a:lnTo>
                <a:lnTo>
                  <a:pt x="0" y="821795"/>
                </a:lnTo>
                <a:lnTo>
                  <a:pt x="1306848" y="821795"/>
                </a:lnTo>
                <a:lnTo>
                  <a:pt x="1358721" y="804252"/>
                </a:lnTo>
                <a:cubicBezTo>
                  <a:pt x="1409553" y="779357"/>
                  <a:pt x="1431748" y="742608"/>
                  <a:pt x="1440812" y="702894"/>
                </a:cubicBezTo>
                <a:lnTo>
                  <a:pt x="1445903" y="663831"/>
                </a:lnTo>
                <a:lnTo>
                  <a:pt x="1444119" y="651223"/>
                </a:lnTo>
                <a:lnTo>
                  <a:pt x="1444119" y="583754"/>
                </a:lnTo>
                <a:lnTo>
                  <a:pt x="1444119" y="267144"/>
                </a:lnTo>
                <a:cubicBezTo>
                  <a:pt x="1444119" y="119604"/>
                  <a:pt x="1556025" y="0"/>
                  <a:pt x="169406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Freeform 29">
            <a:extLst>
              <a:ext uri="{FF2B5EF4-FFF2-40B4-BE49-F238E27FC236}">
                <a16:creationId xmlns:a16="http://schemas.microsoft.com/office/drawing/2014/main" xmlns="" id="{58C37983-6507-4FD4-BDBC-D4A15D55A9B4}"/>
              </a:ext>
            </a:extLst>
          </p:cNvPr>
          <p:cNvSpPr/>
          <p:nvPr/>
        </p:nvSpPr>
        <p:spPr bwMode="auto">
          <a:xfrm>
            <a:off x="437102" y="225083"/>
            <a:ext cx="685800" cy="60960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PA-102254">
            <a:extLst>
              <a:ext uri="{FF2B5EF4-FFF2-40B4-BE49-F238E27FC236}">
                <a16:creationId xmlns:a16="http://schemas.microsoft.com/office/drawing/2014/main" xmlns="" id="{4B0BE860-B8D0-4BED-82FA-43FB8B3F4880}"/>
              </a:ext>
            </a:extLst>
          </p:cNvPr>
          <p:cNvSpPr txBox="1">
            <a:spLocks noChangeArrowheads="1"/>
          </p:cNvSpPr>
          <p:nvPr>
            <p:custDataLst>
              <p:tags r:id="rId1"/>
            </p:custDataLst>
          </p:nvPr>
        </p:nvSpPr>
        <p:spPr bwMode="auto">
          <a:xfrm>
            <a:off x="1659285" y="187331"/>
            <a:ext cx="7973095" cy="10508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schemeClr val="bg1"/>
                </a:solidFill>
                <a:cs typeface="+mn-ea"/>
                <a:sym typeface="+mn-lt"/>
              </a:rPr>
              <a:t>中国现代化和民族复兴呼唤新的政治力量</a:t>
            </a:r>
          </a:p>
        </p:txBody>
      </p:sp>
      <p:sp>
        <p:nvSpPr>
          <p:cNvPr id="10" name="矩形 9">
            <a:extLst>
              <a:ext uri="{FF2B5EF4-FFF2-40B4-BE49-F238E27FC236}">
                <a16:creationId xmlns:a16="http://schemas.microsoft.com/office/drawing/2014/main" xmlns="" id="{DADF0E03-132A-4279-8123-FB3DEF2E3826}"/>
              </a:ext>
            </a:extLst>
          </p:cNvPr>
          <p:cNvSpPr/>
          <p:nvPr/>
        </p:nvSpPr>
        <p:spPr>
          <a:xfrm>
            <a:off x="2520864" y="1618434"/>
            <a:ext cx="7994568" cy="5539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srgbClr val="C00000"/>
                </a:solidFill>
                <a:effectLst/>
                <a:uLnTx/>
                <a:uFillTx/>
                <a:cs typeface="+mn-ea"/>
                <a:sym typeface="+mn-lt"/>
              </a:rPr>
              <a:t>习近平总书记在党的十九大报告强调指出</a:t>
            </a:r>
          </a:p>
        </p:txBody>
      </p:sp>
      <p:sp>
        <p:nvSpPr>
          <p:cNvPr id="11" name="矩形 10">
            <a:extLst>
              <a:ext uri="{FF2B5EF4-FFF2-40B4-BE49-F238E27FC236}">
                <a16:creationId xmlns:a16="http://schemas.microsoft.com/office/drawing/2014/main" xmlns="" id="{9FCAC1B0-D79B-48BE-AD14-3D88EC246418}"/>
              </a:ext>
            </a:extLst>
          </p:cNvPr>
          <p:cNvSpPr/>
          <p:nvPr/>
        </p:nvSpPr>
        <p:spPr>
          <a:xfrm>
            <a:off x="1069484" y="2979751"/>
            <a:ext cx="4049621" cy="2585323"/>
          </a:xfrm>
          <a:prstGeom prst="rect">
            <a:avLst/>
          </a:prstGeom>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black"/>
                </a:solidFill>
                <a:effectLst/>
                <a:uLnTx/>
                <a:uFillTx/>
                <a:cs typeface="+mn-ea"/>
                <a:sym typeface="+mn-lt"/>
              </a:rPr>
              <a:t>“中华民族有五千多年的文明历史，创造了灿烂的中华文明，为人类作出了卓越贡献，成为世界上伟大的民族。鸦片战争后，中国陷入内忧外患的黑暗境地，中国人民经历了战乱频仍、山河破碎、民不聊生的深重苦难。”</a:t>
            </a:r>
          </a:p>
        </p:txBody>
      </p:sp>
      <p:grpSp>
        <p:nvGrpSpPr>
          <p:cNvPr id="12" name="组合 11">
            <a:extLst>
              <a:ext uri="{FF2B5EF4-FFF2-40B4-BE49-F238E27FC236}">
                <a16:creationId xmlns:a16="http://schemas.microsoft.com/office/drawing/2014/main" xmlns="" id="{DAD149F0-F578-4FA2-9556-3666421F2CC3}"/>
              </a:ext>
            </a:extLst>
          </p:cNvPr>
          <p:cNvGrpSpPr/>
          <p:nvPr/>
        </p:nvGrpSpPr>
        <p:grpSpPr>
          <a:xfrm>
            <a:off x="780002" y="2643502"/>
            <a:ext cx="10575410" cy="3215630"/>
            <a:chOff x="-8783901" y="1481423"/>
            <a:chExt cx="19209546" cy="3215630"/>
          </a:xfrm>
        </p:grpSpPr>
        <p:sp>
          <p:nvSpPr>
            <p:cNvPr id="13" name="矩形 12">
              <a:extLst>
                <a:ext uri="{FF2B5EF4-FFF2-40B4-BE49-F238E27FC236}">
                  <a16:creationId xmlns:a16="http://schemas.microsoft.com/office/drawing/2014/main" xmlns="" id="{16B2A9C7-1C55-4034-8CBF-53417BA011A6}"/>
                </a:ext>
              </a:extLst>
            </p:cNvPr>
            <p:cNvSpPr/>
            <p:nvPr/>
          </p:nvSpPr>
          <p:spPr>
            <a:xfrm>
              <a:off x="-580800" y="1481423"/>
              <a:ext cx="11006445" cy="321563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矩形 13">
              <a:extLst>
                <a:ext uri="{FF2B5EF4-FFF2-40B4-BE49-F238E27FC236}">
                  <a16:creationId xmlns:a16="http://schemas.microsoft.com/office/drawing/2014/main" xmlns="" id="{B01655C2-9CD7-49CE-9015-21348CCE5837}"/>
                </a:ext>
              </a:extLst>
            </p:cNvPr>
            <p:cNvSpPr/>
            <p:nvPr/>
          </p:nvSpPr>
          <p:spPr>
            <a:xfrm>
              <a:off x="302069" y="1799289"/>
              <a:ext cx="9412407" cy="2585323"/>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cs typeface="+mn-ea"/>
                  <a:sym typeface="+mn-lt"/>
                </a:rPr>
                <a:t>为了改变这种局面、为了中华民族复兴，中国人民进行过太平天国运动、义和团起义等农民起义的斗争，进行过戊戌维新运动和新政等资产阶级改良主义的尝试，都以失败而告终。孙中山领导的辛亥革命推翻封建帝制，但也没有解决中国向何处去的问题。</a:t>
              </a:r>
            </a:p>
          </p:txBody>
        </p:sp>
        <p:sp>
          <p:nvSpPr>
            <p:cNvPr id="15" name="矩形 14">
              <a:extLst>
                <a:ext uri="{FF2B5EF4-FFF2-40B4-BE49-F238E27FC236}">
                  <a16:creationId xmlns:a16="http://schemas.microsoft.com/office/drawing/2014/main" xmlns="" id="{40F4AFC3-DB30-489C-8203-27A1E09E1259}"/>
                </a:ext>
              </a:extLst>
            </p:cNvPr>
            <p:cNvSpPr/>
            <p:nvPr/>
          </p:nvSpPr>
          <p:spPr>
            <a:xfrm>
              <a:off x="-8783901" y="1481423"/>
              <a:ext cx="8203101" cy="3215630"/>
            </a:xfrm>
            <a:prstGeom prst="rect">
              <a:avLst/>
            </a:prstGeom>
            <a:noFill/>
            <a:ln>
              <a:solidFill>
                <a:srgbClr val="ED02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1697631075"/>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7">
            <a:extLst>
              <a:ext uri="{FF2B5EF4-FFF2-40B4-BE49-F238E27FC236}">
                <a16:creationId xmlns:a16="http://schemas.microsoft.com/office/drawing/2014/main" xmlns="" id="{EB7681F0-F74E-4A38-BB25-354F9E388EA0}"/>
              </a:ext>
            </a:extLst>
          </p:cNvPr>
          <p:cNvSpPr/>
          <p:nvPr/>
        </p:nvSpPr>
        <p:spPr>
          <a:xfrm>
            <a:off x="-1" y="329729"/>
            <a:ext cx="12192001" cy="737930"/>
          </a:xfrm>
          <a:custGeom>
            <a:avLst/>
            <a:gdLst>
              <a:gd name="connsiteX0" fmla="*/ 1694069 w 12192001"/>
              <a:gd name="connsiteY0" fmla="*/ 0 h 918367"/>
              <a:gd name="connsiteX1" fmla="*/ 4128656 w 12192001"/>
              <a:gd name="connsiteY1" fmla="*/ 0 h 918367"/>
              <a:gd name="connsiteX2" fmla="*/ 4822166 w 12192001"/>
              <a:gd name="connsiteY2" fmla="*/ 0 h 918367"/>
              <a:gd name="connsiteX3" fmla="*/ 12192001 w 12192001"/>
              <a:gd name="connsiteY3" fmla="*/ 0 h 918367"/>
              <a:gd name="connsiteX4" fmla="*/ 12192001 w 12192001"/>
              <a:gd name="connsiteY4" fmla="*/ 918367 h 918367"/>
              <a:gd name="connsiteX5" fmla="*/ 4822166 w 12192001"/>
              <a:gd name="connsiteY5" fmla="*/ 918367 h 918367"/>
              <a:gd name="connsiteX6" fmla="*/ 4128656 w 12192001"/>
              <a:gd name="connsiteY6" fmla="*/ 918367 h 918367"/>
              <a:gd name="connsiteX7" fmla="*/ 1840604 w 12192001"/>
              <a:gd name="connsiteY7" fmla="*/ 918367 h 918367"/>
              <a:gd name="connsiteX8" fmla="*/ 1694069 w 12192001"/>
              <a:gd name="connsiteY8" fmla="*/ 918367 h 918367"/>
              <a:gd name="connsiteX9" fmla="*/ 0 w 12192001"/>
              <a:gd name="connsiteY9" fmla="*/ 918367 h 918367"/>
              <a:gd name="connsiteX10" fmla="*/ 0 w 12192001"/>
              <a:gd name="connsiteY10" fmla="*/ 821795 h 918367"/>
              <a:gd name="connsiteX11" fmla="*/ 1306848 w 12192001"/>
              <a:gd name="connsiteY11" fmla="*/ 821795 h 918367"/>
              <a:gd name="connsiteX12" fmla="*/ 1358721 w 12192001"/>
              <a:gd name="connsiteY12" fmla="*/ 804252 h 918367"/>
              <a:gd name="connsiteX13" fmla="*/ 1440812 w 12192001"/>
              <a:gd name="connsiteY13" fmla="*/ 702894 h 918367"/>
              <a:gd name="connsiteX14" fmla="*/ 1445903 w 12192001"/>
              <a:gd name="connsiteY14" fmla="*/ 663831 h 918367"/>
              <a:gd name="connsiteX15" fmla="*/ 1444119 w 12192001"/>
              <a:gd name="connsiteY15" fmla="*/ 651223 h 918367"/>
              <a:gd name="connsiteX16" fmla="*/ 1444119 w 12192001"/>
              <a:gd name="connsiteY16" fmla="*/ 583754 h 918367"/>
              <a:gd name="connsiteX17" fmla="*/ 1444119 w 12192001"/>
              <a:gd name="connsiteY17" fmla="*/ 267144 h 918367"/>
              <a:gd name="connsiteX18" fmla="*/ 1694069 w 12192001"/>
              <a:gd name="connsiteY18" fmla="*/ 0 h 91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918367">
                <a:moveTo>
                  <a:pt x="1694069" y="0"/>
                </a:moveTo>
                <a:lnTo>
                  <a:pt x="4128656" y="0"/>
                </a:lnTo>
                <a:lnTo>
                  <a:pt x="4822166" y="0"/>
                </a:lnTo>
                <a:lnTo>
                  <a:pt x="12192001" y="0"/>
                </a:lnTo>
                <a:lnTo>
                  <a:pt x="12192001" y="918367"/>
                </a:lnTo>
                <a:lnTo>
                  <a:pt x="4822166" y="918367"/>
                </a:lnTo>
                <a:lnTo>
                  <a:pt x="4128656" y="918367"/>
                </a:lnTo>
                <a:lnTo>
                  <a:pt x="1840604" y="918367"/>
                </a:lnTo>
                <a:lnTo>
                  <a:pt x="1694069" y="918367"/>
                </a:lnTo>
                <a:lnTo>
                  <a:pt x="0" y="918367"/>
                </a:lnTo>
                <a:lnTo>
                  <a:pt x="0" y="821795"/>
                </a:lnTo>
                <a:lnTo>
                  <a:pt x="1306848" y="821795"/>
                </a:lnTo>
                <a:lnTo>
                  <a:pt x="1358721" y="804252"/>
                </a:lnTo>
                <a:cubicBezTo>
                  <a:pt x="1409553" y="779357"/>
                  <a:pt x="1431748" y="742608"/>
                  <a:pt x="1440812" y="702894"/>
                </a:cubicBezTo>
                <a:lnTo>
                  <a:pt x="1445903" y="663831"/>
                </a:lnTo>
                <a:lnTo>
                  <a:pt x="1444119" y="651223"/>
                </a:lnTo>
                <a:lnTo>
                  <a:pt x="1444119" y="583754"/>
                </a:lnTo>
                <a:lnTo>
                  <a:pt x="1444119" y="267144"/>
                </a:lnTo>
                <a:cubicBezTo>
                  <a:pt x="1444119" y="119604"/>
                  <a:pt x="1556025" y="0"/>
                  <a:pt x="169406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Freeform 29">
            <a:extLst>
              <a:ext uri="{FF2B5EF4-FFF2-40B4-BE49-F238E27FC236}">
                <a16:creationId xmlns:a16="http://schemas.microsoft.com/office/drawing/2014/main" xmlns="" id="{58C37983-6507-4FD4-BDBC-D4A15D55A9B4}"/>
              </a:ext>
            </a:extLst>
          </p:cNvPr>
          <p:cNvSpPr/>
          <p:nvPr/>
        </p:nvSpPr>
        <p:spPr bwMode="auto">
          <a:xfrm>
            <a:off x="437102" y="225083"/>
            <a:ext cx="685800" cy="60960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PA-102254">
            <a:extLst>
              <a:ext uri="{FF2B5EF4-FFF2-40B4-BE49-F238E27FC236}">
                <a16:creationId xmlns:a16="http://schemas.microsoft.com/office/drawing/2014/main" xmlns="" id="{4B0BE860-B8D0-4BED-82FA-43FB8B3F4880}"/>
              </a:ext>
            </a:extLst>
          </p:cNvPr>
          <p:cNvSpPr txBox="1">
            <a:spLocks noChangeArrowheads="1"/>
          </p:cNvSpPr>
          <p:nvPr>
            <p:custDataLst>
              <p:tags r:id="rId1"/>
            </p:custDataLst>
          </p:nvPr>
        </p:nvSpPr>
        <p:spPr bwMode="auto">
          <a:xfrm>
            <a:off x="1659285" y="187331"/>
            <a:ext cx="7973095" cy="10508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schemeClr val="bg1"/>
                </a:solidFill>
                <a:cs typeface="+mn-ea"/>
                <a:sym typeface="+mn-lt"/>
              </a:rPr>
              <a:t>中国现代化和民族复兴呼唤新的政治力量</a:t>
            </a:r>
          </a:p>
        </p:txBody>
      </p:sp>
      <p:sp>
        <p:nvSpPr>
          <p:cNvPr id="6" name="矩形 5">
            <a:extLst>
              <a:ext uri="{FF2B5EF4-FFF2-40B4-BE49-F238E27FC236}">
                <a16:creationId xmlns:a16="http://schemas.microsoft.com/office/drawing/2014/main" xmlns="" id="{427E35AF-1AD8-472A-85FE-4611174A05C4}"/>
              </a:ext>
            </a:extLst>
          </p:cNvPr>
          <p:cNvSpPr/>
          <p:nvPr/>
        </p:nvSpPr>
        <p:spPr>
          <a:xfrm>
            <a:off x="873300" y="1575680"/>
            <a:ext cx="10426352" cy="20102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7" name="组合 6">
            <a:extLst>
              <a:ext uri="{FF2B5EF4-FFF2-40B4-BE49-F238E27FC236}">
                <a16:creationId xmlns:a16="http://schemas.microsoft.com/office/drawing/2014/main" xmlns="" id="{ED368BBC-26D2-43F3-8702-3753D556CE86}"/>
              </a:ext>
            </a:extLst>
          </p:cNvPr>
          <p:cNvGrpSpPr/>
          <p:nvPr/>
        </p:nvGrpSpPr>
        <p:grpSpPr>
          <a:xfrm>
            <a:off x="1270889" y="1804271"/>
            <a:ext cx="1693030" cy="1655493"/>
            <a:chOff x="1270889" y="1804271"/>
            <a:chExt cx="1693030" cy="1655493"/>
          </a:xfrm>
        </p:grpSpPr>
        <p:grpSp>
          <p:nvGrpSpPr>
            <p:cNvPr id="10" name="ïšļiďè">
              <a:extLst>
                <a:ext uri="{FF2B5EF4-FFF2-40B4-BE49-F238E27FC236}">
                  <a16:creationId xmlns:a16="http://schemas.microsoft.com/office/drawing/2014/main" xmlns="" id="{581DB096-6575-4B58-A91F-4583C3B0354A}"/>
                </a:ext>
              </a:extLst>
            </p:cNvPr>
            <p:cNvGrpSpPr/>
            <p:nvPr/>
          </p:nvGrpSpPr>
          <p:grpSpPr>
            <a:xfrm>
              <a:off x="1270889" y="1804271"/>
              <a:ext cx="1693030" cy="1655493"/>
              <a:chOff x="1672642" y="2324914"/>
              <a:chExt cx="1874386" cy="1832828"/>
            </a:xfrm>
          </p:grpSpPr>
          <p:sp>
            <p:nvSpPr>
              <p:cNvPr id="12" name="işḷîďè">
                <a:extLst>
                  <a:ext uri="{FF2B5EF4-FFF2-40B4-BE49-F238E27FC236}">
                    <a16:creationId xmlns:a16="http://schemas.microsoft.com/office/drawing/2014/main" xmlns="" id="{6A445B68-78C9-4D73-9B58-785E13B3B4C9}"/>
                  </a:ext>
                </a:extLst>
              </p:cNvPr>
              <p:cNvSpPr/>
              <p:nvPr/>
            </p:nvSpPr>
            <p:spPr>
              <a:xfrm>
                <a:off x="1720390" y="2324914"/>
                <a:ext cx="1826638" cy="1832828"/>
              </a:xfrm>
              <a:prstGeom prst="blockArc">
                <a:avLst>
                  <a:gd name="adj1" fmla="val 10800000"/>
                  <a:gd name="adj2" fmla="val 3600000"/>
                  <a:gd name="adj3" fmla="val 1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3" name="îslïḓè">
                <a:extLst>
                  <a:ext uri="{FF2B5EF4-FFF2-40B4-BE49-F238E27FC236}">
                    <a16:creationId xmlns:a16="http://schemas.microsoft.com/office/drawing/2014/main" xmlns="" id="{65924413-DFBC-4B1C-AA5B-D413D99F746D}"/>
                  </a:ext>
                </a:extLst>
              </p:cNvPr>
              <p:cNvSpPr/>
              <p:nvPr/>
            </p:nvSpPr>
            <p:spPr>
              <a:xfrm>
                <a:off x="3036140" y="3959507"/>
                <a:ext cx="123708" cy="123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isľîde">
                <a:extLst>
                  <a:ext uri="{FF2B5EF4-FFF2-40B4-BE49-F238E27FC236}">
                    <a16:creationId xmlns:a16="http://schemas.microsoft.com/office/drawing/2014/main" xmlns="" id="{29E4557A-C993-48DD-955E-01AE7FA0F913}"/>
                  </a:ext>
                </a:extLst>
              </p:cNvPr>
              <p:cNvSpPr/>
              <p:nvPr/>
            </p:nvSpPr>
            <p:spPr>
              <a:xfrm>
                <a:off x="1672642" y="3179476"/>
                <a:ext cx="123708" cy="123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11" name="矩形 10">
              <a:extLst>
                <a:ext uri="{FF2B5EF4-FFF2-40B4-BE49-F238E27FC236}">
                  <a16:creationId xmlns:a16="http://schemas.microsoft.com/office/drawing/2014/main" xmlns="" id="{C6FFBF09-4272-412E-B934-3EC7592717D9}"/>
                </a:ext>
              </a:extLst>
            </p:cNvPr>
            <p:cNvSpPr/>
            <p:nvPr/>
          </p:nvSpPr>
          <p:spPr>
            <a:xfrm>
              <a:off x="1496307" y="2000322"/>
              <a:ext cx="1264302"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自强</a:t>
              </a:r>
              <a:endParaRPr kumimoji="0" lang="en-US" altLang="zh-CN" sz="3600" b="0" i="0" u="none" strike="noStrike" kern="1200" cap="none" spc="0" normalizeH="0" baseline="0" noProof="0" dirty="0">
                <a:ln>
                  <a:noFill/>
                </a:ln>
                <a:solidFill>
                  <a:prstClr val="white"/>
                </a:solidFill>
                <a:effectLst/>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运动</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grpSp>
      <p:sp>
        <p:nvSpPr>
          <p:cNvPr id="15" name="右箭头 17">
            <a:extLst>
              <a:ext uri="{FF2B5EF4-FFF2-40B4-BE49-F238E27FC236}">
                <a16:creationId xmlns:a16="http://schemas.microsoft.com/office/drawing/2014/main" xmlns="" id="{1395EE82-8128-4E27-8917-C27AF0788800}"/>
              </a:ext>
            </a:extLst>
          </p:cNvPr>
          <p:cNvSpPr/>
          <p:nvPr/>
        </p:nvSpPr>
        <p:spPr>
          <a:xfrm>
            <a:off x="3142183" y="2312068"/>
            <a:ext cx="637969" cy="52816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16" name="组合 15">
            <a:extLst>
              <a:ext uri="{FF2B5EF4-FFF2-40B4-BE49-F238E27FC236}">
                <a16:creationId xmlns:a16="http://schemas.microsoft.com/office/drawing/2014/main" xmlns="" id="{323D1A9C-3B35-4165-B55D-98D5812A78C6}"/>
              </a:ext>
            </a:extLst>
          </p:cNvPr>
          <p:cNvGrpSpPr/>
          <p:nvPr/>
        </p:nvGrpSpPr>
        <p:grpSpPr>
          <a:xfrm>
            <a:off x="3958416" y="1804271"/>
            <a:ext cx="1693030" cy="1655493"/>
            <a:chOff x="1270889" y="1804271"/>
            <a:chExt cx="1693030" cy="1655493"/>
          </a:xfrm>
        </p:grpSpPr>
        <p:grpSp>
          <p:nvGrpSpPr>
            <p:cNvPr id="17" name="ïšļiďè">
              <a:extLst>
                <a:ext uri="{FF2B5EF4-FFF2-40B4-BE49-F238E27FC236}">
                  <a16:creationId xmlns:a16="http://schemas.microsoft.com/office/drawing/2014/main" xmlns="" id="{0B293DD8-6DE4-4714-B199-2264CCB83FE2}"/>
                </a:ext>
              </a:extLst>
            </p:cNvPr>
            <p:cNvGrpSpPr/>
            <p:nvPr/>
          </p:nvGrpSpPr>
          <p:grpSpPr>
            <a:xfrm>
              <a:off x="1270889" y="1804271"/>
              <a:ext cx="1693030" cy="1655493"/>
              <a:chOff x="1672642" y="2324914"/>
              <a:chExt cx="1874386" cy="1832828"/>
            </a:xfrm>
          </p:grpSpPr>
          <p:sp>
            <p:nvSpPr>
              <p:cNvPr id="19" name="işḷîďè">
                <a:extLst>
                  <a:ext uri="{FF2B5EF4-FFF2-40B4-BE49-F238E27FC236}">
                    <a16:creationId xmlns:a16="http://schemas.microsoft.com/office/drawing/2014/main" xmlns="" id="{4B5ED26D-7816-4537-9E78-F2501C71CF6E}"/>
                  </a:ext>
                </a:extLst>
              </p:cNvPr>
              <p:cNvSpPr/>
              <p:nvPr/>
            </p:nvSpPr>
            <p:spPr>
              <a:xfrm>
                <a:off x="1720390" y="2324914"/>
                <a:ext cx="1826638" cy="1832828"/>
              </a:xfrm>
              <a:prstGeom prst="blockArc">
                <a:avLst>
                  <a:gd name="adj1" fmla="val 10800000"/>
                  <a:gd name="adj2" fmla="val 3600000"/>
                  <a:gd name="adj3" fmla="val 1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20" name="îslïḓè">
                <a:extLst>
                  <a:ext uri="{FF2B5EF4-FFF2-40B4-BE49-F238E27FC236}">
                    <a16:creationId xmlns:a16="http://schemas.microsoft.com/office/drawing/2014/main" xmlns="" id="{2B8E9475-4F0C-4214-A6A3-3337139943C5}"/>
                  </a:ext>
                </a:extLst>
              </p:cNvPr>
              <p:cNvSpPr/>
              <p:nvPr/>
            </p:nvSpPr>
            <p:spPr>
              <a:xfrm>
                <a:off x="3036140" y="3959507"/>
                <a:ext cx="123708" cy="123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1" name="isľîde">
                <a:extLst>
                  <a:ext uri="{FF2B5EF4-FFF2-40B4-BE49-F238E27FC236}">
                    <a16:creationId xmlns:a16="http://schemas.microsoft.com/office/drawing/2014/main" xmlns="" id="{61149D43-A5E2-47D5-BCAB-67E6875DC5F3}"/>
                  </a:ext>
                </a:extLst>
              </p:cNvPr>
              <p:cNvSpPr/>
              <p:nvPr/>
            </p:nvSpPr>
            <p:spPr>
              <a:xfrm>
                <a:off x="1672642" y="3179476"/>
                <a:ext cx="123708" cy="123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18" name="矩形 17">
              <a:extLst>
                <a:ext uri="{FF2B5EF4-FFF2-40B4-BE49-F238E27FC236}">
                  <a16:creationId xmlns:a16="http://schemas.microsoft.com/office/drawing/2014/main" xmlns="" id="{775887B4-5827-483A-B3B1-546FC6BC4F93}"/>
                </a:ext>
              </a:extLst>
            </p:cNvPr>
            <p:cNvSpPr/>
            <p:nvPr/>
          </p:nvSpPr>
          <p:spPr>
            <a:xfrm>
              <a:off x="1506817" y="2136954"/>
              <a:ext cx="1264302" cy="10618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prstClr val="white"/>
                  </a:solidFill>
                  <a:effectLst/>
                  <a:uLnTx/>
                  <a:uFillTx/>
                  <a:cs typeface="+mn-ea"/>
                  <a:sym typeface="+mn-lt"/>
                </a:rPr>
                <a:t>戊戌维新运动和“新政”</a:t>
              </a:r>
              <a:endParaRPr kumimoji="0" lang="zh-CN" altLang="en-US" sz="2100" b="0" i="0" u="none" strike="noStrike" kern="1200" cap="none" spc="0" normalizeH="0" baseline="0" noProof="0" dirty="0">
                <a:ln>
                  <a:noFill/>
                </a:ln>
                <a:solidFill>
                  <a:prstClr val="black"/>
                </a:solidFill>
                <a:effectLst/>
                <a:uLnTx/>
                <a:uFillTx/>
                <a:cs typeface="+mn-ea"/>
                <a:sym typeface="+mn-lt"/>
              </a:endParaRPr>
            </a:p>
          </p:txBody>
        </p:sp>
      </p:grpSp>
      <p:sp>
        <p:nvSpPr>
          <p:cNvPr id="22" name="右箭头 32">
            <a:extLst>
              <a:ext uri="{FF2B5EF4-FFF2-40B4-BE49-F238E27FC236}">
                <a16:creationId xmlns:a16="http://schemas.microsoft.com/office/drawing/2014/main" xmlns="" id="{DE37F7C6-CE51-47D4-A64C-503399A364DA}"/>
              </a:ext>
            </a:extLst>
          </p:cNvPr>
          <p:cNvSpPr/>
          <p:nvPr/>
        </p:nvSpPr>
        <p:spPr>
          <a:xfrm>
            <a:off x="5829710" y="2312068"/>
            <a:ext cx="637969" cy="52816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23" name="组合 22">
            <a:extLst>
              <a:ext uri="{FF2B5EF4-FFF2-40B4-BE49-F238E27FC236}">
                <a16:creationId xmlns:a16="http://schemas.microsoft.com/office/drawing/2014/main" xmlns="" id="{4FBEBE0D-E3B4-4D0B-BF3E-B5DF553B1742}"/>
              </a:ext>
            </a:extLst>
          </p:cNvPr>
          <p:cNvGrpSpPr/>
          <p:nvPr/>
        </p:nvGrpSpPr>
        <p:grpSpPr>
          <a:xfrm>
            <a:off x="6640169" y="1798192"/>
            <a:ext cx="1693030" cy="1655493"/>
            <a:chOff x="1270889" y="1804271"/>
            <a:chExt cx="1693030" cy="1655493"/>
          </a:xfrm>
        </p:grpSpPr>
        <p:grpSp>
          <p:nvGrpSpPr>
            <p:cNvPr id="24" name="ïšļiďè">
              <a:extLst>
                <a:ext uri="{FF2B5EF4-FFF2-40B4-BE49-F238E27FC236}">
                  <a16:creationId xmlns:a16="http://schemas.microsoft.com/office/drawing/2014/main" xmlns="" id="{88671D18-FC4D-447A-805B-E14D8722A531}"/>
                </a:ext>
              </a:extLst>
            </p:cNvPr>
            <p:cNvGrpSpPr/>
            <p:nvPr/>
          </p:nvGrpSpPr>
          <p:grpSpPr>
            <a:xfrm>
              <a:off x="1270889" y="1804271"/>
              <a:ext cx="1693030" cy="1655493"/>
              <a:chOff x="1672642" y="2324914"/>
              <a:chExt cx="1874386" cy="1832828"/>
            </a:xfrm>
          </p:grpSpPr>
          <p:sp>
            <p:nvSpPr>
              <p:cNvPr id="26" name="işḷîďè">
                <a:extLst>
                  <a:ext uri="{FF2B5EF4-FFF2-40B4-BE49-F238E27FC236}">
                    <a16:creationId xmlns:a16="http://schemas.microsoft.com/office/drawing/2014/main" xmlns="" id="{26186EBB-E2B1-4663-A076-3F9202D060A4}"/>
                  </a:ext>
                </a:extLst>
              </p:cNvPr>
              <p:cNvSpPr/>
              <p:nvPr/>
            </p:nvSpPr>
            <p:spPr>
              <a:xfrm>
                <a:off x="1720390" y="2324914"/>
                <a:ext cx="1826638" cy="1832828"/>
              </a:xfrm>
              <a:prstGeom prst="blockArc">
                <a:avLst>
                  <a:gd name="adj1" fmla="val 10800000"/>
                  <a:gd name="adj2" fmla="val 3600000"/>
                  <a:gd name="adj3" fmla="val 1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27" name="îslïḓè">
                <a:extLst>
                  <a:ext uri="{FF2B5EF4-FFF2-40B4-BE49-F238E27FC236}">
                    <a16:creationId xmlns:a16="http://schemas.microsoft.com/office/drawing/2014/main" xmlns="" id="{E72C58CA-E25E-4BF3-A3A7-F5FCCBB58293}"/>
                  </a:ext>
                </a:extLst>
              </p:cNvPr>
              <p:cNvSpPr/>
              <p:nvPr/>
            </p:nvSpPr>
            <p:spPr>
              <a:xfrm>
                <a:off x="3036140" y="3959507"/>
                <a:ext cx="123708" cy="123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8" name="isľîde">
                <a:extLst>
                  <a:ext uri="{FF2B5EF4-FFF2-40B4-BE49-F238E27FC236}">
                    <a16:creationId xmlns:a16="http://schemas.microsoft.com/office/drawing/2014/main" xmlns="" id="{7281994B-C9A0-4DBE-B190-7FF5A74093A4}"/>
                  </a:ext>
                </a:extLst>
              </p:cNvPr>
              <p:cNvSpPr/>
              <p:nvPr/>
            </p:nvSpPr>
            <p:spPr>
              <a:xfrm>
                <a:off x="1672642" y="3179476"/>
                <a:ext cx="123708" cy="123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25" name="矩形 24">
              <a:extLst>
                <a:ext uri="{FF2B5EF4-FFF2-40B4-BE49-F238E27FC236}">
                  <a16:creationId xmlns:a16="http://schemas.microsoft.com/office/drawing/2014/main" xmlns="" id="{760B4645-806F-452A-9ED9-643CBE40117A}"/>
                </a:ext>
              </a:extLst>
            </p:cNvPr>
            <p:cNvSpPr/>
            <p:nvPr/>
          </p:nvSpPr>
          <p:spPr>
            <a:xfrm>
              <a:off x="1496307" y="2000322"/>
              <a:ext cx="1264302"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辛亥革命</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grpSp>
      <p:sp>
        <p:nvSpPr>
          <p:cNvPr id="29" name="右箭头 39">
            <a:extLst>
              <a:ext uri="{FF2B5EF4-FFF2-40B4-BE49-F238E27FC236}">
                <a16:creationId xmlns:a16="http://schemas.microsoft.com/office/drawing/2014/main" xmlns="" id="{9FF9A42E-4378-45E5-9428-6510382001C3}"/>
              </a:ext>
            </a:extLst>
          </p:cNvPr>
          <p:cNvSpPr/>
          <p:nvPr/>
        </p:nvSpPr>
        <p:spPr>
          <a:xfrm>
            <a:off x="8511463" y="2305989"/>
            <a:ext cx="637969" cy="528164"/>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30" name="组合 29">
            <a:extLst>
              <a:ext uri="{FF2B5EF4-FFF2-40B4-BE49-F238E27FC236}">
                <a16:creationId xmlns:a16="http://schemas.microsoft.com/office/drawing/2014/main" xmlns="" id="{6844606F-C206-4D44-A892-0DD88E13427D}"/>
              </a:ext>
            </a:extLst>
          </p:cNvPr>
          <p:cNvGrpSpPr/>
          <p:nvPr/>
        </p:nvGrpSpPr>
        <p:grpSpPr>
          <a:xfrm>
            <a:off x="9269873" y="1798192"/>
            <a:ext cx="1693030" cy="1655493"/>
            <a:chOff x="1270889" y="1804271"/>
            <a:chExt cx="1693030" cy="1655493"/>
          </a:xfrm>
        </p:grpSpPr>
        <p:grpSp>
          <p:nvGrpSpPr>
            <p:cNvPr id="31" name="ïšļiďè">
              <a:extLst>
                <a:ext uri="{FF2B5EF4-FFF2-40B4-BE49-F238E27FC236}">
                  <a16:creationId xmlns:a16="http://schemas.microsoft.com/office/drawing/2014/main" xmlns="" id="{E6E5F331-FD75-48CB-8BF4-588A9463E955}"/>
                </a:ext>
              </a:extLst>
            </p:cNvPr>
            <p:cNvGrpSpPr/>
            <p:nvPr/>
          </p:nvGrpSpPr>
          <p:grpSpPr>
            <a:xfrm>
              <a:off x="1270889" y="1804271"/>
              <a:ext cx="1693030" cy="1655493"/>
              <a:chOff x="1672642" y="2324914"/>
              <a:chExt cx="1874386" cy="1832828"/>
            </a:xfrm>
          </p:grpSpPr>
          <p:sp>
            <p:nvSpPr>
              <p:cNvPr id="33" name="işḷîďè">
                <a:extLst>
                  <a:ext uri="{FF2B5EF4-FFF2-40B4-BE49-F238E27FC236}">
                    <a16:creationId xmlns:a16="http://schemas.microsoft.com/office/drawing/2014/main" xmlns="" id="{2DD70471-972B-44ED-9274-E1A3613A0A36}"/>
                  </a:ext>
                </a:extLst>
              </p:cNvPr>
              <p:cNvSpPr/>
              <p:nvPr/>
            </p:nvSpPr>
            <p:spPr>
              <a:xfrm>
                <a:off x="1720390" y="2324914"/>
                <a:ext cx="1826638" cy="1832828"/>
              </a:xfrm>
              <a:prstGeom prst="blockArc">
                <a:avLst>
                  <a:gd name="adj1" fmla="val 10800000"/>
                  <a:gd name="adj2" fmla="val 3600000"/>
                  <a:gd name="adj3" fmla="val 1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34" name="îslïḓè">
                <a:extLst>
                  <a:ext uri="{FF2B5EF4-FFF2-40B4-BE49-F238E27FC236}">
                    <a16:creationId xmlns:a16="http://schemas.microsoft.com/office/drawing/2014/main" xmlns="" id="{83B1695A-6FBB-43A2-A5A3-74AC304B052D}"/>
                  </a:ext>
                </a:extLst>
              </p:cNvPr>
              <p:cNvSpPr/>
              <p:nvPr/>
            </p:nvSpPr>
            <p:spPr>
              <a:xfrm>
                <a:off x="3036140" y="3959507"/>
                <a:ext cx="123708" cy="123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5" name="isľîde">
                <a:extLst>
                  <a:ext uri="{FF2B5EF4-FFF2-40B4-BE49-F238E27FC236}">
                    <a16:creationId xmlns:a16="http://schemas.microsoft.com/office/drawing/2014/main" xmlns="" id="{1CCFA23F-8FDB-4E20-8807-BCA1A228834B}"/>
                  </a:ext>
                </a:extLst>
              </p:cNvPr>
              <p:cNvSpPr/>
              <p:nvPr/>
            </p:nvSpPr>
            <p:spPr>
              <a:xfrm>
                <a:off x="1672642" y="3179476"/>
                <a:ext cx="123708" cy="123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32" name="矩形 31">
              <a:extLst>
                <a:ext uri="{FF2B5EF4-FFF2-40B4-BE49-F238E27FC236}">
                  <a16:creationId xmlns:a16="http://schemas.microsoft.com/office/drawing/2014/main" xmlns="" id="{890B534B-8135-4549-B285-7AABA49A2DE6}"/>
                </a:ext>
              </a:extLst>
            </p:cNvPr>
            <p:cNvSpPr/>
            <p:nvPr/>
          </p:nvSpPr>
          <p:spPr>
            <a:xfrm>
              <a:off x="1496307" y="2000322"/>
              <a:ext cx="1264302"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五四运动</a:t>
              </a:r>
              <a:endParaRPr kumimoji="0" lang="zh-CN" altLang="en-US" sz="3600" b="0" i="0" u="none" strike="noStrike" kern="1200" cap="none" spc="0" normalizeH="0" baseline="0" noProof="0" dirty="0">
                <a:ln>
                  <a:noFill/>
                </a:ln>
                <a:solidFill>
                  <a:prstClr val="black"/>
                </a:solidFill>
                <a:effectLst/>
                <a:uLnTx/>
                <a:uFillTx/>
                <a:cs typeface="+mn-ea"/>
                <a:sym typeface="+mn-lt"/>
              </a:endParaRPr>
            </a:p>
          </p:txBody>
        </p:sp>
      </p:grpSp>
      <p:grpSp>
        <p:nvGrpSpPr>
          <p:cNvPr id="4" name="组合 3">
            <a:extLst>
              <a:ext uri="{FF2B5EF4-FFF2-40B4-BE49-F238E27FC236}">
                <a16:creationId xmlns:a16="http://schemas.microsoft.com/office/drawing/2014/main" xmlns="" id="{361CF7AD-385C-4CCD-8DD2-A5EA09E1626E}"/>
              </a:ext>
            </a:extLst>
          </p:cNvPr>
          <p:cNvGrpSpPr/>
          <p:nvPr/>
        </p:nvGrpSpPr>
        <p:grpSpPr>
          <a:xfrm>
            <a:off x="873301" y="3896993"/>
            <a:ext cx="5222700" cy="2461604"/>
            <a:chOff x="873300" y="3896993"/>
            <a:chExt cx="5414957" cy="2461604"/>
          </a:xfrm>
        </p:grpSpPr>
        <p:sp>
          <p:nvSpPr>
            <p:cNvPr id="3" name="矩形 2">
              <a:extLst>
                <a:ext uri="{FF2B5EF4-FFF2-40B4-BE49-F238E27FC236}">
                  <a16:creationId xmlns:a16="http://schemas.microsoft.com/office/drawing/2014/main" xmlns="" id="{B528EF79-087B-44E8-9B1A-0D18A1DA41AC}"/>
                </a:ext>
              </a:extLst>
            </p:cNvPr>
            <p:cNvSpPr/>
            <p:nvPr/>
          </p:nvSpPr>
          <p:spPr>
            <a:xfrm>
              <a:off x="873300" y="3896993"/>
              <a:ext cx="5414957" cy="2461604"/>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5" name="矩形 44">
              <a:extLst>
                <a:ext uri="{FF2B5EF4-FFF2-40B4-BE49-F238E27FC236}">
                  <a16:creationId xmlns:a16="http://schemas.microsoft.com/office/drawing/2014/main" xmlns="" id="{A90F676D-B9D1-4CA6-BEB7-0BD15697CC9A}"/>
                </a:ext>
              </a:extLst>
            </p:cNvPr>
            <p:cNvSpPr/>
            <p:nvPr/>
          </p:nvSpPr>
          <p:spPr>
            <a:xfrm>
              <a:off x="880779" y="3896993"/>
              <a:ext cx="162978" cy="246160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6" name="矩形 35">
            <a:extLst>
              <a:ext uri="{FF2B5EF4-FFF2-40B4-BE49-F238E27FC236}">
                <a16:creationId xmlns:a16="http://schemas.microsoft.com/office/drawing/2014/main" xmlns="" id="{A8F378C6-73AE-46BD-9848-B42F7B0AB395}"/>
              </a:ext>
            </a:extLst>
          </p:cNvPr>
          <p:cNvSpPr/>
          <p:nvPr/>
        </p:nvSpPr>
        <p:spPr>
          <a:xfrm>
            <a:off x="1300858" y="4007456"/>
            <a:ext cx="4607044" cy="2285241"/>
          </a:xfrm>
          <a:prstGeom prst="rect">
            <a:avLst/>
          </a:prstGeom>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zh-CN" altLang="en-US" sz="1900" b="0" i="0" u="none" strike="noStrike" kern="1200" cap="none" spc="0" normalizeH="0" baseline="0" noProof="0" dirty="0">
                <a:ln>
                  <a:noFill/>
                </a:ln>
                <a:solidFill>
                  <a:prstClr val="black"/>
                </a:solidFill>
                <a:effectLst/>
                <a:uLnTx/>
                <a:uFillTx/>
                <a:cs typeface="+mn-ea"/>
                <a:sym typeface="+mn-lt"/>
              </a:rPr>
              <a:t>无不是一个极其艰难的历程，但都没能真正将中国社会引向现代化建设与自主发展的道路。中国现代化和民族复兴屡遭失败，其致命的原因，就是近代中国社会内部未能产生足以促进和推动现代化的力量</a:t>
            </a:r>
          </a:p>
        </p:txBody>
      </p:sp>
      <p:grpSp>
        <p:nvGrpSpPr>
          <p:cNvPr id="46" name="组合 45">
            <a:extLst>
              <a:ext uri="{FF2B5EF4-FFF2-40B4-BE49-F238E27FC236}">
                <a16:creationId xmlns:a16="http://schemas.microsoft.com/office/drawing/2014/main" xmlns="" id="{37C070F8-4AEA-4986-B6FF-FC3099879836}"/>
              </a:ext>
            </a:extLst>
          </p:cNvPr>
          <p:cNvGrpSpPr/>
          <p:nvPr/>
        </p:nvGrpSpPr>
        <p:grpSpPr>
          <a:xfrm>
            <a:off x="6383271" y="3896993"/>
            <a:ext cx="5053761" cy="2461604"/>
            <a:chOff x="873300" y="3896993"/>
            <a:chExt cx="5053761" cy="2461604"/>
          </a:xfrm>
        </p:grpSpPr>
        <p:sp>
          <p:nvSpPr>
            <p:cNvPr id="47" name="矩形 46">
              <a:extLst>
                <a:ext uri="{FF2B5EF4-FFF2-40B4-BE49-F238E27FC236}">
                  <a16:creationId xmlns:a16="http://schemas.microsoft.com/office/drawing/2014/main" xmlns="" id="{9F00AFB6-DC29-47C3-BE3E-93022AE01A17}"/>
                </a:ext>
              </a:extLst>
            </p:cNvPr>
            <p:cNvSpPr/>
            <p:nvPr/>
          </p:nvSpPr>
          <p:spPr>
            <a:xfrm>
              <a:off x="873300" y="3896993"/>
              <a:ext cx="5053761" cy="2461604"/>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矩形 47">
              <a:extLst>
                <a:ext uri="{FF2B5EF4-FFF2-40B4-BE49-F238E27FC236}">
                  <a16:creationId xmlns:a16="http://schemas.microsoft.com/office/drawing/2014/main" xmlns="" id="{F6CDE053-ED88-4976-B96C-DCBA109CD82A}"/>
                </a:ext>
              </a:extLst>
            </p:cNvPr>
            <p:cNvSpPr/>
            <p:nvPr/>
          </p:nvSpPr>
          <p:spPr>
            <a:xfrm>
              <a:off x="880779" y="3896993"/>
              <a:ext cx="162978" cy="246160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4" name="Aitds3">
            <a:extLst>
              <a:ext uri="{FF2B5EF4-FFF2-40B4-BE49-F238E27FC236}">
                <a16:creationId xmlns:a16="http://schemas.microsoft.com/office/drawing/2014/main" xmlns="" id="{0E254634-AA35-4B20-8473-F2D834F4395E}"/>
              </a:ext>
            </a:extLst>
          </p:cNvPr>
          <p:cNvSpPr/>
          <p:nvPr/>
        </p:nvSpPr>
        <p:spPr>
          <a:xfrm>
            <a:off x="6814001" y="4023551"/>
            <a:ext cx="4401243" cy="2252924"/>
          </a:xfrm>
          <a:prstGeom prst="rect">
            <a:avLst/>
          </a:prstGeom>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cs typeface="+mn-ea"/>
                <a:sym typeface="+mn-lt"/>
              </a:rPr>
              <a:t>从政治层面，中国社会要真正走向现代化，就必须首先实现社会力量的整合和国家与社会的重建。就是说，中国要走向现代化，中华民族要实现民族独立、人民解放和国家富强、人民幸福，</a:t>
            </a:r>
            <a:r>
              <a:rPr kumimoji="0" lang="zh-CN" altLang="en-US" sz="1800" b="0" i="0" u="none" strike="noStrike" kern="1200" cap="none" spc="0" normalizeH="0" baseline="0" noProof="0" dirty="0">
                <a:ln>
                  <a:noFill/>
                </a:ln>
                <a:solidFill>
                  <a:srgbClr val="C00000"/>
                </a:solidFill>
                <a:effectLst/>
                <a:uLnTx/>
                <a:uFillTx/>
                <a:cs typeface="+mn-ea"/>
                <a:sym typeface="+mn-lt"/>
              </a:rPr>
              <a:t>迫切需要一个新的政治力量来整合社会力量、重建国家与社会。</a:t>
            </a:r>
          </a:p>
        </p:txBody>
      </p:sp>
    </p:spTree>
    <p:extLst>
      <p:ext uri="{BB962C8B-B14F-4D97-AF65-F5344CB8AC3E}">
        <p14:creationId xmlns:p14="http://schemas.microsoft.com/office/powerpoint/2010/main" val="1098535018"/>
      </p:ext>
    </p:extLst>
  </p:cSld>
  <p:clrMapOvr>
    <a:masterClrMapping/>
  </p:clrMapOvr>
  <mc:AlternateContent xmlns:mc="http://schemas.openxmlformats.org/markup-compatibility/2006" xmlns:p14="http://schemas.microsoft.com/office/powerpoint/2010/main">
    <mc:Choice Requires="p14">
      <p:transition spd="slow" p14:dur="1600" advTm="2000">
        <p14:gallery dir="l"/>
      </p:transition>
    </mc:Choice>
    <mc:Fallback xmlns="">
      <p:transition spd="slow"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animEffect transition="in" filter="fade">
                                          <p:cBhvr>
                                            <p:cTn id="38" dur="500"/>
                                            <p:tgtEl>
                                              <p:spTgt spid="23"/>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500" fill="hold"/>
                                            <p:tgtEl>
                                              <p:spTgt spid="36"/>
                                            </p:tgtEl>
                                            <p:attrNameLst>
                                              <p:attrName>ppt_x</p:attrName>
                                            </p:attrNameLst>
                                          </p:cBhvr>
                                          <p:tavLst>
                                            <p:tav tm="0">
                                              <p:val>
                                                <p:strVal val="#ppt_x"/>
                                              </p:val>
                                            </p:tav>
                                            <p:tav tm="100000">
                                              <p:val>
                                                <p:strVal val="#ppt_x"/>
                                              </p:val>
                                            </p:tav>
                                          </p:tavLst>
                                        </p:anim>
                                        <p:anim calcmode="lin" valueType="num">
                                          <p:cBhvr additive="base">
                                            <p:cTn id="5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5" grpId="0" animBg="1"/>
          <p:bldP spid="22" grpId="0" animBg="1"/>
          <p:bldP spid="29" grpId="0" animBg="1"/>
          <p:bldP spid="36" grpId="0"/>
          <p:bldP spid="4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animEffect transition="in" filter="fade">
                                          <p:cBhvr>
                                            <p:cTn id="38" dur="500"/>
                                            <p:tgtEl>
                                              <p:spTgt spid="23"/>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500" fill="hold"/>
                                            <p:tgtEl>
                                              <p:spTgt spid="36"/>
                                            </p:tgtEl>
                                            <p:attrNameLst>
                                              <p:attrName>ppt_x</p:attrName>
                                            </p:attrNameLst>
                                          </p:cBhvr>
                                          <p:tavLst>
                                            <p:tav tm="0">
                                              <p:val>
                                                <p:strVal val="#ppt_x"/>
                                              </p:val>
                                            </p:tav>
                                            <p:tav tm="100000">
                                              <p:val>
                                                <p:strVal val="#ppt_x"/>
                                              </p:val>
                                            </p:tav>
                                          </p:tavLst>
                                        </p:anim>
                                        <p:anim calcmode="lin" valueType="num">
                                          <p:cBhvr additive="base">
                                            <p:cTn id="5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5" grpId="0" animBg="1"/>
          <p:bldP spid="22" grpId="0" animBg="1"/>
          <p:bldP spid="29" grpId="0" animBg="1"/>
          <p:bldP spid="36" grpId="0"/>
          <p:bldP spid="4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xmlns="" id="{966739ED-7CD1-486B-960B-064DD7B896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66"/>
            <a:ext cx="5286284" cy="1293295"/>
          </a:xfrm>
          <a:prstGeom prst="rect">
            <a:avLst/>
          </a:prstGeom>
        </p:spPr>
      </p:pic>
      <p:sp>
        <p:nvSpPr>
          <p:cNvPr id="18" name="PA-102215">
            <a:extLst>
              <a:ext uri="{FF2B5EF4-FFF2-40B4-BE49-F238E27FC236}">
                <a16:creationId xmlns:a16="http://schemas.microsoft.com/office/drawing/2014/main" xmlns="" id="{213B5986-31FA-4B34-8588-0B30AF7F4FEE}"/>
              </a:ext>
            </a:extLst>
          </p:cNvPr>
          <p:cNvSpPr/>
          <p:nvPr>
            <p:custDataLst>
              <p:tags r:id="rId1"/>
            </p:custDataLst>
          </p:nvPr>
        </p:nvSpPr>
        <p:spPr>
          <a:xfrm>
            <a:off x="4539961" y="1236963"/>
            <a:ext cx="3112078" cy="769441"/>
          </a:xfrm>
          <a:prstGeom prst="rect">
            <a:avLst/>
          </a:prstGeom>
        </p:spPr>
        <p:txBody>
          <a:bodyPr wrap="square">
            <a:spAutoFit/>
          </a:bodyPr>
          <a:lstStyle/>
          <a:p>
            <a:pPr algn="dist"/>
            <a:r>
              <a:rPr lang="zh-CN" altLang="en-US" sz="4400" b="1" dirty="0">
                <a:solidFill>
                  <a:srgbClr val="C00000"/>
                </a:solidFill>
                <a:cs typeface="+mn-ea"/>
                <a:sym typeface="+mn-lt"/>
              </a:rPr>
              <a:t>第二部分</a:t>
            </a:r>
          </a:p>
        </p:txBody>
      </p:sp>
      <p:sp>
        <p:nvSpPr>
          <p:cNvPr id="32" name="PA-102254">
            <a:extLst>
              <a:ext uri="{FF2B5EF4-FFF2-40B4-BE49-F238E27FC236}">
                <a16:creationId xmlns:a16="http://schemas.microsoft.com/office/drawing/2014/main" xmlns="" id="{EF86884F-E2F5-4CB2-9476-B7DA1E8115BD}"/>
              </a:ext>
            </a:extLst>
          </p:cNvPr>
          <p:cNvSpPr txBox="1">
            <a:spLocks noChangeArrowheads="1"/>
          </p:cNvSpPr>
          <p:nvPr>
            <p:custDataLst>
              <p:tags r:id="rId2"/>
            </p:custDataLst>
          </p:nvPr>
        </p:nvSpPr>
        <p:spPr bwMode="auto">
          <a:xfrm>
            <a:off x="1247334" y="2647183"/>
            <a:ext cx="9697332" cy="10508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lang="zh-CN" altLang="en-US" sz="6600" b="1" dirty="0">
                <a:solidFill>
                  <a:srgbClr val="C00000"/>
                </a:solidFill>
                <a:cs typeface="+mn-ea"/>
                <a:sym typeface="+mn-lt"/>
              </a:rPr>
              <a:t>中国共产党应运而生实现了中国社会的深刻变革</a:t>
            </a:r>
          </a:p>
        </p:txBody>
      </p:sp>
      <p:grpSp>
        <p:nvGrpSpPr>
          <p:cNvPr id="4" name="组合 3">
            <a:extLst>
              <a:ext uri="{FF2B5EF4-FFF2-40B4-BE49-F238E27FC236}">
                <a16:creationId xmlns:a16="http://schemas.microsoft.com/office/drawing/2014/main" xmlns="" id="{993F630D-C441-4FF0-8315-52E431396878}"/>
              </a:ext>
            </a:extLst>
          </p:cNvPr>
          <p:cNvGrpSpPr/>
          <p:nvPr/>
        </p:nvGrpSpPr>
        <p:grpSpPr>
          <a:xfrm>
            <a:off x="7762343" y="1435653"/>
            <a:ext cx="617328" cy="356702"/>
            <a:chOff x="7762343" y="1435653"/>
            <a:chExt cx="617328" cy="356702"/>
          </a:xfrm>
        </p:grpSpPr>
        <p:sp>
          <p:nvSpPr>
            <p:cNvPr id="2" name="PA-5-Point Star 13">
              <a:extLst>
                <a:ext uri="{FF2B5EF4-FFF2-40B4-BE49-F238E27FC236}">
                  <a16:creationId xmlns:a16="http://schemas.microsoft.com/office/drawing/2014/main" xmlns="" id="{682CFE0E-D956-4F01-BF46-C6A329906205}"/>
                </a:ext>
              </a:extLst>
            </p:cNvPr>
            <p:cNvSpPr/>
            <p:nvPr>
              <p:custDataLst>
                <p:tags r:id="rId5"/>
              </p:custDataLst>
            </p:nvPr>
          </p:nvSpPr>
          <p:spPr>
            <a:xfrm>
              <a:off x="7762343" y="1435653"/>
              <a:ext cx="356702" cy="356702"/>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sp>
          <p:nvSpPr>
            <p:cNvPr id="3" name="PA-5-Point Star 15">
              <a:extLst>
                <a:ext uri="{FF2B5EF4-FFF2-40B4-BE49-F238E27FC236}">
                  <a16:creationId xmlns:a16="http://schemas.microsoft.com/office/drawing/2014/main" xmlns="" id="{3D880FF6-4159-4851-B147-125AB9EF4B41}"/>
                </a:ext>
              </a:extLst>
            </p:cNvPr>
            <p:cNvSpPr/>
            <p:nvPr>
              <p:custDataLst>
                <p:tags r:id="rId6"/>
              </p:custDataLst>
            </p:nvPr>
          </p:nvSpPr>
          <p:spPr>
            <a:xfrm>
              <a:off x="8163721" y="1506029"/>
              <a:ext cx="215950" cy="21595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grpSp>
      <p:grpSp>
        <p:nvGrpSpPr>
          <p:cNvPr id="35" name="组合 34">
            <a:extLst>
              <a:ext uri="{FF2B5EF4-FFF2-40B4-BE49-F238E27FC236}">
                <a16:creationId xmlns:a16="http://schemas.microsoft.com/office/drawing/2014/main" xmlns="" id="{B38A13D7-3844-446B-BF77-821084BD834B}"/>
              </a:ext>
            </a:extLst>
          </p:cNvPr>
          <p:cNvGrpSpPr/>
          <p:nvPr/>
        </p:nvGrpSpPr>
        <p:grpSpPr>
          <a:xfrm flipH="1">
            <a:off x="3812329" y="1425483"/>
            <a:ext cx="617328" cy="356702"/>
            <a:chOff x="7762343" y="1435653"/>
            <a:chExt cx="617328" cy="356702"/>
          </a:xfrm>
        </p:grpSpPr>
        <p:sp>
          <p:nvSpPr>
            <p:cNvPr id="36" name="PA-5-Point Star 13">
              <a:extLst>
                <a:ext uri="{FF2B5EF4-FFF2-40B4-BE49-F238E27FC236}">
                  <a16:creationId xmlns:a16="http://schemas.microsoft.com/office/drawing/2014/main" xmlns="" id="{50419CE6-34B0-42C9-8C44-936E6118BB3F}"/>
                </a:ext>
              </a:extLst>
            </p:cNvPr>
            <p:cNvSpPr/>
            <p:nvPr>
              <p:custDataLst>
                <p:tags r:id="rId3"/>
              </p:custDataLst>
            </p:nvPr>
          </p:nvSpPr>
          <p:spPr>
            <a:xfrm>
              <a:off x="7762343" y="1435653"/>
              <a:ext cx="356702" cy="356702"/>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sp>
          <p:nvSpPr>
            <p:cNvPr id="37" name="PA-5-Point Star 15">
              <a:extLst>
                <a:ext uri="{FF2B5EF4-FFF2-40B4-BE49-F238E27FC236}">
                  <a16:creationId xmlns:a16="http://schemas.microsoft.com/office/drawing/2014/main" xmlns="" id="{72A0D490-F5E0-4BDA-8D1A-3538FD5AC897}"/>
                </a:ext>
              </a:extLst>
            </p:cNvPr>
            <p:cNvSpPr/>
            <p:nvPr>
              <p:custDataLst>
                <p:tags r:id="rId4"/>
              </p:custDataLst>
            </p:nvPr>
          </p:nvSpPr>
          <p:spPr>
            <a:xfrm>
              <a:off x="8163721" y="1506029"/>
              <a:ext cx="215950" cy="21595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C00000"/>
                </a:solidFill>
                <a:effectLst/>
                <a:uLnTx/>
                <a:uFillTx/>
                <a:cs typeface="+mn-ea"/>
                <a:sym typeface="+mn-lt"/>
              </a:endParaRPr>
            </a:p>
          </p:txBody>
        </p:sp>
      </p:grpSp>
      <p:pic>
        <p:nvPicPr>
          <p:cNvPr id="14" name="图片 13">
            <a:extLst>
              <a:ext uri="{FF2B5EF4-FFF2-40B4-BE49-F238E27FC236}">
                <a16:creationId xmlns:a16="http://schemas.microsoft.com/office/drawing/2014/main" xmlns="" id="{2F06D135-5735-41AF-87FC-22D672B11444}"/>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43359" t="52745"/>
          <a:stretch/>
        </p:blipFill>
        <p:spPr>
          <a:xfrm>
            <a:off x="5286284" y="3947882"/>
            <a:ext cx="6905716" cy="2880650"/>
          </a:xfrm>
          <a:prstGeom prst="rect">
            <a:avLst/>
          </a:prstGeom>
        </p:spPr>
      </p:pic>
      <p:pic>
        <p:nvPicPr>
          <p:cNvPr id="15" name="图片 14">
            <a:extLst>
              <a:ext uri="{FF2B5EF4-FFF2-40B4-BE49-F238E27FC236}">
                <a16:creationId xmlns:a16="http://schemas.microsoft.com/office/drawing/2014/main" xmlns="" id="{1D576E64-9E0E-400A-A578-9D32049D7A1A}"/>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72056" b="-1"/>
          <a:stretch/>
        </p:blipFill>
        <p:spPr>
          <a:xfrm>
            <a:off x="1" y="6174000"/>
            <a:ext cx="12191999" cy="771099"/>
          </a:xfrm>
          <a:prstGeom prst="rect">
            <a:avLst/>
          </a:prstGeom>
        </p:spPr>
      </p:pic>
      <p:pic>
        <p:nvPicPr>
          <p:cNvPr id="16" name="图片 15">
            <a:extLst>
              <a:ext uri="{FF2B5EF4-FFF2-40B4-BE49-F238E27FC236}">
                <a16:creationId xmlns:a16="http://schemas.microsoft.com/office/drawing/2014/main" xmlns="" id="{DAC05BB5-5743-4B7F-8499-A3C70F959FB0}"/>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t="3905" r="73273" b="64758"/>
          <a:stretch/>
        </p:blipFill>
        <p:spPr>
          <a:xfrm>
            <a:off x="734078" y="4375192"/>
            <a:ext cx="2339489" cy="1371499"/>
          </a:xfrm>
          <a:prstGeom prst="rect">
            <a:avLst/>
          </a:prstGeom>
        </p:spPr>
      </p:pic>
    </p:spTree>
    <p:extLst>
      <p:ext uri="{BB962C8B-B14F-4D97-AF65-F5344CB8AC3E}">
        <p14:creationId xmlns:p14="http://schemas.microsoft.com/office/powerpoint/2010/main" val="3708170491"/>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1000"/>
                                        <p:tgtEl>
                                          <p:spTgt spid="32"/>
                                        </p:tgtEl>
                                      </p:cBhvr>
                                    </p:animEffect>
                                    <p:anim calcmode="lin" valueType="num">
                                      <p:cBhvr>
                                        <p:cTn id="17" dur="1000" fill="hold"/>
                                        <p:tgtEl>
                                          <p:spTgt spid="32"/>
                                        </p:tgtEl>
                                        <p:attrNameLst>
                                          <p:attrName>ppt_x</p:attrName>
                                        </p:attrNameLst>
                                      </p:cBhvr>
                                      <p:tavLst>
                                        <p:tav tm="0">
                                          <p:val>
                                            <p:strVal val="#ppt_x"/>
                                          </p:val>
                                        </p:tav>
                                        <p:tav tm="100000">
                                          <p:val>
                                            <p:strVal val="#ppt_x"/>
                                          </p:val>
                                        </p:tav>
                                      </p:tavLst>
                                    </p:anim>
                                    <p:anim calcmode="lin" valueType="num">
                                      <p:cBhvr>
                                        <p:cTn id="1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12"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7">
            <a:extLst>
              <a:ext uri="{FF2B5EF4-FFF2-40B4-BE49-F238E27FC236}">
                <a16:creationId xmlns:a16="http://schemas.microsoft.com/office/drawing/2014/main" xmlns="" id="{EB7681F0-F74E-4A38-BB25-354F9E388EA0}"/>
              </a:ext>
            </a:extLst>
          </p:cNvPr>
          <p:cNvSpPr/>
          <p:nvPr/>
        </p:nvSpPr>
        <p:spPr>
          <a:xfrm>
            <a:off x="-1" y="329729"/>
            <a:ext cx="12192001" cy="737930"/>
          </a:xfrm>
          <a:custGeom>
            <a:avLst/>
            <a:gdLst>
              <a:gd name="connsiteX0" fmla="*/ 1694069 w 12192001"/>
              <a:gd name="connsiteY0" fmla="*/ 0 h 918367"/>
              <a:gd name="connsiteX1" fmla="*/ 4128656 w 12192001"/>
              <a:gd name="connsiteY1" fmla="*/ 0 h 918367"/>
              <a:gd name="connsiteX2" fmla="*/ 4822166 w 12192001"/>
              <a:gd name="connsiteY2" fmla="*/ 0 h 918367"/>
              <a:gd name="connsiteX3" fmla="*/ 12192001 w 12192001"/>
              <a:gd name="connsiteY3" fmla="*/ 0 h 918367"/>
              <a:gd name="connsiteX4" fmla="*/ 12192001 w 12192001"/>
              <a:gd name="connsiteY4" fmla="*/ 918367 h 918367"/>
              <a:gd name="connsiteX5" fmla="*/ 4822166 w 12192001"/>
              <a:gd name="connsiteY5" fmla="*/ 918367 h 918367"/>
              <a:gd name="connsiteX6" fmla="*/ 4128656 w 12192001"/>
              <a:gd name="connsiteY6" fmla="*/ 918367 h 918367"/>
              <a:gd name="connsiteX7" fmla="*/ 1840604 w 12192001"/>
              <a:gd name="connsiteY7" fmla="*/ 918367 h 918367"/>
              <a:gd name="connsiteX8" fmla="*/ 1694069 w 12192001"/>
              <a:gd name="connsiteY8" fmla="*/ 918367 h 918367"/>
              <a:gd name="connsiteX9" fmla="*/ 0 w 12192001"/>
              <a:gd name="connsiteY9" fmla="*/ 918367 h 918367"/>
              <a:gd name="connsiteX10" fmla="*/ 0 w 12192001"/>
              <a:gd name="connsiteY10" fmla="*/ 821795 h 918367"/>
              <a:gd name="connsiteX11" fmla="*/ 1306848 w 12192001"/>
              <a:gd name="connsiteY11" fmla="*/ 821795 h 918367"/>
              <a:gd name="connsiteX12" fmla="*/ 1358721 w 12192001"/>
              <a:gd name="connsiteY12" fmla="*/ 804252 h 918367"/>
              <a:gd name="connsiteX13" fmla="*/ 1440812 w 12192001"/>
              <a:gd name="connsiteY13" fmla="*/ 702894 h 918367"/>
              <a:gd name="connsiteX14" fmla="*/ 1445903 w 12192001"/>
              <a:gd name="connsiteY14" fmla="*/ 663831 h 918367"/>
              <a:gd name="connsiteX15" fmla="*/ 1444119 w 12192001"/>
              <a:gd name="connsiteY15" fmla="*/ 651223 h 918367"/>
              <a:gd name="connsiteX16" fmla="*/ 1444119 w 12192001"/>
              <a:gd name="connsiteY16" fmla="*/ 583754 h 918367"/>
              <a:gd name="connsiteX17" fmla="*/ 1444119 w 12192001"/>
              <a:gd name="connsiteY17" fmla="*/ 267144 h 918367"/>
              <a:gd name="connsiteX18" fmla="*/ 1694069 w 12192001"/>
              <a:gd name="connsiteY18" fmla="*/ 0 h 91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918367">
                <a:moveTo>
                  <a:pt x="1694069" y="0"/>
                </a:moveTo>
                <a:lnTo>
                  <a:pt x="4128656" y="0"/>
                </a:lnTo>
                <a:lnTo>
                  <a:pt x="4822166" y="0"/>
                </a:lnTo>
                <a:lnTo>
                  <a:pt x="12192001" y="0"/>
                </a:lnTo>
                <a:lnTo>
                  <a:pt x="12192001" y="918367"/>
                </a:lnTo>
                <a:lnTo>
                  <a:pt x="4822166" y="918367"/>
                </a:lnTo>
                <a:lnTo>
                  <a:pt x="4128656" y="918367"/>
                </a:lnTo>
                <a:lnTo>
                  <a:pt x="1840604" y="918367"/>
                </a:lnTo>
                <a:lnTo>
                  <a:pt x="1694069" y="918367"/>
                </a:lnTo>
                <a:lnTo>
                  <a:pt x="0" y="918367"/>
                </a:lnTo>
                <a:lnTo>
                  <a:pt x="0" y="821795"/>
                </a:lnTo>
                <a:lnTo>
                  <a:pt x="1306848" y="821795"/>
                </a:lnTo>
                <a:lnTo>
                  <a:pt x="1358721" y="804252"/>
                </a:lnTo>
                <a:cubicBezTo>
                  <a:pt x="1409553" y="779357"/>
                  <a:pt x="1431748" y="742608"/>
                  <a:pt x="1440812" y="702894"/>
                </a:cubicBezTo>
                <a:lnTo>
                  <a:pt x="1445903" y="663831"/>
                </a:lnTo>
                <a:lnTo>
                  <a:pt x="1444119" y="651223"/>
                </a:lnTo>
                <a:lnTo>
                  <a:pt x="1444119" y="583754"/>
                </a:lnTo>
                <a:lnTo>
                  <a:pt x="1444119" y="267144"/>
                </a:lnTo>
                <a:cubicBezTo>
                  <a:pt x="1444119" y="119604"/>
                  <a:pt x="1556025" y="0"/>
                  <a:pt x="169406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Freeform 29">
            <a:extLst>
              <a:ext uri="{FF2B5EF4-FFF2-40B4-BE49-F238E27FC236}">
                <a16:creationId xmlns:a16="http://schemas.microsoft.com/office/drawing/2014/main" xmlns="" id="{58C37983-6507-4FD4-BDBC-D4A15D55A9B4}"/>
              </a:ext>
            </a:extLst>
          </p:cNvPr>
          <p:cNvSpPr/>
          <p:nvPr/>
        </p:nvSpPr>
        <p:spPr bwMode="auto">
          <a:xfrm>
            <a:off x="437102" y="225083"/>
            <a:ext cx="685800" cy="609600"/>
          </a:xfrm>
          <a:custGeom>
            <a:avLst/>
            <a:gdLst>
              <a:gd name="T0" fmla="*/ 803 w 1880"/>
              <a:gd name="T1" fmla="*/ 15 h 1680"/>
              <a:gd name="T2" fmla="*/ 1253 w 1880"/>
              <a:gd name="T3" fmla="*/ 1067 h 1680"/>
              <a:gd name="T4" fmla="*/ 728 w 1880"/>
              <a:gd name="T5" fmla="*/ 540 h 1680"/>
              <a:gd name="T6" fmla="*/ 928 w 1880"/>
              <a:gd name="T7" fmla="*/ 339 h 1680"/>
              <a:gd name="T8" fmla="*/ 803 w 1880"/>
              <a:gd name="T9" fmla="*/ 215 h 1680"/>
              <a:gd name="T10" fmla="*/ 549 w 1880"/>
              <a:gd name="T11" fmla="*/ 267 h 1680"/>
              <a:gd name="T12" fmla="*/ 150 w 1880"/>
              <a:gd name="T13" fmla="*/ 666 h 1680"/>
              <a:gd name="T14" fmla="*/ 376 w 1880"/>
              <a:gd name="T15" fmla="*/ 890 h 1680"/>
              <a:gd name="T16" fmla="*/ 527 w 1880"/>
              <a:gd name="T17" fmla="*/ 741 h 1680"/>
              <a:gd name="T18" fmla="*/ 1052 w 1880"/>
              <a:gd name="T19" fmla="*/ 1266 h 1680"/>
              <a:gd name="T20" fmla="*/ 176 w 1880"/>
              <a:gd name="T21" fmla="*/ 1090 h 1680"/>
              <a:gd name="T22" fmla="*/ 49 w 1880"/>
              <a:gd name="T23" fmla="*/ 1217 h 1680"/>
              <a:gd name="T24" fmla="*/ 159 w 1880"/>
              <a:gd name="T25" fmla="*/ 1357 h 1680"/>
              <a:gd name="T26" fmla="*/ 144 w 1880"/>
              <a:gd name="T27" fmla="*/ 1371 h 1680"/>
              <a:gd name="T28" fmla="*/ 122 w 1880"/>
              <a:gd name="T29" fmla="*/ 1367 h 1680"/>
              <a:gd name="T30" fmla="*/ 0 w 1880"/>
              <a:gd name="T31" fmla="*/ 1494 h 1680"/>
              <a:gd name="T32" fmla="*/ 123 w 1880"/>
              <a:gd name="T33" fmla="*/ 1616 h 1680"/>
              <a:gd name="T34" fmla="*/ 249 w 1880"/>
              <a:gd name="T35" fmla="*/ 1493 h 1680"/>
              <a:gd name="T36" fmla="*/ 245 w 1880"/>
              <a:gd name="T37" fmla="*/ 1470 h 1680"/>
              <a:gd name="T38" fmla="*/ 265 w 1880"/>
              <a:gd name="T39" fmla="*/ 1451 h 1680"/>
              <a:gd name="T40" fmla="*/ 1255 w 1880"/>
              <a:gd name="T41" fmla="*/ 1467 h 1680"/>
              <a:gd name="T42" fmla="*/ 1402 w 1880"/>
              <a:gd name="T43" fmla="*/ 1615 h 1680"/>
              <a:gd name="T44" fmla="*/ 1603 w 1880"/>
              <a:gd name="T45" fmla="*/ 1416 h 1680"/>
              <a:gd name="T46" fmla="*/ 1455 w 1880"/>
              <a:gd name="T47" fmla="*/ 1267 h 1680"/>
              <a:gd name="T48" fmla="*/ 803 w 1880"/>
              <a:gd name="T49" fmla="*/ 15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0" h="1680">
                <a:moveTo>
                  <a:pt x="803" y="15"/>
                </a:moveTo>
                <a:cubicBezTo>
                  <a:pt x="1217" y="170"/>
                  <a:pt x="1468" y="665"/>
                  <a:pt x="1253" y="1067"/>
                </a:cubicBezTo>
                <a:cubicBezTo>
                  <a:pt x="728" y="540"/>
                  <a:pt x="728" y="540"/>
                  <a:pt x="728" y="540"/>
                </a:cubicBezTo>
                <a:cubicBezTo>
                  <a:pt x="928" y="339"/>
                  <a:pt x="928" y="339"/>
                  <a:pt x="928" y="339"/>
                </a:cubicBezTo>
                <a:cubicBezTo>
                  <a:pt x="803" y="215"/>
                  <a:pt x="803" y="215"/>
                  <a:pt x="803" y="215"/>
                </a:cubicBezTo>
                <a:cubicBezTo>
                  <a:pt x="733" y="282"/>
                  <a:pt x="623" y="297"/>
                  <a:pt x="549" y="267"/>
                </a:cubicBezTo>
                <a:cubicBezTo>
                  <a:pt x="150" y="666"/>
                  <a:pt x="150" y="666"/>
                  <a:pt x="150" y="666"/>
                </a:cubicBezTo>
                <a:cubicBezTo>
                  <a:pt x="376" y="890"/>
                  <a:pt x="376" y="890"/>
                  <a:pt x="376" y="890"/>
                </a:cubicBezTo>
                <a:cubicBezTo>
                  <a:pt x="527" y="741"/>
                  <a:pt x="527" y="741"/>
                  <a:pt x="527" y="741"/>
                </a:cubicBezTo>
                <a:cubicBezTo>
                  <a:pt x="1052" y="1266"/>
                  <a:pt x="1052" y="1266"/>
                  <a:pt x="1052" y="1266"/>
                </a:cubicBezTo>
                <a:cubicBezTo>
                  <a:pt x="795" y="1407"/>
                  <a:pt x="439" y="1363"/>
                  <a:pt x="176" y="1090"/>
                </a:cubicBezTo>
                <a:cubicBezTo>
                  <a:pt x="49" y="1217"/>
                  <a:pt x="49" y="1217"/>
                  <a:pt x="49" y="1217"/>
                </a:cubicBezTo>
                <a:cubicBezTo>
                  <a:pt x="87" y="1270"/>
                  <a:pt x="119" y="1317"/>
                  <a:pt x="159" y="1357"/>
                </a:cubicBezTo>
                <a:cubicBezTo>
                  <a:pt x="155" y="1362"/>
                  <a:pt x="144" y="1371"/>
                  <a:pt x="144" y="1371"/>
                </a:cubicBezTo>
                <a:cubicBezTo>
                  <a:pt x="137" y="1370"/>
                  <a:pt x="129" y="1367"/>
                  <a:pt x="122" y="1367"/>
                </a:cubicBezTo>
                <a:cubicBezTo>
                  <a:pt x="55" y="1367"/>
                  <a:pt x="0" y="1426"/>
                  <a:pt x="0" y="1494"/>
                </a:cubicBezTo>
                <a:cubicBezTo>
                  <a:pt x="0" y="1561"/>
                  <a:pt x="55" y="1616"/>
                  <a:pt x="123" y="1616"/>
                </a:cubicBezTo>
                <a:cubicBezTo>
                  <a:pt x="191" y="1616"/>
                  <a:pt x="249" y="1561"/>
                  <a:pt x="249" y="1493"/>
                </a:cubicBezTo>
                <a:cubicBezTo>
                  <a:pt x="249" y="1485"/>
                  <a:pt x="247" y="1478"/>
                  <a:pt x="245" y="1470"/>
                </a:cubicBezTo>
                <a:cubicBezTo>
                  <a:pt x="265" y="1451"/>
                  <a:pt x="265" y="1451"/>
                  <a:pt x="265" y="1451"/>
                </a:cubicBezTo>
                <a:cubicBezTo>
                  <a:pt x="567" y="1655"/>
                  <a:pt x="898" y="1680"/>
                  <a:pt x="1255" y="1467"/>
                </a:cubicBezTo>
                <a:cubicBezTo>
                  <a:pt x="1402" y="1615"/>
                  <a:pt x="1402" y="1615"/>
                  <a:pt x="1402" y="1615"/>
                </a:cubicBezTo>
                <a:cubicBezTo>
                  <a:pt x="1603" y="1416"/>
                  <a:pt x="1603" y="1416"/>
                  <a:pt x="1603" y="1416"/>
                </a:cubicBezTo>
                <a:cubicBezTo>
                  <a:pt x="1455" y="1267"/>
                  <a:pt x="1455" y="1267"/>
                  <a:pt x="1455" y="1267"/>
                </a:cubicBezTo>
                <a:cubicBezTo>
                  <a:pt x="1880" y="628"/>
                  <a:pt x="1313" y="0"/>
                  <a:pt x="803" y="15"/>
                </a:cubicBezTo>
                <a:close/>
              </a:path>
            </a:pathLst>
          </a:custGeom>
          <a:solidFill>
            <a:srgbClr val="E6001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 name="PA-102254">
            <a:extLst>
              <a:ext uri="{FF2B5EF4-FFF2-40B4-BE49-F238E27FC236}">
                <a16:creationId xmlns:a16="http://schemas.microsoft.com/office/drawing/2014/main" xmlns="" id="{4B0BE860-B8D0-4BED-82FA-43FB8B3F4880}"/>
              </a:ext>
            </a:extLst>
          </p:cNvPr>
          <p:cNvSpPr txBox="1">
            <a:spLocks noChangeArrowheads="1"/>
          </p:cNvSpPr>
          <p:nvPr>
            <p:custDataLst>
              <p:tags r:id="rId1"/>
            </p:custDataLst>
          </p:nvPr>
        </p:nvSpPr>
        <p:spPr bwMode="auto">
          <a:xfrm>
            <a:off x="1659285" y="187331"/>
            <a:ext cx="9018093" cy="1050861"/>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dirty="0">
                <a:solidFill>
                  <a:schemeClr val="bg1"/>
                </a:solidFill>
                <a:cs typeface="+mn-ea"/>
                <a:sym typeface="+mn-lt"/>
              </a:rPr>
              <a:t>中国共产党应运而生实现了中国社会的深刻变革</a:t>
            </a:r>
          </a:p>
        </p:txBody>
      </p:sp>
      <p:sp>
        <p:nvSpPr>
          <p:cNvPr id="6" name="Aitds3">
            <a:extLst>
              <a:ext uri="{FF2B5EF4-FFF2-40B4-BE49-F238E27FC236}">
                <a16:creationId xmlns:a16="http://schemas.microsoft.com/office/drawing/2014/main" xmlns="" id="{7A04BABF-47FC-4734-80E5-415D07811E3E}"/>
              </a:ext>
            </a:extLst>
          </p:cNvPr>
          <p:cNvSpPr txBox="1"/>
          <p:nvPr/>
        </p:nvSpPr>
        <p:spPr>
          <a:xfrm>
            <a:off x="1354379" y="1941817"/>
            <a:ext cx="9639441" cy="830997"/>
          </a:xfrm>
          <a:prstGeom prst="rect">
            <a:avLst/>
          </a:prstGeom>
          <a:noFill/>
        </p:spPr>
        <p:txBody>
          <a:bodyPr wrap="square" rtlCol="0">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cs typeface="+mn-ea"/>
                <a:sym typeface="+mn-lt"/>
              </a:rPr>
              <a:t>十月革命一声炮响，为中国送来了马克思列宁主义，给中国现代化和民族复兴指明了方向、提供了全新选择。</a:t>
            </a:r>
          </a:p>
        </p:txBody>
      </p:sp>
      <p:sp>
        <p:nvSpPr>
          <p:cNvPr id="7" name="Aitds4">
            <a:extLst>
              <a:ext uri="{FF2B5EF4-FFF2-40B4-BE49-F238E27FC236}">
                <a16:creationId xmlns:a16="http://schemas.microsoft.com/office/drawing/2014/main" xmlns="" id="{C6ECC4D2-BC09-4F66-82FD-52DAFE79D118}"/>
              </a:ext>
            </a:extLst>
          </p:cNvPr>
          <p:cNvSpPr/>
          <p:nvPr/>
        </p:nvSpPr>
        <p:spPr>
          <a:xfrm>
            <a:off x="1105727" y="1789293"/>
            <a:ext cx="10066770" cy="969112"/>
          </a:xfrm>
          <a:prstGeom prst="roundRect">
            <a:avLst>
              <a:gd name="adj" fmla="val 5120"/>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sp>
        <p:nvSpPr>
          <p:cNvPr id="10" name="Aitds5">
            <a:extLst>
              <a:ext uri="{FF2B5EF4-FFF2-40B4-BE49-F238E27FC236}">
                <a16:creationId xmlns:a16="http://schemas.microsoft.com/office/drawing/2014/main" xmlns="" id="{3EC9C571-12E0-439C-BDB5-D77E2BE0F13C}"/>
              </a:ext>
            </a:extLst>
          </p:cNvPr>
          <p:cNvSpPr/>
          <p:nvPr/>
        </p:nvSpPr>
        <p:spPr>
          <a:xfrm>
            <a:off x="1354381" y="1562730"/>
            <a:ext cx="2458518" cy="404788"/>
          </a:xfrm>
          <a:prstGeom prst="roundRect">
            <a:avLst>
              <a:gd name="adj" fmla="val 50000"/>
            </a:avLst>
          </a:prstGeom>
          <a:gradFill>
            <a:gsLst>
              <a:gs pos="0">
                <a:srgbClr val="EA0118"/>
              </a:gs>
              <a:gs pos="65000">
                <a:srgbClr val="C00000"/>
              </a:gs>
            </a:gsLst>
            <a:lin ang="5400000" scaled="1"/>
          </a:gradFill>
          <a:ln w="12700" cap="flat" cmpd="sng" algn="ctr">
            <a:noFill/>
            <a:prstDash val="solid"/>
          </a:ln>
          <a:effectLst/>
        </p:spPr>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1917</a:t>
            </a:r>
            <a:r>
              <a:rPr kumimoji="0" lang="zh-CN" altLang="en-US" sz="2133" b="1" i="0" u="none" strike="noStrike" kern="0" cap="none" spc="0" normalizeH="0" baseline="0" noProof="0" dirty="0">
                <a:ln>
                  <a:noFill/>
                </a:ln>
                <a:gradFill>
                  <a:gsLst>
                    <a:gs pos="100000">
                      <a:prstClr val="white"/>
                    </a:gs>
                    <a:gs pos="0">
                      <a:prstClr val="white">
                        <a:lumMod val="95000"/>
                      </a:prstClr>
                    </a:gs>
                  </a:gsLst>
                  <a:path path="circle">
                    <a:fillToRect l="100000" b="100000"/>
                  </a:path>
                </a:gradFill>
                <a:effectLst/>
                <a:uLnTx/>
                <a:uFillTx/>
                <a:cs typeface="+mn-ea"/>
                <a:sym typeface="+mn-lt"/>
              </a:rPr>
              <a:t>年</a:t>
            </a:r>
          </a:p>
        </p:txBody>
      </p:sp>
      <p:sp>
        <p:nvSpPr>
          <p:cNvPr id="17" name="矩形 16">
            <a:extLst>
              <a:ext uri="{FF2B5EF4-FFF2-40B4-BE49-F238E27FC236}">
                <a16:creationId xmlns:a16="http://schemas.microsoft.com/office/drawing/2014/main" xmlns="" id="{D8444632-480B-43F2-9D07-DBE0ABD285AE}"/>
              </a:ext>
            </a:extLst>
          </p:cNvPr>
          <p:cNvSpPr/>
          <p:nvPr/>
        </p:nvSpPr>
        <p:spPr>
          <a:xfrm>
            <a:off x="2220155" y="3311287"/>
            <a:ext cx="3185487" cy="49244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strike="noStrike" kern="1200" cap="none" spc="0" normalizeH="0" baseline="0" noProof="0" dirty="0">
                <a:ln>
                  <a:noFill/>
                </a:ln>
                <a:solidFill>
                  <a:srgbClr val="C00000"/>
                </a:solidFill>
                <a:effectLst/>
                <a:uLnTx/>
                <a:uFillTx/>
                <a:cs typeface="+mn-ea"/>
                <a:sym typeface="+mn-lt"/>
              </a:rPr>
              <a:t>党的十九大报告指出</a:t>
            </a:r>
            <a:endParaRPr kumimoji="0" lang="en-US" altLang="zh-CN" sz="2600" b="1" strike="noStrike" kern="1200" cap="none" spc="0" normalizeH="0" baseline="0" noProof="0" dirty="0">
              <a:ln>
                <a:noFill/>
              </a:ln>
              <a:solidFill>
                <a:srgbClr val="C00000"/>
              </a:solidFill>
              <a:effectLst/>
              <a:uLnTx/>
              <a:uFillTx/>
              <a:cs typeface="+mn-ea"/>
              <a:sym typeface="+mn-lt"/>
            </a:endParaRPr>
          </a:p>
        </p:txBody>
      </p:sp>
      <p:sp>
        <p:nvSpPr>
          <p:cNvPr id="20" name="矩形 19">
            <a:extLst>
              <a:ext uri="{FF2B5EF4-FFF2-40B4-BE49-F238E27FC236}">
                <a16:creationId xmlns:a16="http://schemas.microsoft.com/office/drawing/2014/main" xmlns="" id="{348724B6-FF8E-4EF5-9CB5-5F705F3B7B09}"/>
              </a:ext>
            </a:extLst>
          </p:cNvPr>
          <p:cNvSpPr/>
          <p:nvPr/>
        </p:nvSpPr>
        <p:spPr>
          <a:xfrm>
            <a:off x="2225887" y="3929966"/>
            <a:ext cx="4540673" cy="2400657"/>
          </a:xfrm>
          <a:prstGeom prst="rect">
            <a:avLst/>
          </a:prstGeom>
          <a:ln>
            <a:solidFill>
              <a:srgbClr val="C00000"/>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chemeClr val="tx1">
                    <a:lumMod val="85000"/>
                    <a:lumOff val="15000"/>
                  </a:schemeClr>
                </a:solidFill>
                <a:effectLst/>
                <a:uLnTx/>
                <a:uFillTx/>
                <a:cs typeface="+mn-ea"/>
                <a:sym typeface="+mn-lt"/>
              </a:rPr>
              <a:t>“在近代以后中国社会的剧烈运动中，在中国人民反抗封建统治和外来侵略的激烈斗争中，在马克思列宁主义同中国工人运动的结合过程中，一九二一年中国共产党应运而生。”</a:t>
            </a:r>
          </a:p>
        </p:txBody>
      </p:sp>
      <p:sp>
        <p:nvSpPr>
          <p:cNvPr id="21" name="Aitds3">
            <a:extLst>
              <a:ext uri="{FF2B5EF4-FFF2-40B4-BE49-F238E27FC236}">
                <a16:creationId xmlns:a16="http://schemas.microsoft.com/office/drawing/2014/main" xmlns="" id="{8B0F6A91-AF6C-4C0C-8862-CC5CD300D3AD}"/>
              </a:ext>
            </a:extLst>
          </p:cNvPr>
          <p:cNvSpPr txBox="1"/>
          <p:nvPr/>
        </p:nvSpPr>
        <p:spPr>
          <a:xfrm>
            <a:off x="7061982" y="3921930"/>
            <a:ext cx="4110515" cy="2400657"/>
          </a:xfrm>
          <a:prstGeom prst="rect">
            <a:avLst/>
          </a:prstGeom>
          <a:noFill/>
          <a:ln>
            <a:solidFill>
              <a:srgbClr val="C00000"/>
            </a:solidFill>
          </a:ln>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cs typeface="+mn-ea"/>
                <a:sym typeface="+mn-lt"/>
              </a:rPr>
              <a:t>中国共产党是一个以马克思主义为指导的新型政党、一个勇担民族复兴历史大任的新型政党、一个必将带领中国人民创造人间奇迹的马克思主义政党。</a:t>
            </a:r>
          </a:p>
        </p:txBody>
      </p:sp>
      <p:sp>
        <p:nvSpPr>
          <p:cNvPr id="22" name="圈箭头">
            <a:extLst>
              <a:ext uri="{FF2B5EF4-FFF2-40B4-BE49-F238E27FC236}">
                <a16:creationId xmlns:a16="http://schemas.microsoft.com/office/drawing/2014/main" xmlns="" id="{F4F5C4A0-9E31-46A6-81D2-A13703B0BC99}"/>
              </a:ext>
            </a:extLst>
          </p:cNvPr>
          <p:cNvSpPr/>
          <p:nvPr/>
        </p:nvSpPr>
        <p:spPr>
          <a:xfrm>
            <a:off x="1349642" y="3279450"/>
            <a:ext cx="659268" cy="659265"/>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rgbClr val="AF0B06"/>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219215" eaLnBrk="1" fontAlgn="auto" hangingPunct="1">
              <a:spcBef>
                <a:spcPts val="0"/>
              </a:spcBef>
              <a:spcAft>
                <a:spcPts val="0"/>
              </a:spcAft>
              <a:defRPr/>
            </a:pPr>
            <a:endParaRPr lang="zh-CN" altLang="en-US" sz="1351" dirty="0">
              <a:solidFill>
                <a:srgbClr val="FFFFFF"/>
              </a:solidFill>
              <a:cs typeface="+mn-ea"/>
              <a:sym typeface="+mn-lt"/>
            </a:endParaRPr>
          </a:p>
        </p:txBody>
      </p:sp>
    </p:spTree>
    <p:extLst>
      <p:ext uri="{BB962C8B-B14F-4D97-AF65-F5344CB8AC3E}">
        <p14:creationId xmlns:p14="http://schemas.microsoft.com/office/powerpoint/2010/main" val="2639194541"/>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8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8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80000">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500"/>
                                            <p:tgtEl>
                                              <p:spTgt spid="10"/>
                                            </p:tgtEl>
                                          </p:cBhvr>
                                        </p:animEffect>
                                      </p:childTnLst>
                                    </p:cTn>
                                  </p:par>
                                  <p:par>
                                    <p:cTn id="13" presetID="53" presetClass="entr" presetSubtype="16" fill="hold" grpId="1"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500" fill="hold"/>
                                            <p:tgtEl>
                                              <p:spTgt spid="10"/>
                                            </p:tgtEl>
                                            <p:attrNameLst>
                                              <p:attrName>ppt_w</p:attrName>
                                            </p:attrNameLst>
                                          </p:cBhvr>
                                          <p:tavLst>
                                            <p:tav tm="0">
                                              <p:val>
                                                <p:fltVal val="0"/>
                                              </p:val>
                                            </p:tav>
                                            <p:tav tm="100000">
                                              <p:val>
                                                <p:strVal val="#ppt_w"/>
                                              </p:val>
                                            </p:tav>
                                          </p:tavLst>
                                        </p:anim>
                                        <p:anim calcmode="lin" valueType="num">
                                          <p:cBhvr>
                                            <p:cTn id="16" dur="1500" fill="hold"/>
                                            <p:tgtEl>
                                              <p:spTgt spid="10"/>
                                            </p:tgtEl>
                                            <p:attrNameLst>
                                              <p:attrName>ppt_h</p:attrName>
                                            </p:attrNameLst>
                                          </p:cBhvr>
                                          <p:tavLst>
                                            <p:tav tm="0">
                                              <p:val>
                                                <p:fltVal val="0"/>
                                              </p:val>
                                            </p:tav>
                                            <p:tav tm="100000">
                                              <p:val>
                                                <p:strVal val="#ppt_h"/>
                                              </p:val>
                                            </p:tav>
                                          </p:tavLst>
                                        </p:anim>
                                        <p:animEffect transition="in" filter="fade">
                                          <p:cBhvr>
                                            <p:cTn id="17" dur="1500"/>
                                            <p:tgtEl>
                                              <p:spTgt spid="10"/>
                                            </p:tgtEl>
                                          </p:cBhvr>
                                        </p:animEffect>
                                      </p:childTnLst>
                                    </p:cTn>
                                  </p:par>
                                  <p:par>
                                    <p:cTn id="18" presetID="35" presetClass="path" presetSubtype="0" accel="50000" decel="50000" fill="hold" grpId="2" nodeType="withEffect">
                                      <p:stCondLst>
                                        <p:cond delay="0"/>
                                      </p:stCondLst>
                                      <p:childTnLst>
                                        <p:animMotion origin="layout" path="M 1.04167E-6 4.07407E-6 L -0.10456 4.07407E-6 " pathEditMode="relative" rAng="0" ptsTypes="AA">
                                          <p:cBhvr>
                                            <p:cTn id="19" dur="1500" spd="-100000" fill="hold"/>
                                            <p:tgtEl>
                                              <p:spTgt spid="10"/>
                                            </p:tgtEl>
                                            <p:attrNameLst>
                                              <p:attrName>ppt_x</p:attrName>
                                              <p:attrName>ppt_y</p:attrName>
                                            </p:attrNameLst>
                                          </p:cBhvr>
                                          <p:rCtr x="-5234"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2000"/>
                                            <p:tgtEl>
                                              <p:spTgt spid="6"/>
                                            </p:tgtEl>
                                          </p:cBhvr>
                                        </p:animEffect>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300"/>
                                            <p:tgtEl>
                                              <p:spTgt spid="17"/>
                                            </p:tgtEl>
                                          </p:cBhvr>
                                        </p:animEffect>
                                        <p:anim calcmode="lin" valueType="num">
                                          <p:cBhvr>
                                            <p:cTn id="33" dur="300" fill="hold"/>
                                            <p:tgtEl>
                                              <p:spTgt spid="17"/>
                                            </p:tgtEl>
                                            <p:attrNameLst>
                                              <p:attrName>ppt_x</p:attrName>
                                            </p:attrNameLst>
                                          </p:cBhvr>
                                          <p:tavLst>
                                            <p:tav tm="0">
                                              <p:val>
                                                <p:strVal val="#ppt_x"/>
                                              </p:val>
                                            </p:tav>
                                            <p:tav tm="100000">
                                              <p:val>
                                                <p:strVal val="#ppt_x"/>
                                              </p:val>
                                            </p:tav>
                                          </p:tavLst>
                                        </p:anim>
                                        <p:anim calcmode="lin" valueType="num">
                                          <p:cBhvr>
                                            <p:cTn id="34" dur="300" fill="hold"/>
                                            <p:tgtEl>
                                              <p:spTgt spid="17"/>
                                            </p:tgtEl>
                                            <p:attrNameLst>
                                              <p:attrName>ppt_y</p:attrName>
                                            </p:attrNameLst>
                                          </p:cBhvr>
                                          <p:tavLst>
                                            <p:tav tm="0">
                                              <p:val>
                                                <p:strVal val="#ppt_y+.1"/>
                                              </p:val>
                                            </p:tav>
                                            <p:tav tm="100000">
                                              <p:val>
                                                <p:strVal val="#ppt_y"/>
                                              </p:val>
                                            </p:tav>
                                          </p:tavLst>
                                        </p:anim>
                                      </p:childTnLst>
                                    </p:cTn>
                                  </p:par>
                                </p:childTnLst>
                              </p:cTn>
                            </p:par>
                            <p:par>
                              <p:cTn id="35" fill="hold">
                                <p:stCondLst>
                                  <p:cond delay="2800"/>
                                </p:stCondLst>
                                <p:childTnLst>
                                  <p:par>
                                    <p:cTn id="36" presetID="22" presetClass="entr" presetSubtype="1"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2000"/>
                                            <p:tgtEl>
                                              <p:spTgt spid="21"/>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p:tgtEl>
                                              <p:spTgt spid="22"/>
                                            </p:tgtEl>
                                            <p:attrNameLst>
                                              <p:attrName>ppt_x</p:attrName>
                                            </p:attrNameLst>
                                          </p:cBhvr>
                                          <p:tavLst>
                                            <p:tav tm="0">
                                              <p:val>
                                                <p:strVal val="#ppt_x-#ppt_w*1.125000"/>
                                              </p:val>
                                            </p:tav>
                                            <p:tav tm="100000">
                                              <p:val>
                                                <p:strVal val="#ppt_x"/>
                                              </p:val>
                                            </p:tav>
                                          </p:tavLst>
                                        </p:anim>
                                        <p:animEffect transition="in" filter="wipe(right)">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7" grpId="0" animBg="1"/>
          <p:bldP spid="10" grpId="0" animBg="1"/>
          <p:bldP spid="10" grpId="1" animBg="1"/>
          <p:bldP spid="10" grpId="2" animBg="1"/>
          <p:bldP spid="17" grpId="0"/>
          <p:bldP spid="21" grpId="0" animBg="1"/>
          <p:bldP spid="2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500"/>
                                            <p:tgtEl>
                                              <p:spTgt spid="10"/>
                                            </p:tgtEl>
                                          </p:cBhvr>
                                        </p:animEffect>
                                      </p:childTnLst>
                                    </p:cTn>
                                  </p:par>
                                  <p:par>
                                    <p:cTn id="13" presetID="53" presetClass="entr" presetSubtype="16" fill="hold" grpId="1"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500" fill="hold"/>
                                            <p:tgtEl>
                                              <p:spTgt spid="10"/>
                                            </p:tgtEl>
                                            <p:attrNameLst>
                                              <p:attrName>ppt_w</p:attrName>
                                            </p:attrNameLst>
                                          </p:cBhvr>
                                          <p:tavLst>
                                            <p:tav tm="0">
                                              <p:val>
                                                <p:fltVal val="0"/>
                                              </p:val>
                                            </p:tav>
                                            <p:tav tm="100000">
                                              <p:val>
                                                <p:strVal val="#ppt_w"/>
                                              </p:val>
                                            </p:tav>
                                          </p:tavLst>
                                        </p:anim>
                                        <p:anim calcmode="lin" valueType="num">
                                          <p:cBhvr>
                                            <p:cTn id="16" dur="1500" fill="hold"/>
                                            <p:tgtEl>
                                              <p:spTgt spid="10"/>
                                            </p:tgtEl>
                                            <p:attrNameLst>
                                              <p:attrName>ppt_h</p:attrName>
                                            </p:attrNameLst>
                                          </p:cBhvr>
                                          <p:tavLst>
                                            <p:tav tm="0">
                                              <p:val>
                                                <p:fltVal val="0"/>
                                              </p:val>
                                            </p:tav>
                                            <p:tav tm="100000">
                                              <p:val>
                                                <p:strVal val="#ppt_h"/>
                                              </p:val>
                                            </p:tav>
                                          </p:tavLst>
                                        </p:anim>
                                        <p:animEffect transition="in" filter="fade">
                                          <p:cBhvr>
                                            <p:cTn id="17" dur="1500"/>
                                            <p:tgtEl>
                                              <p:spTgt spid="10"/>
                                            </p:tgtEl>
                                          </p:cBhvr>
                                        </p:animEffect>
                                      </p:childTnLst>
                                    </p:cTn>
                                  </p:par>
                                  <p:par>
                                    <p:cTn id="18" presetID="35" presetClass="path" presetSubtype="0" accel="50000" decel="50000" fill="hold" grpId="2" nodeType="withEffect">
                                      <p:stCondLst>
                                        <p:cond delay="0"/>
                                      </p:stCondLst>
                                      <p:childTnLst>
                                        <p:animMotion origin="layout" path="M 1.04167E-6 4.07407E-6 L -0.10456 4.07407E-6 " pathEditMode="relative" rAng="0" ptsTypes="AA">
                                          <p:cBhvr>
                                            <p:cTn id="19" dur="1500" spd="-100000" fill="hold"/>
                                            <p:tgtEl>
                                              <p:spTgt spid="10"/>
                                            </p:tgtEl>
                                            <p:attrNameLst>
                                              <p:attrName>ppt_x</p:attrName>
                                              <p:attrName>ppt_y</p:attrName>
                                            </p:attrNameLst>
                                          </p:cBhvr>
                                          <p:rCtr x="-5234"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2000"/>
                                            <p:tgtEl>
                                              <p:spTgt spid="6"/>
                                            </p:tgtEl>
                                          </p:cBhvr>
                                        </p:animEffect>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300"/>
                                            <p:tgtEl>
                                              <p:spTgt spid="17"/>
                                            </p:tgtEl>
                                          </p:cBhvr>
                                        </p:animEffect>
                                        <p:anim calcmode="lin" valueType="num">
                                          <p:cBhvr>
                                            <p:cTn id="33" dur="300" fill="hold"/>
                                            <p:tgtEl>
                                              <p:spTgt spid="17"/>
                                            </p:tgtEl>
                                            <p:attrNameLst>
                                              <p:attrName>ppt_x</p:attrName>
                                            </p:attrNameLst>
                                          </p:cBhvr>
                                          <p:tavLst>
                                            <p:tav tm="0">
                                              <p:val>
                                                <p:strVal val="#ppt_x"/>
                                              </p:val>
                                            </p:tav>
                                            <p:tav tm="100000">
                                              <p:val>
                                                <p:strVal val="#ppt_x"/>
                                              </p:val>
                                            </p:tav>
                                          </p:tavLst>
                                        </p:anim>
                                        <p:anim calcmode="lin" valueType="num">
                                          <p:cBhvr>
                                            <p:cTn id="34" dur="300" fill="hold"/>
                                            <p:tgtEl>
                                              <p:spTgt spid="17"/>
                                            </p:tgtEl>
                                            <p:attrNameLst>
                                              <p:attrName>ppt_y</p:attrName>
                                            </p:attrNameLst>
                                          </p:cBhvr>
                                          <p:tavLst>
                                            <p:tav tm="0">
                                              <p:val>
                                                <p:strVal val="#ppt_y+.1"/>
                                              </p:val>
                                            </p:tav>
                                            <p:tav tm="100000">
                                              <p:val>
                                                <p:strVal val="#ppt_y"/>
                                              </p:val>
                                            </p:tav>
                                          </p:tavLst>
                                        </p:anim>
                                      </p:childTnLst>
                                    </p:cTn>
                                  </p:par>
                                </p:childTnLst>
                              </p:cTn>
                            </p:par>
                            <p:par>
                              <p:cTn id="35" fill="hold">
                                <p:stCondLst>
                                  <p:cond delay="2800"/>
                                </p:stCondLst>
                                <p:childTnLst>
                                  <p:par>
                                    <p:cTn id="36" presetID="22" presetClass="entr" presetSubtype="1"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2000"/>
                                            <p:tgtEl>
                                              <p:spTgt spid="21"/>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p:tgtEl>
                                              <p:spTgt spid="22"/>
                                            </p:tgtEl>
                                            <p:attrNameLst>
                                              <p:attrName>ppt_x</p:attrName>
                                            </p:attrNameLst>
                                          </p:cBhvr>
                                          <p:tavLst>
                                            <p:tav tm="0">
                                              <p:val>
                                                <p:strVal val="#ppt_x-#ppt_w*1.125000"/>
                                              </p:val>
                                            </p:tav>
                                            <p:tav tm="100000">
                                              <p:val>
                                                <p:strVal val="#ppt_x"/>
                                              </p:val>
                                            </p:tav>
                                          </p:tavLst>
                                        </p:anim>
                                        <p:animEffect transition="in" filter="wipe(right)">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7" grpId="0" animBg="1"/>
          <p:bldP spid="10" grpId="0" animBg="1"/>
          <p:bldP spid="10" grpId="1" animBg="1"/>
          <p:bldP spid="10" grpId="2" animBg="1"/>
          <p:bldP spid="17" grpId="0"/>
          <p:bldP spid="21" grpId="0"/>
          <p:bldP spid="22"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32.xml><?xml version="1.0" encoding="utf-8"?>
<p:tagLst xmlns:a="http://schemas.openxmlformats.org/drawingml/2006/main" xmlns:r="http://schemas.openxmlformats.org/officeDocument/2006/relationships" xmlns:p="http://schemas.openxmlformats.org/presentationml/2006/main">
  <p:tag name="PA" val="v5.2.9"/>
</p:tagLst>
</file>

<file path=ppt/tags/tag33.xml><?xml version="1.0" encoding="utf-8"?>
<p:tagLst xmlns:a="http://schemas.openxmlformats.org/drawingml/2006/main" xmlns:r="http://schemas.openxmlformats.org/officeDocument/2006/relationships" xmlns:p="http://schemas.openxmlformats.org/presentationml/2006/main">
  <p:tag name="PA" val="v5.2.9"/>
</p:tagLst>
</file>

<file path=ppt/tags/tag34.xml><?xml version="1.0" encoding="utf-8"?>
<p:tagLst xmlns:a="http://schemas.openxmlformats.org/drawingml/2006/main" xmlns:r="http://schemas.openxmlformats.org/officeDocument/2006/relationships" xmlns:p="http://schemas.openxmlformats.org/presentationml/2006/main">
  <p:tag name="PA" val="v5.2.9"/>
</p:tagLst>
</file>

<file path=ppt/tags/tag35.xml><?xml version="1.0" encoding="utf-8"?>
<p:tagLst xmlns:a="http://schemas.openxmlformats.org/drawingml/2006/main" xmlns:r="http://schemas.openxmlformats.org/officeDocument/2006/relationships" xmlns:p="http://schemas.openxmlformats.org/presentationml/2006/main">
  <p:tag name="PA" val="v5.2.9"/>
</p:tagLst>
</file>

<file path=ppt/tags/tag36.xml><?xml version="1.0" encoding="utf-8"?>
<p:tagLst xmlns:a="http://schemas.openxmlformats.org/drawingml/2006/main" xmlns:r="http://schemas.openxmlformats.org/officeDocument/2006/relationships" xmlns:p="http://schemas.openxmlformats.org/presentationml/2006/main">
  <p:tag name="PA" val="v5.2.9"/>
</p:tagLst>
</file>

<file path=ppt/tags/tag37.xml><?xml version="1.0" encoding="utf-8"?>
<p:tagLst xmlns:a="http://schemas.openxmlformats.org/drawingml/2006/main" xmlns:r="http://schemas.openxmlformats.org/officeDocument/2006/relationships" xmlns:p="http://schemas.openxmlformats.org/presentationml/2006/main">
  <p:tag name="PA" val="v5.2.9"/>
</p:tagLst>
</file>

<file path=ppt/tags/tag38.xml><?xml version="1.0" encoding="utf-8"?>
<p:tagLst xmlns:a="http://schemas.openxmlformats.org/drawingml/2006/main" xmlns:r="http://schemas.openxmlformats.org/officeDocument/2006/relationships" xmlns:p="http://schemas.openxmlformats.org/presentationml/2006/main">
  <p:tag name="PA" val="v5.2.9"/>
</p:tagLst>
</file>

<file path=ppt/tags/tag39.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40.xml><?xml version="1.0" encoding="utf-8"?>
<p:tagLst xmlns:a="http://schemas.openxmlformats.org/drawingml/2006/main" xmlns:r="http://schemas.openxmlformats.org/officeDocument/2006/relationships" xmlns:p="http://schemas.openxmlformats.org/presentationml/2006/main">
  <p:tag name="PA" val="v5.2.9"/>
</p:tagLst>
</file>

<file path=ppt/tags/tag41.xml><?xml version="1.0" encoding="utf-8"?>
<p:tagLst xmlns:a="http://schemas.openxmlformats.org/drawingml/2006/main" xmlns:r="http://schemas.openxmlformats.org/officeDocument/2006/relationships" xmlns:p="http://schemas.openxmlformats.org/presentationml/2006/main">
  <p:tag name="PA" val="v5.2.9"/>
</p:tagLst>
</file>

<file path=ppt/tags/tag42.xml><?xml version="1.0" encoding="utf-8"?>
<p:tagLst xmlns:a="http://schemas.openxmlformats.org/drawingml/2006/main" xmlns:r="http://schemas.openxmlformats.org/officeDocument/2006/relationships" xmlns:p="http://schemas.openxmlformats.org/presentationml/2006/main">
  <p:tag name="PA" val="v5.2.9"/>
</p:tagLst>
</file>

<file path=ppt/tags/tag43.xml><?xml version="1.0" encoding="utf-8"?>
<p:tagLst xmlns:a="http://schemas.openxmlformats.org/drawingml/2006/main" xmlns:r="http://schemas.openxmlformats.org/officeDocument/2006/relationships" xmlns:p="http://schemas.openxmlformats.org/presentationml/2006/main">
  <p:tag name="PA" val="v5.2.9"/>
</p:tagLst>
</file>

<file path=ppt/tags/tag44.xml><?xml version="1.0" encoding="utf-8"?>
<p:tagLst xmlns:a="http://schemas.openxmlformats.org/drawingml/2006/main" xmlns:r="http://schemas.openxmlformats.org/officeDocument/2006/relationships" xmlns:p="http://schemas.openxmlformats.org/presentationml/2006/main">
  <p:tag name="PA" val="v5.2.9"/>
</p:tagLst>
</file>

<file path=ppt/tags/tag45.xml><?xml version="1.0" encoding="utf-8"?>
<p:tagLst xmlns:a="http://schemas.openxmlformats.org/drawingml/2006/main" xmlns:r="http://schemas.openxmlformats.org/officeDocument/2006/relationships" xmlns:p="http://schemas.openxmlformats.org/presentationml/2006/main">
  <p:tag name="PA" val="v5.2.9"/>
</p:tagLst>
</file>

<file path=ppt/tags/tag46.xml><?xml version="1.0" encoding="utf-8"?>
<p:tagLst xmlns:a="http://schemas.openxmlformats.org/drawingml/2006/main" xmlns:r="http://schemas.openxmlformats.org/officeDocument/2006/relationships" xmlns:p="http://schemas.openxmlformats.org/presentationml/2006/main">
  <p:tag name="PA" val="v5.2.9"/>
</p:tagLst>
</file>

<file path=ppt/tags/tag47.xml><?xml version="1.0" encoding="utf-8"?>
<p:tagLst xmlns:a="http://schemas.openxmlformats.org/drawingml/2006/main" xmlns:r="http://schemas.openxmlformats.org/officeDocument/2006/relationships" xmlns:p="http://schemas.openxmlformats.org/presentationml/2006/main">
  <p:tag name="PA" val="v5.2.9"/>
</p:tagLst>
</file>

<file path=ppt/tags/tag48.xml><?xml version="1.0" encoding="utf-8"?>
<p:tagLst xmlns:a="http://schemas.openxmlformats.org/drawingml/2006/main" xmlns:r="http://schemas.openxmlformats.org/officeDocument/2006/relationships" xmlns:p="http://schemas.openxmlformats.org/presentationml/2006/main">
  <p:tag name="PA" val="v5.2.9"/>
</p:tagLst>
</file>

<file path=ppt/tags/tag49.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50.xml><?xml version="1.0" encoding="utf-8"?>
<p:tagLst xmlns:a="http://schemas.openxmlformats.org/drawingml/2006/main" xmlns:r="http://schemas.openxmlformats.org/officeDocument/2006/relationships" xmlns:p="http://schemas.openxmlformats.org/presentationml/2006/main">
  <p:tag name="PA" val="v5.2.9"/>
</p:tagLst>
</file>

<file path=ppt/tags/tag51.xml><?xml version="1.0" encoding="utf-8"?>
<p:tagLst xmlns:a="http://schemas.openxmlformats.org/drawingml/2006/main" xmlns:r="http://schemas.openxmlformats.org/officeDocument/2006/relationships" xmlns:p="http://schemas.openxmlformats.org/presentationml/2006/main">
  <p:tag name="PA" val="v5.2.9"/>
</p:tagLst>
</file>

<file path=ppt/tags/tag52.xml><?xml version="1.0" encoding="utf-8"?>
<p:tagLst xmlns:a="http://schemas.openxmlformats.org/drawingml/2006/main" xmlns:r="http://schemas.openxmlformats.org/officeDocument/2006/relationships" xmlns:p="http://schemas.openxmlformats.org/presentationml/2006/main">
  <p:tag name="PA" val="v5.2.9"/>
</p:tagLst>
</file>

<file path=ppt/tags/tag53.xml><?xml version="1.0" encoding="utf-8"?>
<p:tagLst xmlns:a="http://schemas.openxmlformats.org/drawingml/2006/main" xmlns:r="http://schemas.openxmlformats.org/officeDocument/2006/relationships" xmlns:p="http://schemas.openxmlformats.org/presentationml/2006/main">
  <p:tag name="PA" val="v5.2.9"/>
</p:tagLst>
</file>

<file path=ppt/tags/tag54.xml><?xml version="1.0" encoding="utf-8"?>
<p:tagLst xmlns:a="http://schemas.openxmlformats.org/drawingml/2006/main" xmlns:r="http://schemas.openxmlformats.org/officeDocument/2006/relationships" xmlns:p="http://schemas.openxmlformats.org/presentationml/2006/main">
  <p:tag name="PA" val="v5.2.9"/>
</p:tagLst>
</file>

<file path=ppt/tags/tag55.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2fhktv5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3609</Words>
  <Application>Microsoft Office PowerPoint</Application>
  <PresentationFormat>自定义</PresentationFormat>
  <Paragraphs>95</Paragraphs>
  <Slides>20</Slides>
  <Notes>0</Notes>
  <HiddenSlides>0</HiddenSlides>
  <MMClips>0</MMClips>
  <ScaleCrop>false</ScaleCrop>
  <HeadingPairs>
    <vt:vector size="4" baseType="variant">
      <vt:variant>
        <vt:lpstr>主题</vt:lpstr>
      </vt:variant>
      <vt:variant>
        <vt:i4>2</vt:i4>
      </vt:variant>
      <vt:variant>
        <vt:lpstr>幻灯片标题</vt:lpstr>
      </vt:variant>
      <vt:variant>
        <vt:i4>20</vt:i4>
      </vt:variant>
    </vt:vector>
  </HeadingPairs>
  <TitlesOfParts>
    <vt:vector size="22"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治国理政</dc:title>
  <dc:creator>第一PPT</dc:creator>
  <cp:keywords>www.1ppt.com</cp:keywords>
  <dc:description>www.1ppt.com</dc:description>
  <cp:lastModifiedBy>Windows User</cp:lastModifiedBy>
  <cp:revision>367</cp:revision>
  <dcterms:created xsi:type="dcterms:W3CDTF">2019-06-11T09:29:00Z</dcterms:created>
  <dcterms:modified xsi:type="dcterms:W3CDTF">2020-12-21T14:34:40Z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