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6" r:id="rId2"/>
  </p:sldMasterIdLst>
  <p:notesMasterIdLst>
    <p:notesMasterId r:id="rId34"/>
  </p:notesMasterIdLst>
  <p:sldIdLst>
    <p:sldId id="256" r:id="rId3"/>
    <p:sldId id="257" r:id="rId4"/>
    <p:sldId id="469" r:id="rId5"/>
    <p:sldId id="391" r:id="rId6"/>
    <p:sldId id="471" r:id="rId7"/>
    <p:sldId id="470" r:id="rId8"/>
    <p:sldId id="472" r:id="rId9"/>
    <p:sldId id="474" r:id="rId10"/>
    <p:sldId id="475" r:id="rId11"/>
    <p:sldId id="473" r:id="rId12"/>
    <p:sldId id="478" r:id="rId13"/>
    <p:sldId id="477" r:id="rId14"/>
    <p:sldId id="399" r:id="rId15"/>
    <p:sldId id="479" r:id="rId16"/>
    <p:sldId id="392" r:id="rId17"/>
    <p:sldId id="401" r:id="rId18"/>
    <p:sldId id="453" r:id="rId19"/>
    <p:sldId id="480" r:id="rId20"/>
    <p:sldId id="481" r:id="rId21"/>
    <p:sldId id="457" r:id="rId22"/>
    <p:sldId id="460" r:id="rId23"/>
    <p:sldId id="483" r:id="rId24"/>
    <p:sldId id="459" r:id="rId25"/>
    <p:sldId id="484" r:id="rId26"/>
    <p:sldId id="393" r:id="rId27"/>
    <p:sldId id="485" r:id="rId28"/>
    <p:sldId id="486" r:id="rId29"/>
    <p:sldId id="487" r:id="rId30"/>
    <p:sldId id="467" r:id="rId31"/>
    <p:sldId id="488" r:id="rId32"/>
    <p:sldId id="489" r:id="rId33"/>
  </p:sldIdLst>
  <p:sldSz cx="12192000" cy="6858000"/>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14">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3E3E3E"/>
    <a:srgbClr val="9B0D14"/>
    <a:srgbClr val="15C2FE"/>
    <a:srgbClr val="00FF99"/>
    <a:srgbClr val="00FF00"/>
    <a:srgbClr val="172530"/>
    <a:srgbClr val="7A8C8E"/>
    <a:srgbClr val="DBD8C2"/>
    <a:srgbClr val="DDD9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18" autoAdjust="0"/>
    <p:restoredTop sz="96314" autoAdjust="0"/>
  </p:normalViewPr>
  <p:slideViewPr>
    <p:cSldViewPr snapToGrid="0">
      <p:cViewPr>
        <p:scale>
          <a:sx n="100" d="100"/>
          <a:sy n="100" d="100"/>
        </p:scale>
        <p:origin x="-1008" y="-306"/>
      </p:cViewPr>
      <p:guideLst>
        <p:guide orient="horz" pos="2114"/>
        <p:guide pos="38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3E6F56-87AA-4103-9AE5-3796514D09BD}" type="datetimeFigureOut">
              <a:rPr lang="zh-CN" altLang="en-US" smtClean="0"/>
              <a:t>2021/2/1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5BB179-26CC-4E60-8505-2A240BADA457}" type="slidenum">
              <a:rPr lang="zh-CN" altLang="en-US" smtClean="0"/>
              <a:t>‹#›</a:t>
            </a:fld>
            <a:endParaRPr lang="zh-CN" altLang="en-US"/>
          </a:p>
        </p:txBody>
      </p:sp>
    </p:spTree>
    <p:extLst>
      <p:ext uri="{BB962C8B-B14F-4D97-AF65-F5344CB8AC3E}">
        <p14:creationId xmlns:p14="http://schemas.microsoft.com/office/powerpoint/2010/main" val="1766439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5BB179-26CC-4E60-8505-2A240BADA457}" type="slidenum">
              <a:rPr lang="zh-CN" altLang="en-US" smtClean="0"/>
              <a:t>1</a:t>
            </a:fld>
            <a:endParaRPr lang="zh-CN" altLang="en-US"/>
          </a:p>
        </p:txBody>
      </p:sp>
    </p:spTree>
    <p:extLst>
      <p:ext uri="{BB962C8B-B14F-4D97-AF65-F5344CB8AC3E}">
        <p14:creationId xmlns:p14="http://schemas.microsoft.com/office/powerpoint/2010/main" val="451885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5BB179-26CC-4E60-8505-2A240BADA457}" type="slidenum">
              <a:rPr lang="zh-CN" altLang="en-US" smtClean="0"/>
              <a:t>10</a:t>
            </a:fld>
            <a:endParaRPr lang="zh-CN" altLang="en-US"/>
          </a:p>
        </p:txBody>
      </p:sp>
    </p:spTree>
    <p:extLst>
      <p:ext uri="{BB962C8B-B14F-4D97-AF65-F5344CB8AC3E}">
        <p14:creationId xmlns:p14="http://schemas.microsoft.com/office/powerpoint/2010/main" val="3534072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5BB179-26CC-4E60-8505-2A240BADA457}" type="slidenum">
              <a:rPr lang="zh-CN" altLang="en-US" smtClean="0"/>
              <a:t>11</a:t>
            </a:fld>
            <a:endParaRPr lang="zh-CN" altLang="en-US"/>
          </a:p>
        </p:txBody>
      </p:sp>
    </p:spTree>
    <p:extLst>
      <p:ext uri="{BB962C8B-B14F-4D97-AF65-F5344CB8AC3E}">
        <p14:creationId xmlns:p14="http://schemas.microsoft.com/office/powerpoint/2010/main" val="1485028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5BB179-26CC-4E60-8505-2A240BADA457}" type="slidenum">
              <a:rPr lang="zh-CN" altLang="en-US" smtClean="0"/>
              <a:t>12</a:t>
            </a:fld>
            <a:endParaRPr lang="zh-CN" altLang="en-US"/>
          </a:p>
        </p:txBody>
      </p:sp>
    </p:spTree>
    <p:extLst>
      <p:ext uri="{BB962C8B-B14F-4D97-AF65-F5344CB8AC3E}">
        <p14:creationId xmlns:p14="http://schemas.microsoft.com/office/powerpoint/2010/main" val="786729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5BB179-26CC-4E60-8505-2A240BADA457}" type="slidenum">
              <a:rPr lang="zh-CN" altLang="en-US" smtClean="0"/>
              <a:t>13</a:t>
            </a:fld>
            <a:endParaRPr lang="zh-CN" altLang="en-US"/>
          </a:p>
        </p:txBody>
      </p:sp>
    </p:spTree>
    <p:extLst>
      <p:ext uri="{BB962C8B-B14F-4D97-AF65-F5344CB8AC3E}">
        <p14:creationId xmlns:p14="http://schemas.microsoft.com/office/powerpoint/2010/main" val="2330617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5BB179-26CC-4E60-8505-2A240BADA457}" type="slidenum">
              <a:rPr lang="zh-CN" altLang="en-US" smtClean="0"/>
              <a:t>14</a:t>
            </a:fld>
            <a:endParaRPr lang="zh-CN" altLang="en-US"/>
          </a:p>
        </p:txBody>
      </p:sp>
    </p:spTree>
    <p:extLst>
      <p:ext uri="{BB962C8B-B14F-4D97-AF65-F5344CB8AC3E}">
        <p14:creationId xmlns:p14="http://schemas.microsoft.com/office/powerpoint/2010/main" val="3998691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5BB179-26CC-4E60-8505-2A240BADA457}" type="slidenum">
              <a:rPr lang="zh-CN" altLang="en-US" smtClean="0"/>
              <a:t>15</a:t>
            </a:fld>
            <a:endParaRPr lang="zh-CN" altLang="en-US"/>
          </a:p>
        </p:txBody>
      </p:sp>
    </p:spTree>
    <p:extLst>
      <p:ext uri="{BB962C8B-B14F-4D97-AF65-F5344CB8AC3E}">
        <p14:creationId xmlns:p14="http://schemas.microsoft.com/office/powerpoint/2010/main" val="2872640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5BB179-26CC-4E60-8505-2A240BADA457}" type="slidenum">
              <a:rPr lang="zh-CN" altLang="en-US" smtClean="0"/>
              <a:t>16</a:t>
            </a:fld>
            <a:endParaRPr lang="zh-CN" altLang="en-US"/>
          </a:p>
        </p:txBody>
      </p:sp>
    </p:spTree>
    <p:extLst>
      <p:ext uri="{BB962C8B-B14F-4D97-AF65-F5344CB8AC3E}">
        <p14:creationId xmlns:p14="http://schemas.microsoft.com/office/powerpoint/2010/main" val="20767477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5BB179-26CC-4E60-8505-2A240BADA457}" type="slidenum">
              <a:rPr lang="zh-CN" altLang="en-US" smtClean="0"/>
              <a:t>17</a:t>
            </a:fld>
            <a:endParaRPr lang="zh-CN" altLang="en-US"/>
          </a:p>
        </p:txBody>
      </p:sp>
    </p:spTree>
    <p:extLst>
      <p:ext uri="{BB962C8B-B14F-4D97-AF65-F5344CB8AC3E}">
        <p14:creationId xmlns:p14="http://schemas.microsoft.com/office/powerpoint/2010/main" val="2943764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5BB179-26CC-4E60-8505-2A240BADA457}" type="slidenum">
              <a:rPr lang="zh-CN" altLang="en-US" smtClean="0"/>
              <a:t>18</a:t>
            </a:fld>
            <a:endParaRPr lang="zh-CN" altLang="en-US"/>
          </a:p>
        </p:txBody>
      </p:sp>
    </p:spTree>
    <p:extLst>
      <p:ext uri="{BB962C8B-B14F-4D97-AF65-F5344CB8AC3E}">
        <p14:creationId xmlns:p14="http://schemas.microsoft.com/office/powerpoint/2010/main" val="35183260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5BB179-26CC-4E60-8505-2A240BADA457}" type="slidenum">
              <a:rPr lang="zh-CN" altLang="en-US" smtClean="0"/>
              <a:t>19</a:t>
            </a:fld>
            <a:endParaRPr lang="zh-CN" altLang="en-US"/>
          </a:p>
        </p:txBody>
      </p:sp>
    </p:spTree>
    <p:extLst>
      <p:ext uri="{BB962C8B-B14F-4D97-AF65-F5344CB8AC3E}">
        <p14:creationId xmlns:p14="http://schemas.microsoft.com/office/powerpoint/2010/main" val="3889828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5BB179-26CC-4E60-8505-2A240BADA457}" type="slidenum">
              <a:rPr lang="zh-CN" altLang="en-US" smtClean="0"/>
              <a:t>2</a:t>
            </a:fld>
            <a:endParaRPr lang="zh-CN" altLang="en-US"/>
          </a:p>
        </p:txBody>
      </p:sp>
    </p:spTree>
    <p:extLst>
      <p:ext uri="{BB962C8B-B14F-4D97-AF65-F5344CB8AC3E}">
        <p14:creationId xmlns:p14="http://schemas.microsoft.com/office/powerpoint/2010/main" val="10001962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5BB179-26CC-4E60-8505-2A240BADA457}" type="slidenum">
              <a:rPr lang="zh-CN" altLang="en-US" smtClean="0"/>
              <a:t>20</a:t>
            </a:fld>
            <a:endParaRPr lang="zh-CN" altLang="en-US"/>
          </a:p>
        </p:txBody>
      </p:sp>
    </p:spTree>
    <p:extLst>
      <p:ext uri="{BB962C8B-B14F-4D97-AF65-F5344CB8AC3E}">
        <p14:creationId xmlns:p14="http://schemas.microsoft.com/office/powerpoint/2010/main" val="3269393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5BB179-26CC-4E60-8505-2A240BADA457}" type="slidenum">
              <a:rPr lang="zh-CN" altLang="en-US" smtClean="0"/>
              <a:t>21</a:t>
            </a:fld>
            <a:endParaRPr lang="zh-CN" altLang="en-US"/>
          </a:p>
        </p:txBody>
      </p:sp>
    </p:spTree>
    <p:extLst>
      <p:ext uri="{BB962C8B-B14F-4D97-AF65-F5344CB8AC3E}">
        <p14:creationId xmlns:p14="http://schemas.microsoft.com/office/powerpoint/2010/main" val="22557329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5BB179-26CC-4E60-8505-2A240BADA457}" type="slidenum">
              <a:rPr lang="zh-CN" altLang="en-US" smtClean="0"/>
              <a:t>22</a:t>
            </a:fld>
            <a:endParaRPr lang="zh-CN" altLang="en-US"/>
          </a:p>
        </p:txBody>
      </p:sp>
    </p:spTree>
    <p:extLst>
      <p:ext uri="{BB962C8B-B14F-4D97-AF65-F5344CB8AC3E}">
        <p14:creationId xmlns:p14="http://schemas.microsoft.com/office/powerpoint/2010/main" val="3859748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5BB179-26CC-4E60-8505-2A240BADA457}" type="slidenum">
              <a:rPr lang="zh-CN" altLang="en-US" smtClean="0"/>
              <a:t>23</a:t>
            </a:fld>
            <a:endParaRPr lang="zh-CN" altLang="en-US"/>
          </a:p>
        </p:txBody>
      </p:sp>
    </p:spTree>
    <p:extLst>
      <p:ext uri="{BB962C8B-B14F-4D97-AF65-F5344CB8AC3E}">
        <p14:creationId xmlns:p14="http://schemas.microsoft.com/office/powerpoint/2010/main" val="13537965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5BB179-26CC-4E60-8505-2A240BADA457}" type="slidenum">
              <a:rPr lang="zh-CN" altLang="en-US" smtClean="0"/>
              <a:t>24</a:t>
            </a:fld>
            <a:endParaRPr lang="zh-CN" altLang="en-US"/>
          </a:p>
        </p:txBody>
      </p:sp>
    </p:spTree>
    <p:extLst>
      <p:ext uri="{BB962C8B-B14F-4D97-AF65-F5344CB8AC3E}">
        <p14:creationId xmlns:p14="http://schemas.microsoft.com/office/powerpoint/2010/main" val="34235128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5BB179-26CC-4E60-8505-2A240BADA457}" type="slidenum">
              <a:rPr lang="zh-CN" altLang="en-US" smtClean="0"/>
              <a:t>25</a:t>
            </a:fld>
            <a:endParaRPr lang="zh-CN" altLang="en-US"/>
          </a:p>
        </p:txBody>
      </p:sp>
    </p:spTree>
    <p:extLst>
      <p:ext uri="{BB962C8B-B14F-4D97-AF65-F5344CB8AC3E}">
        <p14:creationId xmlns:p14="http://schemas.microsoft.com/office/powerpoint/2010/main" val="6692890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5BB179-26CC-4E60-8505-2A240BADA457}" type="slidenum">
              <a:rPr lang="zh-CN" altLang="en-US" smtClean="0"/>
              <a:t>26</a:t>
            </a:fld>
            <a:endParaRPr lang="zh-CN" altLang="en-US"/>
          </a:p>
        </p:txBody>
      </p:sp>
    </p:spTree>
    <p:extLst>
      <p:ext uri="{BB962C8B-B14F-4D97-AF65-F5344CB8AC3E}">
        <p14:creationId xmlns:p14="http://schemas.microsoft.com/office/powerpoint/2010/main" val="2514172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5BB179-26CC-4E60-8505-2A240BADA457}" type="slidenum">
              <a:rPr lang="zh-CN" altLang="en-US" smtClean="0"/>
              <a:t>27</a:t>
            </a:fld>
            <a:endParaRPr lang="zh-CN" altLang="en-US"/>
          </a:p>
        </p:txBody>
      </p:sp>
    </p:spTree>
    <p:extLst>
      <p:ext uri="{BB962C8B-B14F-4D97-AF65-F5344CB8AC3E}">
        <p14:creationId xmlns:p14="http://schemas.microsoft.com/office/powerpoint/2010/main" val="26276224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5BB179-26CC-4E60-8505-2A240BADA457}" type="slidenum">
              <a:rPr lang="zh-CN" altLang="en-US" smtClean="0"/>
              <a:t>28</a:t>
            </a:fld>
            <a:endParaRPr lang="zh-CN" altLang="en-US"/>
          </a:p>
        </p:txBody>
      </p:sp>
    </p:spTree>
    <p:extLst>
      <p:ext uri="{BB962C8B-B14F-4D97-AF65-F5344CB8AC3E}">
        <p14:creationId xmlns:p14="http://schemas.microsoft.com/office/powerpoint/2010/main" val="10918646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5BB179-26CC-4E60-8505-2A240BADA457}" type="slidenum">
              <a:rPr lang="zh-CN" altLang="en-US" smtClean="0"/>
              <a:t>29</a:t>
            </a:fld>
            <a:endParaRPr lang="zh-CN" altLang="en-US"/>
          </a:p>
        </p:txBody>
      </p:sp>
    </p:spTree>
    <p:extLst>
      <p:ext uri="{BB962C8B-B14F-4D97-AF65-F5344CB8AC3E}">
        <p14:creationId xmlns:p14="http://schemas.microsoft.com/office/powerpoint/2010/main" val="3041337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5BB179-26CC-4E60-8505-2A240BADA457}" type="slidenum">
              <a:rPr lang="zh-CN" altLang="en-US" smtClean="0"/>
              <a:t>3</a:t>
            </a:fld>
            <a:endParaRPr lang="zh-CN" altLang="en-US"/>
          </a:p>
        </p:txBody>
      </p:sp>
    </p:spTree>
    <p:extLst>
      <p:ext uri="{BB962C8B-B14F-4D97-AF65-F5344CB8AC3E}">
        <p14:creationId xmlns:p14="http://schemas.microsoft.com/office/powerpoint/2010/main" val="26615252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5BB179-26CC-4E60-8505-2A240BADA457}" type="slidenum">
              <a:rPr lang="zh-CN" altLang="en-US" smtClean="0"/>
              <a:t>30</a:t>
            </a:fld>
            <a:endParaRPr lang="zh-CN" altLang="en-US"/>
          </a:p>
        </p:txBody>
      </p:sp>
    </p:spTree>
    <p:extLst>
      <p:ext uri="{BB962C8B-B14F-4D97-AF65-F5344CB8AC3E}">
        <p14:creationId xmlns:p14="http://schemas.microsoft.com/office/powerpoint/2010/main" val="113412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5BB179-26CC-4E60-8505-2A240BADA457}" type="slidenum">
              <a:rPr lang="zh-CN" altLang="en-US" smtClean="0"/>
              <a:t>4</a:t>
            </a:fld>
            <a:endParaRPr lang="zh-CN" altLang="en-US"/>
          </a:p>
        </p:txBody>
      </p:sp>
    </p:spTree>
    <p:extLst>
      <p:ext uri="{BB962C8B-B14F-4D97-AF65-F5344CB8AC3E}">
        <p14:creationId xmlns:p14="http://schemas.microsoft.com/office/powerpoint/2010/main" val="3339364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5BB179-26CC-4E60-8505-2A240BADA457}" type="slidenum">
              <a:rPr lang="zh-CN" altLang="en-US" smtClean="0"/>
              <a:t>5</a:t>
            </a:fld>
            <a:endParaRPr lang="zh-CN" altLang="en-US"/>
          </a:p>
        </p:txBody>
      </p:sp>
    </p:spTree>
    <p:extLst>
      <p:ext uri="{BB962C8B-B14F-4D97-AF65-F5344CB8AC3E}">
        <p14:creationId xmlns:p14="http://schemas.microsoft.com/office/powerpoint/2010/main" val="580094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5BB179-26CC-4E60-8505-2A240BADA457}" type="slidenum">
              <a:rPr lang="zh-CN" altLang="en-US" smtClean="0"/>
              <a:t>6</a:t>
            </a:fld>
            <a:endParaRPr lang="zh-CN" altLang="en-US"/>
          </a:p>
        </p:txBody>
      </p:sp>
    </p:spTree>
    <p:extLst>
      <p:ext uri="{BB962C8B-B14F-4D97-AF65-F5344CB8AC3E}">
        <p14:creationId xmlns:p14="http://schemas.microsoft.com/office/powerpoint/2010/main" val="128251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5BB179-26CC-4E60-8505-2A240BADA457}" type="slidenum">
              <a:rPr lang="zh-CN" altLang="en-US" smtClean="0"/>
              <a:t>7</a:t>
            </a:fld>
            <a:endParaRPr lang="zh-CN" altLang="en-US"/>
          </a:p>
        </p:txBody>
      </p:sp>
    </p:spTree>
    <p:extLst>
      <p:ext uri="{BB962C8B-B14F-4D97-AF65-F5344CB8AC3E}">
        <p14:creationId xmlns:p14="http://schemas.microsoft.com/office/powerpoint/2010/main" val="1715253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5BB179-26CC-4E60-8505-2A240BADA457}" type="slidenum">
              <a:rPr lang="zh-CN" altLang="en-US" smtClean="0"/>
              <a:t>8</a:t>
            </a:fld>
            <a:endParaRPr lang="zh-CN" altLang="en-US"/>
          </a:p>
        </p:txBody>
      </p:sp>
    </p:spTree>
    <p:extLst>
      <p:ext uri="{BB962C8B-B14F-4D97-AF65-F5344CB8AC3E}">
        <p14:creationId xmlns:p14="http://schemas.microsoft.com/office/powerpoint/2010/main" val="2419702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5BB179-26CC-4E60-8505-2A240BADA457}" type="slidenum">
              <a:rPr lang="zh-CN" altLang="en-US" smtClean="0"/>
              <a:t>9</a:t>
            </a:fld>
            <a:endParaRPr lang="zh-CN" altLang="en-US"/>
          </a:p>
        </p:txBody>
      </p:sp>
    </p:spTree>
    <p:extLst>
      <p:ext uri="{BB962C8B-B14F-4D97-AF65-F5344CB8AC3E}">
        <p14:creationId xmlns:p14="http://schemas.microsoft.com/office/powerpoint/2010/main" val="2993240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4038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40355358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689362893"/>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572439739"/>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8331892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TextBox 3"/>
          <p:cNvSpPr txBox="1"/>
          <p:nvPr userDrawn="1"/>
        </p:nvSpPr>
        <p:spPr>
          <a:xfrm>
            <a:off x="926629" y="6730689"/>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black"/>
                </a:solidFill>
                <a:effectLst/>
                <a:uLnTx/>
                <a:uFillTx/>
                <a:hlinkClick r:id="rId2"/>
              </a:rPr>
              <a:t>行业</a:t>
            </a: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模板</a:t>
            </a:r>
            <a:r>
              <a:rPr kumimoji="0" lang="en-US" altLang="zh-CN" sz="100" b="0" i="0" u="none" strike="noStrike" kern="0" cap="none" spc="0" normalizeH="0" baseline="0" noProof="0" dirty="0" smtClean="0">
                <a:ln>
                  <a:noFill/>
                </a:ln>
                <a:solidFill>
                  <a:prstClr val="black"/>
                </a:solidFill>
                <a:effectLst/>
                <a:uLnTx/>
                <a:uFillTx/>
              </a:rPr>
              <a:t>http://www.1ppt.com/hangye/</a:t>
            </a:r>
          </a:p>
        </p:txBody>
      </p:sp>
    </p:spTree>
    <p:extLst>
      <p:ext uri="{BB962C8B-B14F-4D97-AF65-F5344CB8AC3E}">
        <p14:creationId xmlns:p14="http://schemas.microsoft.com/office/powerpoint/2010/main" val="4158145109"/>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424006465"/>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2021/2/1</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045906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2021/2/1</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081645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4345771"/>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pg"/><Relationship Id="rId7"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pg"/><Relationship Id="rId7"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 Id="rId9"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0.jp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4.jpg"/></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9.jpg"/><Relationship Id="rId4" Type="http://schemas.openxmlformats.org/officeDocument/2006/relationships/image" Target="../media/image17.jpg"/></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1.jpg"/><Relationship Id="rId4" Type="http://schemas.openxmlformats.org/officeDocument/2006/relationships/image" Target="../media/image20.jpg"/></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pg"/><Relationship Id="rId7"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 Id="rId9"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pg"/><Relationship Id="rId7"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p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22.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0.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p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5.jpeg"/><Relationship Id="rId5" Type="http://schemas.openxmlformats.org/officeDocument/2006/relationships/image" Target="../media/image14.jpg"/><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6" name="图片 5" descr="7"/>
          <p:cNvPicPr>
            <a:picLocks noChangeAspect="1"/>
          </p:cNvPicPr>
          <p:nvPr/>
        </p:nvPicPr>
        <p:blipFill>
          <a:blip r:embed="rId4"/>
          <a:stretch>
            <a:fillRect/>
          </a:stretch>
        </p:blipFill>
        <p:spPr>
          <a:xfrm>
            <a:off x="9121705" y="1277931"/>
            <a:ext cx="2145665" cy="844550"/>
          </a:xfrm>
          <a:prstGeom prst="rect">
            <a:avLst/>
          </a:prstGeom>
        </p:spPr>
      </p:pic>
      <p:grpSp>
        <p:nvGrpSpPr>
          <p:cNvPr id="19" name="组合 18"/>
          <p:cNvGrpSpPr/>
          <p:nvPr/>
        </p:nvGrpSpPr>
        <p:grpSpPr>
          <a:xfrm>
            <a:off x="5387036" y="320634"/>
            <a:ext cx="2043184" cy="2043188"/>
            <a:chOff x="3851921" y="107991"/>
            <a:chExt cx="1792566" cy="1792567"/>
          </a:xfrm>
          <a:gradFill>
            <a:gsLst>
              <a:gs pos="0">
                <a:srgbClr val="FF0000"/>
              </a:gs>
              <a:gs pos="100000">
                <a:srgbClr val="CC3300"/>
              </a:gs>
            </a:gsLst>
            <a:path path="circle">
              <a:fillToRect l="50000" t="-80000" r="50000" b="180000"/>
            </a:path>
          </a:gradFill>
        </p:grpSpPr>
        <p:sp>
          <p:nvSpPr>
            <p:cNvPr id="21" name="Freeform 29"/>
            <p:cNvSpPr/>
            <p:nvPr/>
          </p:nvSpPr>
          <p:spPr bwMode="auto">
            <a:xfrm>
              <a:off x="4401088" y="564469"/>
              <a:ext cx="867835" cy="775494"/>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25000">
                <a:cs typeface="+mn-ea"/>
                <a:sym typeface="+mn-lt"/>
              </a:endParaRPr>
            </a:p>
          </p:txBody>
        </p:sp>
        <p:sp>
          <p:nvSpPr>
            <p:cNvPr id="23" name="任意多边形 50"/>
            <p:cNvSpPr/>
            <p:nvPr/>
          </p:nvSpPr>
          <p:spPr>
            <a:xfrm>
              <a:off x="3851921" y="107991"/>
              <a:ext cx="1792566" cy="1792567"/>
            </a:xfrm>
            <a:custGeom>
              <a:avLst/>
              <a:gdLst>
                <a:gd name="connsiteX0" fmla="*/ 1677670 w 2407137"/>
                <a:gd name="connsiteY0" fmla="*/ 1837666 h 2407138"/>
                <a:gd name="connsiteX1" fmla="*/ 1683974 w 2407137"/>
                <a:gd name="connsiteY1" fmla="*/ 1833341 h 2407138"/>
                <a:gd name="connsiteX2" fmla="*/ 1689813 w 2407137"/>
                <a:gd name="connsiteY2" fmla="*/ 1828403 h 2407138"/>
                <a:gd name="connsiteX3" fmla="*/ 1945042 w 2407137"/>
                <a:gd name="connsiteY3" fmla="*/ 2162988 h 2407138"/>
                <a:gd name="connsiteX4" fmla="*/ 1932899 w 2407137"/>
                <a:gd name="connsiteY4" fmla="*/ 2172251 h 2407138"/>
                <a:gd name="connsiteX5" fmla="*/ 1592663 w 2407137"/>
                <a:gd name="connsiteY5" fmla="*/ 1892774 h 2407138"/>
                <a:gd name="connsiteX6" fmla="*/ 1605769 w 2407137"/>
                <a:gd name="connsiteY6" fmla="*/ 1884929 h 2407138"/>
                <a:gd name="connsiteX7" fmla="*/ 1748914 w 2407137"/>
                <a:gd name="connsiteY7" fmla="*/ 2132863 h 2407138"/>
                <a:gd name="connsiteX8" fmla="*/ 1735858 w 2407137"/>
                <a:gd name="connsiteY8" fmla="*/ 2140795 h 2407138"/>
                <a:gd name="connsiteX9" fmla="*/ 1768789 w 2407137"/>
                <a:gd name="connsiteY9" fmla="*/ 1757990 h 2407138"/>
                <a:gd name="connsiteX10" fmla="*/ 1971301 w 2407137"/>
                <a:gd name="connsiteY10" fmla="*/ 1960502 h 2407138"/>
                <a:gd name="connsiteX11" fmla="*/ 1966159 w 2407137"/>
                <a:gd name="connsiteY11" fmla="*/ 1966159 h 2407138"/>
                <a:gd name="connsiteX12" fmla="*/ 1960501 w 2407137"/>
                <a:gd name="connsiteY12" fmla="*/ 1971301 h 2407138"/>
                <a:gd name="connsiteX13" fmla="*/ 1758092 w 2407137"/>
                <a:gd name="connsiteY13" fmla="*/ 1768892 h 2407138"/>
                <a:gd name="connsiteX14" fmla="*/ 1765079 w 2407137"/>
                <a:gd name="connsiteY14" fmla="*/ 1762526 h 2407138"/>
                <a:gd name="connsiteX15" fmla="*/ 1834740 w 2407137"/>
                <a:gd name="connsiteY15" fmla="*/ 1681091 h 2407138"/>
                <a:gd name="connsiteX16" fmla="*/ 2168093 w 2407137"/>
                <a:gd name="connsiteY16" fmla="*/ 1938389 h 2407138"/>
                <a:gd name="connsiteX17" fmla="*/ 2158761 w 2407137"/>
                <a:gd name="connsiteY17" fmla="*/ 1950479 h 2407138"/>
                <a:gd name="connsiteX18" fmla="*/ 1825285 w 2407137"/>
                <a:gd name="connsiteY18" fmla="*/ 1693086 h 2407138"/>
                <a:gd name="connsiteX19" fmla="*/ 1497292 w 2407137"/>
                <a:gd name="connsiteY19" fmla="*/ 1938505 h 2407138"/>
                <a:gd name="connsiteX20" fmla="*/ 1511359 w 2407137"/>
                <a:gd name="connsiteY20" fmla="*/ 1932557 h 2407138"/>
                <a:gd name="connsiteX21" fmla="*/ 1671461 w 2407137"/>
                <a:gd name="connsiteY21" fmla="*/ 2322204 h 2407138"/>
                <a:gd name="connsiteX22" fmla="*/ 1657335 w 2407137"/>
                <a:gd name="connsiteY22" fmla="*/ 2328008 h 2407138"/>
                <a:gd name="connsiteX23" fmla="*/ 1400984 w 2407137"/>
                <a:gd name="connsiteY23" fmla="*/ 1969841 h 2407138"/>
                <a:gd name="connsiteX24" fmla="*/ 1415837 w 2407137"/>
                <a:gd name="connsiteY24" fmla="*/ 1966261 h 2407138"/>
                <a:gd name="connsiteX25" fmla="*/ 1489829 w 2407137"/>
                <a:gd name="connsiteY25" fmla="*/ 2242404 h 2407138"/>
                <a:gd name="connsiteX26" fmla="*/ 1475037 w 2407137"/>
                <a:gd name="connsiteY26" fmla="*/ 2246208 h 2407138"/>
                <a:gd name="connsiteX27" fmla="*/ 1890343 w 2407137"/>
                <a:gd name="connsiteY27" fmla="*/ 1591261 h 2407138"/>
                <a:gd name="connsiteX28" fmla="*/ 2140794 w 2407137"/>
                <a:gd name="connsiteY28" fmla="*/ 1735859 h 2407138"/>
                <a:gd name="connsiteX29" fmla="*/ 2132863 w 2407137"/>
                <a:gd name="connsiteY29" fmla="*/ 1748915 h 2407138"/>
                <a:gd name="connsiteX30" fmla="*/ 1883112 w 2407137"/>
                <a:gd name="connsiteY30" fmla="*/ 1604721 h 2407138"/>
                <a:gd name="connsiteX31" fmla="*/ 1934589 w 2407137"/>
                <a:gd name="connsiteY31" fmla="*/ 1500527 h 2407138"/>
                <a:gd name="connsiteX32" fmla="*/ 2325413 w 2407137"/>
                <a:gd name="connsiteY32" fmla="*/ 1663714 h 2407138"/>
                <a:gd name="connsiteX33" fmla="*/ 2319529 w 2407137"/>
                <a:gd name="connsiteY33" fmla="*/ 1677807 h 2407138"/>
                <a:gd name="connsiteX34" fmla="*/ 1928334 w 2407137"/>
                <a:gd name="connsiteY34" fmla="*/ 1514465 h 2407138"/>
                <a:gd name="connsiteX35" fmla="*/ 1296758 w 2407137"/>
                <a:gd name="connsiteY35" fmla="*/ 1987081 h 2407138"/>
                <a:gd name="connsiteX36" fmla="*/ 1311855 w 2407137"/>
                <a:gd name="connsiteY36" fmla="*/ 1984732 h 2407138"/>
                <a:gd name="connsiteX37" fmla="*/ 1365995 w 2407137"/>
                <a:gd name="connsiteY37" fmla="*/ 2405187 h 2407138"/>
                <a:gd name="connsiteX38" fmla="*/ 1350847 w 2407137"/>
                <a:gd name="connsiteY38" fmla="*/ 2407138 h 2407138"/>
                <a:gd name="connsiteX39" fmla="*/ 1195932 w 2407137"/>
                <a:gd name="connsiteY39" fmla="*/ 1995746 h 2407138"/>
                <a:gd name="connsiteX40" fmla="*/ 1211204 w 2407137"/>
                <a:gd name="connsiteY40" fmla="*/ 1995179 h 2407138"/>
                <a:gd name="connsiteX41" fmla="*/ 1211204 w 2407137"/>
                <a:gd name="connsiteY41" fmla="*/ 2281649 h 2407138"/>
                <a:gd name="connsiteX42" fmla="*/ 1203568 w 2407137"/>
                <a:gd name="connsiteY42" fmla="*/ 2282034 h 2407138"/>
                <a:gd name="connsiteX43" fmla="*/ 1195932 w 2407137"/>
                <a:gd name="connsiteY43" fmla="*/ 2281649 h 2407138"/>
                <a:gd name="connsiteX44" fmla="*/ 1968060 w 2407137"/>
                <a:gd name="connsiteY44" fmla="*/ 1400508 h 2407138"/>
                <a:gd name="connsiteX45" fmla="*/ 2246208 w 2407137"/>
                <a:gd name="connsiteY45" fmla="*/ 1475038 h 2407138"/>
                <a:gd name="connsiteX46" fmla="*/ 2242404 w 2407137"/>
                <a:gd name="connsiteY46" fmla="*/ 1489831 h 2407138"/>
                <a:gd name="connsiteX47" fmla="*/ 1963516 w 2407137"/>
                <a:gd name="connsiteY47" fmla="*/ 1415103 h 2407138"/>
                <a:gd name="connsiteX48" fmla="*/ 1090481 w 2407137"/>
                <a:gd name="connsiteY48" fmla="*/ 1986840 h 2407138"/>
                <a:gd name="connsiteX49" fmla="*/ 1097951 w 2407137"/>
                <a:gd name="connsiteY49" fmla="*/ 1988584 h 2407138"/>
                <a:gd name="connsiteX50" fmla="*/ 1105617 w 2407137"/>
                <a:gd name="connsiteY50" fmla="*/ 1988876 h 2407138"/>
                <a:gd name="connsiteX51" fmla="*/ 1049458 w 2407137"/>
                <a:gd name="connsiteY51" fmla="*/ 2406281 h 2407138"/>
                <a:gd name="connsiteX52" fmla="*/ 1034322 w 2407137"/>
                <a:gd name="connsiteY52" fmla="*/ 2404245 h 2407138"/>
                <a:gd name="connsiteX53" fmla="*/ 1988876 w 2407137"/>
                <a:gd name="connsiteY53" fmla="*/ 1301520 h 2407138"/>
                <a:gd name="connsiteX54" fmla="*/ 2406281 w 2407137"/>
                <a:gd name="connsiteY54" fmla="*/ 1357679 h 2407138"/>
                <a:gd name="connsiteX55" fmla="*/ 2404244 w 2407137"/>
                <a:gd name="connsiteY55" fmla="*/ 1372815 h 2407138"/>
                <a:gd name="connsiteX56" fmla="*/ 1986840 w 2407137"/>
                <a:gd name="connsiteY56" fmla="*/ 1316657 h 2407138"/>
                <a:gd name="connsiteX57" fmla="*/ 1988583 w 2407137"/>
                <a:gd name="connsiteY57" fmla="*/ 1309187 h 2407138"/>
                <a:gd name="connsiteX58" fmla="*/ 992036 w 2407137"/>
                <a:gd name="connsiteY58" fmla="*/ 1963517 h 2407138"/>
                <a:gd name="connsiteX59" fmla="*/ 1006629 w 2407137"/>
                <a:gd name="connsiteY59" fmla="*/ 1968061 h 2407138"/>
                <a:gd name="connsiteX60" fmla="*/ 932100 w 2407137"/>
                <a:gd name="connsiteY60" fmla="*/ 2246208 h 2407138"/>
                <a:gd name="connsiteX61" fmla="*/ 917308 w 2407137"/>
                <a:gd name="connsiteY61" fmla="*/ 2242405 h 2407138"/>
                <a:gd name="connsiteX62" fmla="*/ 1995178 w 2407137"/>
                <a:gd name="connsiteY62" fmla="*/ 1195933 h 2407138"/>
                <a:gd name="connsiteX63" fmla="*/ 2281649 w 2407137"/>
                <a:gd name="connsiteY63" fmla="*/ 1195933 h 2407138"/>
                <a:gd name="connsiteX64" fmla="*/ 2282034 w 2407137"/>
                <a:gd name="connsiteY64" fmla="*/ 1203569 h 2407138"/>
                <a:gd name="connsiteX65" fmla="*/ 2281649 w 2407137"/>
                <a:gd name="connsiteY65" fmla="*/ 1211206 h 2407138"/>
                <a:gd name="connsiteX66" fmla="*/ 1995745 w 2407137"/>
                <a:gd name="connsiteY66" fmla="*/ 1211206 h 2407138"/>
                <a:gd name="connsiteX67" fmla="*/ 1984731 w 2407137"/>
                <a:gd name="connsiteY67" fmla="*/ 1095284 h 2407138"/>
                <a:gd name="connsiteX68" fmla="*/ 2405186 w 2407137"/>
                <a:gd name="connsiteY68" fmla="*/ 1041144 h 2407138"/>
                <a:gd name="connsiteX69" fmla="*/ 2407137 w 2407137"/>
                <a:gd name="connsiteY69" fmla="*/ 1056290 h 2407138"/>
                <a:gd name="connsiteX70" fmla="*/ 1987080 w 2407137"/>
                <a:gd name="connsiteY70" fmla="*/ 1110379 h 2407138"/>
                <a:gd name="connsiteX71" fmla="*/ 892672 w 2407137"/>
                <a:gd name="connsiteY71" fmla="*/ 1928335 h 2407138"/>
                <a:gd name="connsiteX72" fmla="*/ 906611 w 2407137"/>
                <a:gd name="connsiteY72" fmla="*/ 1934590 h 2407138"/>
                <a:gd name="connsiteX73" fmla="*/ 743425 w 2407137"/>
                <a:gd name="connsiteY73" fmla="*/ 2325414 h 2407138"/>
                <a:gd name="connsiteX74" fmla="*/ 729331 w 2407137"/>
                <a:gd name="connsiteY74" fmla="*/ 2319529 h 2407138"/>
                <a:gd name="connsiteX75" fmla="*/ 802416 w 2407137"/>
                <a:gd name="connsiteY75" fmla="*/ 1883113 h 2407138"/>
                <a:gd name="connsiteX76" fmla="*/ 815877 w 2407137"/>
                <a:gd name="connsiteY76" fmla="*/ 1890344 h 2407138"/>
                <a:gd name="connsiteX77" fmla="*/ 671279 w 2407137"/>
                <a:gd name="connsiteY77" fmla="*/ 2140796 h 2407138"/>
                <a:gd name="connsiteX78" fmla="*/ 658223 w 2407137"/>
                <a:gd name="connsiteY78" fmla="*/ 2132863 h 2407138"/>
                <a:gd name="connsiteX79" fmla="*/ 1966260 w 2407137"/>
                <a:gd name="connsiteY79" fmla="*/ 991301 h 2407138"/>
                <a:gd name="connsiteX80" fmla="*/ 2242405 w 2407137"/>
                <a:gd name="connsiteY80" fmla="*/ 917309 h 2407138"/>
                <a:gd name="connsiteX81" fmla="*/ 2246208 w 2407137"/>
                <a:gd name="connsiteY81" fmla="*/ 932101 h 2407138"/>
                <a:gd name="connsiteX82" fmla="*/ 1969840 w 2407137"/>
                <a:gd name="connsiteY82" fmla="*/ 1006153 h 2407138"/>
                <a:gd name="connsiteX83" fmla="*/ 1932557 w 2407137"/>
                <a:gd name="connsiteY83" fmla="*/ 895779 h 2407138"/>
                <a:gd name="connsiteX84" fmla="*/ 2322203 w 2407137"/>
                <a:gd name="connsiteY84" fmla="*/ 735676 h 2407138"/>
                <a:gd name="connsiteX85" fmla="*/ 2328008 w 2407137"/>
                <a:gd name="connsiteY85" fmla="*/ 749803 h 2407138"/>
                <a:gd name="connsiteX86" fmla="*/ 1938504 w 2407137"/>
                <a:gd name="connsiteY86" fmla="*/ 909846 h 2407138"/>
                <a:gd name="connsiteX87" fmla="*/ 714051 w 2407137"/>
                <a:gd name="connsiteY87" fmla="*/ 1825286 h 2407138"/>
                <a:gd name="connsiteX88" fmla="*/ 726047 w 2407137"/>
                <a:gd name="connsiteY88" fmla="*/ 1834740 h 2407138"/>
                <a:gd name="connsiteX89" fmla="*/ 468748 w 2407137"/>
                <a:gd name="connsiteY89" fmla="*/ 2168094 h 2407138"/>
                <a:gd name="connsiteX90" fmla="*/ 456659 w 2407137"/>
                <a:gd name="connsiteY90" fmla="*/ 2158762 h 2407138"/>
                <a:gd name="connsiteX91" fmla="*/ 638245 w 2407137"/>
                <a:gd name="connsiteY91" fmla="*/ 1758093 h 2407138"/>
                <a:gd name="connsiteX92" fmla="*/ 644611 w 2407137"/>
                <a:gd name="connsiteY92" fmla="*/ 1765080 h 2407138"/>
                <a:gd name="connsiteX93" fmla="*/ 649147 w 2407137"/>
                <a:gd name="connsiteY93" fmla="*/ 1768790 h 2407138"/>
                <a:gd name="connsiteX94" fmla="*/ 446636 w 2407137"/>
                <a:gd name="connsiteY94" fmla="*/ 1971302 h 2407138"/>
                <a:gd name="connsiteX95" fmla="*/ 440978 w 2407137"/>
                <a:gd name="connsiteY95" fmla="*/ 1966159 h 2407138"/>
                <a:gd name="connsiteX96" fmla="*/ 435836 w 2407137"/>
                <a:gd name="connsiteY96" fmla="*/ 1960502 h 2407138"/>
                <a:gd name="connsiteX97" fmla="*/ 1884928 w 2407137"/>
                <a:gd name="connsiteY97" fmla="*/ 801368 h 2407138"/>
                <a:gd name="connsiteX98" fmla="*/ 2132863 w 2407137"/>
                <a:gd name="connsiteY98" fmla="*/ 658223 h 2407138"/>
                <a:gd name="connsiteX99" fmla="*/ 2140794 w 2407137"/>
                <a:gd name="connsiteY99" fmla="*/ 671279 h 2407138"/>
                <a:gd name="connsiteX100" fmla="*/ 1892773 w 2407137"/>
                <a:gd name="connsiteY100" fmla="*/ 814474 h 2407138"/>
                <a:gd name="connsiteX101" fmla="*/ 1828403 w 2407137"/>
                <a:gd name="connsiteY101" fmla="*/ 717325 h 2407138"/>
                <a:gd name="connsiteX102" fmla="*/ 2162987 w 2407137"/>
                <a:gd name="connsiteY102" fmla="*/ 462095 h 2407138"/>
                <a:gd name="connsiteX103" fmla="*/ 2172250 w 2407137"/>
                <a:gd name="connsiteY103" fmla="*/ 474239 h 2407138"/>
                <a:gd name="connsiteX104" fmla="*/ 1837666 w 2407137"/>
                <a:gd name="connsiteY104" fmla="*/ 729468 h 2407138"/>
                <a:gd name="connsiteX105" fmla="*/ 1833340 w 2407137"/>
                <a:gd name="connsiteY105" fmla="*/ 723163 h 2407138"/>
                <a:gd name="connsiteX106" fmla="*/ 234886 w 2407137"/>
                <a:gd name="connsiteY106" fmla="*/ 1932900 h 2407138"/>
                <a:gd name="connsiteX107" fmla="*/ 569471 w 2407137"/>
                <a:gd name="connsiteY107" fmla="*/ 1677670 h 2407138"/>
                <a:gd name="connsiteX108" fmla="*/ 573796 w 2407137"/>
                <a:gd name="connsiteY108" fmla="*/ 1683975 h 2407138"/>
                <a:gd name="connsiteX109" fmla="*/ 578735 w 2407137"/>
                <a:gd name="connsiteY109" fmla="*/ 1689813 h 2407138"/>
                <a:gd name="connsiteX110" fmla="*/ 244150 w 2407137"/>
                <a:gd name="connsiteY110" fmla="*/ 1945043 h 2407138"/>
                <a:gd name="connsiteX111" fmla="*/ 266342 w 2407137"/>
                <a:gd name="connsiteY111" fmla="*/ 1735860 h 2407138"/>
                <a:gd name="connsiteX112" fmla="*/ 514363 w 2407137"/>
                <a:gd name="connsiteY112" fmla="*/ 1592665 h 2407138"/>
                <a:gd name="connsiteX113" fmla="*/ 522208 w 2407137"/>
                <a:gd name="connsiteY113" fmla="*/ 1605770 h 2407138"/>
                <a:gd name="connsiteX114" fmla="*/ 274274 w 2407137"/>
                <a:gd name="connsiteY114" fmla="*/ 1748916 h 2407138"/>
                <a:gd name="connsiteX115" fmla="*/ 1960501 w 2407137"/>
                <a:gd name="connsiteY115" fmla="*/ 435837 h 2407138"/>
                <a:gd name="connsiteX116" fmla="*/ 1966159 w 2407137"/>
                <a:gd name="connsiteY116" fmla="*/ 440979 h 2407138"/>
                <a:gd name="connsiteX117" fmla="*/ 1971301 w 2407137"/>
                <a:gd name="connsiteY117" fmla="*/ 446637 h 2407138"/>
                <a:gd name="connsiteX118" fmla="*/ 1768891 w 2407137"/>
                <a:gd name="connsiteY118" fmla="*/ 649046 h 2407138"/>
                <a:gd name="connsiteX119" fmla="*/ 1762525 w 2407137"/>
                <a:gd name="connsiteY119" fmla="*/ 642058 h 2407138"/>
                <a:gd name="connsiteX120" fmla="*/ 1757990 w 2407137"/>
                <a:gd name="connsiteY120" fmla="*/ 638348 h 2407138"/>
                <a:gd name="connsiteX121" fmla="*/ 1938389 w 2407137"/>
                <a:gd name="connsiteY121" fmla="*/ 239045 h 2407138"/>
                <a:gd name="connsiteX122" fmla="*/ 1950479 w 2407137"/>
                <a:gd name="connsiteY122" fmla="*/ 248377 h 2407138"/>
                <a:gd name="connsiteX123" fmla="*/ 1693086 w 2407137"/>
                <a:gd name="connsiteY123" fmla="*/ 581852 h 2407138"/>
                <a:gd name="connsiteX124" fmla="*/ 1681090 w 2407137"/>
                <a:gd name="connsiteY124" fmla="*/ 572398 h 2407138"/>
                <a:gd name="connsiteX125" fmla="*/ 79129 w 2407137"/>
                <a:gd name="connsiteY125" fmla="*/ 1657336 h 2407138"/>
                <a:gd name="connsiteX126" fmla="*/ 468633 w 2407137"/>
                <a:gd name="connsiteY126" fmla="*/ 1497292 h 2407138"/>
                <a:gd name="connsiteX127" fmla="*/ 474580 w 2407137"/>
                <a:gd name="connsiteY127" fmla="*/ 1511360 h 2407138"/>
                <a:gd name="connsiteX128" fmla="*/ 84934 w 2407137"/>
                <a:gd name="connsiteY128" fmla="*/ 1671462 h 2407138"/>
                <a:gd name="connsiteX129" fmla="*/ 160929 w 2407137"/>
                <a:gd name="connsiteY129" fmla="*/ 1475039 h 2407138"/>
                <a:gd name="connsiteX130" fmla="*/ 437296 w 2407137"/>
                <a:gd name="connsiteY130" fmla="*/ 1400986 h 2407138"/>
                <a:gd name="connsiteX131" fmla="*/ 440876 w 2407137"/>
                <a:gd name="connsiteY131" fmla="*/ 1415837 h 2407138"/>
                <a:gd name="connsiteX132" fmla="*/ 164732 w 2407137"/>
                <a:gd name="connsiteY132" fmla="*/ 1489830 h 2407138"/>
                <a:gd name="connsiteX133" fmla="*/ 1735859 w 2407137"/>
                <a:gd name="connsiteY133" fmla="*/ 266344 h 2407138"/>
                <a:gd name="connsiteX134" fmla="*/ 1748915 w 2407137"/>
                <a:gd name="connsiteY134" fmla="*/ 274276 h 2407138"/>
                <a:gd name="connsiteX135" fmla="*/ 1604721 w 2407137"/>
                <a:gd name="connsiteY135" fmla="*/ 524026 h 2407138"/>
                <a:gd name="connsiteX136" fmla="*/ 1591261 w 2407137"/>
                <a:gd name="connsiteY136" fmla="*/ 516794 h 2407138"/>
                <a:gd name="connsiteX137" fmla="*/ 1663713 w 2407137"/>
                <a:gd name="connsiteY137" fmla="*/ 81725 h 2407138"/>
                <a:gd name="connsiteX138" fmla="*/ 1677806 w 2407137"/>
                <a:gd name="connsiteY138" fmla="*/ 87609 h 2407138"/>
                <a:gd name="connsiteX139" fmla="*/ 1514465 w 2407137"/>
                <a:gd name="connsiteY139" fmla="*/ 478804 h 2407138"/>
                <a:gd name="connsiteX140" fmla="*/ 1500526 w 2407137"/>
                <a:gd name="connsiteY140" fmla="*/ 472548 h 2407138"/>
                <a:gd name="connsiteX141" fmla="*/ 0 w 2407137"/>
                <a:gd name="connsiteY141" fmla="*/ 1350847 h 2407138"/>
                <a:gd name="connsiteX142" fmla="*/ 420056 w 2407137"/>
                <a:gd name="connsiteY142" fmla="*/ 1296759 h 2407138"/>
                <a:gd name="connsiteX143" fmla="*/ 422405 w 2407137"/>
                <a:gd name="connsiteY143" fmla="*/ 1311854 h 2407138"/>
                <a:gd name="connsiteX144" fmla="*/ 1951 w 2407137"/>
                <a:gd name="connsiteY144" fmla="*/ 1365994 h 2407138"/>
                <a:gd name="connsiteX145" fmla="*/ 125488 w 2407137"/>
                <a:gd name="connsiteY145" fmla="*/ 1195933 h 2407138"/>
                <a:gd name="connsiteX146" fmla="*/ 411391 w 2407137"/>
                <a:gd name="connsiteY146" fmla="*/ 1195933 h 2407138"/>
                <a:gd name="connsiteX147" fmla="*/ 411958 w 2407137"/>
                <a:gd name="connsiteY147" fmla="*/ 1211206 h 2407138"/>
                <a:gd name="connsiteX148" fmla="*/ 125488 w 2407137"/>
                <a:gd name="connsiteY148" fmla="*/ 1211206 h 2407138"/>
                <a:gd name="connsiteX149" fmla="*/ 125102 w 2407137"/>
                <a:gd name="connsiteY149" fmla="*/ 1203569 h 2407138"/>
                <a:gd name="connsiteX150" fmla="*/ 1475037 w 2407137"/>
                <a:gd name="connsiteY150" fmla="*/ 160931 h 2407138"/>
                <a:gd name="connsiteX151" fmla="*/ 1489829 w 2407137"/>
                <a:gd name="connsiteY151" fmla="*/ 164734 h 2407138"/>
                <a:gd name="connsiteX152" fmla="*/ 1415102 w 2407137"/>
                <a:gd name="connsiteY152" fmla="*/ 443621 h 2407138"/>
                <a:gd name="connsiteX153" fmla="*/ 1400508 w 2407137"/>
                <a:gd name="connsiteY153" fmla="*/ 439077 h 2407138"/>
                <a:gd name="connsiteX154" fmla="*/ 164732 w 2407137"/>
                <a:gd name="connsiteY154" fmla="*/ 917309 h 2407138"/>
                <a:gd name="connsiteX155" fmla="*/ 443620 w 2407137"/>
                <a:gd name="connsiteY155" fmla="*/ 992037 h 2407138"/>
                <a:gd name="connsiteX156" fmla="*/ 439076 w 2407137"/>
                <a:gd name="connsiteY156" fmla="*/ 1006630 h 2407138"/>
                <a:gd name="connsiteX157" fmla="*/ 160929 w 2407137"/>
                <a:gd name="connsiteY157" fmla="*/ 932101 h 2407138"/>
                <a:gd name="connsiteX158" fmla="*/ 1195932 w 2407137"/>
                <a:gd name="connsiteY158" fmla="*/ 125490 h 2407138"/>
                <a:gd name="connsiteX159" fmla="*/ 1203568 w 2407137"/>
                <a:gd name="connsiteY159" fmla="*/ 125104 h 2407138"/>
                <a:gd name="connsiteX160" fmla="*/ 1211205 w 2407137"/>
                <a:gd name="connsiteY160" fmla="*/ 125490 h 2407138"/>
                <a:gd name="connsiteX161" fmla="*/ 1211205 w 2407137"/>
                <a:gd name="connsiteY161" fmla="*/ 411392 h 2407138"/>
                <a:gd name="connsiteX162" fmla="*/ 1195932 w 2407137"/>
                <a:gd name="connsiteY162" fmla="*/ 411959 h 2407138"/>
                <a:gd name="connsiteX163" fmla="*/ 1357679 w 2407137"/>
                <a:gd name="connsiteY163" fmla="*/ 856 h 2407138"/>
                <a:gd name="connsiteX164" fmla="*/ 1372816 w 2407137"/>
                <a:gd name="connsiteY164" fmla="*/ 2893 h 2407138"/>
                <a:gd name="connsiteX165" fmla="*/ 1316657 w 2407137"/>
                <a:gd name="connsiteY165" fmla="*/ 420298 h 2407138"/>
                <a:gd name="connsiteX166" fmla="*/ 1309186 w 2407137"/>
                <a:gd name="connsiteY166" fmla="*/ 418554 h 2407138"/>
                <a:gd name="connsiteX167" fmla="*/ 1301520 w 2407137"/>
                <a:gd name="connsiteY167" fmla="*/ 418261 h 2407138"/>
                <a:gd name="connsiteX168" fmla="*/ 2893 w 2407137"/>
                <a:gd name="connsiteY168" fmla="*/ 1034322 h 2407138"/>
                <a:gd name="connsiteX169" fmla="*/ 420297 w 2407137"/>
                <a:gd name="connsiteY169" fmla="*/ 1090480 h 2407138"/>
                <a:gd name="connsiteX170" fmla="*/ 418554 w 2407137"/>
                <a:gd name="connsiteY170" fmla="*/ 1097951 h 2407138"/>
                <a:gd name="connsiteX171" fmla="*/ 418261 w 2407137"/>
                <a:gd name="connsiteY171" fmla="*/ 1105616 h 2407138"/>
                <a:gd name="connsiteX172" fmla="*/ 855 w 2407137"/>
                <a:gd name="connsiteY172" fmla="*/ 1049458 h 2407138"/>
                <a:gd name="connsiteX173" fmla="*/ 274274 w 2407137"/>
                <a:gd name="connsiteY173" fmla="*/ 658223 h 2407138"/>
                <a:gd name="connsiteX174" fmla="*/ 524025 w 2407137"/>
                <a:gd name="connsiteY174" fmla="*/ 802416 h 2407138"/>
                <a:gd name="connsiteX175" fmla="*/ 516793 w 2407137"/>
                <a:gd name="connsiteY175" fmla="*/ 815877 h 2407138"/>
                <a:gd name="connsiteX176" fmla="*/ 266342 w 2407137"/>
                <a:gd name="connsiteY176" fmla="*/ 671279 h 2407138"/>
                <a:gd name="connsiteX177" fmla="*/ 917308 w 2407137"/>
                <a:gd name="connsiteY177" fmla="*/ 164734 h 2407138"/>
                <a:gd name="connsiteX178" fmla="*/ 932100 w 2407137"/>
                <a:gd name="connsiteY178" fmla="*/ 160930 h 2407138"/>
                <a:gd name="connsiteX179" fmla="*/ 1006152 w 2407137"/>
                <a:gd name="connsiteY179" fmla="*/ 437297 h 2407138"/>
                <a:gd name="connsiteX180" fmla="*/ 991300 w 2407137"/>
                <a:gd name="connsiteY180" fmla="*/ 440877 h 2407138"/>
                <a:gd name="connsiteX181" fmla="*/ 1041143 w 2407137"/>
                <a:gd name="connsiteY181" fmla="*/ 1951 h 2407138"/>
                <a:gd name="connsiteX182" fmla="*/ 1056290 w 2407137"/>
                <a:gd name="connsiteY182" fmla="*/ 0 h 2407138"/>
                <a:gd name="connsiteX183" fmla="*/ 1110379 w 2407137"/>
                <a:gd name="connsiteY183" fmla="*/ 420056 h 2407138"/>
                <a:gd name="connsiteX184" fmla="*/ 1095283 w 2407137"/>
                <a:gd name="connsiteY184" fmla="*/ 422406 h 2407138"/>
                <a:gd name="connsiteX185" fmla="*/ 87609 w 2407137"/>
                <a:gd name="connsiteY185" fmla="*/ 729331 h 2407138"/>
                <a:gd name="connsiteX186" fmla="*/ 478803 w 2407137"/>
                <a:gd name="connsiteY186" fmla="*/ 892672 h 2407138"/>
                <a:gd name="connsiteX187" fmla="*/ 472547 w 2407137"/>
                <a:gd name="connsiteY187" fmla="*/ 906611 h 2407138"/>
                <a:gd name="connsiteX188" fmla="*/ 81723 w 2407137"/>
                <a:gd name="connsiteY188" fmla="*/ 743424 h 2407138"/>
                <a:gd name="connsiteX189" fmla="*/ 84666 w 2407137"/>
                <a:gd name="connsiteY189" fmla="*/ 736377 h 2407138"/>
                <a:gd name="connsiteX190" fmla="*/ 446636 w 2407137"/>
                <a:gd name="connsiteY190" fmla="*/ 435837 h 2407138"/>
                <a:gd name="connsiteX191" fmla="*/ 649045 w 2407137"/>
                <a:gd name="connsiteY191" fmla="*/ 638246 h 2407138"/>
                <a:gd name="connsiteX192" fmla="*/ 642057 w 2407137"/>
                <a:gd name="connsiteY192" fmla="*/ 644612 h 2407138"/>
                <a:gd name="connsiteX193" fmla="*/ 638347 w 2407137"/>
                <a:gd name="connsiteY193" fmla="*/ 649147 h 2407138"/>
                <a:gd name="connsiteX194" fmla="*/ 435836 w 2407137"/>
                <a:gd name="connsiteY194" fmla="*/ 446636 h 2407138"/>
                <a:gd name="connsiteX195" fmla="*/ 440978 w 2407137"/>
                <a:gd name="connsiteY195" fmla="*/ 440979 h 2407138"/>
                <a:gd name="connsiteX196" fmla="*/ 658223 w 2407137"/>
                <a:gd name="connsiteY196" fmla="*/ 274275 h 2407138"/>
                <a:gd name="connsiteX197" fmla="*/ 671279 w 2407137"/>
                <a:gd name="connsiteY197" fmla="*/ 266343 h 2407138"/>
                <a:gd name="connsiteX198" fmla="*/ 814473 w 2407137"/>
                <a:gd name="connsiteY198" fmla="*/ 514363 h 2407138"/>
                <a:gd name="connsiteX199" fmla="*/ 801367 w 2407137"/>
                <a:gd name="connsiteY199" fmla="*/ 522209 h 2407138"/>
                <a:gd name="connsiteX200" fmla="*/ 735676 w 2407137"/>
                <a:gd name="connsiteY200" fmla="*/ 84934 h 2407138"/>
                <a:gd name="connsiteX201" fmla="*/ 749802 w 2407137"/>
                <a:gd name="connsiteY201" fmla="*/ 79129 h 2407138"/>
                <a:gd name="connsiteX202" fmla="*/ 909846 w 2407137"/>
                <a:gd name="connsiteY202" fmla="*/ 468633 h 2407138"/>
                <a:gd name="connsiteX203" fmla="*/ 895778 w 2407137"/>
                <a:gd name="connsiteY203" fmla="*/ 474580 h 2407138"/>
                <a:gd name="connsiteX204" fmla="*/ 248376 w 2407137"/>
                <a:gd name="connsiteY204" fmla="*/ 456659 h 2407138"/>
                <a:gd name="connsiteX205" fmla="*/ 581852 w 2407137"/>
                <a:gd name="connsiteY205" fmla="*/ 714051 h 2407138"/>
                <a:gd name="connsiteX206" fmla="*/ 572397 w 2407137"/>
                <a:gd name="connsiteY206" fmla="*/ 726047 h 2407138"/>
                <a:gd name="connsiteX207" fmla="*/ 239044 w 2407137"/>
                <a:gd name="connsiteY207" fmla="*/ 468748 h 2407138"/>
                <a:gd name="connsiteX208" fmla="*/ 243710 w 2407137"/>
                <a:gd name="connsiteY208" fmla="*/ 462704 h 2407138"/>
                <a:gd name="connsiteX209" fmla="*/ 462094 w 2407137"/>
                <a:gd name="connsiteY209" fmla="*/ 244150 h 2407138"/>
                <a:gd name="connsiteX210" fmla="*/ 474238 w 2407137"/>
                <a:gd name="connsiteY210" fmla="*/ 234887 h 2407138"/>
                <a:gd name="connsiteX211" fmla="*/ 729468 w 2407137"/>
                <a:gd name="connsiteY211" fmla="*/ 569472 h 2407138"/>
                <a:gd name="connsiteX212" fmla="*/ 723162 w 2407137"/>
                <a:gd name="connsiteY212" fmla="*/ 573797 h 2407138"/>
                <a:gd name="connsiteX213" fmla="*/ 717325 w 2407137"/>
                <a:gd name="connsiteY213" fmla="*/ 578735 h 2407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2407137" h="2407138">
                  <a:moveTo>
                    <a:pt x="1677670" y="1837666"/>
                  </a:moveTo>
                  <a:lnTo>
                    <a:pt x="1683974" y="1833341"/>
                  </a:lnTo>
                  <a:lnTo>
                    <a:pt x="1689813" y="1828403"/>
                  </a:lnTo>
                  <a:lnTo>
                    <a:pt x="1945042" y="2162988"/>
                  </a:lnTo>
                  <a:lnTo>
                    <a:pt x="1932899" y="2172251"/>
                  </a:lnTo>
                  <a:close/>
                  <a:moveTo>
                    <a:pt x="1592663" y="1892774"/>
                  </a:moveTo>
                  <a:lnTo>
                    <a:pt x="1605769" y="1884929"/>
                  </a:lnTo>
                  <a:lnTo>
                    <a:pt x="1748914" y="2132863"/>
                  </a:lnTo>
                  <a:lnTo>
                    <a:pt x="1735858" y="2140795"/>
                  </a:lnTo>
                  <a:close/>
                  <a:moveTo>
                    <a:pt x="1768789" y="1757990"/>
                  </a:moveTo>
                  <a:lnTo>
                    <a:pt x="1971301" y="1960502"/>
                  </a:lnTo>
                  <a:lnTo>
                    <a:pt x="1966159" y="1966159"/>
                  </a:lnTo>
                  <a:lnTo>
                    <a:pt x="1960501" y="1971301"/>
                  </a:lnTo>
                  <a:lnTo>
                    <a:pt x="1758092" y="1768892"/>
                  </a:lnTo>
                  <a:lnTo>
                    <a:pt x="1765079" y="1762526"/>
                  </a:lnTo>
                  <a:close/>
                  <a:moveTo>
                    <a:pt x="1834740" y="1681091"/>
                  </a:moveTo>
                  <a:lnTo>
                    <a:pt x="2168093" y="1938389"/>
                  </a:lnTo>
                  <a:lnTo>
                    <a:pt x="2158761" y="1950479"/>
                  </a:lnTo>
                  <a:lnTo>
                    <a:pt x="1825285" y="1693086"/>
                  </a:lnTo>
                  <a:close/>
                  <a:moveTo>
                    <a:pt x="1497292" y="1938505"/>
                  </a:moveTo>
                  <a:lnTo>
                    <a:pt x="1511359" y="1932557"/>
                  </a:lnTo>
                  <a:lnTo>
                    <a:pt x="1671461" y="2322204"/>
                  </a:lnTo>
                  <a:lnTo>
                    <a:pt x="1657335" y="2328008"/>
                  </a:lnTo>
                  <a:close/>
                  <a:moveTo>
                    <a:pt x="1400984" y="1969841"/>
                  </a:moveTo>
                  <a:lnTo>
                    <a:pt x="1415837" y="1966261"/>
                  </a:lnTo>
                  <a:lnTo>
                    <a:pt x="1489829" y="2242404"/>
                  </a:lnTo>
                  <a:lnTo>
                    <a:pt x="1475037" y="2246208"/>
                  </a:lnTo>
                  <a:close/>
                  <a:moveTo>
                    <a:pt x="1890343" y="1591261"/>
                  </a:moveTo>
                  <a:lnTo>
                    <a:pt x="2140794" y="1735859"/>
                  </a:lnTo>
                  <a:lnTo>
                    <a:pt x="2132863" y="1748915"/>
                  </a:lnTo>
                  <a:lnTo>
                    <a:pt x="1883112" y="1604721"/>
                  </a:lnTo>
                  <a:close/>
                  <a:moveTo>
                    <a:pt x="1934589" y="1500527"/>
                  </a:moveTo>
                  <a:lnTo>
                    <a:pt x="2325413" y="1663714"/>
                  </a:lnTo>
                  <a:lnTo>
                    <a:pt x="2319529" y="1677807"/>
                  </a:lnTo>
                  <a:lnTo>
                    <a:pt x="1928334" y="1514465"/>
                  </a:lnTo>
                  <a:close/>
                  <a:moveTo>
                    <a:pt x="1296758" y="1987081"/>
                  </a:moveTo>
                  <a:lnTo>
                    <a:pt x="1311855" y="1984732"/>
                  </a:lnTo>
                  <a:lnTo>
                    <a:pt x="1365995" y="2405187"/>
                  </a:lnTo>
                  <a:lnTo>
                    <a:pt x="1350847" y="2407138"/>
                  </a:lnTo>
                  <a:close/>
                  <a:moveTo>
                    <a:pt x="1195932" y="1995746"/>
                  </a:moveTo>
                  <a:lnTo>
                    <a:pt x="1211204" y="1995179"/>
                  </a:lnTo>
                  <a:lnTo>
                    <a:pt x="1211204" y="2281649"/>
                  </a:lnTo>
                  <a:lnTo>
                    <a:pt x="1203568" y="2282034"/>
                  </a:lnTo>
                  <a:lnTo>
                    <a:pt x="1195932" y="2281649"/>
                  </a:lnTo>
                  <a:close/>
                  <a:moveTo>
                    <a:pt x="1968060" y="1400508"/>
                  </a:moveTo>
                  <a:lnTo>
                    <a:pt x="2246208" y="1475038"/>
                  </a:lnTo>
                  <a:lnTo>
                    <a:pt x="2242404" y="1489831"/>
                  </a:lnTo>
                  <a:lnTo>
                    <a:pt x="1963516" y="1415103"/>
                  </a:lnTo>
                  <a:close/>
                  <a:moveTo>
                    <a:pt x="1090481" y="1986840"/>
                  </a:moveTo>
                  <a:lnTo>
                    <a:pt x="1097951" y="1988584"/>
                  </a:lnTo>
                  <a:lnTo>
                    <a:pt x="1105617" y="1988876"/>
                  </a:lnTo>
                  <a:lnTo>
                    <a:pt x="1049458" y="2406281"/>
                  </a:lnTo>
                  <a:lnTo>
                    <a:pt x="1034322" y="2404245"/>
                  </a:lnTo>
                  <a:close/>
                  <a:moveTo>
                    <a:pt x="1988876" y="1301520"/>
                  </a:moveTo>
                  <a:lnTo>
                    <a:pt x="2406281" y="1357679"/>
                  </a:lnTo>
                  <a:lnTo>
                    <a:pt x="2404244" y="1372815"/>
                  </a:lnTo>
                  <a:lnTo>
                    <a:pt x="1986840" y="1316657"/>
                  </a:lnTo>
                  <a:lnTo>
                    <a:pt x="1988583" y="1309187"/>
                  </a:lnTo>
                  <a:close/>
                  <a:moveTo>
                    <a:pt x="992036" y="1963517"/>
                  </a:moveTo>
                  <a:lnTo>
                    <a:pt x="1006629" y="1968061"/>
                  </a:lnTo>
                  <a:lnTo>
                    <a:pt x="932100" y="2246208"/>
                  </a:lnTo>
                  <a:lnTo>
                    <a:pt x="917308" y="2242405"/>
                  </a:lnTo>
                  <a:close/>
                  <a:moveTo>
                    <a:pt x="1995178" y="1195933"/>
                  </a:moveTo>
                  <a:lnTo>
                    <a:pt x="2281649" y="1195933"/>
                  </a:lnTo>
                  <a:lnTo>
                    <a:pt x="2282034" y="1203569"/>
                  </a:lnTo>
                  <a:lnTo>
                    <a:pt x="2281649" y="1211206"/>
                  </a:lnTo>
                  <a:lnTo>
                    <a:pt x="1995745" y="1211206"/>
                  </a:lnTo>
                  <a:close/>
                  <a:moveTo>
                    <a:pt x="1984731" y="1095284"/>
                  </a:moveTo>
                  <a:lnTo>
                    <a:pt x="2405186" y="1041144"/>
                  </a:lnTo>
                  <a:lnTo>
                    <a:pt x="2407137" y="1056290"/>
                  </a:lnTo>
                  <a:lnTo>
                    <a:pt x="1987080" y="1110379"/>
                  </a:lnTo>
                  <a:close/>
                  <a:moveTo>
                    <a:pt x="892672" y="1928335"/>
                  </a:moveTo>
                  <a:lnTo>
                    <a:pt x="906611" y="1934590"/>
                  </a:lnTo>
                  <a:lnTo>
                    <a:pt x="743425" y="2325414"/>
                  </a:lnTo>
                  <a:lnTo>
                    <a:pt x="729331" y="2319529"/>
                  </a:lnTo>
                  <a:close/>
                  <a:moveTo>
                    <a:pt x="802416" y="1883113"/>
                  </a:moveTo>
                  <a:lnTo>
                    <a:pt x="815877" y="1890344"/>
                  </a:lnTo>
                  <a:lnTo>
                    <a:pt x="671279" y="2140796"/>
                  </a:lnTo>
                  <a:lnTo>
                    <a:pt x="658223" y="2132863"/>
                  </a:lnTo>
                  <a:close/>
                  <a:moveTo>
                    <a:pt x="1966260" y="991301"/>
                  </a:moveTo>
                  <a:lnTo>
                    <a:pt x="2242405" y="917309"/>
                  </a:lnTo>
                  <a:lnTo>
                    <a:pt x="2246208" y="932101"/>
                  </a:lnTo>
                  <a:lnTo>
                    <a:pt x="1969840" y="1006153"/>
                  </a:lnTo>
                  <a:close/>
                  <a:moveTo>
                    <a:pt x="1932557" y="895779"/>
                  </a:moveTo>
                  <a:lnTo>
                    <a:pt x="2322203" y="735676"/>
                  </a:lnTo>
                  <a:lnTo>
                    <a:pt x="2328008" y="749803"/>
                  </a:lnTo>
                  <a:lnTo>
                    <a:pt x="1938504" y="909846"/>
                  </a:lnTo>
                  <a:close/>
                  <a:moveTo>
                    <a:pt x="714051" y="1825286"/>
                  </a:moveTo>
                  <a:lnTo>
                    <a:pt x="726047" y="1834740"/>
                  </a:lnTo>
                  <a:lnTo>
                    <a:pt x="468748" y="2168094"/>
                  </a:lnTo>
                  <a:lnTo>
                    <a:pt x="456659" y="2158762"/>
                  </a:lnTo>
                  <a:close/>
                  <a:moveTo>
                    <a:pt x="638245" y="1758093"/>
                  </a:moveTo>
                  <a:lnTo>
                    <a:pt x="644611" y="1765080"/>
                  </a:lnTo>
                  <a:lnTo>
                    <a:pt x="649147" y="1768790"/>
                  </a:lnTo>
                  <a:lnTo>
                    <a:pt x="446636" y="1971302"/>
                  </a:lnTo>
                  <a:lnTo>
                    <a:pt x="440978" y="1966159"/>
                  </a:lnTo>
                  <a:lnTo>
                    <a:pt x="435836" y="1960502"/>
                  </a:lnTo>
                  <a:close/>
                  <a:moveTo>
                    <a:pt x="1884928" y="801368"/>
                  </a:moveTo>
                  <a:lnTo>
                    <a:pt x="2132863" y="658223"/>
                  </a:lnTo>
                  <a:lnTo>
                    <a:pt x="2140794" y="671279"/>
                  </a:lnTo>
                  <a:lnTo>
                    <a:pt x="1892773" y="814474"/>
                  </a:lnTo>
                  <a:close/>
                  <a:moveTo>
                    <a:pt x="1828403" y="717325"/>
                  </a:moveTo>
                  <a:lnTo>
                    <a:pt x="2162987" y="462095"/>
                  </a:lnTo>
                  <a:lnTo>
                    <a:pt x="2172250" y="474239"/>
                  </a:lnTo>
                  <a:lnTo>
                    <a:pt x="1837666" y="729468"/>
                  </a:lnTo>
                  <a:lnTo>
                    <a:pt x="1833340" y="723163"/>
                  </a:lnTo>
                  <a:close/>
                  <a:moveTo>
                    <a:pt x="234886" y="1932900"/>
                  </a:moveTo>
                  <a:lnTo>
                    <a:pt x="569471" y="1677670"/>
                  </a:lnTo>
                  <a:lnTo>
                    <a:pt x="573796" y="1683975"/>
                  </a:lnTo>
                  <a:lnTo>
                    <a:pt x="578735" y="1689813"/>
                  </a:lnTo>
                  <a:lnTo>
                    <a:pt x="244150" y="1945043"/>
                  </a:lnTo>
                  <a:close/>
                  <a:moveTo>
                    <a:pt x="266342" y="1735860"/>
                  </a:moveTo>
                  <a:lnTo>
                    <a:pt x="514363" y="1592665"/>
                  </a:lnTo>
                  <a:lnTo>
                    <a:pt x="522208" y="1605770"/>
                  </a:lnTo>
                  <a:lnTo>
                    <a:pt x="274274" y="1748916"/>
                  </a:lnTo>
                  <a:close/>
                  <a:moveTo>
                    <a:pt x="1960501" y="435837"/>
                  </a:moveTo>
                  <a:lnTo>
                    <a:pt x="1966159" y="440979"/>
                  </a:lnTo>
                  <a:lnTo>
                    <a:pt x="1971301" y="446637"/>
                  </a:lnTo>
                  <a:lnTo>
                    <a:pt x="1768891" y="649046"/>
                  </a:lnTo>
                  <a:lnTo>
                    <a:pt x="1762525" y="642058"/>
                  </a:lnTo>
                  <a:lnTo>
                    <a:pt x="1757990" y="638348"/>
                  </a:lnTo>
                  <a:close/>
                  <a:moveTo>
                    <a:pt x="1938389" y="239045"/>
                  </a:moveTo>
                  <a:lnTo>
                    <a:pt x="1950479" y="248377"/>
                  </a:lnTo>
                  <a:lnTo>
                    <a:pt x="1693086" y="581852"/>
                  </a:lnTo>
                  <a:lnTo>
                    <a:pt x="1681090" y="572398"/>
                  </a:lnTo>
                  <a:close/>
                  <a:moveTo>
                    <a:pt x="79129" y="1657336"/>
                  </a:moveTo>
                  <a:lnTo>
                    <a:pt x="468633" y="1497292"/>
                  </a:lnTo>
                  <a:lnTo>
                    <a:pt x="474580" y="1511360"/>
                  </a:lnTo>
                  <a:lnTo>
                    <a:pt x="84934" y="1671462"/>
                  </a:lnTo>
                  <a:close/>
                  <a:moveTo>
                    <a:pt x="160929" y="1475039"/>
                  </a:moveTo>
                  <a:lnTo>
                    <a:pt x="437296" y="1400986"/>
                  </a:lnTo>
                  <a:lnTo>
                    <a:pt x="440876" y="1415837"/>
                  </a:lnTo>
                  <a:lnTo>
                    <a:pt x="164732" y="1489830"/>
                  </a:lnTo>
                  <a:close/>
                  <a:moveTo>
                    <a:pt x="1735859" y="266344"/>
                  </a:moveTo>
                  <a:lnTo>
                    <a:pt x="1748915" y="274276"/>
                  </a:lnTo>
                  <a:lnTo>
                    <a:pt x="1604721" y="524026"/>
                  </a:lnTo>
                  <a:lnTo>
                    <a:pt x="1591261" y="516794"/>
                  </a:lnTo>
                  <a:close/>
                  <a:moveTo>
                    <a:pt x="1663713" y="81725"/>
                  </a:moveTo>
                  <a:lnTo>
                    <a:pt x="1677806" y="87609"/>
                  </a:lnTo>
                  <a:lnTo>
                    <a:pt x="1514465" y="478804"/>
                  </a:lnTo>
                  <a:lnTo>
                    <a:pt x="1500526" y="472548"/>
                  </a:lnTo>
                  <a:close/>
                  <a:moveTo>
                    <a:pt x="0" y="1350847"/>
                  </a:moveTo>
                  <a:lnTo>
                    <a:pt x="420056" y="1296759"/>
                  </a:lnTo>
                  <a:lnTo>
                    <a:pt x="422405" y="1311854"/>
                  </a:lnTo>
                  <a:lnTo>
                    <a:pt x="1951" y="1365994"/>
                  </a:lnTo>
                  <a:close/>
                  <a:moveTo>
                    <a:pt x="125488" y="1195933"/>
                  </a:moveTo>
                  <a:lnTo>
                    <a:pt x="411391" y="1195933"/>
                  </a:lnTo>
                  <a:lnTo>
                    <a:pt x="411958" y="1211206"/>
                  </a:lnTo>
                  <a:lnTo>
                    <a:pt x="125488" y="1211206"/>
                  </a:lnTo>
                  <a:lnTo>
                    <a:pt x="125102" y="1203569"/>
                  </a:lnTo>
                  <a:close/>
                  <a:moveTo>
                    <a:pt x="1475037" y="160931"/>
                  </a:moveTo>
                  <a:lnTo>
                    <a:pt x="1489829" y="164734"/>
                  </a:lnTo>
                  <a:lnTo>
                    <a:pt x="1415102" y="443621"/>
                  </a:lnTo>
                  <a:lnTo>
                    <a:pt x="1400508" y="439077"/>
                  </a:lnTo>
                  <a:close/>
                  <a:moveTo>
                    <a:pt x="164732" y="917309"/>
                  </a:moveTo>
                  <a:lnTo>
                    <a:pt x="443620" y="992037"/>
                  </a:lnTo>
                  <a:lnTo>
                    <a:pt x="439076" y="1006630"/>
                  </a:lnTo>
                  <a:lnTo>
                    <a:pt x="160929" y="932101"/>
                  </a:lnTo>
                  <a:close/>
                  <a:moveTo>
                    <a:pt x="1195932" y="125490"/>
                  </a:moveTo>
                  <a:lnTo>
                    <a:pt x="1203568" y="125104"/>
                  </a:lnTo>
                  <a:lnTo>
                    <a:pt x="1211205" y="125490"/>
                  </a:lnTo>
                  <a:lnTo>
                    <a:pt x="1211205" y="411392"/>
                  </a:lnTo>
                  <a:lnTo>
                    <a:pt x="1195932" y="411959"/>
                  </a:lnTo>
                  <a:close/>
                  <a:moveTo>
                    <a:pt x="1357679" y="856"/>
                  </a:moveTo>
                  <a:lnTo>
                    <a:pt x="1372816" y="2893"/>
                  </a:lnTo>
                  <a:lnTo>
                    <a:pt x="1316657" y="420298"/>
                  </a:lnTo>
                  <a:lnTo>
                    <a:pt x="1309186" y="418554"/>
                  </a:lnTo>
                  <a:lnTo>
                    <a:pt x="1301520" y="418261"/>
                  </a:lnTo>
                  <a:close/>
                  <a:moveTo>
                    <a:pt x="2893" y="1034322"/>
                  </a:moveTo>
                  <a:lnTo>
                    <a:pt x="420297" y="1090480"/>
                  </a:lnTo>
                  <a:lnTo>
                    <a:pt x="418554" y="1097951"/>
                  </a:lnTo>
                  <a:lnTo>
                    <a:pt x="418261" y="1105616"/>
                  </a:lnTo>
                  <a:lnTo>
                    <a:pt x="855" y="1049458"/>
                  </a:lnTo>
                  <a:close/>
                  <a:moveTo>
                    <a:pt x="274274" y="658223"/>
                  </a:moveTo>
                  <a:lnTo>
                    <a:pt x="524025" y="802416"/>
                  </a:lnTo>
                  <a:lnTo>
                    <a:pt x="516793" y="815877"/>
                  </a:lnTo>
                  <a:lnTo>
                    <a:pt x="266342" y="671279"/>
                  </a:lnTo>
                  <a:close/>
                  <a:moveTo>
                    <a:pt x="917308" y="164734"/>
                  </a:moveTo>
                  <a:lnTo>
                    <a:pt x="932100" y="160930"/>
                  </a:lnTo>
                  <a:lnTo>
                    <a:pt x="1006152" y="437297"/>
                  </a:lnTo>
                  <a:lnTo>
                    <a:pt x="991300" y="440877"/>
                  </a:lnTo>
                  <a:close/>
                  <a:moveTo>
                    <a:pt x="1041143" y="1951"/>
                  </a:moveTo>
                  <a:lnTo>
                    <a:pt x="1056290" y="0"/>
                  </a:lnTo>
                  <a:lnTo>
                    <a:pt x="1110379" y="420056"/>
                  </a:lnTo>
                  <a:lnTo>
                    <a:pt x="1095283" y="422406"/>
                  </a:lnTo>
                  <a:close/>
                  <a:moveTo>
                    <a:pt x="87609" y="729331"/>
                  </a:moveTo>
                  <a:lnTo>
                    <a:pt x="478803" y="892672"/>
                  </a:lnTo>
                  <a:lnTo>
                    <a:pt x="472547" y="906611"/>
                  </a:lnTo>
                  <a:lnTo>
                    <a:pt x="81723" y="743424"/>
                  </a:lnTo>
                  <a:lnTo>
                    <a:pt x="84666" y="736377"/>
                  </a:lnTo>
                  <a:close/>
                  <a:moveTo>
                    <a:pt x="446636" y="435837"/>
                  </a:moveTo>
                  <a:lnTo>
                    <a:pt x="649045" y="638246"/>
                  </a:lnTo>
                  <a:lnTo>
                    <a:pt x="642057" y="644612"/>
                  </a:lnTo>
                  <a:lnTo>
                    <a:pt x="638347" y="649147"/>
                  </a:lnTo>
                  <a:lnTo>
                    <a:pt x="435836" y="446636"/>
                  </a:lnTo>
                  <a:lnTo>
                    <a:pt x="440978" y="440979"/>
                  </a:lnTo>
                  <a:close/>
                  <a:moveTo>
                    <a:pt x="658223" y="274275"/>
                  </a:moveTo>
                  <a:lnTo>
                    <a:pt x="671279" y="266343"/>
                  </a:lnTo>
                  <a:lnTo>
                    <a:pt x="814473" y="514363"/>
                  </a:lnTo>
                  <a:lnTo>
                    <a:pt x="801367" y="522209"/>
                  </a:lnTo>
                  <a:close/>
                  <a:moveTo>
                    <a:pt x="735676" y="84934"/>
                  </a:moveTo>
                  <a:lnTo>
                    <a:pt x="749802" y="79129"/>
                  </a:lnTo>
                  <a:lnTo>
                    <a:pt x="909846" y="468633"/>
                  </a:lnTo>
                  <a:lnTo>
                    <a:pt x="895778" y="474580"/>
                  </a:lnTo>
                  <a:close/>
                  <a:moveTo>
                    <a:pt x="248376" y="456659"/>
                  </a:moveTo>
                  <a:lnTo>
                    <a:pt x="581852" y="714051"/>
                  </a:lnTo>
                  <a:lnTo>
                    <a:pt x="572397" y="726047"/>
                  </a:lnTo>
                  <a:lnTo>
                    <a:pt x="239044" y="468748"/>
                  </a:lnTo>
                  <a:lnTo>
                    <a:pt x="243710" y="462704"/>
                  </a:lnTo>
                  <a:close/>
                  <a:moveTo>
                    <a:pt x="462094" y="244150"/>
                  </a:moveTo>
                  <a:lnTo>
                    <a:pt x="474238" y="234887"/>
                  </a:lnTo>
                  <a:lnTo>
                    <a:pt x="729468" y="569472"/>
                  </a:lnTo>
                  <a:lnTo>
                    <a:pt x="723162" y="573797"/>
                  </a:lnTo>
                  <a:lnTo>
                    <a:pt x="717325" y="578735"/>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a:cs typeface="+mn-ea"/>
                <a:sym typeface="+mn-lt"/>
              </a:endParaRPr>
            </a:p>
          </p:txBody>
        </p:sp>
      </p:grpSp>
      <p:sp>
        <p:nvSpPr>
          <p:cNvPr id="22" name="Rectangle 3">
            <a:extLst>
              <a:ext uri="{FF2B5EF4-FFF2-40B4-BE49-F238E27FC236}">
                <a16:creationId xmlns:a16="http://schemas.microsoft.com/office/drawing/2014/main" xmlns="" id="{39AD81DE-4ADA-4C64-B812-549D8EB4D071}"/>
              </a:ext>
            </a:extLst>
          </p:cNvPr>
          <p:cNvSpPr txBox="1">
            <a:spLocks noChangeArrowheads="1"/>
          </p:cNvSpPr>
          <p:nvPr/>
        </p:nvSpPr>
        <p:spPr>
          <a:xfrm>
            <a:off x="2496210" y="2813126"/>
            <a:ext cx="7824838" cy="669925"/>
          </a:xfrm>
          <a:prstGeom prst="rect">
            <a:avLst/>
          </a:prstGeom>
        </p:spPr>
        <p:txBody>
          <a:bodyPr vert="horz" lIns="121888" tIns="60944" rIns="121888" bIns="60944"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4800" b="1" dirty="0">
                <a:ln w="19050">
                  <a:noFill/>
                </a:ln>
                <a:solidFill>
                  <a:srgbClr val="C00000"/>
                </a:solidFill>
                <a:effectLst>
                  <a:reflection blurRad="6350" stA="50000" endA="300" endPos="50000" dist="29997" dir="5400000" sy="-100000" algn="bl" rotWithShape="0"/>
                </a:effectLst>
                <a:latin typeface="+mn-lt"/>
                <a:ea typeface="+mn-ea"/>
                <a:cs typeface="+mn-ea"/>
                <a:sym typeface="+mn-lt"/>
              </a:rPr>
              <a:t>学习雷锋精神 争当文明先锋</a:t>
            </a:r>
          </a:p>
        </p:txBody>
      </p:sp>
      <p:sp>
        <p:nvSpPr>
          <p:cNvPr id="24" name="Rectangle 4">
            <a:extLst>
              <a:ext uri="{FF2B5EF4-FFF2-40B4-BE49-F238E27FC236}">
                <a16:creationId xmlns:a16="http://schemas.microsoft.com/office/drawing/2014/main" xmlns="" id="{2F029A08-E419-4B3F-A8FA-DE40F72AB543}"/>
              </a:ext>
            </a:extLst>
          </p:cNvPr>
          <p:cNvSpPr txBox="1">
            <a:spLocks noChangeArrowheads="1"/>
          </p:cNvSpPr>
          <p:nvPr/>
        </p:nvSpPr>
        <p:spPr>
          <a:xfrm>
            <a:off x="4226537" y="3814301"/>
            <a:ext cx="4364182" cy="386286"/>
          </a:xfrm>
          <a:prstGeom prst="rect">
            <a:avLst/>
          </a:prstGeom>
        </p:spPr>
        <p:txBody>
          <a:bodyPr vert="horz" lIns="121888" tIns="60944" rIns="121888" bIns="60944"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r">
              <a:buNone/>
            </a:pPr>
            <a:r>
              <a:rPr lang="zh-CN" altLang="en-US" sz="2400" b="1" dirty="0">
                <a:solidFill>
                  <a:srgbClr val="C00000"/>
                </a:solidFill>
                <a:cs typeface="+mn-ea"/>
                <a:sym typeface="+mn-lt"/>
              </a:rPr>
              <a:t>弘扬雷锋精神，争做有志青年</a:t>
            </a:r>
          </a:p>
        </p:txBody>
      </p:sp>
      <p:cxnSp>
        <p:nvCxnSpPr>
          <p:cNvPr id="26" name="直接连接符 25">
            <a:extLst>
              <a:ext uri="{FF2B5EF4-FFF2-40B4-BE49-F238E27FC236}">
                <a16:creationId xmlns:a16="http://schemas.microsoft.com/office/drawing/2014/main" xmlns="" id="{C5555AA6-5474-4F6C-B679-7D62C627B275}"/>
              </a:ext>
            </a:extLst>
          </p:cNvPr>
          <p:cNvCxnSpPr>
            <a:cxnSpLocks noChangeShapeType="1"/>
          </p:cNvCxnSpPr>
          <p:nvPr/>
        </p:nvCxnSpPr>
        <p:spPr bwMode="auto">
          <a:xfrm flipH="1" flipV="1">
            <a:off x="2644059" y="4255762"/>
            <a:ext cx="7529139" cy="20490"/>
          </a:xfrm>
          <a:prstGeom prst="line">
            <a:avLst/>
          </a:prstGeom>
          <a:noFill/>
          <a:ln w="12700">
            <a:solidFill>
              <a:schemeClr val="tx1">
                <a:lumMod val="50000"/>
                <a:lumOff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文本框 109">
            <a:extLst>
              <a:ext uri="{FF2B5EF4-FFF2-40B4-BE49-F238E27FC236}">
                <a16:creationId xmlns:a16="http://schemas.microsoft.com/office/drawing/2014/main" xmlns="" id="{86500CF1-BB36-4953-9462-11B28DCEEA60}"/>
              </a:ext>
            </a:extLst>
          </p:cNvPr>
          <p:cNvSpPr txBox="1"/>
          <p:nvPr/>
        </p:nvSpPr>
        <p:spPr>
          <a:xfrm>
            <a:off x="4995421" y="4433510"/>
            <a:ext cx="3220753" cy="30777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C00000"/>
                </a:solidFill>
                <a:cs typeface="+mn-ea"/>
                <a:sym typeface="+mn-lt"/>
              </a:rPr>
              <a:t>汇报人</a:t>
            </a:r>
            <a:r>
              <a:rPr lang="zh-CN" altLang="en-US" sz="1400" b="1" dirty="0" smtClean="0">
                <a:solidFill>
                  <a:srgbClr val="C00000"/>
                </a:solidFill>
                <a:cs typeface="+mn-ea"/>
                <a:sym typeface="+mn-lt"/>
              </a:rPr>
              <a:t>：第一</a:t>
            </a:r>
            <a:r>
              <a:rPr lang="en-US" altLang="zh-CN" sz="1400" b="1" dirty="0" smtClean="0">
                <a:solidFill>
                  <a:srgbClr val="C00000"/>
                </a:solidFill>
                <a:cs typeface="+mn-ea"/>
                <a:sym typeface="+mn-lt"/>
              </a:rPr>
              <a:t>PPT</a:t>
            </a:r>
            <a:r>
              <a:rPr lang="zh-CN" altLang="en-US" sz="1400" b="1" dirty="0" smtClean="0">
                <a:solidFill>
                  <a:srgbClr val="C00000"/>
                </a:solidFill>
                <a:cs typeface="+mn-ea"/>
                <a:sym typeface="+mn-lt"/>
              </a:rPr>
              <a:t>    </a:t>
            </a:r>
            <a:r>
              <a:rPr lang="zh-CN" altLang="en-US" sz="1400" b="1" dirty="0">
                <a:solidFill>
                  <a:srgbClr val="C00000"/>
                </a:solidFill>
                <a:cs typeface="+mn-ea"/>
                <a:sym typeface="+mn-lt"/>
              </a:rPr>
              <a:t>日期：</a:t>
            </a:r>
            <a:r>
              <a:rPr lang="en-US" altLang="zh-CN" sz="1400" b="1" dirty="0">
                <a:solidFill>
                  <a:srgbClr val="C00000"/>
                </a:solidFill>
                <a:cs typeface="+mn-ea"/>
                <a:sym typeface="+mn-lt"/>
              </a:rPr>
              <a:t>XX</a:t>
            </a:r>
            <a:r>
              <a:rPr lang="zh-CN" altLang="en-US" sz="1400" b="1" dirty="0">
                <a:solidFill>
                  <a:srgbClr val="C00000"/>
                </a:solidFill>
                <a:cs typeface="+mn-ea"/>
                <a:sym typeface="+mn-lt"/>
              </a:rPr>
              <a:t>年</a:t>
            </a:r>
            <a:r>
              <a:rPr lang="en-US" altLang="zh-CN" sz="1400" b="1" dirty="0">
                <a:solidFill>
                  <a:srgbClr val="C00000"/>
                </a:solidFill>
                <a:cs typeface="+mn-ea"/>
                <a:sym typeface="+mn-lt"/>
              </a:rPr>
              <a:t>XX</a:t>
            </a:r>
            <a:r>
              <a:rPr lang="zh-CN" altLang="en-US" sz="1400" b="1" dirty="0">
                <a:solidFill>
                  <a:srgbClr val="C00000"/>
                </a:solidFill>
                <a:cs typeface="+mn-ea"/>
                <a:sym typeface="+mn-lt"/>
              </a:rPr>
              <a:t>月</a:t>
            </a:r>
          </a:p>
        </p:txBody>
      </p:sp>
      <p:pic>
        <p:nvPicPr>
          <p:cNvPr id="28" name="图片 27" descr="7">
            <a:extLst>
              <a:ext uri="{FF2B5EF4-FFF2-40B4-BE49-F238E27FC236}">
                <a16:creationId xmlns:a16="http://schemas.microsoft.com/office/drawing/2014/main" xmlns="" id="{CF2AB8EA-0CF7-4FDB-9F84-E071789DAB2A}"/>
              </a:ext>
            </a:extLst>
          </p:cNvPr>
          <p:cNvPicPr>
            <a:picLocks noChangeAspect="1"/>
          </p:cNvPicPr>
          <p:nvPr/>
        </p:nvPicPr>
        <p:blipFill>
          <a:blip r:embed="rId4"/>
          <a:stretch>
            <a:fillRect/>
          </a:stretch>
        </p:blipFill>
        <p:spPr>
          <a:xfrm flipH="1">
            <a:off x="1235413" y="3483051"/>
            <a:ext cx="1907386" cy="75071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par>
                          <p:cTn id="10" fill="hold">
                            <p:stCondLst>
                              <p:cond delay="500"/>
                            </p:stCondLst>
                            <p:childTnLst>
                              <p:par>
                                <p:cTn id="11" presetID="26" presetClass="emph" presetSubtype="0" fill="hold" nodeType="afterEffect">
                                  <p:stCondLst>
                                    <p:cond delay="0"/>
                                  </p:stCondLst>
                                  <p:childTnLst>
                                    <p:animEffect transition="out" filter="fade">
                                      <p:cBhvr>
                                        <p:cTn id="12" dur="500" tmFilter="0, 0; .2, .5; .8, .5; 1, 0"/>
                                        <p:tgtEl>
                                          <p:spTgt spid="19"/>
                                        </p:tgtEl>
                                      </p:cBhvr>
                                    </p:animEffect>
                                    <p:animScale>
                                      <p:cBhvr>
                                        <p:cTn id="13" dur="250" autoRev="1" fill="hold"/>
                                        <p:tgtEl>
                                          <p:spTgt spid="19"/>
                                        </p:tgtEl>
                                      </p:cBhvr>
                                      <p:by x="105000" y="105000"/>
                                    </p:animScale>
                                  </p:childTnLst>
                                </p:cTn>
                              </p:par>
                            </p:childTnLst>
                          </p:cTn>
                        </p:par>
                        <p:par>
                          <p:cTn id="14" fill="hold">
                            <p:stCondLst>
                              <p:cond delay="10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22"/>
                                        </p:tgtEl>
                                        <p:attrNameLst>
                                          <p:attrName>ppt_y</p:attrName>
                                        </p:attrNameLst>
                                      </p:cBhvr>
                                      <p:tavLst>
                                        <p:tav tm="0">
                                          <p:val>
                                            <p:strVal val="#ppt_y"/>
                                          </p:val>
                                        </p:tav>
                                        <p:tav tm="100000">
                                          <p:val>
                                            <p:strVal val="#ppt_y"/>
                                          </p:val>
                                        </p:tav>
                                      </p:tavLst>
                                    </p:anim>
                                    <p:anim calcmode="lin" valueType="num">
                                      <p:cBhvr>
                                        <p:cTn id="19"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22"/>
                                        </p:tgtEl>
                                      </p:cBhvr>
                                    </p:animEffect>
                                  </p:childTnLst>
                                </p:cTn>
                              </p:par>
                            </p:childTnLst>
                          </p:cTn>
                        </p:par>
                        <p:par>
                          <p:cTn id="22" fill="hold">
                            <p:stCondLst>
                              <p:cond delay="2050"/>
                            </p:stCondLst>
                            <p:childTnLst>
                              <p:par>
                                <p:cTn id="23" presetID="16" presetClass="entr" presetSubtype="21" fill="hold" grpId="0"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barn(inVertical)">
                                      <p:cBhvr>
                                        <p:cTn id="25" dur="500"/>
                                        <p:tgtEl>
                                          <p:spTgt spid="24"/>
                                        </p:tgtEl>
                                      </p:cBhvr>
                                    </p:animEffect>
                                  </p:childTnLst>
                                </p:cTn>
                              </p:par>
                            </p:childTnLst>
                          </p:cTn>
                        </p:par>
                        <p:par>
                          <p:cTn id="26" fill="hold">
                            <p:stCondLst>
                              <p:cond delay="2550"/>
                            </p:stCondLst>
                            <p:childTnLst>
                              <p:par>
                                <p:cTn id="27" presetID="16" presetClass="entr" presetSubtype="21" fill="hold" nodeType="after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barn(inVertical)">
                                      <p:cBhvr>
                                        <p:cTn id="29" dur="500"/>
                                        <p:tgtEl>
                                          <p:spTgt spid="26"/>
                                        </p:tgtEl>
                                      </p:cBhvr>
                                    </p:animEffect>
                                  </p:childTnLst>
                                </p:cTn>
                              </p:par>
                            </p:childTnLst>
                          </p:cTn>
                        </p:par>
                        <p:par>
                          <p:cTn id="30" fill="hold">
                            <p:stCondLst>
                              <p:cond delay="3050"/>
                            </p:stCondLst>
                            <p:childTnLst>
                              <p:par>
                                <p:cTn id="31" presetID="41" presetClass="entr" presetSubtype="0" fill="hold" nodeType="afterEffect">
                                  <p:stCondLst>
                                    <p:cond delay="0"/>
                                  </p:stCondLst>
                                  <p:iterate type="lt">
                                    <p:tmPct val="10000"/>
                                  </p:iterate>
                                  <p:childTnLst>
                                    <p:set>
                                      <p:cBhvr>
                                        <p:cTn id="32" dur="1" fill="hold">
                                          <p:stCondLst>
                                            <p:cond delay="0"/>
                                          </p:stCondLst>
                                        </p:cTn>
                                        <p:tgtEl>
                                          <p:spTgt spid="27">
                                            <p:txEl>
                                              <p:pRg st="0" end="0"/>
                                            </p:txEl>
                                          </p:spTgt>
                                        </p:tgtEl>
                                        <p:attrNameLst>
                                          <p:attrName>style.visibility</p:attrName>
                                        </p:attrNameLst>
                                      </p:cBhvr>
                                      <p:to>
                                        <p:strVal val="visible"/>
                                      </p:to>
                                    </p:set>
                                    <p:anim calcmode="lin" valueType="num">
                                      <p:cBhvr>
                                        <p:cTn id="33" dur="500" fill="hold"/>
                                        <p:tgtEl>
                                          <p:spTgt spid="27">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27">
                                            <p:txEl>
                                              <p:pRg st="0" end="0"/>
                                            </p:txEl>
                                          </p:spTgt>
                                        </p:tgtEl>
                                        <p:attrNameLst>
                                          <p:attrName>ppt_y</p:attrName>
                                        </p:attrNameLst>
                                      </p:cBhvr>
                                      <p:tavLst>
                                        <p:tav tm="0">
                                          <p:val>
                                            <p:strVal val="#ppt_y"/>
                                          </p:val>
                                        </p:tav>
                                        <p:tav tm="100000">
                                          <p:val>
                                            <p:strVal val="#ppt_y"/>
                                          </p:val>
                                        </p:tav>
                                      </p:tavLst>
                                    </p:anim>
                                    <p:anim calcmode="lin" valueType="num">
                                      <p:cBhvr>
                                        <p:cTn id="35" dur="500" fill="hold"/>
                                        <p:tgtEl>
                                          <p:spTgt spid="27">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27">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tmFilter="0,0; .5, 1; 1, 1"/>
                                        <p:tgtEl>
                                          <p:spTgt spid="27">
                                            <p:txEl>
                                              <p:pRg st="0" end="0"/>
                                            </p:txEl>
                                          </p:spTgt>
                                        </p:tgtEl>
                                      </p:cBhvr>
                                    </p:animEffect>
                                  </p:childTnLst>
                                </p:cTn>
                              </p:par>
                            </p:childTnLst>
                          </p:cTn>
                        </p:par>
                        <p:par>
                          <p:cTn id="38" fill="hold">
                            <p:stCondLst>
                              <p:cond delay="4400"/>
                            </p:stCondLst>
                            <p:childTnLst>
                              <p:par>
                                <p:cTn id="39" presetID="42" presetClass="entr" presetSubtype="0" fill="hold"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1000"/>
                                        <p:tgtEl>
                                          <p:spTgt spid="6"/>
                                        </p:tgtEl>
                                      </p:cBhvr>
                                    </p:animEffect>
                                    <p:anim calcmode="lin" valueType="num">
                                      <p:cBhvr>
                                        <p:cTn id="42" dur="1000" fill="hold"/>
                                        <p:tgtEl>
                                          <p:spTgt spid="6"/>
                                        </p:tgtEl>
                                        <p:attrNameLst>
                                          <p:attrName>ppt_x</p:attrName>
                                        </p:attrNameLst>
                                      </p:cBhvr>
                                      <p:tavLst>
                                        <p:tav tm="0">
                                          <p:val>
                                            <p:strVal val="#ppt_x"/>
                                          </p:val>
                                        </p:tav>
                                        <p:tav tm="100000">
                                          <p:val>
                                            <p:strVal val="#ppt_x"/>
                                          </p:val>
                                        </p:tav>
                                      </p:tavLst>
                                    </p:anim>
                                    <p:anim calcmode="lin" valueType="num">
                                      <p:cBhvr>
                                        <p:cTn id="43" dur="1000" fill="hold"/>
                                        <p:tgtEl>
                                          <p:spTgt spid="6"/>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1000"/>
                                        <p:tgtEl>
                                          <p:spTgt spid="28"/>
                                        </p:tgtEl>
                                      </p:cBhvr>
                                    </p:animEffect>
                                    <p:anim calcmode="lin" valueType="num">
                                      <p:cBhvr>
                                        <p:cTn id="47" dur="1000" fill="hold"/>
                                        <p:tgtEl>
                                          <p:spTgt spid="28"/>
                                        </p:tgtEl>
                                        <p:attrNameLst>
                                          <p:attrName>ppt_x</p:attrName>
                                        </p:attrNameLst>
                                      </p:cBhvr>
                                      <p:tavLst>
                                        <p:tav tm="0">
                                          <p:val>
                                            <p:strVal val="#ppt_x"/>
                                          </p:val>
                                        </p:tav>
                                        <p:tav tm="100000">
                                          <p:val>
                                            <p:strVal val="#ppt_x"/>
                                          </p:val>
                                        </p:tav>
                                      </p:tavLst>
                                    </p:anim>
                                    <p:anim calcmode="lin" valueType="num">
                                      <p:cBhvr>
                                        <p:cTn id="4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utoUpdateAnimBg="0"/>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F0972E68-0805-456A-89FA-C9D8B1FFF5FE}"/>
              </a:ext>
            </a:extLst>
          </p:cNvPr>
          <p:cNvGrpSpPr/>
          <p:nvPr/>
        </p:nvGrpSpPr>
        <p:grpSpPr>
          <a:xfrm>
            <a:off x="82012" y="107644"/>
            <a:ext cx="4314892" cy="697889"/>
            <a:chOff x="82012" y="107644"/>
            <a:chExt cx="4314892" cy="697889"/>
          </a:xfrm>
        </p:grpSpPr>
        <p:grpSp>
          <p:nvGrpSpPr>
            <p:cNvPr id="5" name="组合 4">
              <a:extLst>
                <a:ext uri="{FF2B5EF4-FFF2-40B4-BE49-F238E27FC236}">
                  <a16:creationId xmlns:a16="http://schemas.microsoft.com/office/drawing/2014/main" xmlns="" id="{AFD05174-6A70-4D39-9C5D-E716CF0CD608}"/>
                </a:ext>
              </a:extLst>
            </p:cNvPr>
            <p:cNvGrpSpPr/>
            <p:nvPr/>
          </p:nvGrpSpPr>
          <p:grpSpPr>
            <a:xfrm>
              <a:off x="82012" y="107644"/>
              <a:ext cx="697888" cy="697889"/>
              <a:chOff x="3851921" y="107991"/>
              <a:chExt cx="1792566" cy="1792567"/>
            </a:xfrm>
            <a:gradFill>
              <a:gsLst>
                <a:gs pos="0">
                  <a:srgbClr val="FF0000"/>
                </a:gs>
                <a:gs pos="100000">
                  <a:srgbClr val="CC3300"/>
                </a:gs>
              </a:gsLst>
              <a:path path="circle">
                <a:fillToRect l="50000" t="-80000" r="50000" b="180000"/>
              </a:path>
            </a:gradFill>
          </p:grpSpPr>
          <p:sp>
            <p:nvSpPr>
              <p:cNvPr id="6" name="Freeform 29">
                <a:extLst>
                  <a:ext uri="{FF2B5EF4-FFF2-40B4-BE49-F238E27FC236}">
                    <a16:creationId xmlns:a16="http://schemas.microsoft.com/office/drawing/2014/main" xmlns="" id="{E25312BA-3995-4590-936A-A1818D55B729}"/>
                  </a:ext>
                </a:extLst>
              </p:cNvPr>
              <p:cNvSpPr/>
              <p:nvPr/>
            </p:nvSpPr>
            <p:spPr bwMode="auto">
              <a:xfrm>
                <a:off x="4401088" y="564469"/>
                <a:ext cx="867835" cy="775494"/>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25000">
                  <a:cs typeface="+mn-ea"/>
                  <a:sym typeface="+mn-lt"/>
                </a:endParaRPr>
              </a:p>
            </p:txBody>
          </p:sp>
          <p:sp>
            <p:nvSpPr>
              <p:cNvPr id="8" name="任意多边形 50">
                <a:extLst>
                  <a:ext uri="{FF2B5EF4-FFF2-40B4-BE49-F238E27FC236}">
                    <a16:creationId xmlns:a16="http://schemas.microsoft.com/office/drawing/2014/main" xmlns="" id="{03008750-E0FD-4B27-9181-1D5C2ED5D215}"/>
                  </a:ext>
                </a:extLst>
              </p:cNvPr>
              <p:cNvSpPr/>
              <p:nvPr/>
            </p:nvSpPr>
            <p:spPr>
              <a:xfrm>
                <a:off x="3851921" y="107991"/>
                <a:ext cx="1792566" cy="1792567"/>
              </a:xfrm>
              <a:custGeom>
                <a:avLst/>
                <a:gdLst>
                  <a:gd name="connsiteX0" fmla="*/ 1677670 w 2407137"/>
                  <a:gd name="connsiteY0" fmla="*/ 1837666 h 2407138"/>
                  <a:gd name="connsiteX1" fmla="*/ 1683974 w 2407137"/>
                  <a:gd name="connsiteY1" fmla="*/ 1833341 h 2407138"/>
                  <a:gd name="connsiteX2" fmla="*/ 1689813 w 2407137"/>
                  <a:gd name="connsiteY2" fmla="*/ 1828403 h 2407138"/>
                  <a:gd name="connsiteX3" fmla="*/ 1945042 w 2407137"/>
                  <a:gd name="connsiteY3" fmla="*/ 2162988 h 2407138"/>
                  <a:gd name="connsiteX4" fmla="*/ 1932899 w 2407137"/>
                  <a:gd name="connsiteY4" fmla="*/ 2172251 h 2407138"/>
                  <a:gd name="connsiteX5" fmla="*/ 1592663 w 2407137"/>
                  <a:gd name="connsiteY5" fmla="*/ 1892774 h 2407138"/>
                  <a:gd name="connsiteX6" fmla="*/ 1605769 w 2407137"/>
                  <a:gd name="connsiteY6" fmla="*/ 1884929 h 2407138"/>
                  <a:gd name="connsiteX7" fmla="*/ 1748914 w 2407137"/>
                  <a:gd name="connsiteY7" fmla="*/ 2132863 h 2407138"/>
                  <a:gd name="connsiteX8" fmla="*/ 1735858 w 2407137"/>
                  <a:gd name="connsiteY8" fmla="*/ 2140795 h 2407138"/>
                  <a:gd name="connsiteX9" fmla="*/ 1768789 w 2407137"/>
                  <a:gd name="connsiteY9" fmla="*/ 1757990 h 2407138"/>
                  <a:gd name="connsiteX10" fmla="*/ 1971301 w 2407137"/>
                  <a:gd name="connsiteY10" fmla="*/ 1960502 h 2407138"/>
                  <a:gd name="connsiteX11" fmla="*/ 1966159 w 2407137"/>
                  <a:gd name="connsiteY11" fmla="*/ 1966159 h 2407138"/>
                  <a:gd name="connsiteX12" fmla="*/ 1960501 w 2407137"/>
                  <a:gd name="connsiteY12" fmla="*/ 1971301 h 2407138"/>
                  <a:gd name="connsiteX13" fmla="*/ 1758092 w 2407137"/>
                  <a:gd name="connsiteY13" fmla="*/ 1768892 h 2407138"/>
                  <a:gd name="connsiteX14" fmla="*/ 1765079 w 2407137"/>
                  <a:gd name="connsiteY14" fmla="*/ 1762526 h 2407138"/>
                  <a:gd name="connsiteX15" fmla="*/ 1834740 w 2407137"/>
                  <a:gd name="connsiteY15" fmla="*/ 1681091 h 2407138"/>
                  <a:gd name="connsiteX16" fmla="*/ 2168093 w 2407137"/>
                  <a:gd name="connsiteY16" fmla="*/ 1938389 h 2407138"/>
                  <a:gd name="connsiteX17" fmla="*/ 2158761 w 2407137"/>
                  <a:gd name="connsiteY17" fmla="*/ 1950479 h 2407138"/>
                  <a:gd name="connsiteX18" fmla="*/ 1825285 w 2407137"/>
                  <a:gd name="connsiteY18" fmla="*/ 1693086 h 2407138"/>
                  <a:gd name="connsiteX19" fmla="*/ 1497292 w 2407137"/>
                  <a:gd name="connsiteY19" fmla="*/ 1938505 h 2407138"/>
                  <a:gd name="connsiteX20" fmla="*/ 1511359 w 2407137"/>
                  <a:gd name="connsiteY20" fmla="*/ 1932557 h 2407138"/>
                  <a:gd name="connsiteX21" fmla="*/ 1671461 w 2407137"/>
                  <a:gd name="connsiteY21" fmla="*/ 2322204 h 2407138"/>
                  <a:gd name="connsiteX22" fmla="*/ 1657335 w 2407137"/>
                  <a:gd name="connsiteY22" fmla="*/ 2328008 h 2407138"/>
                  <a:gd name="connsiteX23" fmla="*/ 1400984 w 2407137"/>
                  <a:gd name="connsiteY23" fmla="*/ 1969841 h 2407138"/>
                  <a:gd name="connsiteX24" fmla="*/ 1415837 w 2407137"/>
                  <a:gd name="connsiteY24" fmla="*/ 1966261 h 2407138"/>
                  <a:gd name="connsiteX25" fmla="*/ 1489829 w 2407137"/>
                  <a:gd name="connsiteY25" fmla="*/ 2242404 h 2407138"/>
                  <a:gd name="connsiteX26" fmla="*/ 1475037 w 2407137"/>
                  <a:gd name="connsiteY26" fmla="*/ 2246208 h 2407138"/>
                  <a:gd name="connsiteX27" fmla="*/ 1890343 w 2407137"/>
                  <a:gd name="connsiteY27" fmla="*/ 1591261 h 2407138"/>
                  <a:gd name="connsiteX28" fmla="*/ 2140794 w 2407137"/>
                  <a:gd name="connsiteY28" fmla="*/ 1735859 h 2407138"/>
                  <a:gd name="connsiteX29" fmla="*/ 2132863 w 2407137"/>
                  <a:gd name="connsiteY29" fmla="*/ 1748915 h 2407138"/>
                  <a:gd name="connsiteX30" fmla="*/ 1883112 w 2407137"/>
                  <a:gd name="connsiteY30" fmla="*/ 1604721 h 2407138"/>
                  <a:gd name="connsiteX31" fmla="*/ 1934589 w 2407137"/>
                  <a:gd name="connsiteY31" fmla="*/ 1500527 h 2407138"/>
                  <a:gd name="connsiteX32" fmla="*/ 2325413 w 2407137"/>
                  <a:gd name="connsiteY32" fmla="*/ 1663714 h 2407138"/>
                  <a:gd name="connsiteX33" fmla="*/ 2319529 w 2407137"/>
                  <a:gd name="connsiteY33" fmla="*/ 1677807 h 2407138"/>
                  <a:gd name="connsiteX34" fmla="*/ 1928334 w 2407137"/>
                  <a:gd name="connsiteY34" fmla="*/ 1514465 h 2407138"/>
                  <a:gd name="connsiteX35" fmla="*/ 1296758 w 2407137"/>
                  <a:gd name="connsiteY35" fmla="*/ 1987081 h 2407138"/>
                  <a:gd name="connsiteX36" fmla="*/ 1311855 w 2407137"/>
                  <a:gd name="connsiteY36" fmla="*/ 1984732 h 2407138"/>
                  <a:gd name="connsiteX37" fmla="*/ 1365995 w 2407137"/>
                  <a:gd name="connsiteY37" fmla="*/ 2405187 h 2407138"/>
                  <a:gd name="connsiteX38" fmla="*/ 1350847 w 2407137"/>
                  <a:gd name="connsiteY38" fmla="*/ 2407138 h 2407138"/>
                  <a:gd name="connsiteX39" fmla="*/ 1195932 w 2407137"/>
                  <a:gd name="connsiteY39" fmla="*/ 1995746 h 2407138"/>
                  <a:gd name="connsiteX40" fmla="*/ 1211204 w 2407137"/>
                  <a:gd name="connsiteY40" fmla="*/ 1995179 h 2407138"/>
                  <a:gd name="connsiteX41" fmla="*/ 1211204 w 2407137"/>
                  <a:gd name="connsiteY41" fmla="*/ 2281649 h 2407138"/>
                  <a:gd name="connsiteX42" fmla="*/ 1203568 w 2407137"/>
                  <a:gd name="connsiteY42" fmla="*/ 2282034 h 2407138"/>
                  <a:gd name="connsiteX43" fmla="*/ 1195932 w 2407137"/>
                  <a:gd name="connsiteY43" fmla="*/ 2281649 h 2407138"/>
                  <a:gd name="connsiteX44" fmla="*/ 1968060 w 2407137"/>
                  <a:gd name="connsiteY44" fmla="*/ 1400508 h 2407138"/>
                  <a:gd name="connsiteX45" fmla="*/ 2246208 w 2407137"/>
                  <a:gd name="connsiteY45" fmla="*/ 1475038 h 2407138"/>
                  <a:gd name="connsiteX46" fmla="*/ 2242404 w 2407137"/>
                  <a:gd name="connsiteY46" fmla="*/ 1489831 h 2407138"/>
                  <a:gd name="connsiteX47" fmla="*/ 1963516 w 2407137"/>
                  <a:gd name="connsiteY47" fmla="*/ 1415103 h 2407138"/>
                  <a:gd name="connsiteX48" fmla="*/ 1090481 w 2407137"/>
                  <a:gd name="connsiteY48" fmla="*/ 1986840 h 2407138"/>
                  <a:gd name="connsiteX49" fmla="*/ 1097951 w 2407137"/>
                  <a:gd name="connsiteY49" fmla="*/ 1988584 h 2407138"/>
                  <a:gd name="connsiteX50" fmla="*/ 1105617 w 2407137"/>
                  <a:gd name="connsiteY50" fmla="*/ 1988876 h 2407138"/>
                  <a:gd name="connsiteX51" fmla="*/ 1049458 w 2407137"/>
                  <a:gd name="connsiteY51" fmla="*/ 2406281 h 2407138"/>
                  <a:gd name="connsiteX52" fmla="*/ 1034322 w 2407137"/>
                  <a:gd name="connsiteY52" fmla="*/ 2404245 h 2407138"/>
                  <a:gd name="connsiteX53" fmla="*/ 1988876 w 2407137"/>
                  <a:gd name="connsiteY53" fmla="*/ 1301520 h 2407138"/>
                  <a:gd name="connsiteX54" fmla="*/ 2406281 w 2407137"/>
                  <a:gd name="connsiteY54" fmla="*/ 1357679 h 2407138"/>
                  <a:gd name="connsiteX55" fmla="*/ 2404244 w 2407137"/>
                  <a:gd name="connsiteY55" fmla="*/ 1372815 h 2407138"/>
                  <a:gd name="connsiteX56" fmla="*/ 1986840 w 2407137"/>
                  <a:gd name="connsiteY56" fmla="*/ 1316657 h 2407138"/>
                  <a:gd name="connsiteX57" fmla="*/ 1988583 w 2407137"/>
                  <a:gd name="connsiteY57" fmla="*/ 1309187 h 2407138"/>
                  <a:gd name="connsiteX58" fmla="*/ 992036 w 2407137"/>
                  <a:gd name="connsiteY58" fmla="*/ 1963517 h 2407138"/>
                  <a:gd name="connsiteX59" fmla="*/ 1006629 w 2407137"/>
                  <a:gd name="connsiteY59" fmla="*/ 1968061 h 2407138"/>
                  <a:gd name="connsiteX60" fmla="*/ 932100 w 2407137"/>
                  <a:gd name="connsiteY60" fmla="*/ 2246208 h 2407138"/>
                  <a:gd name="connsiteX61" fmla="*/ 917308 w 2407137"/>
                  <a:gd name="connsiteY61" fmla="*/ 2242405 h 2407138"/>
                  <a:gd name="connsiteX62" fmla="*/ 1995178 w 2407137"/>
                  <a:gd name="connsiteY62" fmla="*/ 1195933 h 2407138"/>
                  <a:gd name="connsiteX63" fmla="*/ 2281649 w 2407137"/>
                  <a:gd name="connsiteY63" fmla="*/ 1195933 h 2407138"/>
                  <a:gd name="connsiteX64" fmla="*/ 2282034 w 2407137"/>
                  <a:gd name="connsiteY64" fmla="*/ 1203569 h 2407138"/>
                  <a:gd name="connsiteX65" fmla="*/ 2281649 w 2407137"/>
                  <a:gd name="connsiteY65" fmla="*/ 1211206 h 2407138"/>
                  <a:gd name="connsiteX66" fmla="*/ 1995745 w 2407137"/>
                  <a:gd name="connsiteY66" fmla="*/ 1211206 h 2407138"/>
                  <a:gd name="connsiteX67" fmla="*/ 1984731 w 2407137"/>
                  <a:gd name="connsiteY67" fmla="*/ 1095284 h 2407138"/>
                  <a:gd name="connsiteX68" fmla="*/ 2405186 w 2407137"/>
                  <a:gd name="connsiteY68" fmla="*/ 1041144 h 2407138"/>
                  <a:gd name="connsiteX69" fmla="*/ 2407137 w 2407137"/>
                  <a:gd name="connsiteY69" fmla="*/ 1056290 h 2407138"/>
                  <a:gd name="connsiteX70" fmla="*/ 1987080 w 2407137"/>
                  <a:gd name="connsiteY70" fmla="*/ 1110379 h 2407138"/>
                  <a:gd name="connsiteX71" fmla="*/ 892672 w 2407137"/>
                  <a:gd name="connsiteY71" fmla="*/ 1928335 h 2407138"/>
                  <a:gd name="connsiteX72" fmla="*/ 906611 w 2407137"/>
                  <a:gd name="connsiteY72" fmla="*/ 1934590 h 2407138"/>
                  <a:gd name="connsiteX73" fmla="*/ 743425 w 2407137"/>
                  <a:gd name="connsiteY73" fmla="*/ 2325414 h 2407138"/>
                  <a:gd name="connsiteX74" fmla="*/ 729331 w 2407137"/>
                  <a:gd name="connsiteY74" fmla="*/ 2319529 h 2407138"/>
                  <a:gd name="connsiteX75" fmla="*/ 802416 w 2407137"/>
                  <a:gd name="connsiteY75" fmla="*/ 1883113 h 2407138"/>
                  <a:gd name="connsiteX76" fmla="*/ 815877 w 2407137"/>
                  <a:gd name="connsiteY76" fmla="*/ 1890344 h 2407138"/>
                  <a:gd name="connsiteX77" fmla="*/ 671279 w 2407137"/>
                  <a:gd name="connsiteY77" fmla="*/ 2140796 h 2407138"/>
                  <a:gd name="connsiteX78" fmla="*/ 658223 w 2407137"/>
                  <a:gd name="connsiteY78" fmla="*/ 2132863 h 2407138"/>
                  <a:gd name="connsiteX79" fmla="*/ 1966260 w 2407137"/>
                  <a:gd name="connsiteY79" fmla="*/ 991301 h 2407138"/>
                  <a:gd name="connsiteX80" fmla="*/ 2242405 w 2407137"/>
                  <a:gd name="connsiteY80" fmla="*/ 917309 h 2407138"/>
                  <a:gd name="connsiteX81" fmla="*/ 2246208 w 2407137"/>
                  <a:gd name="connsiteY81" fmla="*/ 932101 h 2407138"/>
                  <a:gd name="connsiteX82" fmla="*/ 1969840 w 2407137"/>
                  <a:gd name="connsiteY82" fmla="*/ 1006153 h 2407138"/>
                  <a:gd name="connsiteX83" fmla="*/ 1932557 w 2407137"/>
                  <a:gd name="connsiteY83" fmla="*/ 895779 h 2407138"/>
                  <a:gd name="connsiteX84" fmla="*/ 2322203 w 2407137"/>
                  <a:gd name="connsiteY84" fmla="*/ 735676 h 2407138"/>
                  <a:gd name="connsiteX85" fmla="*/ 2328008 w 2407137"/>
                  <a:gd name="connsiteY85" fmla="*/ 749803 h 2407138"/>
                  <a:gd name="connsiteX86" fmla="*/ 1938504 w 2407137"/>
                  <a:gd name="connsiteY86" fmla="*/ 909846 h 2407138"/>
                  <a:gd name="connsiteX87" fmla="*/ 714051 w 2407137"/>
                  <a:gd name="connsiteY87" fmla="*/ 1825286 h 2407138"/>
                  <a:gd name="connsiteX88" fmla="*/ 726047 w 2407137"/>
                  <a:gd name="connsiteY88" fmla="*/ 1834740 h 2407138"/>
                  <a:gd name="connsiteX89" fmla="*/ 468748 w 2407137"/>
                  <a:gd name="connsiteY89" fmla="*/ 2168094 h 2407138"/>
                  <a:gd name="connsiteX90" fmla="*/ 456659 w 2407137"/>
                  <a:gd name="connsiteY90" fmla="*/ 2158762 h 2407138"/>
                  <a:gd name="connsiteX91" fmla="*/ 638245 w 2407137"/>
                  <a:gd name="connsiteY91" fmla="*/ 1758093 h 2407138"/>
                  <a:gd name="connsiteX92" fmla="*/ 644611 w 2407137"/>
                  <a:gd name="connsiteY92" fmla="*/ 1765080 h 2407138"/>
                  <a:gd name="connsiteX93" fmla="*/ 649147 w 2407137"/>
                  <a:gd name="connsiteY93" fmla="*/ 1768790 h 2407138"/>
                  <a:gd name="connsiteX94" fmla="*/ 446636 w 2407137"/>
                  <a:gd name="connsiteY94" fmla="*/ 1971302 h 2407138"/>
                  <a:gd name="connsiteX95" fmla="*/ 440978 w 2407137"/>
                  <a:gd name="connsiteY95" fmla="*/ 1966159 h 2407138"/>
                  <a:gd name="connsiteX96" fmla="*/ 435836 w 2407137"/>
                  <a:gd name="connsiteY96" fmla="*/ 1960502 h 2407138"/>
                  <a:gd name="connsiteX97" fmla="*/ 1884928 w 2407137"/>
                  <a:gd name="connsiteY97" fmla="*/ 801368 h 2407138"/>
                  <a:gd name="connsiteX98" fmla="*/ 2132863 w 2407137"/>
                  <a:gd name="connsiteY98" fmla="*/ 658223 h 2407138"/>
                  <a:gd name="connsiteX99" fmla="*/ 2140794 w 2407137"/>
                  <a:gd name="connsiteY99" fmla="*/ 671279 h 2407138"/>
                  <a:gd name="connsiteX100" fmla="*/ 1892773 w 2407137"/>
                  <a:gd name="connsiteY100" fmla="*/ 814474 h 2407138"/>
                  <a:gd name="connsiteX101" fmla="*/ 1828403 w 2407137"/>
                  <a:gd name="connsiteY101" fmla="*/ 717325 h 2407138"/>
                  <a:gd name="connsiteX102" fmla="*/ 2162987 w 2407137"/>
                  <a:gd name="connsiteY102" fmla="*/ 462095 h 2407138"/>
                  <a:gd name="connsiteX103" fmla="*/ 2172250 w 2407137"/>
                  <a:gd name="connsiteY103" fmla="*/ 474239 h 2407138"/>
                  <a:gd name="connsiteX104" fmla="*/ 1837666 w 2407137"/>
                  <a:gd name="connsiteY104" fmla="*/ 729468 h 2407138"/>
                  <a:gd name="connsiteX105" fmla="*/ 1833340 w 2407137"/>
                  <a:gd name="connsiteY105" fmla="*/ 723163 h 2407138"/>
                  <a:gd name="connsiteX106" fmla="*/ 234886 w 2407137"/>
                  <a:gd name="connsiteY106" fmla="*/ 1932900 h 2407138"/>
                  <a:gd name="connsiteX107" fmla="*/ 569471 w 2407137"/>
                  <a:gd name="connsiteY107" fmla="*/ 1677670 h 2407138"/>
                  <a:gd name="connsiteX108" fmla="*/ 573796 w 2407137"/>
                  <a:gd name="connsiteY108" fmla="*/ 1683975 h 2407138"/>
                  <a:gd name="connsiteX109" fmla="*/ 578735 w 2407137"/>
                  <a:gd name="connsiteY109" fmla="*/ 1689813 h 2407138"/>
                  <a:gd name="connsiteX110" fmla="*/ 244150 w 2407137"/>
                  <a:gd name="connsiteY110" fmla="*/ 1945043 h 2407138"/>
                  <a:gd name="connsiteX111" fmla="*/ 266342 w 2407137"/>
                  <a:gd name="connsiteY111" fmla="*/ 1735860 h 2407138"/>
                  <a:gd name="connsiteX112" fmla="*/ 514363 w 2407137"/>
                  <a:gd name="connsiteY112" fmla="*/ 1592665 h 2407138"/>
                  <a:gd name="connsiteX113" fmla="*/ 522208 w 2407137"/>
                  <a:gd name="connsiteY113" fmla="*/ 1605770 h 2407138"/>
                  <a:gd name="connsiteX114" fmla="*/ 274274 w 2407137"/>
                  <a:gd name="connsiteY114" fmla="*/ 1748916 h 2407138"/>
                  <a:gd name="connsiteX115" fmla="*/ 1960501 w 2407137"/>
                  <a:gd name="connsiteY115" fmla="*/ 435837 h 2407138"/>
                  <a:gd name="connsiteX116" fmla="*/ 1966159 w 2407137"/>
                  <a:gd name="connsiteY116" fmla="*/ 440979 h 2407138"/>
                  <a:gd name="connsiteX117" fmla="*/ 1971301 w 2407137"/>
                  <a:gd name="connsiteY117" fmla="*/ 446637 h 2407138"/>
                  <a:gd name="connsiteX118" fmla="*/ 1768891 w 2407137"/>
                  <a:gd name="connsiteY118" fmla="*/ 649046 h 2407138"/>
                  <a:gd name="connsiteX119" fmla="*/ 1762525 w 2407137"/>
                  <a:gd name="connsiteY119" fmla="*/ 642058 h 2407138"/>
                  <a:gd name="connsiteX120" fmla="*/ 1757990 w 2407137"/>
                  <a:gd name="connsiteY120" fmla="*/ 638348 h 2407138"/>
                  <a:gd name="connsiteX121" fmla="*/ 1938389 w 2407137"/>
                  <a:gd name="connsiteY121" fmla="*/ 239045 h 2407138"/>
                  <a:gd name="connsiteX122" fmla="*/ 1950479 w 2407137"/>
                  <a:gd name="connsiteY122" fmla="*/ 248377 h 2407138"/>
                  <a:gd name="connsiteX123" fmla="*/ 1693086 w 2407137"/>
                  <a:gd name="connsiteY123" fmla="*/ 581852 h 2407138"/>
                  <a:gd name="connsiteX124" fmla="*/ 1681090 w 2407137"/>
                  <a:gd name="connsiteY124" fmla="*/ 572398 h 2407138"/>
                  <a:gd name="connsiteX125" fmla="*/ 79129 w 2407137"/>
                  <a:gd name="connsiteY125" fmla="*/ 1657336 h 2407138"/>
                  <a:gd name="connsiteX126" fmla="*/ 468633 w 2407137"/>
                  <a:gd name="connsiteY126" fmla="*/ 1497292 h 2407138"/>
                  <a:gd name="connsiteX127" fmla="*/ 474580 w 2407137"/>
                  <a:gd name="connsiteY127" fmla="*/ 1511360 h 2407138"/>
                  <a:gd name="connsiteX128" fmla="*/ 84934 w 2407137"/>
                  <a:gd name="connsiteY128" fmla="*/ 1671462 h 2407138"/>
                  <a:gd name="connsiteX129" fmla="*/ 160929 w 2407137"/>
                  <a:gd name="connsiteY129" fmla="*/ 1475039 h 2407138"/>
                  <a:gd name="connsiteX130" fmla="*/ 437296 w 2407137"/>
                  <a:gd name="connsiteY130" fmla="*/ 1400986 h 2407138"/>
                  <a:gd name="connsiteX131" fmla="*/ 440876 w 2407137"/>
                  <a:gd name="connsiteY131" fmla="*/ 1415837 h 2407138"/>
                  <a:gd name="connsiteX132" fmla="*/ 164732 w 2407137"/>
                  <a:gd name="connsiteY132" fmla="*/ 1489830 h 2407138"/>
                  <a:gd name="connsiteX133" fmla="*/ 1735859 w 2407137"/>
                  <a:gd name="connsiteY133" fmla="*/ 266344 h 2407138"/>
                  <a:gd name="connsiteX134" fmla="*/ 1748915 w 2407137"/>
                  <a:gd name="connsiteY134" fmla="*/ 274276 h 2407138"/>
                  <a:gd name="connsiteX135" fmla="*/ 1604721 w 2407137"/>
                  <a:gd name="connsiteY135" fmla="*/ 524026 h 2407138"/>
                  <a:gd name="connsiteX136" fmla="*/ 1591261 w 2407137"/>
                  <a:gd name="connsiteY136" fmla="*/ 516794 h 2407138"/>
                  <a:gd name="connsiteX137" fmla="*/ 1663713 w 2407137"/>
                  <a:gd name="connsiteY137" fmla="*/ 81725 h 2407138"/>
                  <a:gd name="connsiteX138" fmla="*/ 1677806 w 2407137"/>
                  <a:gd name="connsiteY138" fmla="*/ 87609 h 2407138"/>
                  <a:gd name="connsiteX139" fmla="*/ 1514465 w 2407137"/>
                  <a:gd name="connsiteY139" fmla="*/ 478804 h 2407138"/>
                  <a:gd name="connsiteX140" fmla="*/ 1500526 w 2407137"/>
                  <a:gd name="connsiteY140" fmla="*/ 472548 h 2407138"/>
                  <a:gd name="connsiteX141" fmla="*/ 0 w 2407137"/>
                  <a:gd name="connsiteY141" fmla="*/ 1350847 h 2407138"/>
                  <a:gd name="connsiteX142" fmla="*/ 420056 w 2407137"/>
                  <a:gd name="connsiteY142" fmla="*/ 1296759 h 2407138"/>
                  <a:gd name="connsiteX143" fmla="*/ 422405 w 2407137"/>
                  <a:gd name="connsiteY143" fmla="*/ 1311854 h 2407138"/>
                  <a:gd name="connsiteX144" fmla="*/ 1951 w 2407137"/>
                  <a:gd name="connsiteY144" fmla="*/ 1365994 h 2407138"/>
                  <a:gd name="connsiteX145" fmla="*/ 125488 w 2407137"/>
                  <a:gd name="connsiteY145" fmla="*/ 1195933 h 2407138"/>
                  <a:gd name="connsiteX146" fmla="*/ 411391 w 2407137"/>
                  <a:gd name="connsiteY146" fmla="*/ 1195933 h 2407138"/>
                  <a:gd name="connsiteX147" fmla="*/ 411958 w 2407137"/>
                  <a:gd name="connsiteY147" fmla="*/ 1211206 h 2407138"/>
                  <a:gd name="connsiteX148" fmla="*/ 125488 w 2407137"/>
                  <a:gd name="connsiteY148" fmla="*/ 1211206 h 2407138"/>
                  <a:gd name="connsiteX149" fmla="*/ 125102 w 2407137"/>
                  <a:gd name="connsiteY149" fmla="*/ 1203569 h 2407138"/>
                  <a:gd name="connsiteX150" fmla="*/ 1475037 w 2407137"/>
                  <a:gd name="connsiteY150" fmla="*/ 160931 h 2407138"/>
                  <a:gd name="connsiteX151" fmla="*/ 1489829 w 2407137"/>
                  <a:gd name="connsiteY151" fmla="*/ 164734 h 2407138"/>
                  <a:gd name="connsiteX152" fmla="*/ 1415102 w 2407137"/>
                  <a:gd name="connsiteY152" fmla="*/ 443621 h 2407138"/>
                  <a:gd name="connsiteX153" fmla="*/ 1400508 w 2407137"/>
                  <a:gd name="connsiteY153" fmla="*/ 439077 h 2407138"/>
                  <a:gd name="connsiteX154" fmla="*/ 164732 w 2407137"/>
                  <a:gd name="connsiteY154" fmla="*/ 917309 h 2407138"/>
                  <a:gd name="connsiteX155" fmla="*/ 443620 w 2407137"/>
                  <a:gd name="connsiteY155" fmla="*/ 992037 h 2407138"/>
                  <a:gd name="connsiteX156" fmla="*/ 439076 w 2407137"/>
                  <a:gd name="connsiteY156" fmla="*/ 1006630 h 2407138"/>
                  <a:gd name="connsiteX157" fmla="*/ 160929 w 2407137"/>
                  <a:gd name="connsiteY157" fmla="*/ 932101 h 2407138"/>
                  <a:gd name="connsiteX158" fmla="*/ 1195932 w 2407137"/>
                  <a:gd name="connsiteY158" fmla="*/ 125490 h 2407138"/>
                  <a:gd name="connsiteX159" fmla="*/ 1203568 w 2407137"/>
                  <a:gd name="connsiteY159" fmla="*/ 125104 h 2407138"/>
                  <a:gd name="connsiteX160" fmla="*/ 1211205 w 2407137"/>
                  <a:gd name="connsiteY160" fmla="*/ 125490 h 2407138"/>
                  <a:gd name="connsiteX161" fmla="*/ 1211205 w 2407137"/>
                  <a:gd name="connsiteY161" fmla="*/ 411392 h 2407138"/>
                  <a:gd name="connsiteX162" fmla="*/ 1195932 w 2407137"/>
                  <a:gd name="connsiteY162" fmla="*/ 411959 h 2407138"/>
                  <a:gd name="connsiteX163" fmla="*/ 1357679 w 2407137"/>
                  <a:gd name="connsiteY163" fmla="*/ 856 h 2407138"/>
                  <a:gd name="connsiteX164" fmla="*/ 1372816 w 2407137"/>
                  <a:gd name="connsiteY164" fmla="*/ 2893 h 2407138"/>
                  <a:gd name="connsiteX165" fmla="*/ 1316657 w 2407137"/>
                  <a:gd name="connsiteY165" fmla="*/ 420298 h 2407138"/>
                  <a:gd name="connsiteX166" fmla="*/ 1309186 w 2407137"/>
                  <a:gd name="connsiteY166" fmla="*/ 418554 h 2407138"/>
                  <a:gd name="connsiteX167" fmla="*/ 1301520 w 2407137"/>
                  <a:gd name="connsiteY167" fmla="*/ 418261 h 2407138"/>
                  <a:gd name="connsiteX168" fmla="*/ 2893 w 2407137"/>
                  <a:gd name="connsiteY168" fmla="*/ 1034322 h 2407138"/>
                  <a:gd name="connsiteX169" fmla="*/ 420297 w 2407137"/>
                  <a:gd name="connsiteY169" fmla="*/ 1090480 h 2407138"/>
                  <a:gd name="connsiteX170" fmla="*/ 418554 w 2407137"/>
                  <a:gd name="connsiteY170" fmla="*/ 1097951 h 2407138"/>
                  <a:gd name="connsiteX171" fmla="*/ 418261 w 2407137"/>
                  <a:gd name="connsiteY171" fmla="*/ 1105616 h 2407138"/>
                  <a:gd name="connsiteX172" fmla="*/ 855 w 2407137"/>
                  <a:gd name="connsiteY172" fmla="*/ 1049458 h 2407138"/>
                  <a:gd name="connsiteX173" fmla="*/ 274274 w 2407137"/>
                  <a:gd name="connsiteY173" fmla="*/ 658223 h 2407138"/>
                  <a:gd name="connsiteX174" fmla="*/ 524025 w 2407137"/>
                  <a:gd name="connsiteY174" fmla="*/ 802416 h 2407138"/>
                  <a:gd name="connsiteX175" fmla="*/ 516793 w 2407137"/>
                  <a:gd name="connsiteY175" fmla="*/ 815877 h 2407138"/>
                  <a:gd name="connsiteX176" fmla="*/ 266342 w 2407137"/>
                  <a:gd name="connsiteY176" fmla="*/ 671279 h 2407138"/>
                  <a:gd name="connsiteX177" fmla="*/ 917308 w 2407137"/>
                  <a:gd name="connsiteY177" fmla="*/ 164734 h 2407138"/>
                  <a:gd name="connsiteX178" fmla="*/ 932100 w 2407137"/>
                  <a:gd name="connsiteY178" fmla="*/ 160930 h 2407138"/>
                  <a:gd name="connsiteX179" fmla="*/ 1006152 w 2407137"/>
                  <a:gd name="connsiteY179" fmla="*/ 437297 h 2407138"/>
                  <a:gd name="connsiteX180" fmla="*/ 991300 w 2407137"/>
                  <a:gd name="connsiteY180" fmla="*/ 440877 h 2407138"/>
                  <a:gd name="connsiteX181" fmla="*/ 1041143 w 2407137"/>
                  <a:gd name="connsiteY181" fmla="*/ 1951 h 2407138"/>
                  <a:gd name="connsiteX182" fmla="*/ 1056290 w 2407137"/>
                  <a:gd name="connsiteY182" fmla="*/ 0 h 2407138"/>
                  <a:gd name="connsiteX183" fmla="*/ 1110379 w 2407137"/>
                  <a:gd name="connsiteY183" fmla="*/ 420056 h 2407138"/>
                  <a:gd name="connsiteX184" fmla="*/ 1095283 w 2407137"/>
                  <a:gd name="connsiteY184" fmla="*/ 422406 h 2407138"/>
                  <a:gd name="connsiteX185" fmla="*/ 87609 w 2407137"/>
                  <a:gd name="connsiteY185" fmla="*/ 729331 h 2407138"/>
                  <a:gd name="connsiteX186" fmla="*/ 478803 w 2407137"/>
                  <a:gd name="connsiteY186" fmla="*/ 892672 h 2407138"/>
                  <a:gd name="connsiteX187" fmla="*/ 472547 w 2407137"/>
                  <a:gd name="connsiteY187" fmla="*/ 906611 h 2407138"/>
                  <a:gd name="connsiteX188" fmla="*/ 81723 w 2407137"/>
                  <a:gd name="connsiteY188" fmla="*/ 743424 h 2407138"/>
                  <a:gd name="connsiteX189" fmla="*/ 84666 w 2407137"/>
                  <a:gd name="connsiteY189" fmla="*/ 736377 h 2407138"/>
                  <a:gd name="connsiteX190" fmla="*/ 446636 w 2407137"/>
                  <a:gd name="connsiteY190" fmla="*/ 435837 h 2407138"/>
                  <a:gd name="connsiteX191" fmla="*/ 649045 w 2407137"/>
                  <a:gd name="connsiteY191" fmla="*/ 638246 h 2407138"/>
                  <a:gd name="connsiteX192" fmla="*/ 642057 w 2407137"/>
                  <a:gd name="connsiteY192" fmla="*/ 644612 h 2407138"/>
                  <a:gd name="connsiteX193" fmla="*/ 638347 w 2407137"/>
                  <a:gd name="connsiteY193" fmla="*/ 649147 h 2407138"/>
                  <a:gd name="connsiteX194" fmla="*/ 435836 w 2407137"/>
                  <a:gd name="connsiteY194" fmla="*/ 446636 h 2407138"/>
                  <a:gd name="connsiteX195" fmla="*/ 440978 w 2407137"/>
                  <a:gd name="connsiteY195" fmla="*/ 440979 h 2407138"/>
                  <a:gd name="connsiteX196" fmla="*/ 658223 w 2407137"/>
                  <a:gd name="connsiteY196" fmla="*/ 274275 h 2407138"/>
                  <a:gd name="connsiteX197" fmla="*/ 671279 w 2407137"/>
                  <a:gd name="connsiteY197" fmla="*/ 266343 h 2407138"/>
                  <a:gd name="connsiteX198" fmla="*/ 814473 w 2407137"/>
                  <a:gd name="connsiteY198" fmla="*/ 514363 h 2407138"/>
                  <a:gd name="connsiteX199" fmla="*/ 801367 w 2407137"/>
                  <a:gd name="connsiteY199" fmla="*/ 522209 h 2407138"/>
                  <a:gd name="connsiteX200" fmla="*/ 735676 w 2407137"/>
                  <a:gd name="connsiteY200" fmla="*/ 84934 h 2407138"/>
                  <a:gd name="connsiteX201" fmla="*/ 749802 w 2407137"/>
                  <a:gd name="connsiteY201" fmla="*/ 79129 h 2407138"/>
                  <a:gd name="connsiteX202" fmla="*/ 909846 w 2407137"/>
                  <a:gd name="connsiteY202" fmla="*/ 468633 h 2407138"/>
                  <a:gd name="connsiteX203" fmla="*/ 895778 w 2407137"/>
                  <a:gd name="connsiteY203" fmla="*/ 474580 h 2407138"/>
                  <a:gd name="connsiteX204" fmla="*/ 248376 w 2407137"/>
                  <a:gd name="connsiteY204" fmla="*/ 456659 h 2407138"/>
                  <a:gd name="connsiteX205" fmla="*/ 581852 w 2407137"/>
                  <a:gd name="connsiteY205" fmla="*/ 714051 h 2407138"/>
                  <a:gd name="connsiteX206" fmla="*/ 572397 w 2407137"/>
                  <a:gd name="connsiteY206" fmla="*/ 726047 h 2407138"/>
                  <a:gd name="connsiteX207" fmla="*/ 239044 w 2407137"/>
                  <a:gd name="connsiteY207" fmla="*/ 468748 h 2407138"/>
                  <a:gd name="connsiteX208" fmla="*/ 243710 w 2407137"/>
                  <a:gd name="connsiteY208" fmla="*/ 462704 h 2407138"/>
                  <a:gd name="connsiteX209" fmla="*/ 462094 w 2407137"/>
                  <a:gd name="connsiteY209" fmla="*/ 244150 h 2407138"/>
                  <a:gd name="connsiteX210" fmla="*/ 474238 w 2407137"/>
                  <a:gd name="connsiteY210" fmla="*/ 234887 h 2407138"/>
                  <a:gd name="connsiteX211" fmla="*/ 729468 w 2407137"/>
                  <a:gd name="connsiteY211" fmla="*/ 569472 h 2407138"/>
                  <a:gd name="connsiteX212" fmla="*/ 723162 w 2407137"/>
                  <a:gd name="connsiteY212" fmla="*/ 573797 h 2407138"/>
                  <a:gd name="connsiteX213" fmla="*/ 717325 w 2407137"/>
                  <a:gd name="connsiteY213" fmla="*/ 578735 h 2407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2407137" h="2407138">
                    <a:moveTo>
                      <a:pt x="1677670" y="1837666"/>
                    </a:moveTo>
                    <a:lnTo>
                      <a:pt x="1683974" y="1833341"/>
                    </a:lnTo>
                    <a:lnTo>
                      <a:pt x="1689813" y="1828403"/>
                    </a:lnTo>
                    <a:lnTo>
                      <a:pt x="1945042" y="2162988"/>
                    </a:lnTo>
                    <a:lnTo>
                      <a:pt x="1932899" y="2172251"/>
                    </a:lnTo>
                    <a:close/>
                    <a:moveTo>
                      <a:pt x="1592663" y="1892774"/>
                    </a:moveTo>
                    <a:lnTo>
                      <a:pt x="1605769" y="1884929"/>
                    </a:lnTo>
                    <a:lnTo>
                      <a:pt x="1748914" y="2132863"/>
                    </a:lnTo>
                    <a:lnTo>
                      <a:pt x="1735858" y="2140795"/>
                    </a:lnTo>
                    <a:close/>
                    <a:moveTo>
                      <a:pt x="1768789" y="1757990"/>
                    </a:moveTo>
                    <a:lnTo>
                      <a:pt x="1971301" y="1960502"/>
                    </a:lnTo>
                    <a:lnTo>
                      <a:pt x="1966159" y="1966159"/>
                    </a:lnTo>
                    <a:lnTo>
                      <a:pt x="1960501" y="1971301"/>
                    </a:lnTo>
                    <a:lnTo>
                      <a:pt x="1758092" y="1768892"/>
                    </a:lnTo>
                    <a:lnTo>
                      <a:pt x="1765079" y="1762526"/>
                    </a:lnTo>
                    <a:close/>
                    <a:moveTo>
                      <a:pt x="1834740" y="1681091"/>
                    </a:moveTo>
                    <a:lnTo>
                      <a:pt x="2168093" y="1938389"/>
                    </a:lnTo>
                    <a:lnTo>
                      <a:pt x="2158761" y="1950479"/>
                    </a:lnTo>
                    <a:lnTo>
                      <a:pt x="1825285" y="1693086"/>
                    </a:lnTo>
                    <a:close/>
                    <a:moveTo>
                      <a:pt x="1497292" y="1938505"/>
                    </a:moveTo>
                    <a:lnTo>
                      <a:pt x="1511359" y="1932557"/>
                    </a:lnTo>
                    <a:lnTo>
                      <a:pt x="1671461" y="2322204"/>
                    </a:lnTo>
                    <a:lnTo>
                      <a:pt x="1657335" y="2328008"/>
                    </a:lnTo>
                    <a:close/>
                    <a:moveTo>
                      <a:pt x="1400984" y="1969841"/>
                    </a:moveTo>
                    <a:lnTo>
                      <a:pt x="1415837" y="1966261"/>
                    </a:lnTo>
                    <a:lnTo>
                      <a:pt x="1489829" y="2242404"/>
                    </a:lnTo>
                    <a:lnTo>
                      <a:pt x="1475037" y="2246208"/>
                    </a:lnTo>
                    <a:close/>
                    <a:moveTo>
                      <a:pt x="1890343" y="1591261"/>
                    </a:moveTo>
                    <a:lnTo>
                      <a:pt x="2140794" y="1735859"/>
                    </a:lnTo>
                    <a:lnTo>
                      <a:pt x="2132863" y="1748915"/>
                    </a:lnTo>
                    <a:lnTo>
                      <a:pt x="1883112" y="1604721"/>
                    </a:lnTo>
                    <a:close/>
                    <a:moveTo>
                      <a:pt x="1934589" y="1500527"/>
                    </a:moveTo>
                    <a:lnTo>
                      <a:pt x="2325413" y="1663714"/>
                    </a:lnTo>
                    <a:lnTo>
                      <a:pt x="2319529" y="1677807"/>
                    </a:lnTo>
                    <a:lnTo>
                      <a:pt x="1928334" y="1514465"/>
                    </a:lnTo>
                    <a:close/>
                    <a:moveTo>
                      <a:pt x="1296758" y="1987081"/>
                    </a:moveTo>
                    <a:lnTo>
                      <a:pt x="1311855" y="1984732"/>
                    </a:lnTo>
                    <a:lnTo>
                      <a:pt x="1365995" y="2405187"/>
                    </a:lnTo>
                    <a:lnTo>
                      <a:pt x="1350847" y="2407138"/>
                    </a:lnTo>
                    <a:close/>
                    <a:moveTo>
                      <a:pt x="1195932" y="1995746"/>
                    </a:moveTo>
                    <a:lnTo>
                      <a:pt x="1211204" y="1995179"/>
                    </a:lnTo>
                    <a:lnTo>
                      <a:pt x="1211204" y="2281649"/>
                    </a:lnTo>
                    <a:lnTo>
                      <a:pt x="1203568" y="2282034"/>
                    </a:lnTo>
                    <a:lnTo>
                      <a:pt x="1195932" y="2281649"/>
                    </a:lnTo>
                    <a:close/>
                    <a:moveTo>
                      <a:pt x="1968060" y="1400508"/>
                    </a:moveTo>
                    <a:lnTo>
                      <a:pt x="2246208" y="1475038"/>
                    </a:lnTo>
                    <a:lnTo>
                      <a:pt x="2242404" y="1489831"/>
                    </a:lnTo>
                    <a:lnTo>
                      <a:pt x="1963516" y="1415103"/>
                    </a:lnTo>
                    <a:close/>
                    <a:moveTo>
                      <a:pt x="1090481" y="1986840"/>
                    </a:moveTo>
                    <a:lnTo>
                      <a:pt x="1097951" y="1988584"/>
                    </a:lnTo>
                    <a:lnTo>
                      <a:pt x="1105617" y="1988876"/>
                    </a:lnTo>
                    <a:lnTo>
                      <a:pt x="1049458" y="2406281"/>
                    </a:lnTo>
                    <a:lnTo>
                      <a:pt x="1034322" y="2404245"/>
                    </a:lnTo>
                    <a:close/>
                    <a:moveTo>
                      <a:pt x="1988876" y="1301520"/>
                    </a:moveTo>
                    <a:lnTo>
                      <a:pt x="2406281" y="1357679"/>
                    </a:lnTo>
                    <a:lnTo>
                      <a:pt x="2404244" y="1372815"/>
                    </a:lnTo>
                    <a:lnTo>
                      <a:pt x="1986840" y="1316657"/>
                    </a:lnTo>
                    <a:lnTo>
                      <a:pt x="1988583" y="1309187"/>
                    </a:lnTo>
                    <a:close/>
                    <a:moveTo>
                      <a:pt x="992036" y="1963517"/>
                    </a:moveTo>
                    <a:lnTo>
                      <a:pt x="1006629" y="1968061"/>
                    </a:lnTo>
                    <a:lnTo>
                      <a:pt x="932100" y="2246208"/>
                    </a:lnTo>
                    <a:lnTo>
                      <a:pt x="917308" y="2242405"/>
                    </a:lnTo>
                    <a:close/>
                    <a:moveTo>
                      <a:pt x="1995178" y="1195933"/>
                    </a:moveTo>
                    <a:lnTo>
                      <a:pt x="2281649" y="1195933"/>
                    </a:lnTo>
                    <a:lnTo>
                      <a:pt x="2282034" y="1203569"/>
                    </a:lnTo>
                    <a:lnTo>
                      <a:pt x="2281649" y="1211206"/>
                    </a:lnTo>
                    <a:lnTo>
                      <a:pt x="1995745" y="1211206"/>
                    </a:lnTo>
                    <a:close/>
                    <a:moveTo>
                      <a:pt x="1984731" y="1095284"/>
                    </a:moveTo>
                    <a:lnTo>
                      <a:pt x="2405186" y="1041144"/>
                    </a:lnTo>
                    <a:lnTo>
                      <a:pt x="2407137" y="1056290"/>
                    </a:lnTo>
                    <a:lnTo>
                      <a:pt x="1987080" y="1110379"/>
                    </a:lnTo>
                    <a:close/>
                    <a:moveTo>
                      <a:pt x="892672" y="1928335"/>
                    </a:moveTo>
                    <a:lnTo>
                      <a:pt x="906611" y="1934590"/>
                    </a:lnTo>
                    <a:lnTo>
                      <a:pt x="743425" y="2325414"/>
                    </a:lnTo>
                    <a:lnTo>
                      <a:pt x="729331" y="2319529"/>
                    </a:lnTo>
                    <a:close/>
                    <a:moveTo>
                      <a:pt x="802416" y="1883113"/>
                    </a:moveTo>
                    <a:lnTo>
                      <a:pt x="815877" y="1890344"/>
                    </a:lnTo>
                    <a:lnTo>
                      <a:pt x="671279" y="2140796"/>
                    </a:lnTo>
                    <a:lnTo>
                      <a:pt x="658223" y="2132863"/>
                    </a:lnTo>
                    <a:close/>
                    <a:moveTo>
                      <a:pt x="1966260" y="991301"/>
                    </a:moveTo>
                    <a:lnTo>
                      <a:pt x="2242405" y="917309"/>
                    </a:lnTo>
                    <a:lnTo>
                      <a:pt x="2246208" y="932101"/>
                    </a:lnTo>
                    <a:lnTo>
                      <a:pt x="1969840" y="1006153"/>
                    </a:lnTo>
                    <a:close/>
                    <a:moveTo>
                      <a:pt x="1932557" y="895779"/>
                    </a:moveTo>
                    <a:lnTo>
                      <a:pt x="2322203" y="735676"/>
                    </a:lnTo>
                    <a:lnTo>
                      <a:pt x="2328008" y="749803"/>
                    </a:lnTo>
                    <a:lnTo>
                      <a:pt x="1938504" y="909846"/>
                    </a:lnTo>
                    <a:close/>
                    <a:moveTo>
                      <a:pt x="714051" y="1825286"/>
                    </a:moveTo>
                    <a:lnTo>
                      <a:pt x="726047" y="1834740"/>
                    </a:lnTo>
                    <a:lnTo>
                      <a:pt x="468748" y="2168094"/>
                    </a:lnTo>
                    <a:lnTo>
                      <a:pt x="456659" y="2158762"/>
                    </a:lnTo>
                    <a:close/>
                    <a:moveTo>
                      <a:pt x="638245" y="1758093"/>
                    </a:moveTo>
                    <a:lnTo>
                      <a:pt x="644611" y="1765080"/>
                    </a:lnTo>
                    <a:lnTo>
                      <a:pt x="649147" y="1768790"/>
                    </a:lnTo>
                    <a:lnTo>
                      <a:pt x="446636" y="1971302"/>
                    </a:lnTo>
                    <a:lnTo>
                      <a:pt x="440978" y="1966159"/>
                    </a:lnTo>
                    <a:lnTo>
                      <a:pt x="435836" y="1960502"/>
                    </a:lnTo>
                    <a:close/>
                    <a:moveTo>
                      <a:pt x="1884928" y="801368"/>
                    </a:moveTo>
                    <a:lnTo>
                      <a:pt x="2132863" y="658223"/>
                    </a:lnTo>
                    <a:lnTo>
                      <a:pt x="2140794" y="671279"/>
                    </a:lnTo>
                    <a:lnTo>
                      <a:pt x="1892773" y="814474"/>
                    </a:lnTo>
                    <a:close/>
                    <a:moveTo>
                      <a:pt x="1828403" y="717325"/>
                    </a:moveTo>
                    <a:lnTo>
                      <a:pt x="2162987" y="462095"/>
                    </a:lnTo>
                    <a:lnTo>
                      <a:pt x="2172250" y="474239"/>
                    </a:lnTo>
                    <a:lnTo>
                      <a:pt x="1837666" y="729468"/>
                    </a:lnTo>
                    <a:lnTo>
                      <a:pt x="1833340" y="723163"/>
                    </a:lnTo>
                    <a:close/>
                    <a:moveTo>
                      <a:pt x="234886" y="1932900"/>
                    </a:moveTo>
                    <a:lnTo>
                      <a:pt x="569471" y="1677670"/>
                    </a:lnTo>
                    <a:lnTo>
                      <a:pt x="573796" y="1683975"/>
                    </a:lnTo>
                    <a:lnTo>
                      <a:pt x="578735" y="1689813"/>
                    </a:lnTo>
                    <a:lnTo>
                      <a:pt x="244150" y="1945043"/>
                    </a:lnTo>
                    <a:close/>
                    <a:moveTo>
                      <a:pt x="266342" y="1735860"/>
                    </a:moveTo>
                    <a:lnTo>
                      <a:pt x="514363" y="1592665"/>
                    </a:lnTo>
                    <a:lnTo>
                      <a:pt x="522208" y="1605770"/>
                    </a:lnTo>
                    <a:lnTo>
                      <a:pt x="274274" y="1748916"/>
                    </a:lnTo>
                    <a:close/>
                    <a:moveTo>
                      <a:pt x="1960501" y="435837"/>
                    </a:moveTo>
                    <a:lnTo>
                      <a:pt x="1966159" y="440979"/>
                    </a:lnTo>
                    <a:lnTo>
                      <a:pt x="1971301" y="446637"/>
                    </a:lnTo>
                    <a:lnTo>
                      <a:pt x="1768891" y="649046"/>
                    </a:lnTo>
                    <a:lnTo>
                      <a:pt x="1762525" y="642058"/>
                    </a:lnTo>
                    <a:lnTo>
                      <a:pt x="1757990" y="638348"/>
                    </a:lnTo>
                    <a:close/>
                    <a:moveTo>
                      <a:pt x="1938389" y="239045"/>
                    </a:moveTo>
                    <a:lnTo>
                      <a:pt x="1950479" y="248377"/>
                    </a:lnTo>
                    <a:lnTo>
                      <a:pt x="1693086" y="581852"/>
                    </a:lnTo>
                    <a:lnTo>
                      <a:pt x="1681090" y="572398"/>
                    </a:lnTo>
                    <a:close/>
                    <a:moveTo>
                      <a:pt x="79129" y="1657336"/>
                    </a:moveTo>
                    <a:lnTo>
                      <a:pt x="468633" y="1497292"/>
                    </a:lnTo>
                    <a:lnTo>
                      <a:pt x="474580" y="1511360"/>
                    </a:lnTo>
                    <a:lnTo>
                      <a:pt x="84934" y="1671462"/>
                    </a:lnTo>
                    <a:close/>
                    <a:moveTo>
                      <a:pt x="160929" y="1475039"/>
                    </a:moveTo>
                    <a:lnTo>
                      <a:pt x="437296" y="1400986"/>
                    </a:lnTo>
                    <a:lnTo>
                      <a:pt x="440876" y="1415837"/>
                    </a:lnTo>
                    <a:lnTo>
                      <a:pt x="164732" y="1489830"/>
                    </a:lnTo>
                    <a:close/>
                    <a:moveTo>
                      <a:pt x="1735859" y="266344"/>
                    </a:moveTo>
                    <a:lnTo>
                      <a:pt x="1748915" y="274276"/>
                    </a:lnTo>
                    <a:lnTo>
                      <a:pt x="1604721" y="524026"/>
                    </a:lnTo>
                    <a:lnTo>
                      <a:pt x="1591261" y="516794"/>
                    </a:lnTo>
                    <a:close/>
                    <a:moveTo>
                      <a:pt x="1663713" y="81725"/>
                    </a:moveTo>
                    <a:lnTo>
                      <a:pt x="1677806" y="87609"/>
                    </a:lnTo>
                    <a:lnTo>
                      <a:pt x="1514465" y="478804"/>
                    </a:lnTo>
                    <a:lnTo>
                      <a:pt x="1500526" y="472548"/>
                    </a:lnTo>
                    <a:close/>
                    <a:moveTo>
                      <a:pt x="0" y="1350847"/>
                    </a:moveTo>
                    <a:lnTo>
                      <a:pt x="420056" y="1296759"/>
                    </a:lnTo>
                    <a:lnTo>
                      <a:pt x="422405" y="1311854"/>
                    </a:lnTo>
                    <a:lnTo>
                      <a:pt x="1951" y="1365994"/>
                    </a:lnTo>
                    <a:close/>
                    <a:moveTo>
                      <a:pt x="125488" y="1195933"/>
                    </a:moveTo>
                    <a:lnTo>
                      <a:pt x="411391" y="1195933"/>
                    </a:lnTo>
                    <a:lnTo>
                      <a:pt x="411958" y="1211206"/>
                    </a:lnTo>
                    <a:lnTo>
                      <a:pt x="125488" y="1211206"/>
                    </a:lnTo>
                    <a:lnTo>
                      <a:pt x="125102" y="1203569"/>
                    </a:lnTo>
                    <a:close/>
                    <a:moveTo>
                      <a:pt x="1475037" y="160931"/>
                    </a:moveTo>
                    <a:lnTo>
                      <a:pt x="1489829" y="164734"/>
                    </a:lnTo>
                    <a:lnTo>
                      <a:pt x="1415102" y="443621"/>
                    </a:lnTo>
                    <a:lnTo>
                      <a:pt x="1400508" y="439077"/>
                    </a:lnTo>
                    <a:close/>
                    <a:moveTo>
                      <a:pt x="164732" y="917309"/>
                    </a:moveTo>
                    <a:lnTo>
                      <a:pt x="443620" y="992037"/>
                    </a:lnTo>
                    <a:lnTo>
                      <a:pt x="439076" y="1006630"/>
                    </a:lnTo>
                    <a:lnTo>
                      <a:pt x="160929" y="932101"/>
                    </a:lnTo>
                    <a:close/>
                    <a:moveTo>
                      <a:pt x="1195932" y="125490"/>
                    </a:moveTo>
                    <a:lnTo>
                      <a:pt x="1203568" y="125104"/>
                    </a:lnTo>
                    <a:lnTo>
                      <a:pt x="1211205" y="125490"/>
                    </a:lnTo>
                    <a:lnTo>
                      <a:pt x="1211205" y="411392"/>
                    </a:lnTo>
                    <a:lnTo>
                      <a:pt x="1195932" y="411959"/>
                    </a:lnTo>
                    <a:close/>
                    <a:moveTo>
                      <a:pt x="1357679" y="856"/>
                    </a:moveTo>
                    <a:lnTo>
                      <a:pt x="1372816" y="2893"/>
                    </a:lnTo>
                    <a:lnTo>
                      <a:pt x="1316657" y="420298"/>
                    </a:lnTo>
                    <a:lnTo>
                      <a:pt x="1309186" y="418554"/>
                    </a:lnTo>
                    <a:lnTo>
                      <a:pt x="1301520" y="418261"/>
                    </a:lnTo>
                    <a:close/>
                    <a:moveTo>
                      <a:pt x="2893" y="1034322"/>
                    </a:moveTo>
                    <a:lnTo>
                      <a:pt x="420297" y="1090480"/>
                    </a:lnTo>
                    <a:lnTo>
                      <a:pt x="418554" y="1097951"/>
                    </a:lnTo>
                    <a:lnTo>
                      <a:pt x="418261" y="1105616"/>
                    </a:lnTo>
                    <a:lnTo>
                      <a:pt x="855" y="1049458"/>
                    </a:lnTo>
                    <a:close/>
                    <a:moveTo>
                      <a:pt x="274274" y="658223"/>
                    </a:moveTo>
                    <a:lnTo>
                      <a:pt x="524025" y="802416"/>
                    </a:lnTo>
                    <a:lnTo>
                      <a:pt x="516793" y="815877"/>
                    </a:lnTo>
                    <a:lnTo>
                      <a:pt x="266342" y="671279"/>
                    </a:lnTo>
                    <a:close/>
                    <a:moveTo>
                      <a:pt x="917308" y="164734"/>
                    </a:moveTo>
                    <a:lnTo>
                      <a:pt x="932100" y="160930"/>
                    </a:lnTo>
                    <a:lnTo>
                      <a:pt x="1006152" y="437297"/>
                    </a:lnTo>
                    <a:lnTo>
                      <a:pt x="991300" y="440877"/>
                    </a:lnTo>
                    <a:close/>
                    <a:moveTo>
                      <a:pt x="1041143" y="1951"/>
                    </a:moveTo>
                    <a:lnTo>
                      <a:pt x="1056290" y="0"/>
                    </a:lnTo>
                    <a:lnTo>
                      <a:pt x="1110379" y="420056"/>
                    </a:lnTo>
                    <a:lnTo>
                      <a:pt x="1095283" y="422406"/>
                    </a:lnTo>
                    <a:close/>
                    <a:moveTo>
                      <a:pt x="87609" y="729331"/>
                    </a:moveTo>
                    <a:lnTo>
                      <a:pt x="478803" y="892672"/>
                    </a:lnTo>
                    <a:lnTo>
                      <a:pt x="472547" y="906611"/>
                    </a:lnTo>
                    <a:lnTo>
                      <a:pt x="81723" y="743424"/>
                    </a:lnTo>
                    <a:lnTo>
                      <a:pt x="84666" y="736377"/>
                    </a:lnTo>
                    <a:close/>
                    <a:moveTo>
                      <a:pt x="446636" y="435837"/>
                    </a:moveTo>
                    <a:lnTo>
                      <a:pt x="649045" y="638246"/>
                    </a:lnTo>
                    <a:lnTo>
                      <a:pt x="642057" y="644612"/>
                    </a:lnTo>
                    <a:lnTo>
                      <a:pt x="638347" y="649147"/>
                    </a:lnTo>
                    <a:lnTo>
                      <a:pt x="435836" y="446636"/>
                    </a:lnTo>
                    <a:lnTo>
                      <a:pt x="440978" y="440979"/>
                    </a:lnTo>
                    <a:close/>
                    <a:moveTo>
                      <a:pt x="658223" y="274275"/>
                    </a:moveTo>
                    <a:lnTo>
                      <a:pt x="671279" y="266343"/>
                    </a:lnTo>
                    <a:lnTo>
                      <a:pt x="814473" y="514363"/>
                    </a:lnTo>
                    <a:lnTo>
                      <a:pt x="801367" y="522209"/>
                    </a:lnTo>
                    <a:close/>
                    <a:moveTo>
                      <a:pt x="735676" y="84934"/>
                    </a:moveTo>
                    <a:lnTo>
                      <a:pt x="749802" y="79129"/>
                    </a:lnTo>
                    <a:lnTo>
                      <a:pt x="909846" y="468633"/>
                    </a:lnTo>
                    <a:lnTo>
                      <a:pt x="895778" y="474580"/>
                    </a:lnTo>
                    <a:close/>
                    <a:moveTo>
                      <a:pt x="248376" y="456659"/>
                    </a:moveTo>
                    <a:lnTo>
                      <a:pt x="581852" y="714051"/>
                    </a:lnTo>
                    <a:lnTo>
                      <a:pt x="572397" y="726047"/>
                    </a:lnTo>
                    <a:lnTo>
                      <a:pt x="239044" y="468748"/>
                    </a:lnTo>
                    <a:lnTo>
                      <a:pt x="243710" y="462704"/>
                    </a:lnTo>
                    <a:close/>
                    <a:moveTo>
                      <a:pt x="462094" y="244150"/>
                    </a:moveTo>
                    <a:lnTo>
                      <a:pt x="474238" y="234887"/>
                    </a:lnTo>
                    <a:lnTo>
                      <a:pt x="729468" y="569472"/>
                    </a:lnTo>
                    <a:lnTo>
                      <a:pt x="723162" y="573797"/>
                    </a:lnTo>
                    <a:lnTo>
                      <a:pt x="717325" y="578735"/>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a:cs typeface="+mn-ea"/>
                  <a:sym typeface="+mn-lt"/>
                </a:endParaRPr>
              </a:p>
            </p:txBody>
          </p:sp>
        </p:grpSp>
        <p:grpSp>
          <p:nvGrpSpPr>
            <p:cNvPr id="10" name="组合 9">
              <a:extLst>
                <a:ext uri="{FF2B5EF4-FFF2-40B4-BE49-F238E27FC236}">
                  <a16:creationId xmlns:a16="http://schemas.microsoft.com/office/drawing/2014/main" xmlns="" id="{9BB3CBA3-D97A-4054-8764-E4450D066DE5}"/>
                </a:ext>
              </a:extLst>
            </p:cNvPr>
            <p:cNvGrpSpPr/>
            <p:nvPr/>
          </p:nvGrpSpPr>
          <p:grpSpPr bwMode="auto">
            <a:xfrm>
              <a:off x="993706" y="242536"/>
              <a:ext cx="3403198" cy="428103"/>
              <a:chOff x="6959303" y="1819501"/>
              <a:chExt cx="2714599" cy="337063"/>
            </a:xfrm>
          </p:grpSpPr>
          <p:sp>
            <p:nvSpPr>
              <p:cNvPr id="11" name="单圆角矩形 14">
                <a:extLst>
                  <a:ext uri="{FF2B5EF4-FFF2-40B4-BE49-F238E27FC236}">
                    <a16:creationId xmlns:a16="http://schemas.microsoft.com/office/drawing/2014/main" xmlns="" id="{75531A43-3534-48A5-8E91-02E44A47333E}"/>
                  </a:ext>
                </a:extLst>
              </p:cNvPr>
              <p:cNvSpPr/>
              <p:nvPr/>
            </p:nvSpPr>
            <p:spPr>
              <a:xfrm>
                <a:off x="6959303" y="1819501"/>
                <a:ext cx="2714599" cy="337063"/>
              </a:xfrm>
              <a:prstGeom prst="round1Rect">
                <a:avLst/>
              </a:prstGeom>
              <a:noFill/>
              <a:ln w="19050" cap="flat" cmpd="sng" algn="ctr">
                <a:solidFill>
                  <a:schemeClr val="tx1">
                    <a:lumMod val="95000"/>
                    <a:lumOff val="5000"/>
                  </a:schemeClr>
                </a:solidFill>
                <a:prstDash val="solid"/>
              </a:ln>
              <a:effectLst/>
              <a:extLst>
                <a:ext uri="{909E8E84-426E-40DD-AFC4-6F175D3DCCD1}">
                  <a14:hiddenFill xmlns:a14="http://schemas.microsoft.com/office/drawing/2010/main">
                    <a:solidFill>
                      <a:schemeClr val="bg1"/>
                    </a:solidFill>
                  </a14:hiddenFill>
                </a:ext>
              </a:extLst>
            </p:spPr>
            <p:txBody>
              <a:bodyPr anchor="ctr"/>
              <a:lstStyle/>
              <a:p>
                <a:pPr algn="ctr" defTabSz="913765">
                  <a:defRPr/>
                </a:pPr>
                <a:endParaRPr lang="zh-CN" altLang="en-US" sz="4000" b="1" kern="0" dirty="0">
                  <a:solidFill>
                    <a:srgbClr val="C00000"/>
                  </a:solidFill>
                  <a:cs typeface="+mn-ea"/>
                  <a:sym typeface="+mn-lt"/>
                </a:endParaRPr>
              </a:p>
            </p:txBody>
          </p:sp>
          <p:sp>
            <p:nvSpPr>
              <p:cNvPr id="12" name="TextBox 49">
                <a:extLst>
                  <a:ext uri="{FF2B5EF4-FFF2-40B4-BE49-F238E27FC236}">
                    <a16:creationId xmlns:a16="http://schemas.microsoft.com/office/drawing/2014/main" xmlns="" id="{508B7FCD-DC73-44D4-AC8F-7BA6E1F972FD}"/>
                  </a:ext>
                </a:extLst>
              </p:cNvPr>
              <p:cNvSpPr txBox="1">
                <a:spLocks noChangeArrowheads="1"/>
              </p:cNvSpPr>
              <p:nvPr/>
            </p:nvSpPr>
            <p:spPr bwMode="auto">
              <a:xfrm>
                <a:off x="7245477" y="1854172"/>
                <a:ext cx="2012297" cy="290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defTabSz="913765" eaLnBrk="1" hangingPunct="1"/>
                <a:r>
                  <a:rPr lang="zh-CN" altLang="en-US" b="1" kern="0" dirty="0">
                    <a:ln/>
                    <a:solidFill>
                      <a:srgbClr val="C00000"/>
                    </a:solidFill>
                    <a:effectLst/>
                    <a:latin typeface="+mn-lt"/>
                    <a:ea typeface="+mn-ea"/>
                    <a:cs typeface="+mn-ea"/>
                    <a:sym typeface="+mn-lt"/>
                  </a:rPr>
                  <a:t>雷锋一生</a:t>
                </a:r>
              </a:p>
            </p:txBody>
          </p:sp>
        </p:grpSp>
      </p:grpSp>
      <p:grpSp>
        <p:nvGrpSpPr>
          <p:cNvPr id="29" name="组合 28">
            <a:extLst>
              <a:ext uri="{FF2B5EF4-FFF2-40B4-BE49-F238E27FC236}">
                <a16:creationId xmlns:a16="http://schemas.microsoft.com/office/drawing/2014/main" xmlns="" id="{56089392-EE89-46AE-B5B8-C761091829F0}"/>
              </a:ext>
            </a:extLst>
          </p:cNvPr>
          <p:cNvGrpSpPr/>
          <p:nvPr/>
        </p:nvGrpSpPr>
        <p:grpSpPr bwMode="auto">
          <a:xfrm>
            <a:off x="1450906" y="1567534"/>
            <a:ext cx="1838526" cy="428103"/>
            <a:chOff x="6959303" y="1819501"/>
            <a:chExt cx="1466521" cy="337063"/>
          </a:xfrm>
          <a:effectLst>
            <a:outerShdw blurRad="50800" dist="38100" dir="2700000" algn="tl" rotWithShape="0">
              <a:prstClr val="black">
                <a:alpha val="40000"/>
              </a:prstClr>
            </a:outerShdw>
          </a:effectLst>
        </p:grpSpPr>
        <p:sp>
          <p:nvSpPr>
            <p:cNvPr id="30" name="单圆角矩形 14">
              <a:extLst>
                <a:ext uri="{FF2B5EF4-FFF2-40B4-BE49-F238E27FC236}">
                  <a16:creationId xmlns:a16="http://schemas.microsoft.com/office/drawing/2014/main" xmlns="" id="{8B9A82F3-32AB-4331-876C-825B238E7381}"/>
                </a:ext>
              </a:extLst>
            </p:cNvPr>
            <p:cNvSpPr/>
            <p:nvPr/>
          </p:nvSpPr>
          <p:spPr>
            <a:xfrm>
              <a:off x="6959303" y="1819501"/>
              <a:ext cx="1466521" cy="337063"/>
            </a:xfrm>
            <a:prstGeom prst="round1Rect">
              <a:avLst/>
            </a:prstGeom>
            <a:solidFill>
              <a:srgbClr val="C00000"/>
            </a:solidFill>
            <a:ln w="25400" cap="flat" cmpd="sng" algn="ctr">
              <a:solidFill>
                <a:srgbClr val="C00000"/>
              </a:solidFill>
              <a:prstDash val="solid"/>
            </a:ln>
            <a:effectLst/>
            <a:extLst/>
          </p:spPr>
          <p:txBody>
            <a:bodyPr anchor="ctr"/>
            <a:lstStyle/>
            <a:p>
              <a:pPr algn="dist" defTabSz="913765">
                <a:defRPr/>
              </a:pPr>
              <a:endParaRPr lang="zh-CN" altLang="en-US" sz="4000" b="1" kern="0" dirty="0">
                <a:solidFill>
                  <a:schemeClr val="bg1"/>
                </a:solidFill>
                <a:effectLst>
                  <a:outerShdw blurRad="38100" dist="38100" dir="2700000" algn="tl">
                    <a:srgbClr val="000000">
                      <a:alpha val="43137"/>
                    </a:srgbClr>
                  </a:outerShdw>
                </a:effectLst>
                <a:cs typeface="+mn-ea"/>
                <a:sym typeface="+mn-lt"/>
              </a:endParaRPr>
            </a:p>
          </p:txBody>
        </p:sp>
        <p:sp>
          <p:nvSpPr>
            <p:cNvPr id="31" name="TextBox 49">
              <a:extLst>
                <a:ext uri="{FF2B5EF4-FFF2-40B4-BE49-F238E27FC236}">
                  <a16:creationId xmlns:a16="http://schemas.microsoft.com/office/drawing/2014/main" xmlns="" id="{5A54DE52-3C73-4044-896F-67261759BAE7}"/>
                </a:ext>
              </a:extLst>
            </p:cNvPr>
            <p:cNvSpPr txBox="1">
              <a:spLocks noChangeArrowheads="1"/>
            </p:cNvSpPr>
            <p:nvPr/>
          </p:nvSpPr>
          <p:spPr bwMode="auto">
            <a:xfrm>
              <a:off x="6987050" y="1842637"/>
              <a:ext cx="1411025" cy="290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defTabSz="913765" eaLnBrk="1" hangingPunct="1"/>
              <a:r>
                <a:rPr lang="zh-CN" altLang="en-US" sz="1800" b="1" kern="0" dirty="0">
                  <a:ln/>
                  <a:solidFill>
                    <a:schemeClr val="bg1"/>
                  </a:solidFill>
                  <a:effectLst>
                    <a:outerShdw blurRad="38100" dist="38100" dir="2700000" algn="tl">
                      <a:srgbClr val="000000">
                        <a:alpha val="43137"/>
                      </a:srgbClr>
                    </a:outerShdw>
                  </a:effectLst>
                  <a:latin typeface="+mn-lt"/>
                  <a:ea typeface="+mn-ea"/>
                  <a:cs typeface="+mn-ea"/>
                  <a:sym typeface="+mn-lt"/>
                </a:rPr>
                <a:t>因公殉职</a:t>
              </a:r>
            </a:p>
          </p:txBody>
        </p:sp>
      </p:grpSp>
      <p:sp>
        <p:nvSpPr>
          <p:cNvPr id="28" name="矩形 2">
            <a:extLst>
              <a:ext uri="{FF2B5EF4-FFF2-40B4-BE49-F238E27FC236}">
                <a16:creationId xmlns:a16="http://schemas.microsoft.com/office/drawing/2014/main" xmlns="" id="{81FBF363-3871-445C-92B8-2731C060D6CA}"/>
              </a:ext>
            </a:extLst>
          </p:cNvPr>
          <p:cNvSpPr>
            <a:spLocks noChangeArrowheads="1"/>
          </p:cNvSpPr>
          <p:nvPr/>
        </p:nvSpPr>
        <p:spPr bwMode="auto">
          <a:xfrm>
            <a:off x="1352472" y="2199335"/>
            <a:ext cx="975761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 typeface="Arial" panose="020B0604020202020204" pitchFamily="34" charset="0"/>
              <a:buNone/>
            </a:pPr>
            <a:r>
              <a:rPr lang="en-US" altLang="zh-CN" sz="1600" b="1" dirty="0">
                <a:latin typeface="+mn-lt"/>
                <a:ea typeface="+mn-ea"/>
                <a:cs typeface="+mn-ea"/>
                <a:sym typeface="+mn-lt"/>
              </a:rPr>
              <a:t>   1962</a:t>
            </a:r>
            <a:r>
              <a:rPr lang="zh-CN" altLang="en-US" sz="1600" b="1" dirty="0">
                <a:latin typeface="+mn-lt"/>
                <a:ea typeface="+mn-ea"/>
                <a:cs typeface="+mn-ea"/>
                <a:sym typeface="+mn-lt"/>
              </a:rPr>
              <a:t>年</a:t>
            </a:r>
            <a:r>
              <a:rPr lang="en-US" altLang="zh-CN" sz="1600" b="1" dirty="0">
                <a:latin typeface="+mn-lt"/>
                <a:ea typeface="+mn-ea"/>
                <a:cs typeface="+mn-ea"/>
                <a:sym typeface="+mn-lt"/>
              </a:rPr>
              <a:t>8</a:t>
            </a:r>
            <a:r>
              <a:rPr lang="zh-CN" altLang="en-US" sz="1600" b="1" dirty="0">
                <a:latin typeface="+mn-lt"/>
                <a:ea typeface="+mn-ea"/>
                <a:cs typeface="+mn-ea"/>
                <a:sym typeface="+mn-lt"/>
              </a:rPr>
              <a:t>月</a:t>
            </a:r>
            <a:r>
              <a:rPr lang="en-US" altLang="zh-CN" sz="1600" b="1" dirty="0">
                <a:latin typeface="+mn-lt"/>
                <a:ea typeface="+mn-ea"/>
                <a:cs typeface="+mn-ea"/>
                <a:sym typeface="+mn-lt"/>
              </a:rPr>
              <a:t>15</a:t>
            </a:r>
            <a:r>
              <a:rPr lang="zh-CN" altLang="en-US" sz="1600" b="1" dirty="0">
                <a:latin typeface="+mn-lt"/>
                <a:ea typeface="+mn-ea"/>
                <a:cs typeface="+mn-ea"/>
                <a:sym typeface="+mn-lt"/>
              </a:rPr>
              <a:t>日上午</a:t>
            </a:r>
            <a:r>
              <a:rPr lang="en-US" altLang="zh-CN" sz="1600" b="1" dirty="0">
                <a:latin typeface="+mn-lt"/>
                <a:ea typeface="+mn-ea"/>
                <a:cs typeface="+mn-ea"/>
                <a:sym typeface="+mn-lt"/>
              </a:rPr>
              <a:t>8</a:t>
            </a:r>
            <a:r>
              <a:rPr lang="zh-CN" altLang="en-US" sz="1600" b="1" dirty="0">
                <a:latin typeface="+mn-lt"/>
                <a:ea typeface="+mn-ea"/>
                <a:cs typeface="+mn-ea"/>
                <a:sym typeface="+mn-lt"/>
              </a:rPr>
              <a:t>点多钟</a:t>
            </a:r>
            <a:r>
              <a:rPr lang="en-US" altLang="zh-CN" sz="1600" b="1" dirty="0">
                <a:latin typeface="+mn-lt"/>
                <a:ea typeface="+mn-ea"/>
                <a:cs typeface="+mn-ea"/>
                <a:sym typeface="+mn-lt"/>
              </a:rPr>
              <a:t>,</a:t>
            </a:r>
            <a:r>
              <a:rPr lang="zh-CN" altLang="en-US" sz="1600" b="1" dirty="0">
                <a:latin typeface="+mn-lt"/>
                <a:ea typeface="+mn-ea"/>
                <a:cs typeface="+mn-ea"/>
                <a:sym typeface="+mn-lt"/>
              </a:rPr>
              <a:t>雷锋和他的助手乔安山驾车从工地回到驻地， 发现车身上溅了许多泥水</a:t>
            </a:r>
            <a:r>
              <a:rPr lang="en-US" altLang="zh-CN" sz="1600" b="1" dirty="0">
                <a:latin typeface="+mn-lt"/>
                <a:ea typeface="+mn-ea"/>
                <a:cs typeface="+mn-ea"/>
                <a:sym typeface="+mn-lt"/>
              </a:rPr>
              <a:t>,</a:t>
            </a:r>
            <a:r>
              <a:rPr lang="zh-CN" altLang="en-US" sz="1600" b="1" dirty="0">
                <a:latin typeface="+mn-lt"/>
                <a:ea typeface="+mn-ea"/>
                <a:cs typeface="+mn-ea"/>
                <a:sym typeface="+mn-lt"/>
              </a:rPr>
              <a:t>便不顾长途行车的疲劳</a:t>
            </a:r>
            <a:r>
              <a:rPr lang="en-US" altLang="zh-CN" sz="1600" b="1" dirty="0">
                <a:latin typeface="+mn-lt"/>
                <a:ea typeface="+mn-ea"/>
                <a:cs typeface="+mn-ea"/>
                <a:sym typeface="+mn-lt"/>
              </a:rPr>
              <a:t>,</a:t>
            </a:r>
            <a:r>
              <a:rPr lang="zh-CN" altLang="en-US" sz="1600" b="1" dirty="0">
                <a:latin typeface="+mn-lt"/>
                <a:ea typeface="+mn-ea"/>
                <a:cs typeface="+mn-ea"/>
                <a:sym typeface="+mn-lt"/>
              </a:rPr>
              <a:t>立即让乔安山发动车到空地去洗车</a:t>
            </a:r>
            <a:r>
              <a:rPr lang="en-US" altLang="zh-CN" sz="1600" b="1" dirty="0">
                <a:latin typeface="+mn-lt"/>
                <a:ea typeface="+mn-ea"/>
                <a:cs typeface="+mn-ea"/>
                <a:sym typeface="+mn-lt"/>
              </a:rPr>
              <a:t>.</a:t>
            </a:r>
            <a:r>
              <a:rPr lang="zh-CN" altLang="en-US" sz="1600" b="1" dirty="0">
                <a:latin typeface="+mn-lt"/>
                <a:ea typeface="+mn-ea"/>
                <a:cs typeface="+mn-ea"/>
                <a:sym typeface="+mn-lt"/>
              </a:rPr>
              <a:t>经过营房前一段比较窄的过道</a:t>
            </a:r>
            <a:r>
              <a:rPr lang="en-US" altLang="zh-CN" sz="1600" b="1" dirty="0">
                <a:latin typeface="+mn-lt"/>
                <a:ea typeface="+mn-ea"/>
                <a:cs typeface="+mn-ea"/>
                <a:sym typeface="+mn-lt"/>
              </a:rPr>
              <a:t>,</a:t>
            </a:r>
            <a:r>
              <a:rPr lang="zh-CN" altLang="en-US" sz="1600" b="1" dirty="0">
                <a:latin typeface="+mn-lt"/>
                <a:ea typeface="+mn-ea"/>
                <a:cs typeface="+mn-ea"/>
                <a:sym typeface="+mn-lt"/>
              </a:rPr>
              <a:t>为安全起见</a:t>
            </a:r>
            <a:r>
              <a:rPr lang="en-US" altLang="zh-CN" sz="1600" b="1" dirty="0">
                <a:latin typeface="+mn-lt"/>
                <a:ea typeface="+mn-ea"/>
                <a:cs typeface="+mn-ea"/>
                <a:sym typeface="+mn-lt"/>
              </a:rPr>
              <a:t>,</a:t>
            </a:r>
            <a:r>
              <a:rPr lang="zh-CN" altLang="en-US" sz="1600" b="1" dirty="0">
                <a:latin typeface="+mn-lt"/>
                <a:ea typeface="+mn-ea"/>
                <a:cs typeface="+mn-ea"/>
                <a:sym typeface="+mn-lt"/>
              </a:rPr>
              <a:t>雷锋站在过道边上</a:t>
            </a:r>
            <a:r>
              <a:rPr lang="en-US" altLang="zh-CN" sz="1600" b="1" dirty="0">
                <a:latin typeface="+mn-lt"/>
                <a:ea typeface="+mn-ea"/>
                <a:cs typeface="+mn-ea"/>
                <a:sym typeface="+mn-lt"/>
              </a:rPr>
              <a:t>,</a:t>
            </a:r>
            <a:r>
              <a:rPr lang="zh-CN" altLang="en-US" sz="1600" b="1" dirty="0">
                <a:latin typeface="+mn-lt"/>
                <a:ea typeface="+mn-ea"/>
                <a:cs typeface="+mn-ea"/>
                <a:sym typeface="+mn-lt"/>
              </a:rPr>
              <a:t>扬着手臂指挥小乔倒车转弯</a:t>
            </a:r>
            <a:r>
              <a:rPr lang="en-US" altLang="zh-CN" sz="1600" b="1" dirty="0">
                <a:latin typeface="+mn-lt"/>
                <a:ea typeface="+mn-ea"/>
                <a:cs typeface="+mn-ea"/>
                <a:sym typeface="+mn-lt"/>
              </a:rPr>
              <a:t>;"</a:t>
            </a:r>
            <a:r>
              <a:rPr lang="zh-CN" altLang="en-US" sz="1600" b="1" dirty="0">
                <a:latin typeface="+mn-lt"/>
                <a:ea typeface="+mn-ea"/>
                <a:cs typeface="+mn-ea"/>
                <a:sym typeface="+mn-lt"/>
              </a:rPr>
              <a:t>向左</a:t>
            </a:r>
            <a:r>
              <a:rPr lang="en-US" altLang="zh-CN" sz="1600" b="1" dirty="0">
                <a:latin typeface="+mn-lt"/>
                <a:ea typeface="+mn-ea"/>
                <a:cs typeface="+mn-ea"/>
                <a:sym typeface="+mn-lt"/>
              </a:rPr>
              <a:t>,</a:t>
            </a:r>
            <a:r>
              <a:rPr lang="zh-CN" altLang="en-US" sz="1600" b="1" dirty="0">
                <a:latin typeface="+mn-lt"/>
                <a:ea typeface="+mn-ea"/>
                <a:cs typeface="+mn-ea"/>
                <a:sym typeface="+mn-lt"/>
              </a:rPr>
              <a:t>向左</a:t>
            </a:r>
            <a:r>
              <a:rPr lang="en-US" altLang="zh-CN" sz="1600" b="1" dirty="0">
                <a:latin typeface="+mn-lt"/>
                <a:ea typeface="+mn-ea"/>
                <a:cs typeface="+mn-ea"/>
                <a:sym typeface="+mn-lt"/>
              </a:rPr>
              <a:t>……</a:t>
            </a:r>
            <a:r>
              <a:rPr lang="zh-CN" altLang="en-US" sz="1600" b="1" dirty="0">
                <a:latin typeface="+mn-lt"/>
                <a:ea typeface="+mn-ea"/>
                <a:cs typeface="+mn-ea"/>
                <a:sym typeface="+mn-lt"/>
              </a:rPr>
              <a:t>倒</a:t>
            </a:r>
            <a:r>
              <a:rPr lang="en-US" altLang="zh-CN" sz="1600" b="1" dirty="0">
                <a:latin typeface="+mn-lt"/>
                <a:ea typeface="+mn-ea"/>
                <a:cs typeface="+mn-ea"/>
                <a:sym typeface="+mn-lt"/>
              </a:rPr>
              <a:t>!</a:t>
            </a:r>
            <a:r>
              <a:rPr lang="zh-CN" altLang="en-US" sz="1600" b="1" dirty="0">
                <a:latin typeface="+mn-lt"/>
                <a:ea typeface="+mn-ea"/>
                <a:cs typeface="+mn-ea"/>
                <a:sym typeface="+mn-lt"/>
              </a:rPr>
              <a:t>倒</a:t>
            </a:r>
            <a:r>
              <a:rPr lang="en-US" altLang="zh-CN" sz="1600" b="1" dirty="0">
                <a:latin typeface="+mn-lt"/>
                <a:ea typeface="+mn-ea"/>
                <a:cs typeface="+mn-ea"/>
                <a:sym typeface="+mn-lt"/>
              </a:rPr>
              <a:t>!"</a:t>
            </a:r>
            <a:r>
              <a:rPr lang="zh-CN" altLang="en-US" sz="1600" b="1" dirty="0">
                <a:latin typeface="+mn-lt"/>
                <a:ea typeface="+mn-ea"/>
                <a:cs typeface="+mn-ea"/>
                <a:sym typeface="+mn-lt"/>
              </a:rPr>
              <a:t>汽车突然左后轮滑进了路边水沟</a:t>
            </a:r>
            <a:r>
              <a:rPr lang="en-US" altLang="zh-CN" sz="1600" b="1" dirty="0">
                <a:latin typeface="+mn-lt"/>
                <a:ea typeface="+mn-ea"/>
                <a:cs typeface="+mn-ea"/>
                <a:sym typeface="+mn-lt"/>
              </a:rPr>
              <a:t>,</a:t>
            </a:r>
            <a:r>
              <a:rPr lang="zh-CN" altLang="en-US" sz="1600" b="1" dirty="0">
                <a:latin typeface="+mn-lt"/>
                <a:ea typeface="+mn-ea"/>
                <a:cs typeface="+mn-ea"/>
                <a:sym typeface="+mn-lt"/>
              </a:rPr>
              <a:t>车身猛一摇晃</a:t>
            </a:r>
            <a:r>
              <a:rPr lang="en-US" altLang="zh-CN" sz="1600" b="1" dirty="0">
                <a:latin typeface="+mn-lt"/>
                <a:ea typeface="+mn-ea"/>
                <a:cs typeface="+mn-ea"/>
                <a:sym typeface="+mn-lt"/>
              </a:rPr>
              <a:t>,</a:t>
            </a:r>
            <a:r>
              <a:rPr lang="zh-CN" altLang="en-US" sz="1600" b="1" dirty="0">
                <a:latin typeface="+mn-lt"/>
                <a:ea typeface="+mn-ea"/>
                <a:cs typeface="+mn-ea"/>
                <a:sym typeface="+mn-lt"/>
              </a:rPr>
              <a:t>骤然碰倒了一根平常晒衣服被子用的方木杆子</a:t>
            </a:r>
            <a:r>
              <a:rPr lang="en-US" altLang="zh-CN" sz="1600" b="1" dirty="0">
                <a:latin typeface="+mn-lt"/>
                <a:ea typeface="+mn-ea"/>
                <a:cs typeface="+mn-ea"/>
                <a:sym typeface="+mn-lt"/>
              </a:rPr>
              <a:t>,</a:t>
            </a:r>
            <a:r>
              <a:rPr lang="zh-CN" altLang="en-US" sz="1600" b="1" dirty="0">
                <a:latin typeface="+mn-lt"/>
                <a:ea typeface="+mn-ea"/>
                <a:cs typeface="+mn-ea"/>
                <a:sym typeface="+mn-lt"/>
              </a:rPr>
              <a:t>雷锋不幸被倒下来的方木杆子砸在太阳穴上</a:t>
            </a:r>
            <a:r>
              <a:rPr lang="en-US" altLang="zh-CN" sz="1600" b="1" dirty="0">
                <a:latin typeface="+mn-lt"/>
                <a:ea typeface="+mn-ea"/>
                <a:cs typeface="+mn-ea"/>
                <a:sym typeface="+mn-lt"/>
              </a:rPr>
              <a:t>,</a:t>
            </a:r>
            <a:r>
              <a:rPr lang="zh-CN" altLang="en-US" sz="1600" b="1" dirty="0">
                <a:latin typeface="+mn-lt"/>
                <a:ea typeface="+mn-ea"/>
                <a:cs typeface="+mn-ea"/>
                <a:sym typeface="+mn-lt"/>
              </a:rPr>
              <a:t>当场扑倒在地</a:t>
            </a:r>
            <a:r>
              <a:rPr lang="en-US" altLang="zh-CN" sz="1600" b="1" dirty="0">
                <a:latin typeface="+mn-lt"/>
                <a:ea typeface="+mn-ea"/>
                <a:cs typeface="+mn-ea"/>
                <a:sym typeface="+mn-lt"/>
              </a:rPr>
              <a:t>,</a:t>
            </a:r>
            <a:r>
              <a:rPr lang="zh-CN" altLang="en-US" sz="1600" b="1" dirty="0">
                <a:latin typeface="+mn-lt"/>
                <a:ea typeface="+mn-ea"/>
                <a:cs typeface="+mn-ea"/>
                <a:sym typeface="+mn-lt"/>
              </a:rPr>
              <a:t>昏过去</a:t>
            </a:r>
            <a:r>
              <a:rPr lang="en-US" altLang="zh-CN" sz="1600" b="1" dirty="0">
                <a:latin typeface="+mn-lt"/>
                <a:ea typeface="+mn-ea"/>
                <a:cs typeface="+mn-ea"/>
                <a:sym typeface="+mn-lt"/>
              </a:rPr>
              <a:t>…… </a:t>
            </a:r>
            <a:endParaRPr lang="zh-CN" altLang="en-US" sz="1600" b="1" dirty="0">
              <a:latin typeface="+mn-lt"/>
              <a:ea typeface="+mn-ea"/>
              <a:cs typeface="+mn-ea"/>
              <a:sym typeface="+mn-lt"/>
            </a:endParaRPr>
          </a:p>
        </p:txBody>
      </p:sp>
      <p:sp>
        <p:nvSpPr>
          <p:cNvPr id="32" name="矩形 1">
            <a:extLst>
              <a:ext uri="{FF2B5EF4-FFF2-40B4-BE49-F238E27FC236}">
                <a16:creationId xmlns:a16="http://schemas.microsoft.com/office/drawing/2014/main" xmlns="" id="{D1DA979D-3224-4883-A3FE-8D058730E903}"/>
              </a:ext>
            </a:extLst>
          </p:cNvPr>
          <p:cNvSpPr>
            <a:spLocks noChangeArrowheads="1"/>
          </p:cNvSpPr>
          <p:nvPr/>
        </p:nvSpPr>
        <p:spPr bwMode="auto">
          <a:xfrm>
            <a:off x="1437937" y="4092991"/>
            <a:ext cx="9672154" cy="418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85750" indent="-285750" eaLnBrk="1" hangingPunct="1">
              <a:lnSpc>
                <a:spcPct val="150000"/>
              </a:lnSpc>
              <a:spcBef>
                <a:spcPct val="0"/>
              </a:spcBef>
              <a:buFont typeface="Wingdings" panose="05000000000000000000" pitchFamily="2" charset="2"/>
              <a:buChar char="n"/>
            </a:pPr>
            <a:r>
              <a:rPr lang="en-US" altLang="zh-CN" sz="1600" b="1" dirty="0">
                <a:latin typeface="+mn-lt"/>
                <a:ea typeface="+mn-ea"/>
                <a:cs typeface="+mn-ea"/>
                <a:sym typeface="+mn-lt"/>
              </a:rPr>
              <a:t> 1962</a:t>
            </a:r>
            <a:r>
              <a:rPr lang="zh-CN" altLang="en-US" sz="1600" b="1" dirty="0">
                <a:latin typeface="+mn-lt"/>
                <a:ea typeface="+mn-ea"/>
                <a:cs typeface="+mn-ea"/>
                <a:sym typeface="+mn-lt"/>
              </a:rPr>
              <a:t>年</a:t>
            </a:r>
            <a:r>
              <a:rPr lang="en-US" altLang="zh-CN" sz="1600" b="1" dirty="0">
                <a:latin typeface="+mn-lt"/>
                <a:ea typeface="+mn-ea"/>
                <a:cs typeface="+mn-ea"/>
                <a:sym typeface="+mn-lt"/>
              </a:rPr>
              <a:t>8</a:t>
            </a:r>
            <a:r>
              <a:rPr lang="zh-CN" altLang="en-US" sz="1600" b="1" dirty="0">
                <a:latin typeface="+mn-lt"/>
                <a:ea typeface="+mn-ea"/>
                <a:cs typeface="+mn-ea"/>
                <a:sym typeface="+mn-lt"/>
              </a:rPr>
              <a:t>月</a:t>
            </a:r>
            <a:r>
              <a:rPr lang="en-US" altLang="zh-CN" sz="1600" b="1" dirty="0">
                <a:latin typeface="+mn-lt"/>
                <a:ea typeface="+mn-ea"/>
                <a:cs typeface="+mn-ea"/>
                <a:sym typeface="+mn-lt"/>
              </a:rPr>
              <a:t>17</a:t>
            </a:r>
            <a:r>
              <a:rPr lang="zh-CN" altLang="en-US" sz="1600" b="1" dirty="0">
                <a:latin typeface="+mn-lt"/>
                <a:ea typeface="+mn-ea"/>
                <a:cs typeface="+mn-ea"/>
                <a:sym typeface="+mn-lt"/>
              </a:rPr>
              <a:t>日</a:t>
            </a:r>
            <a:r>
              <a:rPr lang="en-US" altLang="zh-CN" sz="1600" b="1" dirty="0">
                <a:latin typeface="+mn-lt"/>
                <a:ea typeface="+mn-ea"/>
                <a:cs typeface="+mn-ea"/>
                <a:sym typeface="+mn-lt"/>
              </a:rPr>
              <a:t>,</a:t>
            </a:r>
            <a:r>
              <a:rPr lang="zh-CN" altLang="en-US" sz="1600" b="1" dirty="0">
                <a:latin typeface="+mn-lt"/>
                <a:ea typeface="+mn-ea"/>
                <a:cs typeface="+mn-ea"/>
                <a:sym typeface="+mn-lt"/>
              </a:rPr>
              <a:t>在抚顺市望花区政府礼堂召开隆重的追悼会</a:t>
            </a:r>
            <a:r>
              <a:rPr lang="en-US" altLang="zh-CN" sz="1600" b="1" dirty="0">
                <a:latin typeface="+mn-lt"/>
                <a:ea typeface="+mn-ea"/>
                <a:cs typeface="+mn-ea"/>
                <a:sym typeface="+mn-lt"/>
              </a:rPr>
              <a:t>.</a:t>
            </a:r>
            <a:r>
              <a:rPr lang="zh-CN" altLang="en-US" sz="1600" b="1" dirty="0">
                <a:latin typeface="+mn-lt"/>
                <a:ea typeface="+mn-ea"/>
                <a:cs typeface="+mn-ea"/>
                <a:sym typeface="+mn-lt"/>
              </a:rPr>
              <a:t>近十万人护送雷锋的灵柩向烈士陵园走去。</a:t>
            </a:r>
            <a:r>
              <a:rPr lang="en-US" altLang="zh-CN" sz="1600" b="1" dirty="0">
                <a:latin typeface="+mn-lt"/>
                <a:ea typeface="+mn-ea"/>
                <a:cs typeface="+mn-ea"/>
                <a:sym typeface="+mn-lt"/>
              </a:rPr>
              <a:t> </a:t>
            </a:r>
            <a:endParaRPr lang="zh-CN" altLang="en-US" sz="1600" b="1" dirty="0">
              <a:latin typeface="+mn-lt"/>
              <a:ea typeface="+mn-ea"/>
              <a:cs typeface="+mn-ea"/>
              <a:sym typeface="+mn-lt"/>
            </a:endParaRPr>
          </a:p>
        </p:txBody>
      </p:sp>
      <p:sp>
        <p:nvSpPr>
          <p:cNvPr id="33" name="矩形 3">
            <a:extLst>
              <a:ext uri="{FF2B5EF4-FFF2-40B4-BE49-F238E27FC236}">
                <a16:creationId xmlns:a16="http://schemas.microsoft.com/office/drawing/2014/main" xmlns="" id="{64D33E69-6264-487A-9087-C13113804376}"/>
              </a:ext>
            </a:extLst>
          </p:cNvPr>
          <p:cNvSpPr>
            <a:spLocks noChangeArrowheads="1"/>
          </p:cNvSpPr>
          <p:nvPr/>
        </p:nvSpPr>
        <p:spPr bwMode="auto">
          <a:xfrm>
            <a:off x="1437935" y="4440586"/>
            <a:ext cx="9564048" cy="418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85750" indent="-285750" eaLnBrk="1" hangingPunct="1">
              <a:lnSpc>
                <a:spcPct val="150000"/>
              </a:lnSpc>
              <a:spcBef>
                <a:spcPct val="0"/>
              </a:spcBef>
              <a:buFont typeface="Wingdings" panose="05000000000000000000" pitchFamily="2" charset="2"/>
              <a:buChar char="n"/>
            </a:pPr>
            <a:r>
              <a:rPr lang="en-US" altLang="zh-CN" sz="1600" b="1" dirty="0">
                <a:latin typeface="+mn-lt"/>
                <a:ea typeface="+mn-ea"/>
                <a:cs typeface="+mn-ea"/>
                <a:sym typeface="+mn-lt"/>
              </a:rPr>
              <a:t> 1963</a:t>
            </a:r>
            <a:r>
              <a:rPr lang="zh-CN" altLang="en-US" sz="1600" b="1" dirty="0">
                <a:latin typeface="+mn-lt"/>
                <a:ea typeface="+mn-ea"/>
                <a:cs typeface="+mn-ea"/>
                <a:sym typeface="+mn-lt"/>
              </a:rPr>
              <a:t>年</a:t>
            </a:r>
            <a:r>
              <a:rPr lang="en-US" altLang="zh-CN" sz="1600" b="1" dirty="0">
                <a:latin typeface="+mn-lt"/>
                <a:ea typeface="+mn-ea"/>
                <a:cs typeface="+mn-ea"/>
                <a:sym typeface="+mn-lt"/>
              </a:rPr>
              <a:t>1</a:t>
            </a:r>
            <a:r>
              <a:rPr lang="zh-CN" altLang="en-US" sz="1600" b="1" dirty="0">
                <a:latin typeface="+mn-lt"/>
                <a:ea typeface="+mn-ea"/>
                <a:cs typeface="+mn-ea"/>
                <a:sym typeface="+mn-lt"/>
              </a:rPr>
              <a:t>月</a:t>
            </a:r>
            <a:r>
              <a:rPr lang="en-US" altLang="zh-CN" sz="1600" b="1" dirty="0">
                <a:latin typeface="+mn-lt"/>
                <a:ea typeface="+mn-ea"/>
                <a:cs typeface="+mn-ea"/>
                <a:sym typeface="+mn-lt"/>
              </a:rPr>
              <a:t>,</a:t>
            </a:r>
            <a:r>
              <a:rPr lang="zh-CN" altLang="en-US" sz="1600" b="1" dirty="0">
                <a:latin typeface="+mn-lt"/>
                <a:ea typeface="+mn-ea"/>
                <a:cs typeface="+mn-ea"/>
                <a:sym typeface="+mn-lt"/>
              </a:rPr>
              <a:t>国防部命名雷锋生前所在的班为</a:t>
            </a:r>
            <a:r>
              <a:rPr lang="en-US" altLang="zh-CN" sz="1600" b="1" dirty="0">
                <a:latin typeface="+mn-lt"/>
                <a:ea typeface="+mn-ea"/>
                <a:cs typeface="+mn-ea"/>
                <a:sym typeface="+mn-lt"/>
              </a:rPr>
              <a:t>"</a:t>
            </a:r>
            <a:r>
              <a:rPr lang="zh-CN" altLang="en-US" sz="1600" b="1" dirty="0">
                <a:latin typeface="+mn-lt"/>
                <a:ea typeface="+mn-ea"/>
                <a:cs typeface="+mn-ea"/>
                <a:sym typeface="+mn-lt"/>
              </a:rPr>
              <a:t>雷锋班</a:t>
            </a:r>
            <a:r>
              <a:rPr lang="en-US" altLang="zh-CN" sz="1600" b="1" dirty="0">
                <a:latin typeface="+mn-lt"/>
                <a:ea typeface="+mn-ea"/>
                <a:cs typeface="+mn-ea"/>
                <a:sym typeface="+mn-lt"/>
              </a:rPr>
              <a:t>",</a:t>
            </a:r>
            <a:r>
              <a:rPr lang="zh-CN" altLang="en-US" sz="1600" b="1" dirty="0">
                <a:latin typeface="+mn-lt"/>
                <a:ea typeface="+mn-ea"/>
                <a:cs typeface="+mn-ea"/>
                <a:sym typeface="+mn-lt"/>
              </a:rPr>
              <a:t>共青团追任雷锋为全国少先队优秀辅导员</a:t>
            </a:r>
          </a:p>
        </p:txBody>
      </p:sp>
      <p:sp>
        <p:nvSpPr>
          <p:cNvPr id="34" name="矩形 4">
            <a:extLst>
              <a:ext uri="{FF2B5EF4-FFF2-40B4-BE49-F238E27FC236}">
                <a16:creationId xmlns:a16="http://schemas.microsoft.com/office/drawing/2014/main" xmlns="" id="{5269202C-2660-444D-BE27-D4997F5AA259}"/>
              </a:ext>
            </a:extLst>
          </p:cNvPr>
          <p:cNvSpPr>
            <a:spLocks noChangeArrowheads="1"/>
          </p:cNvSpPr>
          <p:nvPr/>
        </p:nvSpPr>
        <p:spPr bwMode="auto">
          <a:xfrm>
            <a:off x="1437937" y="4810812"/>
            <a:ext cx="9194395" cy="418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85750" indent="-285750" eaLnBrk="1" hangingPunct="1">
              <a:lnSpc>
                <a:spcPct val="150000"/>
              </a:lnSpc>
              <a:spcBef>
                <a:spcPct val="0"/>
              </a:spcBef>
              <a:buFont typeface="Wingdings" panose="05000000000000000000" pitchFamily="2" charset="2"/>
              <a:buChar char="n"/>
            </a:pPr>
            <a:r>
              <a:rPr lang="en-US" altLang="zh-CN" sz="1600" b="1" dirty="0">
                <a:latin typeface="+mn-lt"/>
                <a:ea typeface="+mn-ea"/>
                <a:cs typeface="+mn-ea"/>
                <a:sym typeface="+mn-lt"/>
              </a:rPr>
              <a:t> 1963</a:t>
            </a:r>
            <a:r>
              <a:rPr lang="zh-CN" altLang="en-US" sz="1600" b="1" dirty="0">
                <a:latin typeface="+mn-lt"/>
                <a:ea typeface="+mn-ea"/>
                <a:cs typeface="+mn-ea"/>
                <a:sym typeface="+mn-lt"/>
              </a:rPr>
              <a:t>年</a:t>
            </a:r>
            <a:r>
              <a:rPr lang="en-US" altLang="zh-CN" sz="1600" b="1" dirty="0">
                <a:latin typeface="+mn-lt"/>
                <a:ea typeface="+mn-ea"/>
                <a:cs typeface="+mn-ea"/>
                <a:sym typeface="+mn-lt"/>
              </a:rPr>
              <a:t>3</a:t>
            </a:r>
            <a:r>
              <a:rPr lang="zh-CN" altLang="en-US" sz="1600" b="1" dirty="0">
                <a:latin typeface="+mn-lt"/>
                <a:ea typeface="+mn-ea"/>
                <a:cs typeface="+mn-ea"/>
                <a:sym typeface="+mn-lt"/>
              </a:rPr>
              <a:t>月</a:t>
            </a:r>
            <a:r>
              <a:rPr lang="en-US" altLang="zh-CN" sz="1600" b="1" dirty="0">
                <a:latin typeface="+mn-lt"/>
                <a:ea typeface="+mn-ea"/>
                <a:cs typeface="+mn-ea"/>
                <a:sym typeface="+mn-lt"/>
              </a:rPr>
              <a:t>5</a:t>
            </a:r>
            <a:r>
              <a:rPr lang="zh-CN" altLang="en-US" sz="1600" b="1" dirty="0">
                <a:latin typeface="+mn-lt"/>
                <a:ea typeface="+mn-ea"/>
                <a:cs typeface="+mn-ea"/>
                <a:sym typeface="+mn-lt"/>
              </a:rPr>
              <a:t>日</a:t>
            </a:r>
            <a:r>
              <a:rPr lang="en-US" altLang="zh-CN" sz="1600" b="1" dirty="0">
                <a:latin typeface="+mn-lt"/>
                <a:ea typeface="+mn-ea"/>
                <a:cs typeface="+mn-ea"/>
                <a:sym typeface="+mn-lt"/>
              </a:rPr>
              <a:t>,</a:t>
            </a:r>
            <a:r>
              <a:rPr lang="zh-CN" altLang="en-US" sz="1600" b="1" dirty="0">
                <a:latin typeface="+mn-lt"/>
                <a:ea typeface="+mn-ea"/>
                <a:cs typeface="+mn-ea"/>
                <a:sym typeface="+mn-lt"/>
              </a:rPr>
              <a:t>首都各大报纸发表了毛泽东主席的光辉题词</a:t>
            </a:r>
            <a:r>
              <a:rPr lang="en-US" altLang="zh-CN" sz="1600" b="1" dirty="0">
                <a:latin typeface="+mn-lt"/>
                <a:ea typeface="+mn-ea"/>
                <a:cs typeface="+mn-ea"/>
                <a:sym typeface="+mn-lt"/>
              </a:rPr>
              <a:t>:"</a:t>
            </a:r>
            <a:r>
              <a:rPr lang="zh-CN" altLang="en-US" sz="1600" b="1" dirty="0">
                <a:latin typeface="+mn-lt"/>
                <a:ea typeface="+mn-ea"/>
                <a:cs typeface="+mn-ea"/>
                <a:sym typeface="+mn-lt"/>
              </a:rPr>
              <a:t>向雷锋同志学习</a:t>
            </a:r>
            <a:r>
              <a:rPr lang="en-US" altLang="zh-CN" sz="1600" b="1" dirty="0">
                <a:latin typeface="+mn-lt"/>
                <a:ea typeface="+mn-ea"/>
                <a:cs typeface="+mn-ea"/>
                <a:sym typeface="+mn-lt"/>
              </a:rPr>
              <a:t>"</a:t>
            </a:r>
            <a:r>
              <a:rPr lang="zh-CN" altLang="en-US" sz="1600" b="1" dirty="0">
                <a:latin typeface="+mn-lt"/>
                <a:ea typeface="+mn-ea"/>
                <a:cs typeface="+mn-ea"/>
                <a:sym typeface="+mn-lt"/>
              </a:rPr>
              <a:t>。</a:t>
            </a:r>
          </a:p>
        </p:txBody>
      </p:sp>
    </p:spTree>
    <p:extLst>
      <p:ext uri="{BB962C8B-B14F-4D97-AF65-F5344CB8AC3E}">
        <p14:creationId xmlns:p14="http://schemas.microsoft.com/office/powerpoint/2010/main" val="2665259913"/>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8" presetClass="entr" presetSubtype="16"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diamond(in)">
                                      <p:cBhvr>
                                        <p:cTn id="11" dur="2000"/>
                                        <p:tgtEl>
                                          <p:spTgt spid="28"/>
                                        </p:tgtEl>
                                      </p:cBhvr>
                                    </p:animEffect>
                                  </p:childTnLst>
                                </p:cTn>
                              </p:par>
                            </p:childTnLst>
                          </p:cTn>
                        </p:par>
                        <p:par>
                          <p:cTn id="12" fill="hold">
                            <p:stCondLst>
                              <p:cond delay="2500"/>
                            </p:stCondLst>
                            <p:childTnLst>
                              <p:par>
                                <p:cTn id="13" presetID="5" presetClass="entr" presetSubtype="10"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checkerboard(across)">
                                      <p:cBhvr>
                                        <p:cTn id="15" dur="2000"/>
                                        <p:tgtEl>
                                          <p:spTgt spid="32"/>
                                        </p:tgtEl>
                                      </p:cBhvr>
                                    </p:animEffect>
                                  </p:childTnLst>
                                </p:cTn>
                              </p:par>
                            </p:childTnLst>
                          </p:cTn>
                        </p:par>
                        <p:par>
                          <p:cTn id="16" fill="hold">
                            <p:stCondLst>
                              <p:cond delay="4500"/>
                            </p:stCondLst>
                            <p:childTnLst>
                              <p:par>
                                <p:cTn id="17" presetID="5" presetClass="entr" presetSubtype="10"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checkerboard(across)">
                                      <p:cBhvr>
                                        <p:cTn id="19" dur="2000"/>
                                        <p:tgtEl>
                                          <p:spTgt spid="33"/>
                                        </p:tgtEl>
                                      </p:cBhvr>
                                    </p:animEffect>
                                  </p:childTnLst>
                                </p:cTn>
                              </p:par>
                            </p:childTnLst>
                          </p:cTn>
                        </p:par>
                        <p:par>
                          <p:cTn id="20" fill="hold">
                            <p:stCondLst>
                              <p:cond delay="6500"/>
                            </p:stCondLst>
                            <p:childTnLst>
                              <p:par>
                                <p:cTn id="21" presetID="5" presetClass="entr" presetSubtype="10"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checkerboard(across)">
                                      <p:cBhvr>
                                        <p:cTn id="23"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p:bldP spid="33" grpId="0"/>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xmlns="" id="{19C1FA47-E1F7-415B-9090-00757706C7CE}"/>
              </a:ext>
            </a:extLst>
          </p:cNvPr>
          <p:cNvGrpSpPr/>
          <p:nvPr/>
        </p:nvGrpSpPr>
        <p:grpSpPr>
          <a:xfrm>
            <a:off x="5081630" y="1040406"/>
            <a:ext cx="2043184" cy="2043188"/>
            <a:chOff x="3851921" y="107991"/>
            <a:chExt cx="1792566" cy="1792567"/>
          </a:xfrm>
          <a:gradFill>
            <a:gsLst>
              <a:gs pos="0">
                <a:srgbClr val="FF0000"/>
              </a:gs>
              <a:gs pos="100000">
                <a:srgbClr val="CC3300"/>
              </a:gs>
            </a:gsLst>
            <a:path path="circle">
              <a:fillToRect l="50000" t="-80000" r="50000" b="180000"/>
            </a:path>
          </a:gradFill>
        </p:grpSpPr>
        <p:sp>
          <p:nvSpPr>
            <p:cNvPr id="16" name="Freeform 29">
              <a:extLst>
                <a:ext uri="{FF2B5EF4-FFF2-40B4-BE49-F238E27FC236}">
                  <a16:creationId xmlns:a16="http://schemas.microsoft.com/office/drawing/2014/main" xmlns="" id="{6C799F7F-CB8A-423F-87CC-5C4515041B6D}"/>
                </a:ext>
              </a:extLst>
            </p:cNvPr>
            <p:cNvSpPr/>
            <p:nvPr/>
          </p:nvSpPr>
          <p:spPr bwMode="auto">
            <a:xfrm>
              <a:off x="4401088" y="564469"/>
              <a:ext cx="867835" cy="775494"/>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25000">
                <a:cs typeface="+mn-ea"/>
                <a:sym typeface="+mn-lt"/>
              </a:endParaRPr>
            </a:p>
          </p:txBody>
        </p:sp>
        <p:sp>
          <p:nvSpPr>
            <p:cNvPr id="17" name="任意多边形 50">
              <a:extLst>
                <a:ext uri="{FF2B5EF4-FFF2-40B4-BE49-F238E27FC236}">
                  <a16:creationId xmlns:a16="http://schemas.microsoft.com/office/drawing/2014/main" xmlns="" id="{05BA9A3B-E02E-4FFA-B113-4CFA032BE41A}"/>
                </a:ext>
              </a:extLst>
            </p:cNvPr>
            <p:cNvSpPr/>
            <p:nvPr/>
          </p:nvSpPr>
          <p:spPr>
            <a:xfrm>
              <a:off x="3851921" y="107991"/>
              <a:ext cx="1792566" cy="1792567"/>
            </a:xfrm>
            <a:custGeom>
              <a:avLst/>
              <a:gdLst>
                <a:gd name="connsiteX0" fmla="*/ 1677670 w 2407137"/>
                <a:gd name="connsiteY0" fmla="*/ 1837666 h 2407138"/>
                <a:gd name="connsiteX1" fmla="*/ 1683974 w 2407137"/>
                <a:gd name="connsiteY1" fmla="*/ 1833341 h 2407138"/>
                <a:gd name="connsiteX2" fmla="*/ 1689813 w 2407137"/>
                <a:gd name="connsiteY2" fmla="*/ 1828403 h 2407138"/>
                <a:gd name="connsiteX3" fmla="*/ 1945042 w 2407137"/>
                <a:gd name="connsiteY3" fmla="*/ 2162988 h 2407138"/>
                <a:gd name="connsiteX4" fmla="*/ 1932899 w 2407137"/>
                <a:gd name="connsiteY4" fmla="*/ 2172251 h 2407138"/>
                <a:gd name="connsiteX5" fmla="*/ 1592663 w 2407137"/>
                <a:gd name="connsiteY5" fmla="*/ 1892774 h 2407138"/>
                <a:gd name="connsiteX6" fmla="*/ 1605769 w 2407137"/>
                <a:gd name="connsiteY6" fmla="*/ 1884929 h 2407138"/>
                <a:gd name="connsiteX7" fmla="*/ 1748914 w 2407137"/>
                <a:gd name="connsiteY7" fmla="*/ 2132863 h 2407138"/>
                <a:gd name="connsiteX8" fmla="*/ 1735858 w 2407137"/>
                <a:gd name="connsiteY8" fmla="*/ 2140795 h 2407138"/>
                <a:gd name="connsiteX9" fmla="*/ 1768789 w 2407137"/>
                <a:gd name="connsiteY9" fmla="*/ 1757990 h 2407138"/>
                <a:gd name="connsiteX10" fmla="*/ 1971301 w 2407137"/>
                <a:gd name="connsiteY10" fmla="*/ 1960502 h 2407138"/>
                <a:gd name="connsiteX11" fmla="*/ 1966159 w 2407137"/>
                <a:gd name="connsiteY11" fmla="*/ 1966159 h 2407138"/>
                <a:gd name="connsiteX12" fmla="*/ 1960501 w 2407137"/>
                <a:gd name="connsiteY12" fmla="*/ 1971301 h 2407138"/>
                <a:gd name="connsiteX13" fmla="*/ 1758092 w 2407137"/>
                <a:gd name="connsiteY13" fmla="*/ 1768892 h 2407138"/>
                <a:gd name="connsiteX14" fmla="*/ 1765079 w 2407137"/>
                <a:gd name="connsiteY14" fmla="*/ 1762526 h 2407138"/>
                <a:gd name="connsiteX15" fmla="*/ 1834740 w 2407137"/>
                <a:gd name="connsiteY15" fmla="*/ 1681091 h 2407138"/>
                <a:gd name="connsiteX16" fmla="*/ 2168093 w 2407137"/>
                <a:gd name="connsiteY16" fmla="*/ 1938389 h 2407138"/>
                <a:gd name="connsiteX17" fmla="*/ 2158761 w 2407137"/>
                <a:gd name="connsiteY17" fmla="*/ 1950479 h 2407138"/>
                <a:gd name="connsiteX18" fmla="*/ 1825285 w 2407137"/>
                <a:gd name="connsiteY18" fmla="*/ 1693086 h 2407138"/>
                <a:gd name="connsiteX19" fmla="*/ 1497292 w 2407137"/>
                <a:gd name="connsiteY19" fmla="*/ 1938505 h 2407138"/>
                <a:gd name="connsiteX20" fmla="*/ 1511359 w 2407137"/>
                <a:gd name="connsiteY20" fmla="*/ 1932557 h 2407138"/>
                <a:gd name="connsiteX21" fmla="*/ 1671461 w 2407137"/>
                <a:gd name="connsiteY21" fmla="*/ 2322204 h 2407138"/>
                <a:gd name="connsiteX22" fmla="*/ 1657335 w 2407137"/>
                <a:gd name="connsiteY22" fmla="*/ 2328008 h 2407138"/>
                <a:gd name="connsiteX23" fmla="*/ 1400984 w 2407137"/>
                <a:gd name="connsiteY23" fmla="*/ 1969841 h 2407138"/>
                <a:gd name="connsiteX24" fmla="*/ 1415837 w 2407137"/>
                <a:gd name="connsiteY24" fmla="*/ 1966261 h 2407138"/>
                <a:gd name="connsiteX25" fmla="*/ 1489829 w 2407137"/>
                <a:gd name="connsiteY25" fmla="*/ 2242404 h 2407138"/>
                <a:gd name="connsiteX26" fmla="*/ 1475037 w 2407137"/>
                <a:gd name="connsiteY26" fmla="*/ 2246208 h 2407138"/>
                <a:gd name="connsiteX27" fmla="*/ 1890343 w 2407137"/>
                <a:gd name="connsiteY27" fmla="*/ 1591261 h 2407138"/>
                <a:gd name="connsiteX28" fmla="*/ 2140794 w 2407137"/>
                <a:gd name="connsiteY28" fmla="*/ 1735859 h 2407138"/>
                <a:gd name="connsiteX29" fmla="*/ 2132863 w 2407137"/>
                <a:gd name="connsiteY29" fmla="*/ 1748915 h 2407138"/>
                <a:gd name="connsiteX30" fmla="*/ 1883112 w 2407137"/>
                <a:gd name="connsiteY30" fmla="*/ 1604721 h 2407138"/>
                <a:gd name="connsiteX31" fmla="*/ 1934589 w 2407137"/>
                <a:gd name="connsiteY31" fmla="*/ 1500527 h 2407138"/>
                <a:gd name="connsiteX32" fmla="*/ 2325413 w 2407137"/>
                <a:gd name="connsiteY32" fmla="*/ 1663714 h 2407138"/>
                <a:gd name="connsiteX33" fmla="*/ 2319529 w 2407137"/>
                <a:gd name="connsiteY33" fmla="*/ 1677807 h 2407138"/>
                <a:gd name="connsiteX34" fmla="*/ 1928334 w 2407137"/>
                <a:gd name="connsiteY34" fmla="*/ 1514465 h 2407138"/>
                <a:gd name="connsiteX35" fmla="*/ 1296758 w 2407137"/>
                <a:gd name="connsiteY35" fmla="*/ 1987081 h 2407138"/>
                <a:gd name="connsiteX36" fmla="*/ 1311855 w 2407137"/>
                <a:gd name="connsiteY36" fmla="*/ 1984732 h 2407138"/>
                <a:gd name="connsiteX37" fmla="*/ 1365995 w 2407137"/>
                <a:gd name="connsiteY37" fmla="*/ 2405187 h 2407138"/>
                <a:gd name="connsiteX38" fmla="*/ 1350847 w 2407137"/>
                <a:gd name="connsiteY38" fmla="*/ 2407138 h 2407138"/>
                <a:gd name="connsiteX39" fmla="*/ 1195932 w 2407137"/>
                <a:gd name="connsiteY39" fmla="*/ 1995746 h 2407138"/>
                <a:gd name="connsiteX40" fmla="*/ 1211204 w 2407137"/>
                <a:gd name="connsiteY40" fmla="*/ 1995179 h 2407138"/>
                <a:gd name="connsiteX41" fmla="*/ 1211204 w 2407137"/>
                <a:gd name="connsiteY41" fmla="*/ 2281649 h 2407138"/>
                <a:gd name="connsiteX42" fmla="*/ 1203568 w 2407137"/>
                <a:gd name="connsiteY42" fmla="*/ 2282034 h 2407138"/>
                <a:gd name="connsiteX43" fmla="*/ 1195932 w 2407137"/>
                <a:gd name="connsiteY43" fmla="*/ 2281649 h 2407138"/>
                <a:gd name="connsiteX44" fmla="*/ 1968060 w 2407137"/>
                <a:gd name="connsiteY44" fmla="*/ 1400508 h 2407138"/>
                <a:gd name="connsiteX45" fmla="*/ 2246208 w 2407137"/>
                <a:gd name="connsiteY45" fmla="*/ 1475038 h 2407138"/>
                <a:gd name="connsiteX46" fmla="*/ 2242404 w 2407137"/>
                <a:gd name="connsiteY46" fmla="*/ 1489831 h 2407138"/>
                <a:gd name="connsiteX47" fmla="*/ 1963516 w 2407137"/>
                <a:gd name="connsiteY47" fmla="*/ 1415103 h 2407138"/>
                <a:gd name="connsiteX48" fmla="*/ 1090481 w 2407137"/>
                <a:gd name="connsiteY48" fmla="*/ 1986840 h 2407138"/>
                <a:gd name="connsiteX49" fmla="*/ 1097951 w 2407137"/>
                <a:gd name="connsiteY49" fmla="*/ 1988584 h 2407138"/>
                <a:gd name="connsiteX50" fmla="*/ 1105617 w 2407137"/>
                <a:gd name="connsiteY50" fmla="*/ 1988876 h 2407138"/>
                <a:gd name="connsiteX51" fmla="*/ 1049458 w 2407137"/>
                <a:gd name="connsiteY51" fmla="*/ 2406281 h 2407138"/>
                <a:gd name="connsiteX52" fmla="*/ 1034322 w 2407137"/>
                <a:gd name="connsiteY52" fmla="*/ 2404245 h 2407138"/>
                <a:gd name="connsiteX53" fmla="*/ 1988876 w 2407137"/>
                <a:gd name="connsiteY53" fmla="*/ 1301520 h 2407138"/>
                <a:gd name="connsiteX54" fmla="*/ 2406281 w 2407137"/>
                <a:gd name="connsiteY54" fmla="*/ 1357679 h 2407138"/>
                <a:gd name="connsiteX55" fmla="*/ 2404244 w 2407137"/>
                <a:gd name="connsiteY55" fmla="*/ 1372815 h 2407138"/>
                <a:gd name="connsiteX56" fmla="*/ 1986840 w 2407137"/>
                <a:gd name="connsiteY56" fmla="*/ 1316657 h 2407138"/>
                <a:gd name="connsiteX57" fmla="*/ 1988583 w 2407137"/>
                <a:gd name="connsiteY57" fmla="*/ 1309187 h 2407138"/>
                <a:gd name="connsiteX58" fmla="*/ 992036 w 2407137"/>
                <a:gd name="connsiteY58" fmla="*/ 1963517 h 2407138"/>
                <a:gd name="connsiteX59" fmla="*/ 1006629 w 2407137"/>
                <a:gd name="connsiteY59" fmla="*/ 1968061 h 2407138"/>
                <a:gd name="connsiteX60" fmla="*/ 932100 w 2407137"/>
                <a:gd name="connsiteY60" fmla="*/ 2246208 h 2407138"/>
                <a:gd name="connsiteX61" fmla="*/ 917308 w 2407137"/>
                <a:gd name="connsiteY61" fmla="*/ 2242405 h 2407138"/>
                <a:gd name="connsiteX62" fmla="*/ 1995178 w 2407137"/>
                <a:gd name="connsiteY62" fmla="*/ 1195933 h 2407138"/>
                <a:gd name="connsiteX63" fmla="*/ 2281649 w 2407137"/>
                <a:gd name="connsiteY63" fmla="*/ 1195933 h 2407138"/>
                <a:gd name="connsiteX64" fmla="*/ 2282034 w 2407137"/>
                <a:gd name="connsiteY64" fmla="*/ 1203569 h 2407138"/>
                <a:gd name="connsiteX65" fmla="*/ 2281649 w 2407137"/>
                <a:gd name="connsiteY65" fmla="*/ 1211206 h 2407138"/>
                <a:gd name="connsiteX66" fmla="*/ 1995745 w 2407137"/>
                <a:gd name="connsiteY66" fmla="*/ 1211206 h 2407138"/>
                <a:gd name="connsiteX67" fmla="*/ 1984731 w 2407137"/>
                <a:gd name="connsiteY67" fmla="*/ 1095284 h 2407138"/>
                <a:gd name="connsiteX68" fmla="*/ 2405186 w 2407137"/>
                <a:gd name="connsiteY68" fmla="*/ 1041144 h 2407138"/>
                <a:gd name="connsiteX69" fmla="*/ 2407137 w 2407137"/>
                <a:gd name="connsiteY69" fmla="*/ 1056290 h 2407138"/>
                <a:gd name="connsiteX70" fmla="*/ 1987080 w 2407137"/>
                <a:gd name="connsiteY70" fmla="*/ 1110379 h 2407138"/>
                <a:gd name="connsiteX71" fmla="*/ 892672 w 2407137"/>
                <a:gd name="connsiteY71" fmla="*/ 1928335 h 2407138"/>
                <a:gd name="connsiteX72" fmla="*/ 906611 w 2407137"/>
                <a:gd name="connsiteY72" fmla="*/ 1934590 h 2407138"/>
                <a:gd name="connsiteX73" fmla="*/ 743425 w 2407137"/>
                <a:gd name="connsiteY73" fmla="*/ 2325414 h 2407138"/>
                <a:gd name="connsiteX74" fmla="*/ 729331 w 2407137"/>
                <a:gd name="connsiteY74" fmla="*/ 2319529 h 2407138"/>
                <a:gd name="connsiteX75" fmla="*/ 802416 w 2407137"/>
                <a:gd name="connsiteY75" fmla="*/ 1883113 h 2407138"/>
                <a:gd name="connsiteX76" fmla="*/ 815877 w 2407137"/>
                <a:gd name="connsiteY76" fmla="*/ 1890344 h 2407138"/>
                <a:gd name="connsiteX77" fmla="*/ 671279 w 2407137"/>
                <a:gd name="connsiteY77" fmla="*/ 2140796 h 2407138"/>
                <a:gd name="connsiteX78" fmla="*/ 658223 w 2407137"/>
                <a:gd name="connsiteY78" fmla="*/ 2132863 h 2407138"/>
                <a:gd name="connsiteX79" fmla="*/ 1966260 w 2407137"/>
                <a:gd name="connsiteY79" fmla="*/ 991301 h 2407138"/>
                <a:gd name="connsiteX80" fmla="*/ 2242405 w 2407137"/>
                <a:gd name="connsiteY80" fmla="*/ 917309 h 2407138"/>
                <a:gd name="connsiteX81" fmla="*/ 2246208 w 2407137"/>
                <a:gd name="connsiteY81" fmla="*/ 932101 h 2407138"/>
                <a:gd name="connsiteX82" fmla="*/ 1969840 w 2407137"/>
                <a:gd name="connsiteY82" fmla="*/ 1006153 h 2407138"/>
                <a:gd name="connsiteX83" fmla="*/ 1932557 w 2407137"/>
                <a:gd name="connsiteY83" fmla="*/ 895779 h 2407138"/>
                <a:gd name="connsiteX84" fmla="*/ 2322203 w 2407137"/>
                <a:gd name="connsiteY84" fmla="*/ 735676 h 2407138"/>
                <a:gd name="connsiteX85" fmla="*/ 2328008 w 2407137"/>
                <a:gd name="connsiteY85" fmla="*/ 749803 h 2407138"/>
                <a:gd name="connsiteX86" fmla="*/ 1938504 w 2407137"/>
                <a:gd name="connsiteY86" fmla="*/ 909846 h 2407138"/>
                <a:gd name="connsiteX87" fmla="*/ 714051 w 2407137"/>
                <a:gd name="connsiteY87" fmla="*/ 1825286 h 2407138"/>
                <a:gd name="connsiteX88" fmla="*/ 726047 w 2407137"/>
                <a:gd name="connsiteY88" fmla="*/ 1834740 h 2407138"/>
                <a:gd name="connsiteX89" fmla="*/ 468748 w 2407137"/>
                <a:gd name="connsiteY89" fmla="*/ 2168094 h 2407138"/>
                <a:gd name="connsiteX90" fmla="*/ 456659 w 2407137"/>
                <a:gd name="connsiteY90" fmla="*/ 2158762 h 2407138"/>
                <a:gd name="connsiteX91" fmla="*/ 638245 w 2407137"/>
                <a:gd name="connsiteY91" fmla="*/ 1758093 h 2407138"/>
                <a:gd name="connsiteX92" fmla="*/ 644611 w 2407137"/>
                <a:gd name="connsiteY92" fmla="*/ 1765080 h 2407138"/>
                <a:gd name="connsiteX93" fmla="*/ 649147 w 2407137"/>
                <a:gd name="connsiteY93" fmla="*/ 1768790 h 2407138"/>
                <a:gd name="connsiteX94" fmla="*/ 446636 w 2407137"/>
                <a:gd name="connsiteY94" fmla="*/ 1971302 h 2407138"/>
                <a:gd name="connsiteX95" fmla="*/ 440978 w 2407137"/>
                <a:gd name="connsiteY95" fmla="*/ 1966159 h 2407138"/>
                <a:gd name="connsiteX96" fmla="*/ 435836 w 2407137"/>
                <a:gd name="connsiteY96" fmla="*/ 1960502 h 2407138"/>
                <a:gd name="connsiteX97" fmla="*/ 1884928 w 2407137"/>
                <a:gd name="connsiteY97" fmla="*/ 801368 h 2407138"/>
                <a:gd name="connsiteX98" fmla="*/ 2132863 w 2407137"/>
                <a:gd name="connsiteY98" fmla="*/ 658223 h 2407138"/>
                <a:gd name="connsiteX99" fmla="*/ 2140794 w 2407137"/>
                <a:gd name="connsiteY99" fmla="*/ 671279 h 2407138"/>
                <a:gd name="connsiteX100" fmla="*/ 1892773 w 2407137"/>
                <a:gd name="connsiteY100" fmla="*/ 814474 h 2407138"/>
                <a:gd name="connsiteX101" fmla="*/ 1828403 w 2407137"/>
                <a:gd name="connsiteY101" fmla="*/ 717325 h 2407138"/>
                <a:gd name="connsiteX102" fmla="*/ 2162987 w 2407137"/>
                <a:gd name="connsiteY102" fmla="*/ 462095 h 2407138"/>
                <a:gd name="connsiteX103" fmla="*/ 2172250 w 2407137"/>
                <a:gd name="connsiteY103" fmla="*/ 474239 h 2407138"/>
                <a:gd name="connsiteX104" fmla="*/ 1837666 w 2407137"/>
                <a:gd name="connsiteY104" fmla="*/ 729468 h 2407138"/>
                <a:gd name="connsiteX105" fmla="*/ 1833340 w 2407137"/>
                <a:gd name="connsiteY105" fmla="*/ 723163 h 2407138"/>
                <a:gd name="connsiteX106" fmla="*/ 234886 w 2407137"/>
                <a:gd name="connsiteY106" fmla="*/ 1932900 h 2407138"/>
                <a:gd name="connsiteX107" fmla="*/ 569471 w 2407137"/>
                <a:gd name="connsiteY107" fmla="*/ 1677670 h 2407138"/>
                <a:gd name="connsiteX108" fmla="*/ 573796 w 2407137"/>
                <a:gd name="connsiteY108" fmla="*/ 1683975 h 2407138"/>
                <a:gd name="connsiteX109" fmla="*/ 578735 w 2407137"/>
                <a:gd name="connsiteY109" fmla="*/ 1689813 h 2407138"/>
                <a:gd name="connsiteX110" fmla="*/ 244150 w 2407137"/>
                <a:gd name="connsiteY110" fmla="*/ 1945043 h 2407138"/>
                <a:gd name="connsiteX111" fmla="*/ 266342 w 2407137"/>
                <a:gd name="connsiteY111" fmla="*/ 1735860 h 2407138"/>
                <a:gd name="connsiteX112" fmla="*/ 514363 w 2407137"/>
                <a:gd name="connsiteY112" fmla="*/ 1592665 h 2407138"/>
                <a:gd name="connsiteX113" fmla="*/ 522208 w 2407137"/>
                <a:gd name="connsiteY113" fmla="*/ 1605770 h 2407138"/>
                <a:gd name="connsiteX114" fmla="*/ 274274 w 2407137"/>
                <a:gd name="connsiteY114" fmla="*/ 1748916 h 2407138"/>
                <a:gd name="connsiteX115" fmla="*/ 1960501 w 2407137"/>
                <a:gd name="connsiteY115" fmla="*/ 435837 h 2407138"/>
                <a:gd name="connsiteX116" fmla="*/ 1966159 w 2407137"/>
                <a:gd name="connsiteY116" fmla="*/ 440979 h 2407138"/>
                <a:gd name="connsiteX117" fmla="*/ 1971301 w 2407137"/>
                <a:gd name="connsiteY117" fmla="*/ 446637 h 2407138"/>
                <a:gd name="connsiteX118" fmla="*/ 1768891 w 2407137"/>
                <a:gd name="connsiteY118" fmla="*/ 649046 h 2407138"/>
                <a:gd name="connsiteX119" fmla="*/ 1762525 w 2407137"/>
                <a:gd name="connsiteY119" fmla="*/ 642058 h 2407138"/>
                <a:gd name="connsiteX120" fmla="*/ 1757990 w 2407137"/>
                <a:gd name="connsiteY120" fmla="*/ 638348 h 2407138"/>
                <a:gd name="connsiteX121" fmla="*/ 1938389 w 2407137"/>
                <a:gd name="connsiteY121" fmla="*/ 239045 h 2407138"/>
                <a:gd name="connsiteX122" fmla="*/ 1950479 w 2407137"/>
                <a:gd name="connsiteY122" fmla="*/ 248377 h 2407138"/>
                <a:gd name="connsiteX123" fmla="*/ 1693086 w 2407137"/>
                <a:gd name="connsiteY123" fmla="*/ 581852 h 2407138"/>
                <a:gd name="connsiteX124" fmla="*/ 1681090 w 2407137"/>
                <a:gd name="connsiteY124" fmla="*/ 572398 h 2407138"/>
                <a:gd name="connsiteX125" fmla="*/ 79129 w 2407137"/>
                <a:gd name="connsiteY125" fmla="*/ 1657336 h 2407138"/>
                <a:gd name="connsiteX126" fmla="*/ 468633 w 2407137"/>
                <a:gd name="connsiteY126" fmla="*/ 1497292 h 2407138"/>
                <a:gd name="connsiteX127" fmla="*/ 474580 w 2407137"/>
                <a:gd name="connsiteY127" fmla="*/ 1511360 h 2407138"/>
                <a:gd name="connsiteX128" fmla="*/ 84934 w 2407137"/>
                <a:gd name="connsiteY128" fmla="*/ 1671462 h 2407138"/>
                <a:gd name="connsiteX129" fmla="*/ 160929 w 2407137"/>
                <a:gd name="connsiteY129" fmla="*/ 1475039 h 2407138"/>
                <a:gd name="connsiteX130" fmla="*/ 437296 w 2407137"/>
                <a:gd name="connsiteY130" fmla="*/ 1400986 h 2407138"/>
                <a:gd name="connsiteX131" fmla="*/ 440876 w 2407137"/>
                <a:gd name="connsiteY131" fmla="*/ 1415837 h 2407138"/>
                <a:gd name="connsiteX132" fmla="*/ 164732 w 2407137"/>
                <a:gd name="connsiteY132" fmla="*/ 1489830 h 2407138"/>
                <a:gd name="connsiteX133" fmla="*/ 1735859 w 2407137"/>
                <a:gd name="connsiteY133" fmla="*/ 266344 h 2407138"/>
                <a:gd name="connsiteX134" fmla="*/ 1748915 w 2407137"/>
                <a:gd name="connsiteY134" fmla="*/ 274276 h 2407138"/>
                <a:gd name="connsiteX135" fmla="*/ 1604721 w 2407137"/>
                <a:gd name="connsiteY135" fmla="*/ 524026 h 2407138"/>
                <a:gd name="connsiteX136" fmla="*/ 1591261 w 2407137"/>
                <a:gd name="connsiteY136" fmla="*/ 516794 h 2407138"/>
                <a:gd name="connsiteX137" fmla="*/ 1663713 w 2407137"/>
                <a:gd name="connsiteY137" fmla="*/ 81725 h 2407138"/>
                <a:gd name="connsiteX138" fmla="*/ 1677806 w 2407137"/>
                <a:gd name="connsiteY138" fmla="*/ 87609 h 2407138"/>
                <a:gd name="connsiteX139" fmla="*/ 1514465 w 2407137"/>
                <a:gd name="connsiteY139" fmla="*/ 478804 h 2407138"/>
                <a:gd name="connsiteX140" fmla="*/ 1500526 w 2407137"/>
                <a:gd name="connsiteY140" fmla="*/ 472548 h 2407138"/>
                <a:gd name="connsiteX141" fmla="*/ 0 w 2407137"/>
                <a:gd name="connsiteY141" fmla="*/ 1350847 h 2407138"/>
                <a:gd name="connsiteX142" fmla="*/ 420056 w 2407137"/>
                <a:gd name="connsiteY142" fmla="*/ 1296759 h 2407138"/>
                <a:gd name="connsiteX143" fmla="*/ 422405 w 2407137"/>
                <a:gd name="connsiteY143" fmla="*/ 1311854 h 2407138"/>
                <a:gd name="connsiteX144" fmla="*/ 1951 w 2407137"/>
                <a:gd name="connsiteY144" fmla="*/ 1365994 h 2407138"/>
                <a:gd name="connsiteX145" fmla="*/ 125488 w 2407137"/>
                <a:gd name="connsiteY145" fmla="*/ 1195933 h 2407138"/>
                <a:gd name="connsiteX146" fmla="*/ 411391 w 2407137"/>
                <a:gd name="connsiteY146" fmla="*/ 1195933 h 2407138"/>
                <a:gd name="connsiteX147" fmla="*/ 411958 w 2407137"/>
                <a:gd name="connsiteY147" fmla="*/ 1211206 h 2407138"/>
                <a:gd name="connsiteX148" fmla="*/ 125488 w 2407137"/>
                <a:gd name="connsiteY148" fmla="*/ 1211206 h 2407138"/>
                <a:gd name="connsiteX149" fmla="*/ 125102 w 2407137"/>
                <a:gd name="connsiteY149" fmla="*/ 1203569 h 2407138"/>
                <a:gd name="connsiteX150" fmla="*/ 1475037 w 2407137"/>
                <a:gd name="connsiteY150" fmla="*/ 160931 h 2407138"/>
                <a:gd name="connsiteX151" fmla="*/ 1489829 w 2407137"/>
                <a:gd name="connsiteY151" fmla="*/ 164734 h 2407138"/>
                <a:gd name="connsiteX152" fmla="*/ 1415102 w 2407137"/>
                <a:gd name="connsiteY152" fmla="*/ 443621 h 2407138"/>
                <a:gd name="connsiteX153" fmla="*/ 1400508 w 2407137"/>
                <a:gd name="connsiteY153" fmla="*/ 439077 h 2407138"/>
                <a:gd name="connsiteX154" fmla="*/ 164732 w 2407137"/>
                <a:gd name="connsiteY154" fmla="*/ 917309 h 2407138"/>
                <a:gd name="connsiteX155" fmla="*/ 443620 w 2407137"/>
                <a:gd name="connsiteY155" fmla="*/ 992037 h 2407138"/>
                <a:gd name="connsiteX156" fmla="*/ 439076 w 2407137"/>
                <a:gd name="connsiteY156" fmla="*/ 1006630 h 2407138"/>
                <a:gd name="connsiteX157" fmla="*/ 160929 w 2407137"/>
                <a:gd name="connsiteY157" fmla="*/ 932101 h 2407138"/>
                <a:gd name="connsiteX158" fmla="*/ 1195932 w 2407137"/>
                <a:gd name="connsiteY158" fmla="*/ 125490 h 2407138"/>
                <a:gd name="connsiteX159" fmla="*/ 1203568 w 2407137"/>
                <a:gd name="connsiteY159" fmla="*/ 125104 h 2407138"/>
                <a:gd name="connsiteX160" fmla="*/ 1211205 w 2407137"/>
                <a:gd name="connsiteY160" fmla="*/ 125490 h 2407138"/>
                <a:gd name="connsiteX161" fmla="*/ 1211205 w 2407137"/>
                <a:gd name="connsiteY161" fmla="*/ 411392 h 2407138"/>
                <a:gd name="connsiteX162" fmla="*/ 1195932 w 2407137"/>
                <a:gd name="connsiteY162" fmla="*/ 411959 h 2407138"/>
                <a:gd name="connsiteX163" fmla="*/ 1357679 w 2407137"/>
                <a:gd name="connsiteY163" fmla="*/ 856 h 2407138"/>
                <a:gd name="connsiteX164" fmla="*/ 1372816 w 2407137"/>
                <a:gd name="connsiteY164" fmla="*/ 2893 h 2407138"/>
                <a:gd name="connsiteX165" fmla="*/ 1316657 w 2407137"/>
                <a:gd name="connsiteY165" fmla="*/ 420298 h 2407138"/>
                <a:gd name="connsiteX166" fmla="*/ 1309186 w 2407137"/>
                <a:gd name="connsiteY166" fmla="*/ 418554 h 2407138"/>
                <a:gd name="connsiteX167" fmla="*/ 1301520 w 2407137"/>
                <a:gd name="connsiteY167" fmla="*/ 418261 h 2407138"/>
                <a:gd name="connsiteX168" fmla="*/ 2893 w 2407137"/>
                <a:gd name="connsiteY168" fmla="*/ 1034322 h 2407138"/>
                <a:gd name="connsiteX169" fmla="*/ 420297 w 2407137"/>
                <a:gd name="connsiteY169" fmla="*/ 1090480 h 2407138"/>
                <a:gd name="connsiteX170" fmla="*/ 418554 w 2407137"/>
                <a:gd name="connsiteY170" fmla="*/ 1097951 h 2407138"/>
                <a:gd name="connsiteX171" fmla="*/ 418261 w 2407137"/>
                <a:gd name="connsiteY171" fmla="*/ 1105616 h 2407138"/>
                <a:gd name="connsiteX172" fmla="*/ 855 w 2407137"/>
                <a:gd name="connsiteY172" fmla="*/ 1049458 h 2407138"/>
                <a:gd name="connsiteX173" fmla="*/ 274274 w 2407137"/>
                <a:gd name="connsiteY173" fmla="*/ 658223 h 2407138"/>
                <a:gd name="connsiteX174" fmla="*/ 524025 w 2407137"/>
                <a:gd name="connsiteY174" fmla="*/ 802416 h 2407138"/>
                <a:gd name="connsiteX175" fmla="*/ 516793 w 2407137"/>
                <a:gd name="connsiteY175" fmla="*/ 815877 h 2407138"/>
                <a:gd name="connsiteX176" fmla="*/ 266342 w 2407137"/>
                <a:gd name="connsiteY176" fmla="*/ 671279 h 2407138"/>
                <a:gd name="connsiteX177" fmla="*/ 917308 w 2407137"/>
                <a:gd name="connsiteY177" fmla="*/ 164734 h 2407138"/>
                <a:gd name="connsiteX178" fmla="*/ 932100 w 2407137"/>
                <a:gd name="connsiteY178" fmla="*/ 160930 h 2407138"/>
                <a:gd name="connsiteX179" fmla="*/ 1006152 w 2407137"/>
                <a:gd name="connsiteY179" fmla="*/ 437297 h 2407138"/>
                <a:gd name="connsiteX180" fmla="*/ 991300 w 2407137"/>
                <a:gd name="connsiteY180" fmla="*/ 440877 h 2407138"/>
                <a:gd name="connsiteX181" fmla="*/ 1041143 w 2407137"/>
                <a:gd name="connsiteY181" fmla="*/ 1951 h 2407138"/>
                <a:gd name="connsiteX182" fmla="*/ 1056290 w 2407137"/>
                <a:gd name="connsiteY182" fmla="*/ 0 h 2407138"/>
                <a:gd name="connsiteX183" fmla="*/ 1110379 w 2407137"/>
                <a:gd name="connsiteY183" fmla="*/ 420056 h 2407138"/>
                <a:gd name="connsiteX184" fmla="*/ 1095283 w 2407137"/>
                <a:gd name="connsiteY184" fmla="*/ 422406 h 2407138"/>
                <a:gd name="connsiteX185" fmla="*/ 87609 w 2407137"/>
                <a:gd name="connsiteY185" fmla="*/ 729331 h 2407138"/>
                <a:gd name="connsiteX186" fmla="*/ 478803 w 2407137"/>
                <a:gd name="connsiteY186" fmla="*/ 892672 h 2407138"/>
                <a:gd name="connsiteX187" fmla="*/ 472547 w 2407137"/>
                <a:gd name="connsiteY187" fmla="*/ 906611 h 2407138"/>
                <a:gd name="connsiteX188" fmla="*/ 81723 w 2407137"/>
                <a:gd name="connsiteY188" fmla="*/ 743424 h 2407138"/>
                <a:gd name="connsiteX189" fmla="*/ 84666 w 2407137"/>
                <a:gd name="connsiteY189" fmla="*/ 736377 h 2407138"/>
                <a:gd name="connsiteX190" fmla="*/ 446636 w 2407137"/>
                <a:gd name="connsiteY190" fmla="*/ 435837 h 2407138"/>
                <a:gd name="connsiteX191" fmla="*/ 649045 w 2407137"/>
                <a:gd name="connsiteY191" fmla="*/ 638246 h 2407138"/>
                <a:gd name="connsiteX192" fmla="*/ 642057 w 2407137"/>
                <a:gd name="connsiteY192" fmla="*/ 644612 h 2407138"/>
                <a:gd name="connsiteX193" fmla="*/ 638347 w 2407137"/>
                <a:gd name="connsiteY193" fmla="*/ 649147 h 2407138"/>
                <a:gd name="connsiteX194" fmla="*/ 435836 w 2407137"/>
                <a:gd name="connsiteY194" fmla="*/ 446636 h 2407138"/>
                <a:gd name="connsiteX195" fmla="*/ 440978 w 2407137"/>
                <a:gd name="connsiteY195" fmla="*/ 440979 h 2407138"/>
                <a:gd name="connsiteX196" fmla="*/ 658223 w 2407137"/>
                <a:gd name="connsiteY196" fmla="*/ 274275 h 2407138"/>
                <a:gd name="connsiteX197" fmla="*/ 671279 w 2407137"/>
                <a:gd name="connsiteY197" fmla="*/ 266343 h 2407138"/>
                <a:gd name="connsiteX198" fmla="*/ 814473 w 2407137"/>
                <a:gd name="connsiteY198" fmla="*/ 514363 h 2407138"/>
                <a:gd name="connsiteX199" fmla="*/ 801367 w 2407137"/>
                <a:gd name="connsiteY199" fmla="*/ 522209 h 2407138"/>
                <a:gd name="connsiteX200" fmla="*/ 735676 w 2407137"/>
                <a:gd name="connsiteY200" fmla="*/ 84934 h 2407138"/>
                <a:gd name="connsiteX201" fmla="*/ 749802 w 2407137"/>
                <a:gd name="connsiteY201" fmla="*/ 79129 h 2407138"/>
                <a:gd name="connsiteX202" fmla="*/ 909846 w 2407137"/>
                <a:gd name="connsiteY202" fmla="*/ 468633 h 2407138"/>
                <a:gd name="connsiteX203" fmla="*/ 895778 w 2407137"/>
                <a:gd name="connsiteY203" fmla="*/ 474580 h 2407138"/>
                <a:gd name="connsiteX204" fmla="*/ 248376 w 2407137"/>
                <a:gd name="connsiteY204" fmla="*/ 456659 h 2407138"/>
                <a:gd name="connsiteX205" fmla="*/ 581852 w 2407137"/>
                <a:gd name="connsiteY205" fmla="*/ 714051 h 2407138"/>
                <a:gd name="connsiteX206" fmla="*/ 572397 w 2407137"/>
                <a:gd name="connsiteY206" fmla="*/ 726047 h 2407138"/>
                <a:gd name="connsiteX207" fmla="*/ 239044 w 2407137"/>
                <a:gd name="connsiteY207" fmla="*/ 468748 h 2407138"/>
                <a:gd name="connsiteX208" fmla="*/ 243710 w 2407137"/>
                <a:gd name="connsiteY208" fmla="*/ 462704 h 2407138"/>
                <a:gd name="connsiteX209" fmla="*/ 462094 w 2407137"/>
                <a:gd name="connsiteY209" fmla="*/ 244150 h 2407138"/>
                <a:gd name="connsiteX210" fmla="*/ 474238 w 2407137"/>
                <a:gd name="connsiteY210" fmla="*/ 234887 h 2407138"/>
                <a:gd name="connsiteX211" fmla="*/ 729468 w 2407137"/>
                <a:gd name="connsiteY211" fmla="*/ 569472 h 2407138"/>
                <a:gd name="connsiteX212" fmla="*/ 723162 w 2407137"/>
                <a:gd name="connsiteY212" fmla="*/ 573797 h 2407138"/>
                <a:gd name="connsiteX213" fmla="*/ 717325 w 2407137"/>
                <a:gd name="connsiteY213" fmla="*/ 578735 h 2407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2407137" h="2407138">
                  <a:moveTo>
                    <a:pt x="1677670" y="1837666"/>
                  </a:moveTo>
                  <a:lnTo>
                    <a:pt x="1683974" y="1833341"/>
                  </a:lnTo>
                  <a:lnTo>
                    <a:pt x="1689813" y="1828403"/>
                  </a:lnTo>
                  <a:lnTo>
                    <a:pt x="1945042" y="2162988"/>
                  </a:lnTo>
                  <a:lnTo>
                    <a:pt x="1932899" y="2172251"/>
                  </a:lnTo>
                  <a:close/>
                  <a:moveTo>
                    <a:pt x="1592663" y="1892774"/>
                  </a:moveTo>
                  <a:lnTo>
                    <a:pt x="1605769" y="1884929"/>
                  </a:lnTo>
                  <a:lnTo>
                    <a:pt x="1748914" y="2132863"/>
                  </a:lnTo>
                  <a:lnTo>
                    <a:pt x="1735858" y="2140795"/>
                  </a:lnTo>
                  <a:close/>
                  <a:moveTo>
                    <a:pt x="1768789" y="1757990"/>
                  </a:moveTo>
                  <a:lnTo>
                    <a:pt x="1971301" y="1960502"/>
                  </a:lnTo>
                  <a:lnTo>
                    <a:pt x="1966159" y="1966159"/>
                  </a:lnTo>
                  <a:lnTo>
                    <a:pt x="1960501" y="1971301"/>
                  </a:lnTo>
                  <a:lnTo>
                    <a:pt x="1758092" y="1768892"/>
                  </a:lnTo>
                  <a:lnTo>
                    <a:pt x="1765079" y="1762526"/>
                  </a:lnTo>
                  <a:close/>
                  <a:moveTo>
                    <a:pt x="1834740" y="1681091"/>
                  </a:moveTo>
                  <a:lnTo>
                    <a:pt x="2168093" y="1938389"/>
                  </a:lnTo>
                  <a:lnTo>
                    <a:pt x="2158761" y="1950479"/>
                  </a:lnTo>
                  <a:lnTo>
                    <a:pt x="1825285" y="1693086"/>
                  </a:lnTo>
                  <a:close/>
                  <a:moveTo>
                    <a:pt x="1497292" y="1938505"/>
                  </a:moveTo>
                  <a:lnTo>
                    <a:pt x="1511359" y="1932557"/>
                  </a:lnTo>
                  <a:lnTo>
                    <a:pt x="1671461" y="2322204"/>
                  </a:lnTo>
                  <a:lnTo>
                    <a:pt x="1657335" y="2328008"/>
                  </a:lnTo>
                  <a:close/>
                  <a:moveTo>
                    <a:pt x="1400984" y="1969841"/>
                  </a:moveTo>
                  <a:lnTo>
                    <a:pt x="1415837" y="1966261"/>
                  </a:lnTo>
                  <a:lnTo>
                    <a:pt x="1489829" y="2242404"/>
                  </a:lnTo>
                  <a:lnTo>
                    <a:pt x="1475037" y="2246208"/>
                  </a:lnTo>
                  <a:close/>
                  <a:moveTo>
                    <a:pt x="1890343" y="1591261"/>
                  </a:moveTo>
                  <a:lnTo>
                    <a:pt x="2140794" y="1735859"/>
                  </a:lnTo>
                  <a:lnTo>
                    <a:pt x="2132863" y="1748915"/>
                  </a:lnTo>
                  <a:lnTo>
                    <a:pt x="1883112" y="1604721"/>
                  </a:lnTo>
                  <a:close/>
                  <a:moveTo>
                    <a:pt x="1934589" y="1500527"/>
                  </a:moveTo>
                  <a:lnTo>
                    <a:pt x="2325413" y="1663714"/>
                  </a:lnTo>
                  <a:lnTo>
                    <a:pt x="2319529" y="1677807"/>
                  </a:lnTo>
                  <a:lnTo>
                    <a:pt x="1928334" y="1514465"/>
                  </a:lnTo>
                  <a:close/>
                  <a:moveTo>
                    <a:pt x="1296758" y="1987081"/>
                  </a:moveTo>
                  <a:lnTo>
                    <a:pt x="1311855" y="1984732"/>
                  </a:lnTo>
                  <a:lnTo>
                    <a:pt x="1365995" y="2405187"/>
                  </a:lnTo>
                  <a:lnTo>
                    <a:pt x="1350847" y="2407138"/>
                  </a:lnTo>
                  <a:close/>
                  <a:moveTo>
                    <a:pt x="1195932" y="1995746"/>
                  </a:moveTo>
                  <a:lnTo>
                    <a:pt x="1211204" y="1995179"/>
                  </a:lnTo>
                  <a:lnTo>
                    <a:pt x="1211204" y="2281649"/>
                  </a:lnTo>
                  <a:lnTo>
                    <a:pt x="1203568" y="2282034"/>
                  </a:lnTo>
                  <a:lnTo>
                    <a:pt x="1195932" y="2281649"/>
                  </a:lnTo>
                  <a:close/>
                  <a:moveTo>
                    <a:pt x="1968060" y="1400508"/>
                  </a:moveTo>
                  <a:lnTo>
                    <a:pt x="2246208" y="1475038"/>
                  </a:lnTo>
                  <a:lnTo>
                    <a:pt x="2242404" y="1489831"/>
                  </a:lnTo>
                  <a:lnTo>
                    <a:pt x="1963516" y="1415103"/>
                  </a:lnTo>
                  <a:close/>
                  <a:moveTo>
                    <a:pt x="1090481" y="1986840"/>
                  </a:moveTo>
                  <a:lnTo>
                    <a:pt x="1097951" y="1988584"/>
                  </a:lnTo>
                  <a:lnTo>
                    <a:pt x="1105617" y="1988876"/>
                  </a:lnTo>
                  <a:lnTo>
                    <a:pt x="1049458" y="2406281"/>
                  </a:lnTo>
                  <a:lnTo>
                    <a:pt x="1034322" y="2404245"/>
                  </a:lnTo>
                  <a:close/>
                  <a:moveTo>
                    <a:pt x="1988876" y="1301520"/>
                  </a:moveTo>
                  <a:lnTo>
                    <a:pt x="2406281" y="1357679"/>
                  </a:lnTo>
                  <a:lnTo>
                    <a:pt x="2404244" y="1372815"/>
                  </a:lnTo>
                  <a:lnTo>
                    <a:pt x="1986840" y="1316657"/>
                  </a:lnTo>
                  <a:lnTo>
                    <a:pt x="1988583" y="1309187"/>
                  </a:lnTo>
                  <a:close/>
                  <a:moveTo>
                    <a:pt x="992036" y="1963517"/>
                  </a:moveTo>
                  <a:lnTo>
                    <a:pt x="1006629" y="1968061"/>
                  </a:lnTo>
                  <a:lnTo>
                    <a:pt x="932100" y="2246208"/>
                  </a:lnTo>
                  <a:lnTo>
                    <a:pt x="917308" y="2242405"/>
                  </a:lnTo>
                  <a:close/>
                  <a:moveTo>
                    <a:pt x="1995178" y="1195933"/>
                  </a:moveTo>
                  <a:lnTo>
                    <a:pt x="2281649" y="1195933"/>
                  </a:lnTo>
                  <a:lnTo>
                    <a:pt x="2282034" y="1203569"/>
                  </a:lnTo>
                  <a:lnTo>
                    <a:pt x="2281649" y="1211206"/>
                  </a:lnTo>
                  <a:lnTo>
                    <a:pt x="1995745" y="1211206"/>
                  </a:lnTo>
                  <a:close/>
                  <a:moveTo>
                    <a:pt x="1984731" y="1095284"/>
                  </a:moveTo>
                  <a:lnTo>
                    <a:pt x="2405186" y="1041144"/>
                  </a:lnTo>
                  <a:lnTo>
                    <a:pt x="2407137" y="1056290"/>
                  </a:lnTo>
                  <a:lnTo>
                    <a:pt x="1987080" y="1110379"/>
                  </a:lnTo>
                  <a:close/>
                  <a:moveTo>
                    <a:pt x="892672" y="1928335"/>
                  </a:moveTo>
                  <a:lnTo>
                    <a:pt x="906611" y="1934590"/>
                  </a:lnTo>
                  <a:lnTo>
                    <a:pt x="743425" y="2325414"/>
                  </a:lnTo>
                  <a:lnTo>
                    <a:pt x="729331" y="2319529"/>
                  </a:lnTo>
                  <a:close/>
                  <a:moveTo>
                    <a:pt x="802416" y="1883113"/>
                  </a:moveTo>
                  <a:lnTo>
                    <a:pt x="815877" y="1890344"/>
                  </a:lnTo>
                  <a:lnTo>
                    <a:pt x="671279" y="2140796"/>
                  </a:lnTo>
                  <a:lnTo>
                    <a:pt x="658223" y="2132863"/>
                  </a:lnTo>
                  <a:close/>
                  <a:moveTo>
                    <a:pt x="1966260" y="991301"/>
                  </a:moveTo>
                  <a:lnTo>
                    <a:pt x="2242405" y="917309"/>
                  </a:lnTo>
                  <a:lnTo>
                    <a:pt x="2246208" y="932101"/>
                  </a:lnTo>
                  <a:lnTo>
                    <a:pt x="1969840" y="1006153"/>
                  </a:lnTo>
                  <a:close/>
                  <a:moveTo>
                    <a:pt x="1932557" y="895779"/>
                  </a:moveTo>
                  <a:lnTo>
                    <a:pt x="2322203" y="735676"/>
                  </a:lnTo>
                  <a:lnTo>
                    <a:pt x="2328008" y="749803"/>
                  </a:lnTo>
                  <a:lnTo>
                    <a:pt x="1938504" y="909846"/>
                  </a:lnTo>
                  <a:close/>
                  <a:moveTo>
                    <a:pt x="714051" y="1825286"/>
                  </a:moveTo>
                  <a:lnTo>
                    <a:pt x="726047" y="1834740"/>
                  </a:lnTo>
                  <a:lnTo>
                    <a:pt x="468748" y="2168094"/>
                  </a:lnTo>
                  <a:lnTo>
                    <a:pt x="456659" y="2158762"/>
                  </a:lnTo>
                  <a:close/>
                  <a:moveTo>
                    <a:pt x="638245" y="1758093"/>
                  </a:moveTo>
                  <a:lnTo>
                    <a:pt x="644611" y="1765080"/>
                  </a:lnTo>
                  <a:lnTo>
                    <a:pt x="649147" y="1768790"/>
                  </a:lnTo>
                  <a:lnTo>
                    <a:pt x="446636" y="1971302"/>
                  </a:lnTo>
                  <a:lnTo>
                    <a:pt x="440978" y="1966159"/>
                  </a:lnTo>
                  <a:lnTo>
                    <a:pt x="435836" y="1960502"/>
                  </a:lnTo>
                  <a:close/>
                  <a:moveTo>
                    <a:pt x="1884928" y="801368"/>
                  </a:moveTo>
                  <a:lnTo>
                    <a:pt x="2132863" y="658223"/>
                  </a:lnTo>
                  <a:lnTo>
                    <a:pt x="2140794" y="671279"/>
                  </a:lnTo>
                  <a:lnTo>
                    <a:pt x="1892773" y="814474"/>
                  </a:lnTo>
                  <a:close/>
                  <a:moveTo>
                    <a:pt x="1828403" y="717325"/>
                  </a:moveTo>
                  <a:lnTo>
                    <a:pt x="2162987" y="462095"/>
                  </a:lnTo>
                  <a:lnTo>
                    <a:pt x="2172250" y="474239"/>
                  </a:lnTo>
                  <a:lnTo>
                    <a:pt x="1837666" y="729468"/>
                  </a:lnTo>
                  <a:lnTo>
                    <a:pt x="1833340" y="723163"/>
                  </a:lnTo>
                  <a:close/>
                  <a:moveTo>
                    <a:pt x="234886" y="1932900"/>
                  </a:moveTo>
                  <a:lnTo>
                    <a:pt x="569471" y="1677670"/>
                  </a:lnTo>
                  <a:lnTo>
                    <a:pt x="573796" y="1683975"/>
                  </a:lnTo>
                  <a:lnTo>
                    <a:pt x="578735" y="1689813"/>
                  </a:lnTo>
                  <a:lnTo>
                    <a:pt x="244150" y="1945043"/>
                  </a:lnTo>
                  <a:close/>
                  <a:moveTo>
                    <a:pt x="266342" y="1735860"/>
                  </a:moveTo>
                  <a:lnTo>
                    <a:pt x="514363" y="1592665"/>
                  </a:lnTo>
                  <a:lnTo>
                    <a:pt x="522208" y="1605770"/>
                  </a:lnTo>
                  <a:lnTo>
                    <a:pt x="274274" y="1748916"/>
                  </a:lnTo>
                  <a:close/>
                  <a:moveTo>
                    <a:pt x="1960501" y="435837"/>
                  </a:moveTo>
                  <a:lnTo>
                    <a:pt x="1966159" y="440979"/>
                  </a:lnTo>
                  <a:lnTo>
                    <a:pt x="1971301" y="446637"/>
                  </a:lnTo>
                  <a:lnTo>
                    <a:pt x="1768891" y="649046"/>
                  </a:lnTo>
                  <a:lnTo>
                    <a:pt x="1762525" y="642058"/>
                  </a:lnTo>
                  <a:lnTo>
                    <a:pt x="1757990" y="638348"/>
                  </a:lnTo>
                  <a:close/>
                  <a:moveTo>
                    <a:pt x="1938389" y="239045"/>
                  </a:moveTo>
                  <a:lnTo>
                    <a:pt x="1950479" y="248377"/>
                  </a:lnTo>
                  <a:lnTo>
                    <a:pt x="1693086" y="581852"/>
                  </a:lnTo>
                  <a:lnTo>
                    <a:pt x="1681090" y="572398"/>
                  </a:lnTo>
                  <a:close/>
                  <a:moveTo>
                    <a:pt x="79129" y="1657336"/>
                  </a:moveTo>
                  <a:lnTo>
                    <a:pt x="468633" y="1497292"/>
                  </a:lnTo>
                  <a:lnTo>
                    <a:pt x="474580" y="1511360"/>
                  </a:lnTo>
                  <a:lnTo>
                    <a:pt x="84934" y="1671462"/>
                  </a:lnTo>
                  <a:close/>
                  <a:moveTo>
                    <a:pt x="160929" y="1475039"/>
                  </a:moveTo>
                  <a:lnTo>
                    <a:pt x="437296" y="1400986"/>
                  </a:lnTo>
                  <a:lnTo>
                    <a:pt x="440876" y="1415837"/>
                  </a:lnTo>
                  <a:lnTo>
                    <a:pt x="164732" y="1489830"/>
                  </a:lnTo>
                  <a:close/>
                  <a:moveTo>
                    <a:pt x="1735859" y="266344"/>
                  </a:moveTo>
                  <a:lnTo>
                    <a:pt x="1748915" y="274276"/>
                  </a:lnTo>
                  <a:lnTo>
                    <a:pt x="1604721" y="524026"/>
                  </a:lnTo>
                  <a:lnTo>
                    <a:pt x="1591261" y="516794"/>
                  </a:lnTo>
                  <a:close/>
                  <a:moveTo>
                    <a:pt x="1663713" y="81725"/>
                  </a:moveTo>
                  <a:lnTo>
                    <a:pt x="1677806" y="87609"/>
                  </a:lnTo>
                  <a:lnTo>
                    <a:pt x="1514465" y="478804"/>
                  </a:lnTo>
                  <a:lnTo>
                    <a:pt x="1500526" y="472548"/>
                  </a:lnTo>
                  <a:close/>
                  <a:moveTo>
                    <a:pt x="0" y="1350847"/>
                  </a:moveTo>
                  <a:lnTo>
                    <a:pt x="420056" y="1296759"/>
                  </a:lnTo>
                  <a:lnTo>
                    <a:pt x="422405" y="1311854"/>
                  </a:lnTo>
                  <a:lnTo>
                    <a:pt x="1951" y="1365994"/>
                  </a:lnTo>
                  <a:close/>
                  <a:moveTo>
                    <a:pt x="125488" y="1195933"/>
                  </a:moveTo>
                  <a:lnTo>
                    <a:pt x="411391" y="1195933"/>
                  </a:lnTo>
                  <a:lnTo>
                    <a:pt x="411958" y="1211206"/>
                  </a:lnTo>
                  <a:lnTo>
                    <a:pt x="125488" y="1211206"/>
                  </a:lnTo>
                  <a:lnTo>
                    <a:pt x="125102" y="1203569"/>
                  </a:lnTo>
                  <a:close/>
                  <a:moveTo>
                    <a:pt x="1475037" y="160931"/>
                  </a:moveTo>
                  <a:lnTo>
                    <a:pt x="1489829" y="164734"/>
                  </a:lnTo>
                  <a:lnTo>
                    <a:pt x="1415102" y="443621"/>
                  </a:lnTo>
                  <a:lnTo>
                    <a:pt x="1400508" y="439077"/>
                  </a:lnTo>
                  <a:close/>
                  <a:moveTo>
                    <a:pt x="164732" y="917309"/>
                  </a:moveTo>
                  <a:lnTo>
                    <a:pt x="443620" y="992037"/>
                  </a:lnTo>
                  <a:lnTo>
                    <a:pt x="439076" y="1006630"/>
                  </a:lnTo>
                  <a:lnTo>
                    <a:pt x="160929" y="932101"/>
                  </a:lnTo>
                  <a:close/>
                  <a:moveTo>
                    <a:pt x="1195932" y="125490"/>
                  </a:moveTo>
                  <a:lnTo>
                    <a:pt x="1203568" y="125104"/>
                  </a:lnTo>
                  <a:lnTo>
                    <a:pt x="1211205" y="125490"/>
                  </a:lnTo>
                  <a:lnTo>
                    <a:pt x="1211205" y="411392"/>
                  </a:lnTo>
                  <a:lnTo>
                    <a:pt x="1195932" y="411959"/>
                  </a:lnTo>
                  <a:close/>
                  <a:moveTo>
                    <a:pt x="1357679" y="856"/>
                  </a:moveTo>
                  <a:lnTo>
                    <a:pt x="1372816" y="2893"/>
                  </a:lnTo>
                  <a:lnTo>
                    <a:pt x="1316657" y="420298"/>
                  </a:lnTo>
                  <a:lnTo>
                    <a:pt x="1309186" y="418554"/>
                  </a:lnTo>
                  <a:lnTo>
                    <a:pt x="1301520" y="418261"/>
                  </a:lnTo>
                  <a:close/>
                  <a:moveTo>
                    <a:pt x="2893" y="1034322"/>
                  </a:moveTo>
                  <a:lnTo>
                    <a:pt x="420297" y="1090480"/>
                  </a:lnTo>
                  <a:lnTo>
                    <a:pt x="418554" y="1097951"/>
                  </a:lnTo>
                  <a:lnTo>
                    <a:pt x="418261" y="1105616"/>
                  </a:lnTo>
                  <a:lnTo>
                    <a:pt x="855" y="1049458"/>
                  </a:lnTo>
                  <a:close/>
                  <a:moveTo>
                    <a:pt x="274274" y="658223"/>
                  </a:moveTo>
                  <a:lnTo>
                    <a:pt x="524025" y="802416"/>
                  </a:lnTo>
                  <a:lnTo>
                    <a:pt x="516793" y="815877"/>
                  </a:lnTo>
                  <a:lnTo>
                    <a:pt x="266342" y="671279"/>
                  </a:lnTo>
                  <a:close/>
                  <a:moveTo>
                    <a:pt x="917308" y="164734"/>
                  </a:moveTo>
                  <a:lnTo>
                    <a:pt x="932100" y="160930"/>
                  </a:lnTo>
                  <a:lnTo>
                    <a:pt x="1006152" y="437297"/>
                  </a:lnTo>
                  <a:lnTo>
                    <a:pt x="991300" y="440877"/>
                  </a:lnTo>
                  <a:close/>
                  <a:moveTo>
                    <a:pt x="1041143" y="1951"/>
                  </a:moveTo>
                  <a:lnTo>
                    <a:pt x="1056290" y="0"/>
                  </a:lnTo>
                  <a:lnTo>
                    <a:pt x="1110379" y="420056"/>
                  </a:lnTo>
                  <a:lnTo>
                    <a:pt x="1095283" y="422406"/>
                  </a:lnTo>
                  <a:close/>
                  <a:moveTo>
                    <a:pt x="87609" y="729331"/>
                  </a:moveTo>
                  <a:lnTo>
                    <a:pt x="478803" y="892672"/>
                  </a:lnTo>
                  <a:lnTo>
                    <a:pt x="472547" y="906611"/>
                  </a:lnTo>
                  <a:lnTo>
                    <a:pt x="81723" y="743424"/>
                  </a:lnTo>
                  <a:lnTo>
                    <a:pt x="84666" y="736377"/>
                  </a:lnTo>
                  <a:close/>
                  <a:moveTo>
                    <a:pt x="446636" y="435837"/>
                  </a:moveTo>
                  <a:lnTo>
                    <a:pt x="649045" y="638246"/>
                  </a:lnTo>
                  <a:lnTo>
                    <a:pt x="642057" y="644612"/>
                  </a:lnTo>
                  <a:lnTo>
                    <a:pt x="638347" y="649147"/>
                  </a:lnTo>
                  <a:lnTo>
                    <a:pt x="435836" y="446636"/>
                  </a:lnTo>
                  <a:lnTo>
                    <a:pt x="440978" y="440979"/>
                  </a:lnTo>
                  <a:close/>
                  <a:moveTo>
                    <a:pt x="658223" y="274275"/>
                  </a:moveTo>
                  <a:lnTo>
                    <a:pt x="671279" y="266343"/>
                  </a:lnTo>
                  <a:lnTo>
                    <a:pt x="814473" y="514363"/>
                  </a:lnTo>
                  <a:lnTo>
                    <a:pt x="801367" y="522209"/>
                  </a:lnTo>
                  <a:close/>
                  <a:moveTo>
                    <a:pt x="735676" y="84934"/>
                  </a:moveTo>
                  <a:lnTo>
                    <a:pt x="749802" y="79129"/>
                  </a:lnTo>
                  <a:lnTo>
                    <a:pt x="909846" y="468633"/>
                  </a:lnTo>
                  <a:lnTo>
                    <a:pt x="895778" y="474580"/>
                  </a:lnTo>
                  <a:close/>
                  <a:moveTo>
                    <a:pt x="248376" y="456659"/>
                  </a:moveTo>
                  <a:lnTo>
                    <a:pt x="581852" y="714051"/>
                  </a:lnTo>
                  <a:lnTo>
                    <a:pt x="572397" y="726047"/>
                  </a:lnTo>
                  <a:lnTo>
                    <a:pt x="239044" y="468748"/>
                  </a:lnTo>
                  <a:lnTo>
                    <a:pt x="243710" y="462704"/>
                  </a:lnTo>
                  <a:close/>
                  <a:moveTo>
                    <a:pt x="462094" y="244150"/>
                  </a:moveTo>
                  <a:lnTo>
                    <a:pt x="474238" y="234887"/>
                  </a:lnTo>
                  <a:lnTo>
                    <a:pt x="729468" y="569472"/>
                  </a:lnTo>
                  <a:lnTo>
                    <a:pt x="723162" y="573797"/>
                  </a:lnTo>
                  <a:lnTo>
                    <a:pt x="717325" y="578735"/>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a:cs typeface="+mn-ea"/>
                <a:sym typeface="+mn-lt"/>
              </a:endParaRPr>
            </a:p>
          </p:txBody>
        </p:sp>
      </p:grpSp>
      <p:pic>
        <p:nvPicPr>
          <p:cNvPr id="19" name="图片 18">
            <a:extLst>
              <a:ext uri="{FF2B5EF4-FFF2-40B4-BE49-F238E27FC236}">
                <a16:creationId xmlns:a16="http://schemas.microsoft.com/office/drawing/2014/main" xmlns="" id="{AAE0E6F8-A0EB-4C49-A475-A1A74FDF305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68330" y="529347"/>
            <a:ext cx="1883304" cy="3345808"/>
          </a:xfrm>
          <a:prstGeom prst="rect">
            <a:avLst/>
          </a:prstGeom>
        </p:spPr>
      </p:pic>
      <p:pic>
        <p:nvPicPr>
          <p:cNvPr id="23" name="图片 22" descr="7">
            <a:extLst>
              <a:ext uri="{FF2B5EF4-FFF2-40B4-BE49-F238E27FC236}">
                <a16:creationId xmlns:a16="http://schemas.microsoft.com/office/drawing/2014/main" xmlns="" id="{00088F0E-CA99-478E-A371-68E1E7DCDC64}"/>
              </a:ext>
            </a:extLst>
          </p:cNvPr>
          <p:cNvPicPr>
            <a:picLocks noChangeAspect="1"/>
          </p:cNvPicPr>
          <p:nvPr/>
        </p:nvPicPr>
        <p:blipFill>
          <a:blip r:embed="rId5"/>
          <a:stretch>
            <a:fillRect/>
          </a:stretch>
        </p:blipFill>
        <p:spPr>
          <a:xfrm>
            <a:off x="3016339" y="2567940"/>
            <a:ext cx="2336165" cy="919480"/>
          </a:xfrm>
          <a:prstGeom prst="rect">
            <a:avLst/>
          </a:prstGeom>
        </p:spPr>
      </p:pic>
      <p:pic>
        <p:nvPicPr>
          <p:cNvPr id="30" name="图片 29" descr="9">
            <a:extLst>
              <a:ext uri="{FF2B5EF4-FFF2-40B4-BE49-F238E27FC236}">
                <a16:creationId xmlns:a16="http://schemas.microsoft.com/office/drawing/2014/main" xmlns="" id="{37C37FA0-EEAD-4F91-A53C-79DA76161A39}"/>
              </a:ext>
            </a:extLst>
          </p:cNvPr>
          <p:cNvPicPr>
            <a:picLocks noChangeAspect="1"/>
          </p:cNvPicPr>
          <p:nvPr/>
        </p:nvPicPr>
        <p:blipFill>
          <a:blip r:embed="rId6"/>
          <a:stretch>
            <a:fillRect/>
          </a:stretch>
        </p:blipFill>
        <p:spPr>
          <a:xfrm>
            <a:off x="3285862" y="1272456"/>
            <a:ext cx="2038985" cy="1063625"/>
          </a:xfrm>
          <a:prstGeom prst="rect">
            <a:avLst/>
          </a:prstGeom>
        </p:spPr>
      </p:pic>
      <p:pic>
        <p:nvPicPr>
          <p:cNvPr id="31" name="图片 30" descr="7">
            <a:extLst>
              <a:ext uri="{FF2B5EF4-FFF2-40B4-BE49-F238E27FC236}">
                <a16:creationId xmlns:a16="http://schemas.microsoft.com/office/drawing/2014/main" xmlns="" id="{93970DAF-3F30-4881-B56E-ACB8209D3C66}"/>
              </a:ext>
            </a:extLst>
          </p:cNvPr>
          <p:cNvPicPr>
            <a:picLocks noChangeAspect="1"/>
          </p:cNvPicPr>
          <p:nvPr/>
        </p:nvPicPr>
        <p:blipFill>
          <a:blip r:embed="rId5"/>
          <a:stretch>
            <a:fillRect/>
          </a:stretch>
        </p:blipFill>
        <p:spPr>
          <a:xfrm>
            <a:off x="6546850" y="827405"/>
            <a:ext cx="2145665" cy="844550"/>
          </a:xfrm>
          <a:prstGeom prst="rect">
            <a:avLst/>
          </a:prstGeom>
        </p:spPr>
      </p:pic>
      <p:pic>
        <p:nvPicPr>
          <p:cNvPr id="32" name="图片 31">
            <a:extLst>
              <a:ext uri="{FF2B5EF4-FFF2-40B4-BE49-F238E27FC236}">
                <a16:creationId xmlns:a16="http://schemas.microsoft.com/office/drawing/2014/main" xmlns="" id="{54BF30C3-4B95-46D3-AB15-35EFB77ED77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03334" y="447216"/>
            <a:ext cx="514691" cy="279049"/>
          </a:xfrm>
          <a:prstGeom prst="rect">
            <a:avLst/>
          </a:prstGeom>
        </p:spPr>
      </p:pic>
      <p:pic>
        <p:nvPicPr>
          <p:cNvPr id="33" name="图片 32">
            <a:extLst>
              <a:ext uri="{FF2B5EF4-FFF2-40B4-BE49-F238E27FC236}">
                <a16:creationId xmlns:a16="http://schemas.microsoft.com/office/drawing/2014/main" xmlns="" id="{764DD6FD-34FE-426E-894C-0A8797E85B6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51152" y="2092049"/>
            <a:ext cx="229441" cy="198435"/>
          </a:xfrm>
          <a:prstGeom prst="rect">
            <a:avLst/>
          </a:prstGeom>
        </p:spPr>
      </p:pic>
      <p:pic>
        <p:nvPicPr>
          <p:cNvPr id="34" name="图片 33">
            <a:extLst>
              <a:ext uri="{FF2B5EF4-FFF2-40B4-BE49-F238E27FC236}">
                <a16:creationId xmlns:a16="http://schemas.microsoft.com/office/drawing/2014/main" xmlns="" id="{75B20A8B-A956-46F2-A309-52978005E34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55569" y="2896460"/>
            <a:ext cx="328658" cy="210837"/>
          </a:xfrm>
          <a:prstGeom prst="rect">
            <a:avLst/>
          </a:prstGeom>
        </p:spPr>
      </p:pic>
      <p:grpSp>
        <p:nvGrpSpPr>
          <p:cNvPr id="35" name="组合 34">
            <a:extLst>
              <a:ext uri="{FF2B5EF4-FFF2-40B4-BE49-F238E27FC236}">
                <a16:creationId xmlns:a16="http://schemas.microsoft.com/office/drawing/2014/main" xmlns="" id="{4F631C8E-90D1-4182-A2C7-5CDB083E9DA4}"/>
              </a:ext>
            </a:extLst>
          </p:cNvPr>
          <p:cNvGrpSpPr/>
          <p:nvPr/>
        </p:nvGrpSpPr>
        <p:grpSpPr bwMode="auto">
          <a:xfrm>
            <a:off x="3727450" y="3874207"/>
            <a:ext cx="4965065" cy="745205"/>
            <a:chOff x="6959302" y="1819501"/>
            <a:chExt cx="3960440" cy="586731"/>
          </a:xfrm>
        </p:grpSpPr>
        <p:sp>
          <p:nvSpPr>
            <p:cNvPr id="36" name="单圆角矩形 14">
              <a:extLst>
                <a:ext uri="{FF2B5EF4-FFF2-40B4-BE49-F238E27FC236}">
                  <a16:creationId xmlns:a16="http://schemas.microsoft.com/office/drawing/2014/main" xmlns="" id="{BFFFDDC1-EB5E-431A-BB6F-D58750C18F65}"/>
                </a:ext>
              </a:extLst>
            </p:cNvPr>
            <p:cNvSpPr/>
            <p:nvPr/>
          </p:nvSpPr>
          <p:spPr>
            <a:xfrm>
              <a:off x="6959302" y="1819501"/>
              <a:ext cx="3960440" cy="586731"/>
            </a:xfrm>
            <a:prstGeom prst="round1Rect">
              <a:avLst/>
            </a:prstGeom>
            <a:noFill/>
            <a:ln w="25400" cap="flat" cmpd="sng" algn="ctr">
              <a:solidFill>
                <a:schemeClr val="tx1"/>
              </a:solidFill>
              <a:prstDash val="solid"/>
            </a:ln>
            <a:effectLst/>
            <a:extLst>
              <a:ext uri="{909E8E84-426E-40DD-AFC4-6F175D3DCCD1}">
                <a14:hiddenFill xmlns:a14="http://schemas.microsoft.com/office/drawing/2010/main">
                  <a:solidFill>
                    <a:schemeClr val="bg1"/>
                  </a:solidFill>
                </a14:hiddenFill>
              </a:ext>
            </a:extLst>
          </p:spPr>
          <p:txBody>
            <a:bodyPr anchor="ctr"/>
            <a:lstStyle/>
            <a:p>
              <a:pPr algn="ctr" defTabSz="913765">
                <a:defRPr/>
              </a:pPr>
              <a:endParaRPr lang="zh-CN" altLang="en-US" sz="4000" b="1" kern="0" dirty="0">
                <a:solidFill>
                  <a:srgbClr val="C00000"/>
                </a:solidFill>
                <a:cs typeface="+mn-ea"/>
                <a:sym typeface="+mn-lt"/>
              </a:endParaRPr>
            </a:p>
          </p:txBody>
        </p:sp>
        <p:sp>
          <p:nvSpPr>
            <p:cNvPr id="37" name="TextBox 49">
              <a:extLst>
                <a:ext uri="{FF2B5EF4-FFF2-40B4-BE49-F238E27FC236}">
                  <a16:creationId xmlns:a16="http://schemas.microsoft.com/office/drawing/2014/main" xmlns="" id="{F5500DFB-2DF3-4269-BE0C-8B64A6F803EE}"/>
                </a:ext>
              </a:extLst>
            </p:cNvPr>
            <p:cNvSpPr txBox="1">
              <a:spLocks noChangeArrowheads="1"/>
            </p:cNvSpPr>
            <p:nvPr/>
          </p:nvSpPr>
          <p:spPr bwMode="auto">
            <a:xfrm>
              <a:off x="7225818" y="1841226"/>
              <a:ext cx="3425218" cy="557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defTabSz="1218565" fontAlgn="base">
                <a:spcAft>
                  <a:spcPct val="0"/>
                </a:spcAft>
                <a:defRPr/>
              </a:pPr>
              <a:r>
                <a:rPr lang="zh-CN" altLang="en-US" sz="4000" b="1" kern="300" dirty="0">
                  <a:solidFill>
                    <a:srgbClr val="C00000"/>
                  </a:solidFill>
                  <a:effectLst/>
                  <a:latin typeface="+mn-lt"/>
                  <a:ea typeface="+mn-ea"/>
                  <a:cs typeface="+mn-ea"/>
                  <a:sym typeface="+mn-lt"/>
                </a:rPr>
                <a:t>什么是雷锋精神</a:t>
              </a:r>
            </a:p>
          </p:txBody>
        </p:sp>
      </p:grpSp>
    </p:spTree>
    <p:extLst>
      <p:ext uri="{BB962C8B-B14F-4D97-AF65-F5344CB8AC3E}">
        <p14:creationId xmlns:p14="http://schemas.microsoft.com/office/powerpoint/2010/main" val="338472318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fltVal val="0"/>
                                          </p:val>
                                        </p:tav>
                                        <p:tav tm="100000">
                                          <p:val>
                                            <p:strVal val="#ppt_w"/>
                                          </p:val>
                                        </p:tav>
                                      </p:tavLst>
                                    </p:anim>
                                    <p:anim calcmode="lin" valueType="num">
                                      <p:cBhvr>
                                        <p:cTn id="8" dur="1000" fill="hold"/>
                                        <p:tgtEl>
                                          <p:spTgt spid="19"/>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ID="42" presetClass="entr" presetSubtype="0"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par>
                                <p:cTn id="15" presetID="3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p:cTn id="17" dur="1000" fill="hold"/>
                                        <p:tgtEl>
                                          <p:spTgt spid="30"/>
                                        </p:tgtEl>
                                        <p:attrNameLst>
                                          <p:attrName>ppt_w</p:attrName>
                                        </p:attrNameLst>
                                      </p:cBhvr>
                                      <p:tavLst>
                                        <p:tav tm="0">
                                          <p:val>
                                            <p:fltVal val="0"/>
                                          </p:val>
                                        </p:tav>
                                        <p:tav tm="100000">
                                          <p:val>
                                            <p:strVal val="#ppt_w"/>
                                          </p:val>
                                        </p:tav>
                                      </p:tavLst>
                                    </p:anim>
                                    <p:anim calcmode="lin" valueType="num">
                                      <p:cBhvr>
                                        <p:cTn id="18" dur="1000" fill="hold"/>
                                        <p:tgtEl>
                                          <p:spTgt spid="30"/>
                                        </p:tgtEl>
                                        <p:attrNameLst>
                                          <p:attrName>ppt_h</p:attrName>
                                        </p:attrNameLst>
                                      </p:cBhvr>
                                      <p:tavLst>
                                        <p:tav tm="0">
                                          <p:val>
                                            <p:fltVal val="0"/>
                                          </p:val>
                                        </p:tav>
                                        <p:tav tm="100000">
                                          <p:val>
                                            <p:strVal val="#ppt_h"/>
                                          </p:val>
                                        </p:tav>
                                      </p:tavLst>
                                    </p:anim>
                                    <p:anim calcmode="lin" valueType="num">
                                      <p:cBhvr>
                                        <p:cTn id="19" dur="1000" fill="hold"/>
                                        <p:tgtEl>
                                          <p:spTgt spid="30"/>
                                        </p:tgtEl>
                                        <p:attrNameLst>
                                          <p:attrName>style.rotation</p:attrName>
                                        </p:attrNameLst>
                                      </p:cBhvr>
                                      <p:tavLst>
                                        <p:tav tm="0">
                                          <p:val>
                                            <p:fltVal val="90"/>
                                          </p:val>
                                        </p:tav>
                                        <p:tav tm="100000">
                                          <p:val>
                                            <p:fltVal val="0"/>
                                          </p:val>
                                        </p:tav>
                                      </p:tavLst>
                                    </p:anim>
                                    <p:animEffect transition="in" filter="fade">
                                      <p:cBhvr>
                                        <p:cTn id="20" dur="1000"/>
                                        <p:tgtEl>
                                          <p:spTgt spid="30"/>
                                        </p:tgtEl>
                                      </p:cBhvr>
                                    </p:animEffect>
                                  </p:childTnLst>
                                </p:cTn>
                              </p:par>
                              <p:par>
                                <p:cTn id="21" presetID="42"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1000"/>
                                        <p:tgtEl>
                                          <p:spTgt spid="31"/>
                                        </p:tgtEl>
                                      </p:cBhvr>
                                    </p:animEffect>
                                    <p:anim calcmode="lin" valueType="num">
                                      <p:cBhvr>
                                        <p:cTn id="24" dur="1000" fill="hold"/>
                                        <p:tgtEl>
                                          <p:spTgt spid="31"/>
                                        </p:tgtEl>
                                        <p:attrNameLst>
                                          <p:attrName>ppt_x</p:attrName>
                                        </p:attrNameLst>
                                      </p:cBhvr>
                                      <p:tavLst>
                                        <p:tav tm="0">
                                          <p:val>
                                            <p:strVal val="#ppt_x"/>
                                          </p:val>
                                        </p:tav>
                                        <p:tav tm="100000">
                                          <p:val>
                                            <p:strVal val="#ppt_x"/>
                                          </p:val>
                                        </p:tav>
                                      </p:tavLst>
                                    </p:anim>
                                    <p:anim calcmode="lin" valueType="num">
                                      <p:cBhvr>
                                        <p:cTn id="25" dur="1000" fill="hold"/>
                                        <p:tgtEl>
                                          <p:spTgt spid="31"/>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2" presetClass="entr" presetSubtype="3" fill="hold" nodeType="afterEffect">
                                  <p:stCondLst>
                                    <p:cond delay="0"/>
                                  </p:stCondLst>
                                  <p:childTnLst>
                                    <p:set>
                                      <p:cBhvr>
                                        <p:cTn id="28" dur="1" fill="hold">
                                          <p:stCondLst>
                                            <p:cond delay="0"/>
                                          </p:stCondLst>
                                        </p:cTn>
                                        <p:tgtEl>
                                          <p:spTgt spid="32"/>
                                        </p:tgtEl>
                                        <p:attrNameLst>
                                          <p:attrName>style.visibility</p:attrName>
                                        </p:attrNameLst>
                                      </p:cBhvr>
                                      <p:to>
                                        <p:strVal val="visible"/>
                                      </p:to>
                                    </p:set>
                                    <p:anim calcmode="lin" valueType="num">
                                      <p:cBhvr additive="base">
                                        <p:cTn id="29" dur="500" fill="hold"/>
                                        <p:tgtEl>
                                          <p:spTgt spid="32"/>
                                        </p:tgtEl>
                                        <p:attrNameLst>
                                          <p:attrName>ppt_x</p:attrName>
                                        </p:attrNameLst>
                                      </p:cBhvr>
                                      <p:tavLst>
                                        <p:tav tm="0">
                                          <p:val>
                                            <p:strVal val="1+#ppt_w/2"/>
                                          </p:val>
                                        </p:tav>
                                        <p:tav tm="100000">
                                          <p:val>
                                            <p:strVal val="#ppt_x"/>
                                          </p:val>
                                        </p:tav>
                                      </p:tavLst>
                                    </p:anim>
                                    <p:anim calcmode="lin" valueType="num">
                                      <p:cBhvr additive="base">
                                        <p:cTn id="30" dur="500" fill="hold"/>
                                        <p:tgtEl>
                                          <p:spTgt spid="32"/>
                                        </p:tgtEl>
                                        <p:attrNameLst>
                                          <p:attrName>ppt_y</p:attrName>
                                        </p:attrNameLst>
                                      </p:cBhvr>
                                      <p:tavLst>
                                        <p:tav tm="0">
                                          <p:val>
                                            <p:strVal val="0-#ppt_h/2"/>
                                          </p:val>
                                        </p:tav>
                                        <p:tav tm="100000">
                                          <p:val>
                                            <p:strVal val="#ppt_y"/>
                                          </p:val>
                                        </p:tav>
                                      </p:tavLst>
                                    </p:anim>
                                  </p:childTnLst>
                                </p:cTn>
                              </p:par>
                              <p:par>
                                <p:cTn id="31" presetID="2" presetClass="entr" presetSubtype="3"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anim calcmode="lin" valueType="num">
                                      <p:cBhvr additive="base">
                                        <p:cTn id="33" dur="500" fill="hold"/>
                                        <p:tgtEl>
                                          <p:spTgt spid="33"/>
                                        </p:tgtEl>
                                        <p:attrNameLst>
                                          <p:attrName>ppt_x</p:attrName>
                                        </p:attrNameLst>
                                      </p:cBhvr>
                                      <p:tavLst>
                                        <p:tav tm="0">
                                          <p:val>
                                            <p:strVal val="1+#ppt_w/2"/>
                                          </p:val>
                                        </p:tav>
                                        <p:tav tm="100000">
                                          <p:val>
                                            <p:strVal val="#ppt_x"/>
                                          </p:val>
                                        </p:tav>
                                      </p:tavLst>
                                    </p:anim>
                                    <p:anim calcmode="lin" valueType="num">
                                      <p:cBhvr additive="base">
                                        <p:cTn id="34" dur="500" fill="hold"/>
                                        <p:tgtEl>
                                          <p:spTgt spid="33"/>
                                        </p:tgtEl>
                                        <p:attrNameLst>
                                          <p:attrName>ppt_y</p:attrName>
                                        </p:attrNameLst>
                                      </p:cBhvr>
                                      <p:tavLst>
                                        <p:tav tm="0">
                                          <p:val>
                                            <p:strVal val="0-#ppt_h/2"/>
                                          </p:val>
                                        </p:tav>
                                        <p:tav tm="100000">
                                          <p:val>
                                            <p:strVal val="#ppt_y"/>
                                          </p:val>
                                        </p:tav>
                                      </p:tavLst>
                                    </p:anim>
                                  </p:childTnLst>
                                </p:cTn>
                              </p:par>
                              <p:par>
                                <p:cTn id="35" presetID="2" presetClass="entr" presetSubtype="3"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additive="base">
                                        <p:cTn id="37" dur="500" fill="hold"/>
                                        <p:tgtEl>
                                          <p:spTgt spid="34"/>
                                        </p:tgtEl>
                                        <p:attrNameLst>
                                          <p:attrName>ppt_x</p:attrName>
                                        </p:attrNameLst>
                                      </p:cBhvr>
                                      <p:tavLst>
                                        <p:tav tm="0">
                                          <p:val>
                                            <p:strVal val="1+#ppt_w/2"/>
                                          </p:val>
                                        </p:tav>
                                        <p:tav tm="100000">
                                          <p:val>
                                            <p:strVal val="#ppt_x"/>
                                          </p:val>
                                        </p:tav>
                                      </p:tavLst>
                                    </p:anim>
                                    <p:anim calcmode="lin" valueType="num">
                                      <p:cBhvr additive="base">
                                        <p:cTn id="38" dur="500" fill="hold"/>
                                        <p:tgtEl>
                                          <p:spTgt spid="34"/>
                                        </p:tgtEl>
                                        <p:attrNameLst>
                                          <p:attrName>ppt_y</p:attrName>
                                        </p:attrNameLst>
                                      </p:cBhvr>
                                      <p:tavLst>
                                        <p:tav tm="0">
                                          <p:val>
                                            <p:strVal val="0-#ppt_h/2"/>
                                          </p:val>
                                        </p:tav>
                                        <p:tav tm="100000">
                                          <p:val>
                                            <p:strVal val="#ppt_y"/>
                                          </p:val>
                                        </p:tav>
                                      </p:tavLst>
                                    </p:anim>
                                  </p:childTnLst>
                                </p:cTn>
                              </p:par>
                            </p:childTnLst>
                          </p:cTn>
                        </p:par>
                        <p:par>
                          <p:cTn id="39" fill="hold">
                            <p:stCondLst>
                              <p:cond delay="2500"/>
                            </p:stCondLst>
                            <p:childTnLst>
                              <p:par>
                                <p:cTn id="40" presetID="22" presetClass="entr" presetSubtype="8" fill="hold" nodeType="after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wipe(left)">
                                      <p:cBhvr>
                                        <p:cTn id="42" dur="500"/>
                                        <p:tgtEl>
                                          <p:spTgt spid="35"/>
                                        </p:tgtEl>
                                      </p:cBhvr>
                                    </p:animEffect>
                                  </p:childTnLst>
                                </p:cTn>
                              </p:par>
                            </p:childTnLst>
                          </p:cTn>
                        </p:par>
                        <p:par>
                          <p:cTn id="43" fill="hold">
                            <p:stCondLst>
                              <p:cond delay="3000"/>
                            </p:stCondLst>
                            <p:childTnLst>
                              <p:par>
                                <p:cTn id="44" presetID="53" presetClass="entr" presetSubtype="16" fill="hold" nodeType="after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p:cTn id="46" dur="500" fill="hold"/>
                                        <p:tgtEl>
                                          <p:spTgt spid="15"/>
                                        </p:tgtEl>
                                        <p:attrNameLst>
                                          <p:attrName>ppt_w</p:attrName>
                                        </p:attrNameLst>
                                      </p:cBhvr>
                                      <p:tavLst>
                                        <p:tav tm="0">
                                          <p:val>
                                            <p:fltVal val="0"/>
                                          </p:val>
                                        </p:tav>
                                        <p:tav tm="100000">
                                          <p:val>
                                            <p:strVal val="#ppt_w"/>
                                          </p:val>
                                        </p:tav>
                                      </p:tavLst>
                                    </p:anim>
                                    <p:anim calcmode="lin" valueType="num">
                                      <p:cBhvr>
                                        <p:cTn id="47" dur="500" fill="hold"/>
                                        <p:tgtEl>
                                          <p:spTgt spid="15"/>
                                        </p:tgtEl>
                                        <p:attrNameLst>
                                          <p:attrName>ppt_h</p:attrName>
                                        </p:attrNameLst>
                                      </p:cBhvr>
                                      <p:tavLst>
                                        <p:tav tm="0">
                                          <p:val>
                                            <p:fltVal val="0"/>
                                          </p:val>
                                        </p:tav>
                                        <p:tav tm="100000">
                                          <p:val>
                                            <p:strVal val="#ppt_h"/>
                                          </p:val>
                                        </p:tav>
                                      </p:tavLst>
                                    </p:anim>
                                    <p:animEffect transition="in" filter="fade">
                                      <p:cBhvr>
                                        <p:cTn id="48" dur="500"/>
                                        <p:tgtEl>
                                          <p:spTgt spid="15"/>
                                        </p:tgtEl>
                                      </p:cBhvr>
                                    </p:animEffect>
                                  </p:childTnLst>
                                </p:cTn>
                              </p:par>
                            </p:childTnLst>
                          </p:cTn>
                        </p:par>
                        <p:par>
                          <p:cTn id="49" fill="hold">
                            <p:stCondLst>
                              <p:cond delay="3500"/>
                            </p:stCondLst>
                            <p:childTnLst>
                              <p:par>
                                <p:cTn id="50" presetID="26" presetClass="emph" presetSubtype="0" fill="hold" nodeType="afterEffect">
                                  <p:stCondLst>
                                    <p:cond delay="0"/>
                                  </p:stCondLst>
                                  <p:childTnLst>
                                    <p:animEffect transition="out" filter="fade">
                                      <p:cBhvr>
                                        <p:cTn id="51" dur="500" tmFilter="0, 0; .2, .5; .8, .5; 1, 0"/>
                                        <p:tgtEl>
                                          <p:spTgt spid="15"/>
                                        </p:tgtEl>
                                      </p:cBhvr>
                                    </p:animEffect>
                                    <p:animScale>
                                      <p:cBhvr>
                                        <p:cTn id="52"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1175014" y="1507787"/>
            <a:ext cx="2942163" cy="605014"/>
          </a:xfrm>
          <a:prstGeom prst="rect">
            <a:avLst/>
          </a:prstGeom>
          <a:solidFill>
            <a:srgbClr val="C00000"/>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dist" defTabSz="913765" fontAlgn="base">
              <a:spcBef>
                <a:spcPct val="0"/>
              </a:spcBef>
              <a:spcAft>
                <a:spcPct val="0"/>
              </a:spcAft>
              <a:buFont typeface="Arial" panose="020B0604020202020204" pitchFamily="34" charset="0"/>
            </a:pPr>
            <a:r>
              <a:rPr lang="zh-CN" altLang="en-US" sz="2800" b="1" dirty="0">
                <a:solidFill>
                  <a:schemeClr val="bg1"/>
                </a:solidFill>
                <a:effectLst>
                  <a:outerShdw blurRad="38100" dist="38100" dir="2700000" algn="tl">
                    <a:srgbClr val="000000">
                      <a:alpha val="43137"/>
                    </a:srgbClr>
                  </a:outerShdw>
                </a:effectLst>
                <a:cs typeface="+mn-ea"/>
                <a:sym typeface="+mn-lt"/>
              </a:rPr>
              <a:t>雷锋精神</a:t>
            </a:r>
          </a:p>
        </p:txBody>
      </p:sp>
      <p:sp>
        <p:nvSpPr>
          <p:cNvPr id="12" name="矩形 11"/>
          <p:cNvSpPr/>
          <p:nvPr/>
        </p:nvSpPr>
        <p:spPr>
          <a:xfrm>
            <a:off x="1175015" y="2269539"/>
            <a:ext cx="7229684" cy="3539424"/>
          </a:xfrm>
          <a:prstGeom prst="rect">
            <a:avLst/>
          </a:prstGeom>
        </p:spPr>
        <p:txBody>
          <a:bodyPr wrap="square" lIns="91435" tIns="45717" rIns="91435" bIns="45717">
            <a:spAutoFit/>
          </a:bodyPr>
          <a:lstStyle/>
          <a:p>
            <a:pPr marL="285750" indent="-285750">
              <a:lnSpc>
                <a:spcPct val="200000"/>
              </a:lnSpc>
              <a:buFont typeface="Wingdings" panose="05000000000000000000" pitchFamily="2" charset="2"/>
              <a:buChar char="n"/>
            </a:pPr>
            <a:r>
              <a:rPr lang="zh-CN" altLang="zh-CN" sz="1400" b="1" dirty="0">
                <a:cs typeface="+mn-ea"/>
                <a:sym typeface="+mn-lt"/>
              </a:rPr>
              <a:t>雷锋精神是新中国成立以来无时无刻不熏陶鼓舞中国人祖祖辈辈的做人法则，深入贯彻了以爱国主义为核心的团结统一爱好和平勤劳勇敢自强不息的伟大的民族精神，中国梦的实现，需要雷锋精神才能在两个百年之际怦然落子。</a:t>
            </a:r>
          </a:p>
          <a:p>
            <a:pPr marL="285750" indent="-285750">
              <a:lnSpc>
                <a:spcPct val="200000"/>
              </a:lnSpc>
              <a:buFont typeface="Wingdings" panose="05000000000000000000" pitchFamily="2" charset="2"/>
              <a:buChar char="n"/>
            </a:pPr>
            <a:r>
              <a:rPr lang="zh-CN" altLang="zh-CN" sz="1400" b="1" dirty="0">
                <a:cs typeface="+mn-ea"/>
                <a:sym typeface="+mn-lt"/>
              </a:rPr>
              <a:t>这个时代有无数英雄，任何一个国家，任何一个民族，任何历史阶段，是不可能没有英雄的。因为人类对英雄有着本质上的，基因里的一种英雄崇拜情结。所以，我们可以没有钱，我们可以穷，但是我们真的不能没有英雄。</a:t>
            </a:r>
          </a:p>
          <a:p>
            <a:pPr marL="285750" indent="-285750">
              <a:lnSpc>
                <a:spcPct val="200000"/>
              </a:lnSpc>
              <a:buFont typeface="Wingdings" panose="05000000000000000000" pitchFamily="2" charset="2"/>
              <a:buChar char="n"/>
            </a:pPr>
            <a:r>
              <a:rPr lang="zh-CN" altLang="zh-CN" sz="1400" b="1" dirty="0">
                <a:cs typeface="+mn-ea"/>
                <a:sym typeface="+mn-lt"/>
              </a:rPr>
              <a:t>我们要保卫雷锋精神。一个没有偶像的时代还是时代吗？一个没有偶像的青春还是青春吗？正确地选择你的偶像，就是正确的选择你的人生。</a:t>
            </a:r>
          </a:p>
        </p:txBody>
      </p:sp>
      <p:grpSp>
        <p:nvGrpSpPr>
          <p:cNvPr id="4" name="组合 3">
            <a:extLst>
              <a:ext uri="{FF2B5EF4-FFF2-40B4-BE49-F238E27FC236}">
                <a16:creationId xmlns:a16="http://schemas.microsoft.com/office/drawing/2014/main" xmlns="" id="{A652FEE8-9D89-43D2-A5FC-67EBFBE06BA5}"/>
              </a:ext>
            </a:extLst>
          </p:cNvPr>
          <p:cNvGrpSpPr/>
          <p:nvPr/>
        </p:nvGrpSpPr>
        <p:grpSpPr>
          <a:xfrm>
            <a:off x="82012" y="107644"/>
            <a:ext cx="4314892" cy="697889"/>
            <a:chOff x="82012" y="107644"/>
            <a:chExt cx="4314892" cy="697889"/>
          </a:xfrm>
        </p:grpSpPr>
        <p:grpSp>
          <p:nvGrpSpPr>
            <p:cNvPr id="5" name="组合 4">
              <a:extLst>
                <a:ext uri="{FF2B5EF4-FFF2-40B4-BE49-F238E27FC236}">
                  <a16:creationId xmlns:a16="http://schemas.microsoft.com/office/drawing/2014/main" xmlns="" id="{0B0ADAE2-8C4D-4A35-9BD3-0C17BAE194B2}"/>
                </a:ext>
              </a:extLst>
            </p:cNvPr>
            <p:cNvGrpSpPr/>
            <p:nvPr/>
          </p:nvGrpSpPr>
          <p:grpSpPr>
            <a:xfrm>
              <a:off x="82012" y="107644"/>
              <a:ext cx="697888" cy="697889"/>
              <a:chOff x="3851921" y="107991"/>
              <a:chExt cx="1792566" cy="1792567"/>
            </a:xfrm>
            <a:gradFill>
              <a:gsLst>
                <a:gs pos="0">
                  <a:srgbClr val="FF0000"/>
                </a:gs>
                <a:gs pos="100000">
                  <a:srgbClr val="CC3300"/>
                </a:gs>
              </a:gsLst>
              <a:path path="circle">
                <a:fillToRect l="50000" t="-80000" r="50000" b="180000"/>
              </a:path>
            </a:gradFill>
          </p:grpSpPr>
          <p:sp>
            <p:nvSpPr>
              <p:cNvPr id="10" name="Freeform 29">
                <a:extLst>
                  <a:ext uri="{FF2B5EF4-FFF2-40B4-BE49-F238E27FC236}">
                    <a16:creationId xmlns:a16="http://schemas.microsoft.com/office/drawing/2014/main" xmlns="" id="{43A6E693-0C22-4C7E-9B69-7CD9601FC54C}"/>
                  </a:ext>
                </a:extLst>
              </p:cNvPr>
              <p:cNvSpPr/>
              <p:nvPr/>
            </p:nvSpPr>
            <p:spPr bwMode="auto">
              <a:xfrm>
                <a:off x="4401088" y="564469"/>
                <a:ext cx="867835" cy="775494"/>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25000">
                  <a:cs typeface="+mn-ea"/>
                  <a:sym typeface="+mn-lt"/>
                </a:endParaRPr>
              </a:p>
            </p:txBody>
          </p:sp>
          <p:sp>
            <p:nvSpPr>
              <p:cNvPr id="11" name="任意多边形 50">
                <a:extLst>
                  <a:ext uri="{FF2B5EF4-FFF2-40B4-BE49-F238E27FC236}">
                    <a16:creationId xmlns:a16="http://schemas.microsoft.com/office/drawing/2014/main" xmlns="" id="{CABF3CB9-5E00-437E-9D28-D52311995164}"/>
                  </a:ext>
                </a:extLst>
              </p:cNvPr>
              <p:cNvSpPr/>
              <p:nvPr/>
            </p:nvSpPr>
            <p:spPr>
              <a:xfrm>
                <a:off x="3851921" y="107991"/>
                <a:ext cx="1792566" cy="1792567"/>
              </a:xfrm>
              <a:custGeom>
                <a:avLst/>
                <a:gdLst>
                  <a:gd name="connsiteX0" fmla="*/ 1677670 w 2407137"/>
                  <a:gd name="connsiteY0" fmla="*/ 1837666 h 2407138"/>
                  <a:gd name="connsiteX1" fmla="*/ 1683974 w 2407137"/>
                  <a:gd name="connsiteY1" fmla="*/ 1833341 h 2407138"/>
                  <a:gd name="connsiteX2" fmla="*/ 1689813 w 2407137"/>
                  <a:gd name="connsiteY2" fmla="*/ 1828403 h 2407138"/>
                  <a:gd name="connsiteX3" fmla="*/ 1945042 w 2407137"/>
                  <a:gd name="connsiteY3" fmla="*/ 2162988 h 2407138"/>
                  <a:gd name="connsiteX4" fmla="*/ 1932899 w 2407137"/>
                  <a:gd name="connsiteY4" fmla="*/ 2172251 h 2407138"/>
                  <a:gd name="connsiteX5" fmla="*/ 1592663 w 2407137"/>
                  <a:gd name="connsiteY5" fmla="*/ 1892774 h 2407138"/>
                  <a:gd name="connsiteX6" fmla="*/ 1605769 w 2407137"/>
                  <a:gd name="connsiteY6" fmla="*/ 1884929 h 2407138"/>
                  <a:gd name="connsiteX7" fmla="*/ 1748914 w 2407137"/>
                  <a:gd name="connsiteY7" fmla="*/ 2132863 h 2407138"/>
                  <a:gd name="connsiteX8" fmla="*/ 1735858 w 2407137"/>
                  <a:gd name="connsiteY8" fmla="*/ 2140795 h 2407138"/>
                  <a:gd name="connsiteX9" fmla="*/ 1768789 w 2407137"/>
                  <a:gd name="connsiteY9" fmla="*/ 1757990 h 2407138"/>
                  <a:gd name="connsiteX10" fmla="*/ 1971301 w 2407137"/>
                  <a:gd name="connsiteY10" fmla="*/ 1960502 h 2407138"/>
                  <a:gd name="connsiteX11" fmla="*/ 1966159 w 2407137"/>
                  <a:gd name="connsiteY11" fmla="*/ 1966159 h 2407138"/>
                  <a:gd name="connsiteX12" fmla="*/ 1960501 w 2407137"/>
                  <a:gd name="connsiteY12" fmla="*/ 1971301 h 2407138"/>
                  <a:gd name="connsiteX13" fmla="*/ 1758092 w 2407137"/>
                  <a:gd name="connsiteY13" fmla="*/ 1768892 h 2407138"/>
                  <a:gd name="connsiteX14" fmla="*/ 1765079 w 2407137"/>
                  <a:gd name="connsiteY14" fmla="*/ 1762526 h 2407138"/>
                  <a:gd name="connsiteX15" fmla="*/ 1834740 w 2407137"/>
                  <a:gd name="connsiteY15" fmla="*/ 1681091 h 2407138"/>
                  <a:gd name="connsiteX16" fmla="*/ 2168093 w 2407137"/>
                  <a:gd name="connsiteY16" fmla="*/ 1938389 h 2407138"/>
                  <a:gd name="connsiteX17" fmla="*/ 2158761 w 2407137"/>
                  <a:gd name="connsiteY17" fmla="*/ 1950479 h 2407138"/>
                  <a:gd name="connsiteX18" fmla="*/ 1825285 w 2407137"/>
                  <a:gd name="connsiteY18" fmla="*/ 1693086 h 2407138"/>
                  <a:gd name="connsiteX19" fmla="*/ 1497292 w 2407137"/>
                  <a:gd name="connsiteY19" fmla="*/ 1938505 h 2407138"/>
                  <a:gd name="connsiteX20" fmla="*/ 1511359 w 2407137"/>
                  <a:gd name="connsiteY20" fmla="*/ 1932557 h 2407138"/>
                  <a:gd name="connsiteX21" fmla="*/ 1671461 w 2407137"/>
                  <a:gd name="connsiteY21" fmla="*/ 2322204 h 2407138"/>
                  <a:gd name="connsiteX22" fmla="*/ 1657335 w 2407137"/>
                  <a:gd name="connsiteY22" fmla="*/ 2328008 h 2407138"/>
                  <a:gd name="connsiteX23" fmla="*/ 1400984 w 2407137"/>
                  <a:gd name="connsiteY23" fmla="*/ 1969841 h 2407138"/>
                  <a:gd name="connsiteX24" fmla="*/ 1415837 w 2407137"/>
                  <a:gd name="connsiteY24" fmla="*/ 1966261 h 2407138"/>
                  <a:gd name="connsiteX25" fmla="*/ 1489829 w 2407137"/>
                  <a:gd name="connsiteY25" fmla="*/ 2242404 h 2407138"/>
                  <a:gd name="connsiteX26" fmla="*/ 1475037 w 2407137"/>
                  <a:gd name="connsiteY26" fmla="*/ 2246208 h 2407138"/>
                  <a:gd name="connsiteX27" fmla="*/ 1890343 w 2407137"/>
                  <a:gd name="connsiteY27" fmla="*/ 1591261 h 2407138"/>
                  <a:gd name="connsiteX28" fmla="*/ 2140794 w 2407137"/>
                  <a:gd name="connsiteY28" fmla="*/ 1735859 h 2407138"/>
                  <a:gd name="connsiteX29" fmla="*/ 2132863 w 2407137"/>
                  <a:gd name="connsiteY29" fmla="*/ 1748915 h 2407138"/>
                  <a:gd name="connsiteX30" fmla="*/ 1883112 w 2407137"/>
                  <a:gd name="connsiteY30" fmla="*/ 1604721 h 2407138"/>
                  <a:gd name="connsiteX31" fmla="*/ 1934589 w 2407137"/>
                  <a:gd name="connsiteY31" fmla="*/ 1500527 h 2407138"/>
                  <a:gd name="connsiteX32" fmla="*/ 2325413 w 2407137"/>
                  <a:gd name="connsiteY32" fmla="*/ 1663714 h 2407138"/>
                  <a:gd name="connsiteX33" fmla="*/ 2319529 w 2407137"/>
                  <a:gd name="connsiteY33" fmla="*/ 1677807 h 2407138"/>
                  <a:gd name="connsiteX34" fmla="*/ 1928334 w 2407137"/>
                  <a:gd name="connsiteY34" fmla="*/ 1514465 h 2407138"/>
                  <a:gd name="connsiteX35" fmla="*/ 1296758 w 2407137"/>
                  <a:gd name="connsiteY35" fmla="*/ 1987081 h 2407138"/>
                  <a:gd name="connsiteX36" fmla="*/ 1311855 w 2407137"/>
                  <a:gd name="connsiteY36" fmla="*/ 1984732 h 2407138"/>
                  <a:gd name="connsiteX37" fmla="*/ 1365995 w 2407137"/>
                  <a:gd name="connsiteY37" fmla="*/ 2405187 h 2407138"/>
                  <a:gd name="connsiteX38" fmla="*/ 1350847 w 2407137"/>
                  <a:gd name="connsiteY38" fmla="*/ 2407138 h 2407138"/>
                  <a:gd name="connsiteX39" fmla="*/ 1195932 w 2407137"/>
                  <a:gd name="connsiteY39" fmla="*/ 1995746 h 2407138"/>
                  <a:gd name="connsiteX40" fmla="*/ 1211204 w 2407137"/>
                  <a:gd name="connsiteY40" fmla="*/ 1995179 h 2407138"/>
                  <a:gd name="connsiteX41" fmla="*/ 1211204 w 2407137"/>
                  <a:gd name="connsiteY41" fmla="*/ 2281649 h 2407138"/>
                  <a:gd name="connsiteX42" fmla="*/ 1203568 w 2407137"/>
                  <a:gd name="connsiteY42" fmla="*/ 2282034 h 2407138"/>
                  <a:gd name="connsiteX43" fmla="*/ 1195932 w 2407137"/>
                  <a:gd name="connsiteY43" fmla="*/ 2281649 h 2407138"/>
                  <a:gd name="connsiteX44" fmla="*/ 1968060 w 2407137"/>
                  <a:gd name="connsiteY44" fmla="*/ 1400508 h 2407138"/>
                  <a:gd name="connsiteX45" fmla="*/ 2246208 w 2407137"/>
                  <a:gd name="connsiteY45" fmla="*/ 1475038 h 2407138"/>
                  <a:gd name="connsiteX46" fmla="*/ 2242404 w 2407137"/>
                  <a:gd name="connsiteY46" fmla="*/ 1489831 h 2407138"/>
                  <a:gd name="connsiteX47" fmla="*/ 1963516 w 2407137"/>
                  <a:gd name="connsiteY47" fmla="*/ 1415103 h 2407138"/>
                  <a:gd name="connsiteX48" fmla="*/ 1090481 w 2407137"/>
                  <a:gd name="connsiteY48" fmla="*/ 1986840 h 2407138"/>
                  <a:gd name="connsiteX49" fmla="*/ 1097951 w 2407137"/>
                  <a:gd name="connsiteY49" fmla="*/ 1988584 h 2407138"/>
                  <a:gd name="connsiteX50" fmla="*/ 1105617 w 2407137"/>
                  <a:gd name="connsiteY50" fmla="*/ 1988876 h 2407138"/>
                  <a:gd name="connsiteX51" fmla="*/ 1049458 w 2407137"/>
                  <a:gd name="connsiteY51" fmla="*/ 2406281 h 2407138"/>
                  <a:gd name="connsiteX52" fmla="*/ 1034322 w 2407137"/>
                  <a:gd name="connsiteY52" fmla="*/ 2404245 h 2407138"/>
                  <a:gd name="connsiteX53" fmla="*/ 1988876 w 2407137"/>
                  <a:gd name="connsiteY53" fmla="*/ 1301520 h 2407138"/>
                  <a:gd name="connsiteX54" fmla="*/ 2406281 w 2407137"/>
                  <a:gd name="connsiteY54" fmla="*/ 1357679 h 2407138"/>
                  <a:gd name="connsiteX55" fmla="*/ 2404244 w 2407137"/>
                  <a:gd name="connsiteY55" fmla="*/ 1372815 h 2407138"/>
                  <a:gd name="connsiteX56" fmla="*/ 1986840 w 2407137"/>
                  <a:gd name="connsiteY56" fmla="*/ 1316657 h 2407138"/>
                  <a:gd name="connsiteX57" fmla="*/ 1988583 w 2407137"/>
                  <a:gd name="connsiteY57" fmla="*/ 1309187 h 2407138"/>
                  <a:gd name="connsiteX58" fmla="*/ 992036 w 2407137"/>
                  <a:gd name="connsiteY58" fmla="*/ 1963517 h 2407138"/>
                  <a:gd name="connsiteX59" fmla="*/ 1006629 w 2407137"/>
                  <a:gd name="connsiteY59" fmla="*/ 1968061 h 2407138"/>
                  <a:gd name="connsiteX60" fmla="*/ 932100 w 2407137"/>
                  <a:gd name="connsiteY60" fmla="*/ 2246208 h 2407138"/>
                  <a:gd name="connsiteX61" fmla="*/ 917308 w 2407137"/>
                  <a:gd name="connsiteY61" fmla="*/ 2242405 h 2407138"/>
                  <a:gd name="connsiteX62" fmla="*/ 1995178 w 2407137"/>
                  <a:gd name="connsiteY62" fmla="*/ 1195933 h 2407138"/>
                  <a:gd name="connsiteX63" fmla="*/ 2281649 w 2407137"/>
                  <a:gd name="connsiteY63" fmla="*/ 1195933 h 2407138"/>
                  <a:gd name="connsiteX64" fmla="*/ 2282034 w 2407137"/>
                  <a:gd name="connsiteY64" fmla="*/ 1203569 h 2407138"/>
                  <a:gd name="connsiteX65" fmla="*/ 2281649 w 2407137"/>
                  <a:gd name="connsiteY65" fmla="*/ 1211206 h 2407138"/>
                  <a:gd name="connsiteX66" fmla="*/ 1995745 w 2407137"/>
                  <a:gd name="connsiteY66" fmla="*/ 1211206 h 2407138"/>
                  <a:gd name="connsiteX67" fmla="*/ 1984731 w 2407137"/>
                  <a:gd name="connsiteY67" fmla="*/ 1095284 h 2407138"/>
                  <a:gd name="connsiteX68" fmla="*/ 2405186 w 2407137"/>
                  <a:gd name="connsiteY68" fmla="*/ 1041144 h 2407138"/>
                  <a:gd name="connsiteX69" fmla="*/ 2407137 w 2407137"/>
                  <a:gd name="connsiteY69" fmla="*/ 1056290 h 2407138"/>
                  <a:gd name="connsiteX70" fmla="*/ 1987080 w 2407137"/>
                  <a:gd name="connsiteY70" fmla="*/ 1110379 h 2407138"/>
                  <a:gd name="connsiteX71" fmla="*/ 892672 w 2407137"/>
                  <a:gd name="connsiteY71" fmla="*/ 1928335 h 2407138"/>
                  <a:gd name="connsiteX72" fmla="*/ 906611 w 2407137"/>
                  <a:gd name="connsiteY72" fmla="*/ 1934590 h 2407138"/>
                  <a:gd name="connsiteX73" fmla="*/ 743425 w 2407137"/>
                  <a:gd name="connsiteY73" fmla="*/ 2325414 h 2407138"/>
                  <a:gd name="connsiteX74" fmla="*/ 729331 w 2407137"/>
                  <a:gd name="connsiteY74" fmla="*/ 2319529 h 2407138"/>
                  <a:gd name="connsiteX75" fmla="*/ 802416 w 2407137"/>
                  <a:gd name="connsiteY75" fmla="*/ 1883113 h 2407138"/>
                  <a:gd name="connsiteX76" fmla="*/ 815877 w 2407137"/>
                  <a:gd name="connsiteY76" fmla="*/ 1890344 h 2407138"/>
                  <a:gd name="connsiteX77" fmla="*/ 671279 w 2407137"/>
                  <a:gd name="connsiteY77" fmla="*/ 2140796 h 2407138"/>
                  <a:gd name="connsiteX78" fmla="*/ 658223 w 2407137"/>
                  <a:gd name="connsiteY78" fmla="*/ 2132863 h 2407138"/>
                  <a:gd name="connsiteX79" fmla="*/ 1966260 w 2407137"/>
                  <a:gd name="connsiteY79" fmla="*/ 991301 h 2407138"/>
                  <a:gd name="connsiteX80" fmla="*/ 2242405 w 2407137"/>
                  <a:gd name="connsiteY80" fmla="*/ 917309 h 2407138"/>
                  <a:gd name="connsiteX81" fmla="*/ 2246208 w 2407137"/>
                  <a:gd name="connsiteY81" fmla="*/ 932101 h 2407138"/>
                  <a:gd name="connsiteX82" fmla="*/ 1969840 w 2407137"/>
                  <a:gd name="connsiteY82" fmla="*/ 1006153 h 2407138"/>
                  <a:gd name="connsiteX83" fmla="*/ 1932557 w 2407137"/>
                  <a:gd name="connsiteY83" fmla="*/ 895779 h 2407138"/>
                  <a:gd name="connsiteX84" fmla="*/ 2322203 w 2407137"/>
                  <a:gd name="connsiteY84" fmla="*/ 735676 h 2407138"/>
                  <a:gd name="connsiteX85" fmla="*/ 2328008 w 2407137"/>
                  <a:gd name="connsiteY85" fmla="*/ 749803 h 2407138"/>
                  <a:gd name="connsiteX86" fmla="*/ 1938504 w 2407137"/>
                  <a:gd name="connsiteY86" fmla="*/ 909846 h 2407138"/>
                  <a:gd name="connsiteX87" fmla="*/ 714051 w 2407137"/>
                  <a:gd name="connsiteY87" fmla="*/ 1825286 h 2407138"/>
                  <a:gd name="connsiteX88" fmla="*/ 726047 w 2407137"/>
                  <a:gd name="connsiteY88" fmla="*/ 1834740 h 2407138"/>
                  <a:gd name="connsiteX89" fmla="*/ 468748 w 2407137"/>
                  <a:gd name="connsiteY89" fmla="*/ 2168094 h 2407138"/>
                  <a:gd name="connsiteX90" fmla="*/ 456659 w 2407137"/>
                  <a:gd name="connsiteY90" fmla="*/ 2158762 h 2407138"/>
                  <a:gd name="connsiteX91" fmla="*/ 638245 w 2407137"/>
                  <a:gd name="connsiteY91" fmla="*/ 1758093 h 2407138"/>
                  <a:gd name="connsiteX92" fmla="*/ 644611 w 2407137"/>
                  <a:gd name="connsiteY92" fmla="*/ 1765080 h 2407138"/>
                  <a:gd name="connsiteX93" fmla="*/ 649147 w 2407137"/>
                  <a:gd name="connsiteY93" fmla="*/ 1768790 h 2407138"/>
                  <a:gd name="connsiteX94" fmla="*/ 446636 w 2407137"/>
                  <a:gd name="connsiteY94" fmla="*/ 1971302 h 2407138"/>
                  <a:gd name="connsiteX95" fmla="*/ 440978 w 2407137"/>
                  <a:gd name="connsiteY95" fmla="*/ 1966159 h 2407138"/>
                  <a:gd name="connsiteX96" fmla="*/ 435836 w 2407137"/>
                  <a:gd name="connsiteY96" fmla="*/ 1960502 h 2407138"/>
                  <a:gd name="connsiteX97" fmla="*/ 1884928 w 2407137"/>
                  <a:gd name="connsiteY97" fmla="*/ 801368 h 2407138"/>
                  <a:gd name="connsiteX98" fmla="*/ 2132863 w 2407137"/>
                  <a:gd name="connsiteY98" fmla="*/ 658223 h 2407138"/>
                  <a:gd name="connsiteX99" fmla="*/ 2140794 w 2407137"/>
                  <a:gd name="connsiteY99" fmla="*/ 671279 h 2407138"/>
                  <a:gd name="connsiteX100" fmla="*/ 1892773 w 2407137"/>
                  <a:gd name="connsiteY100" fmla="*/ 814474 h 2407138"/>
                  <a:gd name="connsiteX101" fmla="*/ 1828403 w 2407137"/>
                  <a:gd name="connsiteY101" fmla="*/ 717325 h 2407138"/>
                  <a:gd name="connsiteX102" fmla="*/ 2162987 w 2407137"/>
                  <a:gd name="connsiteY102" fmla="*/ 462095 h 2407138"/>
                  <a:gd name="connsiteX103" fmla="*/ 2172250 w 2407137"/>
                  <a:gd name="connsiteY103" fmla="*/ 474239 h 2407138"/>
                  <a:gd name="connsiteX104" fmla="*/ 1837666 w 2407137"/>
                  <a:gd name="connsiteY104" fmla="*/ 729468 h 2407138"/>
                  <a:gd name="connsiteX105" fmla="*/ 1833340 w 2407137"/>
                  <a:gd name="connsiteY105" fmla="*/ 723163 h 2407138"/>
                  <a:gd name="connsiteX106" fmla="*/ 234886 w 2407137"/>
                  <a:gd name="connsiteY106" fmla="*/ 1932900 h 2407138"/>
                  <a:gd name="connsiteX107" fmla="*/ 569471 w 2407137"/>
                  <a:gd name="connsiteY107" fmla="*/ 1677670 h 2407138"/>
                  <a:gd name="connsiteX108" fmla="*/ 573796 w 2407137"/>
                  <a:gd name="connsiteY108" fmla="*/ 1683975 h 2407138"/>
                  <a:gd name="connsiteX109" fmla="*/ 578735 w 2407137"/>
                  <a:gd name="connsiteY109" fmla="*/ 1689813 h 2407138"/>
                  <a:gd name="connsiteX110" fmla="*/ 244150 w 2407137"/>
                  <a:gd name="connsiteY110" fmla="*/ 1945043 h 2407138"/>
                  <a:gd name="connsiteX111" fmla="*/ 266342 w 2407137"/>
                  <a:gd name="connsiteY111" fmla="*/ 1735860 h 2407138"/>
                  <a:gd name="connsiteX112" fmla="*/ 514363 w 2407137"/>
                  <a:gd name="connsiteY112" fmla="*/ 1592665 h 2407138"/>
                  <a:gd name="connsiteX113" fmla="*/ 522208 w 2407137"/>
                  <a:gd name="connsiteY113" fmla="*/ 1605770 h 2407138"/>
                  <a:gd name="connsiteX114" fmla="*/ 274274 w 2407137"/>
                  <a:gd name="connsiteY114" fmla="*/ 1748916 h 2407138"/>
                  <a:gd name="connsiteX115" fmla="*/ 1960501 w 2407137"/>
                  <a:gd name="connsiteY115" fmla="*/ 435837 h 2407138"/>
                  <a:gd name="connsiteX116" fmla="*/ 1966159 w 2407137"/>
                  <a:gd name="connsiteY116" fmla="*/ 440979 h 2407138"/>
                  <a:gd name="connsiteX117" fmla="*/ 1971301 w 2407137"/>
                  <a:gd name="connsiteY117" fmla="*/ 446637 h 2407138"/>
                  <a:gd name="connsiteX118" fmla="*/ 1768891 w 2407137"/>
                  <a:gd name="connsiteY118" fmla="*/ 649046 h 2407138"/>
                  <a:gd name="connsiteX119" fmla="*/ 1762525 w 2407137"/>
                  <a:gd name="connsiteY119" fmla="*/ 642058 h 2407138"/>
                  <a:gd name="connsiteX120" fmla="*/ 1757990 w 2407137"/>
                  <a:gd name="connsiteY120" fmla="*/ 638348 h 2407138"/>
                  <a:gd name="connsiteX121" fmla="*/ 1938389 w 2407137"/>
                  <a:gd name="connsiteY121" fmla="*/ 239045 h 2407138"/>
                  <a:gd name="connsiteX122" fmla="*/ 1950479 w 2407137"/>
                  <a:gd name="connsiteY122" fmla="*/ 248377 h 2407138"/>
                  <a:gd name="connsiteX123" fmla="*/ 1693086 w 2407137"/>
                  <a:gd name="connsiteY123" fmla="*/ 581852 h 2407138"/>
                  <a:gd name="connsiteX124" fmla="*/ 1681090 w 2407137"/>
                  <a:gd name="connsiteY124" fmla="*/ 572398 h 2407138"/>
                  <a:gd name="connsiteX125" fmla="*/ 79129 w 2407137"/>
                  <a:gd name="connsiteY125" fmla="*/ 1657336 h 2407138"/>
                  <a:gd name="connsiteX126" fmla="*/ 468633 w 2407137"/>
                  <a:gd name="connsiteY126" fmla="*/ 1497292 h 2407138"/>
                  <a:gd name="connsiteX127" fmla="*/ 474580 w 2407137"/>
                  <a:gd name="connsiteY127" fmla="*/ 1511360 h 2407138"/>
                  <a:gd name="connsiteX128" fmla="*/ 84934 w 2407137"/>
                  <a:gd name="connsiteY128" fmla="*/ 1671462 h 2407138"/>
                  <a:gd name="connsiteX129" fmla="*/ 160929 w 2407137"/>
                  <a:gd name="connsiteY129" fmla="*/ 1475039 h 2407138"/>
                  <a:gd name="connsiteX130" fmla="*/ 437296 w 2407137"/>
                  <a:gd name="connsiteY130" fmla="*/ 1400986 h 2407138"/>
                  <a:gd name="connsiteX131" fmla="*/ 440876 w 2407137"/>
                  <a:gd name="connsiteY131" fmla="*/ 1415837 h 2407138"/>
                  <a:gd name="connsiteX132" fmla="*/ 164732 w 2407137"/>
                  <a:gd name="connsiteY132" fmla="*/ 1489830 h 2407138"/>
                  <a:gd name="connsiteX133" fmla="*/ 1735859 w 2407137"/>
                  <a:gd name="connsiteY133" fmla="*/ 266344 h 2407138"/>
                  <a:gd name="connsiteX134" fmla="*/ 1748915 w 2407137"/>
                  <a:gd name="connsiteY134" fmla="*/ 274276 h 2407138"/>
                  <a:gd name="connsiteX135" fmla="*/ 1604721 w 2407137"/>
                  <a:gd name="connsiteY135" fmla="*/ 524026 h 2407138"/>
                  <a:gd name="connsiteX136" fmla="*/ 1591261 w 2407137"/>
                  <a:gd name="connsiteY136" fmla="*/ 516794 h 2407138"/>
                  <a:gd name="connsiteX137" fmla="*/ 1663713 w 2407137"/>
                  <a:gd name="connsiteY137" fmla="*/ 81725 h 2407138"/>
                  <a:gd name="connsiteX138" fmla="*/ 1677806 w 2407137"/>
                  <a:gd name="connsiteY138" fmla="*/ 87609 h 2407138"/>
                  <a:gd name="connsiteX139" fmla="*/ 1514465 w 2407137"/>
                  <a:gd name="connsiteY139" fmla="*/ 478804 h 2407138"/>
                  <a:gd name="connsiteX140" fmla="*/ 1500526 w 2407137"/>
                  <a:gd name="connsiteY140" fmla="*/ 472548 h 2407138"/>
                  <a:gd name="connsiteX141" fmla="*/ 0 w 2407137"/>
                  <a:gd name="connsiteY141" fmla="*/ 1350847 h 2407138"/>
                  <a:gd name="connsiteX142" fmla="*/ 420056 w 2407137"/>
                  <a:gd name="connsiteY142" fmla="*/ 1296759 h 2407138"/>
                  <a:gd name="connsiteX143" fmla="*/ 422405 w 2407137"/>
                  <a:gd name="connsiteY143" fmla="*/ 1311854 h 2407138"/>
                  <a:gd name="connsiteX144" fmla="*/ 1951 w 2407137"/>
                  <a:gd name="connsiteY144" fmla="*/ 1365994 h 2407138"/>
                  <a:gd name="connsiteX145" fmla="*/ 125488 w 2407137"/>
                  <a:gd name="connsiteY145" fmla="*/ 1195933 h 2407138"/>
                  <a:gd name="connsiteX146" fmla="*/ 411391 w 2407137"/>
                  <a:gd name="connsiteY146" fmla="*/ 1195933 h 2407138"/>
                  <a:gd name="connsiteX147" fmla="*/ 411958 w 2407137"/>
                  <a:gd name="connsiteY147" fmla="*/ 1211206 h 2407138"/>
                  <a:gd name="connsiteX148" fmla="*/ 125488 w 2407137"/>
                  <a:gd name="connsiteY148" fmla="*/ 1211206 h 2407138"/>
                  <a:gd name="connsiteX149" fmla="*/ 125102 w 2407137"/>
                  <a:gd name="connsiteY149" fmla="*/ 1203569 h 2407138"/>
                  <a:gd name="connsiteX150" fmla="*/ 1475037 w 2407137"/>
                  <a:gd name="connsiteY150" fmla="*/ 160931 h 2407138"/>
                  <a:gd name="connsiteX151" fmla="*/ 1489829 w 2407137"/>
                  <a:gd name="connsiteY151" fmla="*/ 164734 h 2407138"/>
                  <a:gd name="connsiteX152" fmla="*/ 1415102 w 2407137"/>
                  <a:gd name="connsiteY152" fmla="*/ 443621 h 2407138"/>
                  <a:gd name="connsiteX153" fmla="*/ 1400508 w 2407137"/>
                  <a:gd name="connsiteY153" fmla="*/ 439077 h 2407138"/>
                  <a:gd name="connsiteX154" fmla="*/ 164732 w 2407137"/>
                  <a:gd name="connsiteY154" fmla="*/ 917309 h 2407138"/>
                  <a:gd name="connsiteX155" fmla="*/ 443620 w 2407137"/>
                  <a:gd name="connsiteY155" fmla="*/ 992037 h 2407138"/>
                  <a:gd name="connsiteX156" fmla="*/ 439076 w 2407137"/>
                  <a:gd name="connsiteY156" fmla="*/ 1006630 h 2407138"/>
                  <a:gd name="connsiteX157" fmla="*/ 160929 w 2407137"/>
                  <a:gd name="connsiteY157" fmla="*/ 932101 h 2407138"/>
                  <a:gd name="connsiteX158" fmla="*/ 1195932 w 2407137"/>
                  <a:gd name="connsiteY158" fmla="*/ 125490 h 2407138"/>
                  <a:gd name="connsiteX159" fmla="*/ 1203568 w 2407137"/>
                  <a:gd name="connsiteY159" fmla="*/ 125104 h 2407138"/>
                  <a:gd name="connsiteX160" fmla="*/ 1211205 w 2407137"/>
                  <a:gd name="connsiteY160" fmla="*/ 125490 h 2407138"/>
                  <a:gd name="connsiteX161" fmla="*/ 1211205 w 2407137"/>
                  <a:gd name="connsiteY161" fmla="*/ 411392 h 2407138"/>
                  <a:gd name="connsiteX162" fmla="*/ 1195932 w 2407137"/>
                  <a:gd name="connsiteY162" fmla="*/ 411959 h 2407138"/>
                  <a:gd name="connsiteX163" fmla="*/ 1357679 w 2407137"/>
                  <a:gd name="connsiteY163" fmla="*/ 856 h 2407138"/>
                  <a:gd name="connsiteX164" fmla="*/ 1372816 w 2407137"/>
                  <a:gd name="connsiteY164" fmla="*/ 2893 h 2407138"/>
                  <a:gd name="connsiteX165" fmla="*/ 1316657 w 2407137"/>
                  <a:gd name="connsiteY165" fmla="*/ 420298 h 2407138"/>
                  <a:gd name="connsiteX166" fmla="*/ 1309186 w 2407137"/>
                  <a:gd name="connsiteY166" fmla="*/ 418554 h 2407138"/>
                  <a:gd name="connsiteX167" fmla="*/ 1301520 w 2407137"/>
                  <a:gd name="connsiteY167" fmla="*/ 418261 h 2407138"/>
                  <a:gd name="connsiteX168" fmla="*/ 2893 w 2407137"/>
                  <a:gd name="connsiteY168" fmla="*/ 1034322 h 2407138"/>
                  <a:gd name="connsiteX169" fmla="*/ 420297 w 2407137"/>
                  <a:gd name="connsiteY169" fmla="*/ 1090480 h 2407138"/>
                  <a:gd name="connsiteX170" fmla="*/ 418554 w 2407137"/>
                  <a:gd name="connsiteY170" fmla="*/ 1097951 h 2407138"/>
                  <a:gd name="connsiteX171" fmla="*/ 418261 w 2407137"/>
                  <a:gd name="connsiteY171" fmla="*/ 1105616 h 2407138"/>
                  <a:gd name="connsiteX172" fmla="*/ 855 w 2407137"/>
                  <a:gd name="connsiteY172" fmla="*/ 1049458 h 2407138"/>
                  <a:gd name="connsiteX173" fmla="*/ 274274 w 2407137"/>
                  <a:gd name="connsiteY173" fmla="*/ 658223 h 2407138"/>
                  <a:gd name="connsiteX174" fmla="*/ 524025 w 2407137"/>
                  <a:gd name="connsiteY174" fmla="*/ 802416 h 2407138"/>
                  <a:gd name="connsiteX175" fmla="*/ 516793 w 2407137"/>
                  <a:gd name="connsiteY175" fmla="*/ 815877 h 2407138"/>
                  <a:gd name="connsiteX176" fmla="*/ 266342 w 2407137"/>
                  <a:gd name="connsiteY176" fmla="*/ 671279 h 2407138"/>
                  <a:gd name="connsiteX177" fmla="*/ 917308 w 2407137"/>
                  <a:gd name="connsiteY177" fmla="*/ 164734 h 2407138"/>
                  <a:gd name="connsiteX178" fmla="*/ 932100 w 2407137"/>
                  <a:gd name="connsiteY178" fmla="*/ 160930 h 2407138"/>
                  <a:gd name="connsiteX179" fmla="*/ 1006152 w 2407137"/>
                  <a:gd name="connsiteY179" fmla="*/ 437297 h 2407138"/>
                  <a:gd name="connsiteX180" fmla="*/ 991300 w 2407137"/>
                  <a:gd name="connsiteY180" fmla="*/ 440877 h 2407138"/>
                  <a:gd name="connsiteX181" fmla="*/ 1041143 w 2407137"/>
                  <a:gd name="connsiteY181" fmla="*/ 1951 h 2407138"/>
                  <a:gd name="connsiteX182" fmla="*/ 1056290 w 2407137"/>
                  <a:gd name="connsiteY182" fmla="*/ 0 h 2407138"/>
                  <a:gd name="connsiteX183" fmla="*/ 1110379 w 2407137"/>
                  <a:gd name="connsiteY183" fmla="*/ 420056 h 2407138"/>
                  <a:gd name="connsiteX184" fmla="*/ 1095283 w 2407137"/>
                  <a:gd name="connsiteY184" fmla="*/ 422406 h 2407138"/>
                  <a:gd name="connsiteX185" fmla="*/ 87609 w 2407137"/>
                  <a:gd name="connsiteY185" fmla="*/ 729331 h 2407138"/>
                  <a:gd name="connsiteX186" fmla="*/ 478803 w 2407137"/>
                  <a:gd name="connsiteY186" fmla="*/ 892672 h 2407138"/>
                  <a:gd name="connsiteX187" fmla="*/ 472547 w 2407137"/>
                  <a:gd name="connsiteY187" fmla="*/ 906611 h 2407138"/>
                  <a:gd name="connsiteX188" fmla="*/ 81723 w 2407137"/>
                  <a:gd name="connsiteY188" fmla="*/ 743424 h 2407138"/>
                  <a:gd name="connsiteX189" fmla="*/ 84666 w 2407137"/>
                  <a:gd name="connsiteY189" fmla="*/ 736377 h 2407138"/>
                  <a:gd name="connsiteX190" fmla="*/ 446636 w 2407137"/>
                  <a:gd name="connsiteY190" fmla="*/ 435837 h 2407138"/>
                  <a:gd name="connsiteX191" fmla="*/ 649045 w 2407137"/>
                  <a:gd name="connsiteY191" fmla="*/ 638246 h 2407138"/>
                  <a:gd name="connsiteX192" fmla="*/ 642057 w 2407137"/>
                  <a:gd name="connsiteY192" fmla="*/ 644612 h 2407138"/>
                  <a:gd name="connsiteX193" fmla="*/ 638347 w 2407137"/>
                  <a:gd name="connsiteY193" fmla="*/ 649147 h 2407138"/>
                  <a:gd name="connsiteX194" fmla="*/ 435836 w 2407137"/>
                  <a:gd name="connsiteY194" fmla="*/ 446636 h 2407138"/>
                  <a:gd name="connsiteX195" fmla="*/ 440978 w 2407137"/>
                  <a:gd name="connsiteY195" fmla="*/ 440979 h 2407138"/>
                  <a:gd name="connsiteX196" fmla="*/ 658223 w 2407137"/>
                  <a:gd name="connsiteY196" fmla="*/ 274275 h 2407138"/>
                  <a:gd name="connsiteX197" fmla="*/ 671279 w 2407137"/>
                  <a:gd name="connsiteY197" fmla="*/ 266343 h 2407138"/>
                  <a:gd name="connsiteX198" fmla="*/ 814473 w 2407137"/>
                  <a:gd name="connsiteY198" fmla="*/ 514363 h 2407138"/>
                  <a:gd name="connsiteX199" fmla="*/ 801367 w 2407137"/>
                  <a:gd name="connsiteY199" fmla="*/ 522209 h 2407138"/>
                  <a:gd name="connsiteX200" fmla="*/ 735676 w 2407137"/>
                  <a:gd name="connsiteY200" fmla="*/ 84934 h 2407138"/>
                  <a:gd name="connsiteX201" fmla="*/ 749802 w 2407137"/>
                  <a:gd name="connsiteY201" fmla="*/ 79129 h 2407138"/>
                  <a:gd name="connsiteX202" fmla="*/ 909846 w 2407137"/>
                  <a:gd name="connsiteY202" fmla="*/ 468633 h 2407138"/>
                  <a:gd name="connsiteX203" fmla="*/ 895778 w 2407137"/>
                  <a:gd name="connsiteY203" fmla="*/ 474580 h 2407138"/>
                  <a:gd name="connsiteX204" fmla="*/ 248376 w 2407137"/>
                  <a:gd name="connsiteY204" fmla="*/ 456659 h 2407138"/>
                  <a:gd name="connsiteX205" fmla="*/ 581852 w 2407137"/>
                  <a:gd name="connsiteY205" fmla="*/ 714051 h 2407138"/>
                  <a:gd name="connsiteX206" fmla="*/ 572397 w 2407137"/>
                  <a:gd name="connsiteY206" fmla="*/ 726047 h 2407138"/>
                  <a:gd name="connsiteX207" fmla="*/ 239044 w 2407137"/>
                  <a:gd name="connsiteY207" fmla="*/ 468748 h 2407138"/>
                  <a:gd name="connsiteX208" fmla="*/ 243710 w 2407137"/>
                  <a:gd name="connsiteY208" fmla="*/ 462704 h 2407138"/>
                  <a:gd name="connsiteX209" fmla="*/ 462094 w 2407137"/>
                  <a:gd name="connsiteY209" fmla="*/ 244150 h 2407138"/>
                  <a:gd name="connsiteX210" fmla="*/ 474238 w 2407137"/>
                  <a:gd name="connsiteY210" fmla="*/ 234887 h 2407138"/>
                  <a:gd name="connsiteX211" fmla="*/ 729468 w 2407137"/>
                  <a:gd name="connsiteY211" fmla="*/ 569472 h 2407138"/>
                  <a:gd name="connsiteX212" fmla="*/ 723162 w 2407137"/>
                  <a:gd name="connsiteY212" fmla="*/ 573797 h 2407138"/>
                  <a:gd name="connsiteX213" fmla="*/ 717325 w 2407137"/>
                  <a:gd name="connsiteY213" fmla="*/ 578735 h 2407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2407137" h="2407138">
                    <a:moveTo>
                      <a:pt x="1677670" y="1837666"/>
                    </a:moveTo>
                    <a:lnTo>
                      <a:pt x="1683974" y="1833341"/>
                    </a:lnTo>
                    <a:lnTo>
                      <a:pt x="1689813" y="1828403"/>
                    </a:lnTo>
                    <a:lnTo>
                      <a:pt x="1945042" y="2162988"/>
                    </a:lnTo>
                    <a:lnTo>
                      <a:pt x="1932899" y="2172251"/>
                    </a:lnTo>
                    <a:close/>
                    <a:moveTo>
                      <a:pt x="1592663" y="1892774"/>
                    </a:moveTo>
                    <a:lnTo>
                      <a:pt x="1605769" y="1884929"/>
                    </a:lnTo>
                    <a:lnTo>
                      <a:pt x="1748914" y="2132863"/>
                    </a:lnTo>
                    <a:lnTo>
                      <a:pt x="1735858" y="2140795"/>
                    </a:lnTo>
                    <a:close/>
                    <a:moveTo>
                      <a:pt x="1768789" y="1757990"/>
                    </a:moveTo>
                    <a:lnTo>
                      <a:pt x="1971301" y="1960502"/>
                    </a:lnTo>
                    <a:lnTo>
                      <a:pt x="1966159" y="1966159"/>
                    </a:lnTo>
                    <a:lnTo>
                      <a:pt x="1960501" y="1971301"/>
                    </a:lnTo>
                    <a:lnTo>
                      <a:pt x="1758092" y="1768892"/>
                    </a:lnTo>
                    <a:lnTo>
                      <a:pt x="1765079" y="1762526"/>
                    </a:lnTo>
                    <a:close/>
                    <a:moveTo>
                      <a:pt x="1834740" y="1681091"/>
                    </a:moveTo>
                    <a:lnTo>
                      <a:pt x="2168093" y="1938389"/>
                    </a:lnTo>
                    <a:lnTo>
                      <a:pt x="2158761" y="1950479"/>
                    </a:lnTo>
                    <a:lnTo>
                      <a:pt x="1825285" y="1693086"/>
                    </a:lnTo>
                    <a:close/>
                    <a:moveTo>
                      <a:pt x="1497292" y="1938505"/>
                    </a:moveTo>
                    <a:lnTo>
                      <a:pt x="1511359" y="1932557"/>
                    </a:lnTo>
                    <a:lnTo>
                      <a:pt x="1671461" y="2322204"/>
                    </a:lnTo>
                    <a:lnTo>
                      <a:pt x="1657335" y="2328008"/>
                    </a:lnTo>
                    <a:close/>
                    <a:moveTo>
                      <a:pt x="1400984" y="1969841"/>
                    </a:moveTo>
                    <a:lnTo>
                      <a:pt x="1415837" y="1966261"/>
                    </a:lnTo>
                    <a:lnTo>
                      <a:pt x="1489829" y="2242404"/>
                    </a:lnTo>
                    <a:lnTo>
                      <a:pt x="1475037" y="2246208"/>
                    </a:lnTo>
                    <a:close/>
                    <a:moveTo>
                      <a:pt x="1890343" y="1591261"/>
                    </a:moveTo>
                    <a:lnTo>
                      <a:pt x="2140794" y="1735859"/>
                    </a:lnTo>
                    <a:lnTo>
                      <a:pt x="2132863" y="1748915"/>
                    </a:lnTo>
                    <a:lnTo>
                      <a:pt x="1883112" y="1604721"/>
                    </a:lnTo>
                    <a:close/>
                    <a:moveTo>
                      <a:pt x="1934589" y="1500527"/>
                    </a:moveTo>
                    <a:lnTo>
                      <a:pt x="2325413" y="1663714"/>
                    </a:lnTo>
                    <a:lnTo>
                      <a:pt x="2319529" y="1677807"/>
                    </a:lnTo>
                    <a:lnTo>
                      <a:pt x="1928334" y="1514465"/>
                    </a:lnTo>
                    <a:close/>
                    <a:moveTo>
                      <a:pt x="1296758" y="1987081"/>
                    </a:moveTo>
                    <a:lnTo>
                      <a:pt x="1311855" y="1984732"/>
                    </a:lnTo>
                    <a:lnTo>
                      <a:pt x="1365995" y="2405187"/>
                    </a:lnTo>
                    <a:lnTo>
                      <a:pt x="1350847" y="2407138"/>
                    </a:lnTo>
                    <a:close/>
                    <a:moveTo>
                      <a:pt x="1195932" y="1995746"/>
                    </a:moveTo>
                    <a:lnTo>
                      <a:pt x="1211204" y="1995179"/>
                    </a:lnTo>
                    <a:lnTo>
                      <a:pt x="1211204" y="2281649"/>
                    </a:lnTo>
                    <a:lnTo>
                      <a:pt x="1203568" y="2282034"/>
                    </a:lnTo>
                    <a:lnTo>
                      <a:pt x="1195932" y="2281649"/>
                    </a:lnTo>
                    <a:close/>
                    <a:moveTo>
                      <a:pt x="1968060" y="1400508"/>
                    </a:moveTo>
                    <a:lnTo>
                      <a:pt x="2246208" y="1475038"/>
                    </a:lnTo>
                    <a:lnTo>
                      <a:pt x="2242404" y="1489831"/>
                    </a:lnTo>
                    <a:lnTo>
                      <a:pt x="1963516" y="1415103"/>
                    </a:lnTo>
                    <a:close/>
                    <a:moveTo>
                      <a:pt x="1090481" y="1986840"/>
                    </a:moveTo>
                    <a:lnTo>
                      <a:pt x="1097951" y="1988584"/>
                    </a:lnTo>
                    <a:lnTo>
                      <a:pt x="1105617" y="1988876"/>
                    </a:lnTo>
                    <a:lnTo>
                      <a:pt x="1049458" y="2406281"/>
                    </a:lnTo>
                    <a:lnTo>
                      <a:pt x="1034322" y="2404245"/>
                    </a:lnTo>
                    <a:close/>
                    <a:moveTo>
                      <a:pt x="1988876" y="1301520"/>
                    </a:moveTo>
                    <a:lnTo>
                      <a:pt x="2406281" y="1357679"/>
                    </a:lnTo>
                    <a:lnTo>
                      <a:pt x="2404244" y="1372815"/>
                    </a:lnTo>
                    <a:lnTo>
                      <a:pt x="1986840" y="1316657"/>
                    </a:lnTo>
                    <a:lnTo>
                      <a:pt x="1988583" y="1309187"/>
                    </a:lnTo>
                    <a:close/>
                    <a:moveTo>
                      <a:pt x="992036" y="1963517"/>
                    </a:moveTo>
                    <a:lnTo>
                      <a:pt x="1006629" y="1968061"/>
                    </a:lnTo>
                    <a:lnTo>
                      <a:pt x="932100" y="2246208"/>
                    </a:lnTo>
                    <a:lnTo>
                      <a:pt x="917308" y="2242405"/>
                    </a:lnTo>
                    <a:close/>
                    <a:moveTo>
                      <a:pt x="1995178" y="1195933"/>
                    </a:moveTo>
                    <a:lnTo>
                      <a:pt x="2281649" y="1195933"/>
                    </a:lnTo>
                    <a:lnTo>
                      <a:pt x="2282034" y="1203569"/>
                    </a:lnTo>
                    <a:lnTo>
                      <a:pt x="2281649" y="1211206"/>
                    </a:lnTo>
                    <a:lnTo>
                      <a:pt x="1995745" y="1211206"/>
                    </a:lnTo>
                    <a:close/>
                    <a:moveTo>
                      <a:pt x="1984731" y="1095284"/>
                    </a:moveTo>
                    <a:lnTo>
                      <a:pt x="2405186" y="1041144"/>
                    </a:lnTo>
                    <a:lnTo>
                      <a:pt x="2407137" y="1056290"/>
                    </a:lnTo>
                    <a:lnTo>
                      <a:pt x="1987080" y="1110379"/>
                    </a:lnTo>
                    <a:close/>
                    <a:moveTo>
                      <a:pt x="892672" y="1928335"/>
                    </a:moveTo>
                    <a:lnTo>
                      <a:pt x="906611" y="1934590"/>
                    </a:lnTo>
                    <a:lnTo>
                      <a:pt x="743425" y="2325414"/>
                    </a:lnTo>
                    <a:lnTo>
                      <a:pt x="729331" y="2319529"/>
                    </a:lnTo>
                    <a:close/>
                    <a:moveTo>
                      <a:pt x="802416" y="1883113"/>
                    </a:moveTo>
                    <a:lnTo>
                      <a:pt x="815877" y="1890344"/>
                    </a:lnTo>
                    <a:lnTo>
                      <a:pt x="671279" y="2140796"/>
                    </a:lnTo>
                    <a:lnTo>
                      <a:pt x="658223" y="2132863"/>
                    </a:lnTo>
                    <a:close/>
                    <a:moveTo>
                      <a:pt x="1966260" y="991301"/>
                    </a:moveTo>
                    <a:lnTo>
                      <a:pt x="2242405" y="917309"/>
                    </a:lnTo>
                    <a:lnTo>
                      <a:pt x="2246208" y="932101"/>
                    </a:lnTo>
                    <a:lnTo>
                      <a:pt x="1969840" y="1006153"/>
                    </a:lnTo>
                    <a:close/>
                    <a:moveTo>
                      <a:pt x="1932557" y="895779"/>
                    </a:moveTo>
                    <a:lnTo>
                      <a:pt x="2322203" y="735676"/>
                    </a:lnTo>
                    <a:lnTo>
                      <a:pt x="2328008" y="749803"/>
                    </a:lnTo>
                    <a:lnTo>
                      <a:pt x="1938504" y="909846"/>
                    </a:lnTo>
                    <a:close/>
                    <a:moveTo>
                      <a:pt x="714051" y="1825286"/>
                    </a:moveTo>
                    <a:lnTo>
                      <a:pt x="726047" y="1834740"/>
                    </a:lnTo>
                    <a:lnTo>
                      <a:pt x="468748" y="2168094"/>
                    </a:lnTo>
                    <a:lnTo>
                      <a:pt x="456659" y="2158762"/>
                    </a:lnTo>
                    <a:close/>
                    <a:moveTo>
                      <a:pt x="638245" y="1758093"/>
                    </a:moveTo>
                    <a:lnTo>
                      <a:pt x="644611" y="1765080"/>
                    </a:lnTo>
                    <a:lnTo>
                      <a:pt x="649147" y="1768790"/>
                    </a:lnTo>
                    <a:lnTo>
                      <a:pt x="446636" y="1971302"/>
                    </a:lnTo>
                    <a:lnTo>
                      <a:pt x="440978" y="1966159"/>
                    </a:lnTo>
                    <a:lnTo>
                      <a:pt x="435836" y="1960502"/>
                    </a:lnTo>
                    <a:close/>
                    <a:moveTo>
                      <a:pt x="1884928" y="801368"/>
                    </a:moveTo>
                    <a:lnTo>
                      <a:pt x="2132863" y="658223"/>
                    </a:lnTo>
                    <a:lnTo>
                      <a:pt x="2140794" y="671279"/>
                    </a:lnTo>
                    <a:lnTo>
                      <a:pt x="1892773" y="814474"/>
                    </a:lnTo>
                    <a:close/>
                    <a:moveTo>
                      <a:pt x="1828403" y="717325"/>
                    </a:moveTo>
                    <a:lnTo>
                      <a:pt x="2162987" y="462095"/>
                    </a:lnTo>
                    <a:lnTo>
                      <a:pt x="2172250" y="474239"/>
                    </a:lnTo>
                    <a:lnTo>
                      <a:pt x="1837666" y="729468"/>
                    </a:lnTo>
                    <a:lnTo>
                      <a:pt x="1833340" y="723163"/>
                    </a:lnTo>
                    <a:close/>
                    <a:moveTo>
                      <a:pt x="234886" y="1932900"/>
                    </a:moveTo>
                    <a:lnTo>
                      <a:pt x="569471" y="1677670"/>
                    </a:lnTo>
                    <a:lnTo>
                      <a:pt x="573796" y="1683975"/>
                    </a:lnTo>
                    <a:lnTo>
                      <a:pt x="578735" y="1689813"/>
                    </a:lnTo>
                    <a:lnTo>
                      <a:pt x="244150" y="1945043"/>
                    </a:lnTo>
                    <a:close/>
                    <a:moveTo>
                      <a:pt x="266342" y="1735860"/>
                    </a:moveTo>
                    <a:lnTo>
                      <a:pt x="514363" y="1592665"/>
                    </a:lnTo>
                    <a:lnTo>
                      <a:pt x="522208" y="1605770"/>
                    </a:lnTo>
                    <a:lnTo>
                      <a:pt x="274274" y="1748916"/>
                    </a:lnTo>
                    <a:close/>
                    <a:moveTo>
                      <a:pt x="1960501" y="435837"/>
                    </a:moveTo>
                    <a:lnTo>
                      <a:pt x="1966159" y="440979"/>
                    </a:lnTo>
                    <a:lnTo>
                      <a:pt x="1971301" y="446637"/>
                    </a:lnTo>
                    <a:lnTo>
                      <a:pt x="1768891" y="649046"/>
                    </a:lnTo>
                    <a:lnTo>
                      <a:pt x="1762525" y="642058"/>
                    </a:lnTo>
                    <a:lnTo>
                      <a:pt x="1757990" y="638348"/>
                    </a:lnTo>
                    <a:close/>
                    <a:moveTo>
                      <a:pt x="1938389" y="239045"/>
                    </a:moveTo>
                    <a:lnTo>
                      <a:pt x="1950479" y="248377"/>
                    </a:lnTo>
                    <a:lnTo>
                      <a:pt x="1693086" y="581852"/>
                    </a:lnTo>
                    <a:lnTo>
                      <a:pt x="1681090" y="572398"/>
                    </a:lnTo>
                    <a:close/>
                    <a:moveTo>
                      <a:pt x="79129" y="1657336"/>
                    </a:moveTo>
                    <a:lnTo>
                      <a:pt x="468633" y="1497292"/>
                    </a:lnTo>
                    <a:lnTo>
                      <a:pt x="474580" y="1511360"/>
                    </a:lnTo>
                    <a:lnTo>
                      <a:pt x="84934" y="1671462"/>
                    </a:lnTo>
                    <a:close/>
                    <a:moveTo>
                      <a:pt x="160929" y="1475039"/>
                    </a:moveTo>
                    <a:lnTo>
                      <a:pt x="437296" y="1400986"/>
                    </a:lnTo>
                    <a:lnTo>
                      <a:pt x="440876" y="1415837"/>
                    </a:lnTo>
                    <a:lnTo>
                      <a:pt x="164732" y="1489830"/>
                    </a:lnTo>
                    <a:close/>
                    <a:moveTo>
                      <a:pt x="1735859" y="266344"/>
                    </a:moveTo>
                    <a:lnTo>
                      <a:pt x="1748915" y="274276"/>
                    </a:lnTo>
                    <a:lnTo>
                      <a:pt x="1604721" y="524026"/>
                    </a:lnTo>
                    <a:lnTo>
                      <a:pt x="1591261" y="516794"/>
                    </a:lnTo>
                    <a:close/>
                    <a:moveTo>
                      <a:pt x="1663713" y="81725"/>
                    </a:moveTo>
                    <a:lnTo>
                      <a:pt x="1677806" y="87609"/>
                    </a:lnTo>
                    <a:lnTo>
                      <a:pt x="1514465" y="478804"/>
                    </a:lnTo>
                    <a:lnTo>
                      <a:pt x="1500526" y="472548"/>
                    </a:lnTo>
                    <a:close/>
                    <a:moveTo>
                      <a:pt x="0" y="1350847"/>
                    </a:moveTo>
                    <a:lnTo>
                      <a:pt x="420056" y="1296759"/>
                    </a:lnTo>
                    <a:lnTo>
                      <a:pt x="422405" y="1311854"/>
                    </a:lnTo>
                    <a:lnTo>
                      <a:pt x="1951" y="1365994"/>
                    </a:lnTo>
                    <a:close/>
                    <a:moveTo>
                      <a:pt x="125488" y="1195933"/>
                    </a:moveTo>
                    <a:lnTo>
                      <a:pt x="411391" y="1195933"/>
                    </a:lnTo>
                    <a:lnTo>
                      <a:pt x="411958" y="1211206"/>
                    </a:lnTo>
                    <a:lnTo>
                      <a:pt x="125488" y="1211206"/>
                    </a:lnTo>
                    <a:lnTo>
                      <a:pt x="125102" y="1203569"/>
                    </a:lnTo>
                    <a:close/>
                    <a:moveTo>
                      <a:pt x="1475037" y="160931"/>
                    </a:moveTo>
                    <a:lnTo>
                      <a:pt x="1489829" y="164734"/>
                    </a:lnTo>
                    <a:lnTo>
                      <a:pt x="1415102" y="443621"/>
                    </a:lnTo>
                    <a:lnTo>
                      <a:pt x="1400508" y="439077"/>
                    </a:lnTo>
                    <a:close/>
                    <a:moveTo>
                      <a:pt x="164732" y="917309"/>
                    </a:moveTo>
                    <a:lnTo>
                      <a:pt x="443620" y="992037"/>
                    </a:lnTo>
                    <a:lnTo>
                      <a:pt x="439076" y="1006630"/>
                    </a:lnTo>
                    <a:lnTo>
                      <a:pt x="160929" y="932101"/>
                    </a:lnTo>
                    <a:close/>
                    <a:moveTo>
                      <a:pt x="1195932" y="125490"/>
                    </a:moveTo>
                    <a:lnTo>
                      <a:pt x="1203568" y="125104"/>
                    </a:lnTo>
                    <a:lnTo>
                      <a:pt x="1211205" y="125490"/>
                    </a:lnTo>
                    <a:lnTo>
                      <a:pt x="1211205" y="411392"/>
                    </a:lnTo>
                    <a:lnTo>
                      <a:pt x="1195932" y="411959"/>
                    </a:lnTo>
                    <a:close/>
                    <a:moveTo>
                      <a:pt x="1357679" y="856"/>
                    </a:moveTo>
                    <a:lnTo>
                      <a:pt x="1372816" y="2893"/>
                    </a:lnTo>
                    <a:lnTo>
                      <a:pt x="1316657" y="420298"/>
                    </a:lnTo>
                    <a:lnTo>
                      <a:pt x="1309186" y="418554"/>
                    </a:lnTo>
                    <a:lnTo>
                      <a:pt x="1301520" y="418261"/>
                    </a:lnTo>
                    <a:close/>
                    <a:moveTo>
                      <a:pt x="2893" y="1034322"/>
                    </a:moveTo>
                    <a:lnTo>
                      <a:pt x="420297" y="1090480"/>
                    </a:lnTo>
                    <a:lnTo>
                      <a:pt x="418554" y="1097951"/>
                    </a:lnTo>
                    <a:lnTo>
                      <a:pt x="418261" y="1105616"/>
                    </a:lnTo>
                    <a:lnTo>
                      <a:pt x="855" y="1049458"/>
                    </a:lnTo>
                    <a:close/>
                    <a:moveTo>
                      <a:pt x="274274" y="658223"/>
                    </a:moveTo>
                    <a:lnTo>
                      <a:pt x="524025" y="802416"/>
                    </a:lnTo>
                    <a:lnTo>
                      <a:pt x="516793" y="815877"/>
                    </a:lnTo>
                    <a:lnTo>
                      <a:pt x="266342" y="671279"/>
                    </a:lnTo>
                    <a:close/>
                    <a:moveTo>
                      <a:pt x="917308" y="164734"/>
                    </a:moveTo>
                    <a:lnTo>
                      <a:pt x="932100" y="160930"/>
                    </a:lnTo>
                    <a:lnTo>
                      <a:pt x="1006152" y="437297"/>
                    </a:lnTo>
                    <a:lnTo>
                      <a:pt x="991300" y="440877"/>
                    </a:lnTo>
                    <a:close/>
                    <a:moveTo>
                      <a:pt x="1041143" y="1951"/>
                    </a:moveTo>
                    <a:lnTo>
                      <a:pt x="1056290" y="0"/>
                    </a:lnTo>
                    <a:lnTo>
                      <a:pt x="1110379" y="420056"/>
                    </a:lnTo>
                    <a:lnTo>
                      <a:pt x="1095283" y="422406"/>
                    </a:lnTo>
                    <a:close/>
                    <a:moveTo>
                      <a:pt x="87609" y="729331"/>
                    </a:moveTo>
                    <a:lnTo>
                      <a:pt x="478803" y="892672"/>
                    </a:lnTo>
                    <a:lnTo>
                      <a:pt x="472547" y="906611"/>
                    </a:lnTo>
                    <a:lnTo>
                      <a:pt x="81723" y="743424"/>
                    </a:lnTo>
                    <a:lnTo>
                      <a:pt x="84666" y="736377"/>
                    </a:lnTo>
                    <a:close/>
                    <a:moveTo>
                      <a:pt x="446636" y="435837"/>
                    </a:moveTo>
                    <a:lnTo>
                      <a:pt x="649045" y="638246"/>
                    </a:lnTo>
                    <a:lnTo>
                      <a:pt x="642057" y="644612"/>
                    </a:lnTo>
                    <a:lnTo>
                      <a:pt x="638347" y="649147"/>
                    </a:lnTo>
                    <a:lnTo>
                      <a:pt x="435836" y="446636"/>
                    </a:lnTo>
                    <a:lnTo>
                      <a:pt x="440978" y="440979"/>
                    </a:lnTo>
                    <a:close/>
                    <a:moveTo>
                      <a:pt x="658223" y="274275"/>
                    </a:moveTo>
                    <a:lnTo>
                      <a:pt x="671279" y="266343"/>
                    </a:lnTo>
                    <a:lnTo>
                      <a:pt x="814473" y="514363"/>
                    </a:lnTo>
                    <a:lnTo>
                      <a:pt x="801367" y="522209"/>
                    </a:lnTo>
                    <a:close/>
                    <a:moveTo>
                      <a:pt x="735676" y="84934"/>
                    </a:moveTo>
                    <a:lnTo>
                      <a:pt x="749802" y="79129"/>
                    </a:lnTo>
                    <a:lnTo>
                      <a:pt x="909846" y="468633"/>
                    </a:lnTo>
                    <a:lnTo>
                      <a:pt x="895778" y="474580"/>
                    </a:lnTo>
                    <a:close/>
                    <a:moveTo>
                      <a:pt x="248376" y="456659"/>
                    </a:moveTo>
                    <a:lnTo>
                      <a:pt x="581852" y="714051"/>
                    </a:lnTo>
                    <a:lnTo>
                      <a:pt x="572397" y="726047"/>
                    </a:lnTo>
                    <a:lnTo>
                      <a:pt x="239044" y="468748"/>
                    </a:lnTo>
                    <a:lnTo>
                      <a:pt x="243710" y="462704"/>
                    </a:lnTo>
                    <a:close/>
                    <a:moveTo>
                      <a:pt x="462094" y="244150"/>
                    </a:moveTo>
                    <a:lnTo>
                      <a:pt x="474238" y="234887"/>
                    </a:lnTo>
                    <a:lnTo>
                      <a:pt x="729468" y="569472"/>
                    </a:lnTo>
                    <a:lnTo>
                      <a:pt x="723162" y="573797"/>
                    </a:lnTo>
                    <a:lnTo>
                      <a:pt x="717325" y="578735"/>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a:cs typeface="+mn-ea"/>
                  <a:sym typeface="+mn-lt"/>
                </a:endParaRPr>
              </a:p>
            </p:txBody>
          </p:sp>
        </p:grpSp>
        <p:grpSp>
          <p:nvGrpSpPr>
            <p:cNvPr id="6" name="组合 5">
              <a:extLst>
                <a:ext uri="{FF2B5EF4-FFF2-40B4-BE49-F238E27FC236}">
                  <a16:creationId xmlns:a16="http://schemas.microsoft.com/office/drawing/2014/main" xmlns="" id="{67159AED-D3B4-47C3-81C7-AD37A88F4ABA}"/>
                </a:ext>
              </a:extLst>
            </p:cNvPr>
            <p:cNvGrpSpPr/>
            <p:nvPr/>
          </p:nvGrpSpPr>
          <p:grpSpPr bwMode="auto">
            <a:xfrm>
              <a:off x="993706" y="242536"/>
              <a:ext cx="3403198" cy="428103"/>
              <a:chOff x="6959303" y="1819501"/>
              <a:chExt cx="2714599" cy="337063"/>
            </a:xfrm>
          </p:grpSpPr>
          <p:sp>
            <p:nvSpPr>
              <p:cNvPr id="8" name="单圆角矩形 14">
                <a:extLst>
                  <a:ext uri="{FF2B5EF4-FFF2-40B4-BE49-F238E27FC236}">
                    <a16:creationId xmlns:a16="http://schemas.microsoft.com/office/drawing/2014/main" xmlns="" id="{324C124C-8663-4A3F-83D3-CE8054B149CF}"/>
                  </a:ext>
                </a:extLst>
              </p:cNvPr>
              <p:cNvSpPr/>
              <p:nvPr/>
            </p:nvSpPr>
            <p:spPr>
              <a:xfrm>
                <a:off x="6959303" y="1819501"/>
                <a:ext cx="2714599" cy="337063"/>
              </a:xfrm>
              <a:prstGeom prst="round1Rect">
                <a:avLst/>
              </a:prstGeom>
              <a:noFill/>
              <a:ln w="19050" cap="flat" cmpd="sng" algn="ctr">
                <a:solidFill>
                  <a:schemeClr val="tx1">
                    <a:lumMod val="95000"/>
                    <a:lumOff val="5000"/>
                  </a:schemeClr>
                </a:solidFill>
                <a:prstDash val="solid"/>
              </a:ln>
              <a:effectLst/>
              <a:extLst>
                <a:ext uri="{909E8E84-426E-40DD-AFC4-6F175D3DCCD1}">
                  <a14:hiddenFill xmlns:a14="http://schemas.microsoft.com/office/drawing/2010/main">
                    <a:solidFill>
                      <a:schemeClr val="bg1"/>
                    </a:solidFill>
                  </a14:hiddenFill>
                </a:ext>
              </a:extLst>
            </p:spPr>
            <p:txBody>
              <a:bodyPr anchor="ctr"/>
              <a:lstStyle/>
              <a:p>
                <a:pPr algn="ctr" defTabSz="913765">
                  <a:defRPr/>
                </a:pPr>
                <a:endParaRPr lang="zh-CN" altLang="en-US" sz="4000" b="1" kern="0" dirty="0">
                  <a:solidFill>
                    <a:srgbClr val="C00000"/>
                  </a:solidFill>
                  <a:cs typeface="+mn-ea"/>
                  <a:sym typeface="+mn-lt"/>
                </a:endParaRPr>
              </a:p>
            </p:txBody>
          </p:sp>
          <p:sp>
            <p:nvSpPr>
              <p:cNvPr id="9" name="TextBox 49">
                <a:extLst>
                  <a:ext uri="{FF2B5EF4-FFF2-40B4-BE49-F238E27FC236}">
                    <a16:creationId xmlns:a16="http://schemas.microsoft.com/office/drawing/2014/main" xmlns="" id="{7A7B1E7F-F8B2-465E-9625-AC3E91F019FD}"/>
                  </a:ext>
                </a:extLst>
              </p:cNvPr>
              <p:cNvSpPr txBox="1">
                <a:spLocks noChangeArrowheads="1"/>
              </p:cNvSpPr>
              <p:nvPr/>
            </p:nvSpPr>
            <p:spPr bwMode="auto">
              <a:xfrm>
                <a:off x="7245477" y="1854172"/>
                <a:ext cx="2012297" cy="290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defTabSz="1218565" fontAlgn="base">
                  <a:spcAft>
                    <a:spcPct val="0"/>
                  </a:spcAft>
                  <a:defRPr/>
                </a:pPr>
                <a:r>
                  <a:rPr lang="zh-CN" altLang="en-US" b="1" kern="300" dirty="0">
                    <a:solidFill>
                      <a:srgbClr val="C00000"/>
                    </a:solidFill>
                    <a:latin typeface="+mn-lt"/>
                    <a:ea typeface="+mn-ea"/>
                    <a:cs typeface="+mn-ea"/>
                    <a:sym typeface="+mn-lt"/>
                  </a:rPr>
                  <a:t>什么是雷锋精神</a:t>
                </a:r>
              </a:p>
            </p:txBody>
          </p:sp>
        </p:grpSp>
      </p:grpSp>
      <p:pic>
        <p:nvPicPr>
          <p:cNvPr id="13" name="Picture 2">
            <a:extLst>
              <a:ext uri="{FF2B5EF4-FFF2-40B4-BE49-F238E27FC236}">
                <a16:creationId xmlns:a16="http://schemas.microsoft.com/office/drawing/2014/main" xmlns="" id="{610B1EFC-AE3F-4A90-B2C8-AB743DE6306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006082" y="2221290"/>
            <a:ext cx="2415746" cy="3043839"/>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effectLst>
          <a:extLs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069794"/>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randombar(horizontal)">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1175014" y="1507787"/>
            <a:ext cx="2942163" cy="605014"/>
          </a:xfrm>
          <a:prstGeom prst="rect">
            <a:avLst/>
          </a:prstGeom>
          <a:solidFill>
            <a:srgbClr val="C00000"/>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dist" defTabSz="913765" fontAlgn="base">
              <a:spcBef>
                <a:spcPct val="0"/>
              </a:spcBef>
              <a:spcAft>
                <a:spcPct val="0"/>
              </a:spcAft>
              <a:buFont typeface="Arial" panose="020B0604020202020204" pitchFamily="34" charset="0"/>
            </a:pPr>
            <a:r>
              <a:rPr lang="zh-CN" altLang="en-US" sz="2800" b="1" dirty="0">
                <a:solidFill>
                  <a:schemeClr val="bg1"/>
                </a:solidFill>
                <a:effectLst>
                  <a:outerShdw blurRad="38100" dist="38100" dir="2700000" algn="tl">
                    <a:srgbClr val="000000">
                      <a:alpha val="43137"/>
                    </a:srgbClr>
                  </a:outerShdw>
                </a:effectLst>
                <a:cs typeface="+mn-ea"/>
                <a:sym typeface="+mn-lt"/>
              </a:rPr>
              <a:t>雷锋精神</a:t>
            </a:r>
          </a:p>
        </p:txBody>
      </p:sp>
      <p:sp>
        <p:nvSpPr>
          <p:cNvPr id="12" name="矩形 11"/>
          <p:cNvSpPr/>
          <p:nvPr/>
        </p:nvSpPr>
        <p:spPr>
          <a:xfrm>
            <a:off x="1175014" y="2269539"/>
            <a:ext cx="6684935" cy="3108537"/>
          </a:xfrm>
          <a:prstGeom prst="rect">
            <a:avLst/>
          </a:prstGeom>
        </p:spPr>
        <p:txBody>
          <a:bodyPr wrap="square" lIns="91435" tIns="45717" rIns="91435" bIns="45717">
            <a:spAutoFit/>
          </a:bodyPr>
          <a:lstStyle/>
          <a:p>
            <a:pPr marL="285750" indent="-285750">
              <a:lnSpc>
                <a:spcPct val="200000"/>
              </a:lnSpc>
              <a:buFont typeface="Wingdings" panose="05000000000000000000" pitchFamily="2" charset="2"/>
              <a:buChar char="n"/>
            </a:pPr>
            <a:r>
              <a:rPr lang="zh-CN" altLang="zh-CN" sz="1400" b="1" dirty="0">
                <a:cs typeface="+mn-ea"/>
                <a:sym typeface="+mn-lt"/>
              </a:rPr>
              <a:t>当这个人一旦被树立成先进，作为典型的话，他会在最短的时间里面变成为不是人，如果这个人是个坏人，他可以在更短的时间里面变成不是人。当时不管你是好人、坏人，只要你出名了，你就不是人。大家看看雷锋，他更加的有血有肉 ，更加的亲切。他不仅是人，而且是一个很有意思，很可爱的年轻人。更是一个优秀的战士，是我们学习的榜样。我对雷锋叔叔表示敬畏。我说的是神，是雷锋精神。整个中国，整个民族，如果你去质疑雷锋精神的必要和不必要，这将会是一个民族的悲剧。</a:t>
            </a:r>
          </a:p>
        </p:txBody>
      </p:sp>
      <p:grpSp>
        <p:nvGrpSpPr>
          <p:cNvPr id="4" name="组合 3">
            <a:extLst>
              <a:ext uri="{FF2B5EF4-FFF2-40B4-BE49-F238E27FC236}">
                <a16:creationId xmlns:a16="http://schemas.microsoft.com/office/drawing/2014/main" xmlns="" id="{A652FEE8-9D89-43D2-A5FC-67EBFBE06BA5}"/>
              </a:ext>
            </a:extLst>
          </p:cNvPr>
          <p:cNvGrpSpPr/>
          <p:nvPr/>
        </p:nvGrpSpPr>
        <p:grpSpPr>
          <a:xfrm>
            <a:off x="82012" y="107644"/>
            <a:ext cx="4314892" cy="697889"/>
            <a:chOff x="82012" y="107644"/>
            <a:chExt cx="4314892" cy="697889"/>
          </a:xfrm>
        </p:grpSpPr>
        <p:grpSp>
          <p:nvGrpSpPr>
            <p:cNvPr id="5" name="组合 4">
              <a:extLst>
                <a:ext uri="{FF2B5EF4-FFF2-40B4-BE49-F238E27FC236}">
                  <a16:creationId xmlns:a16="http://schemas.microsoft.com/office/drawing/2014/main" xmlns="" id="{0B0ADAE2-8C4D-4A35-9BD3-0C17BAE194B2}"/>
                </a:ext>
              </a:extLst>
            </p:cNvPr>
            <p:cNvGrpSpPr/>
            <p:nvPr/>
          </p:nvGrpSpPr>
          <p:grpSpPr>
            <a:xfrm>
              <a:off x="82012" y="107644"/>
              <a:ext cx="697888" cy="697889"/>
              <a:chOff x="3851921" y="107991"/>
              <a:chExt cx="1792566" cy="1792567"/>
            </a:xfrm>
            <a:gradFill>
              <a:gsLst>
                <a:gs pos="0">
                  <a:srgbClr val="FF0000"/>
                </a:gs>
                <a:gs pos="100000">
                  <a:srgbClr val="CC3300"/>
                </a:gs>
              </a:gsLst>
              <a:path path="circle">
                <a:fillToRect l="50000" t="-80000" r="50000" b="180000"/>
              </a:path>
            </a:gradFill>
          </p:grpSpPr>
          <p:sp>
            <p:nvSpPr>
              <p:cNvPr id="10" name="Freeform 29">
                <a:extLst>
                  <a:ext uri="{FF2B5EF4-FFF2-40B4-BE49-F238E27FC236}">
                    <a16:creationId xmlns:a16="http://schemas.microsoft.com/office/drawing/2014/main" xmlns="" id="{43A6E693-0C22-4C7E-9B69-7CD9601FC54C}"/>
                  </a:ext>
                </a:extLst>
              </p:cNvPr>
              <p:cNvSpPr/>
              <p:nvPr/>
            </p:nvSpPr>
            <p:spPr bwMode="auto">
              <a:xfrm>
                <a:off x="4401088" y="564469"/>
                <a:ext cx="867835" cy="775494"/>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25000">
                  <a:cs typeface="+mn-ea"/>
                  <a:sym typeface="+mn-lt"/>
                </a:endParaRPr>
              </a:p>
            </p:txBody>
          </p:sp>
          <p:sp>
            <p:nvSpPr>
              <p:cNvPr id="11" name="任意多边形 50">
                <a:extLst>
                  <a:ext uri="{FF2B5EF4-FFF2-40B4-BE49-F238E27FC236}">
                    <a16:creationId xmlns:a16="http://schemas.microsoft.com/office/drawing/2014/main" xmlns="" id="{CABF3CB9-5E00-437E-9D28-D52311995164}"/>
                  </a:ext>
                </a:extLst>
              </p:cNvPr>
              <p:cNvSpPr/>
              <p:nvPr/>
            </p:nvSpPr>
            <p:spPr>
              <a:xfrm>
                <a:off x="3851921" y="107991"/>
                <a:ext cx="1792566" cy="1792567"/>
              </a:xfrm>
              <a:custGeom>
                <a:avLst/>
                <a:gdLst>
                  <a:gd name="connsiteX0" fmla="*/ 1677670 w 2407137"/>
                  <a:gd name="connsiteY0" fmla="*/ 1837666 h 2407138"/>
                  <a:gd name="connsiteX1" fmla="*/ 1683974 w 2407137"/>
                  <a:gd name="connsiteY1" fmla="*/ 1833341 h 2407138"/>
                  <a:gd name="connsiteX2" fmla="*/ 1689813 w 2407137"/>
                  <a:gd name="connsiteY2" fmla="*/ 1828403 h 2407138"/>
                  <a:gd name="connsiteX3" fmla="*/ 1945042 w 2407137"/>
                  <a:gd name="connsiteY3" fmla="*/ 2162988 h 2407138"/>
                  <a:gd name="connsiteX4" fmla="*/ 1932899 w 2407137"/>
                  <a:gd name="connsiteY4" fmla="*/ 2172251 h 2407138"/>
                  <a:gd name="connsiteX5" fmla="*/ 1592663 w 2407137"/>
                  <a:gd name="connsiteY5" fmla="*/ 1892774 h 2407138"/>
                  <a:gd name="connsiteX6" fmla="*/ 1605769 w 2407137"/>
                  <a:gd name="connsiteY6" fmla="*/ 1884929 h 2407138"/>
                  <a:gd name="connsiteX7" fmla="*/ 1748914 w 2407137"/>
                  <a:gd name="connsiteY7" fmla="*/ 2132863 h 2407138"/>
                  <a:gd name="connsiteX8" fmla="*/ 1735858 w 2407137"/>
                  <a:gd name="connsiteY8" fmla="*/ 2140795 h 2407138"/>
                  <a:gd name="connsiteX9" fmla="*/ 1768789 w 2407137"/>
                  <a:gd name="connsiteY9" fmla="*/ 1757990 h 2407138"/>
                  <a:gd name="connsiteX10" fmla="*/ 1971301 w 2407137"/>
                  <a:gd name="connsiteY10" fmla="*/ 1960502 h 2407138"/>
                  <a:gd name="connsiteX11" fmla="*/ 1966159 w 2407137"/>
                  <a:gd name="connsiteY11" fmla="*/ 1966159 h 2407138"/>
                  <a:gd name="connsiteX12" fmla="*/ 1960501 w 2407137"/>
                  <a:gd name="connsiteY12" fmla="*/ 1971301 h 2407138"/>
                  <a:gd name="connsiteX13" fmla="*/ 1758092 w 2407137"/>
                  <a:gd name="connsiteY13" fmla="*/ 1768892 h 2407138"/>
                  <a:gd name="connsiteX14" fmla="*/ 1765079 w 2407137"/>
                  <a:gd name="connsiteY14" fmla="*/ 1762526 h 2407138"/>
                  <a:gd name="connsiteX15" fmla="*/ 1834740 w 2407137"/>
                  <a:gd name="connsiteY15" fmla="*/ 1681091 h 2407138"/>
                  <a:gd name="connsiteX16" fmla="*/ 2168093 w 2407137"/>
                  <a:gd name="connsiteY16" fmla="*/ 1938389 h 2407138"/>
                  <a:gd name="connsiteX17" fmla="*/ 2158761 w 2407137"/>
                  <a:gd name="connsiteY17" fmla="*/ 1950479 h 2407138"/>
                  <a:gd name="connsiteX18" fmla="*/ 1825285 w 2407137"/>
                  <a:gd name="connsiteY18" fmla="*/ 1693086 h 2407138"/>
                  <a:gd name="connsiteX19" fmla="*/ 1497292 w 2407137"/>
                  <a:gd name="connsiteY19" fmla="*/ 1938505 h 2407138"/>
                  <a:gd name="connsiteX20" fmla="*/ 1511359 w 2407137"/>
                  <a:gd name="connsiteY20" fmla="*/ 1932557 h 2407138"/>
                  <a:gd name="connsiteX21" fmla="*/ 1671461 w 2407137"/>
                  <a:gd name="connsiteY21" fmla="*/ 2322204 h 2407138"/>
                  <a:gd name="connsiteX22" fmla="*/ 1657335 w 2407137"/>
                  <a:gd name="connsiteY22" fmla="*/ 2328008 h 2407138"/>
                  <a:gd name="connsiteX23" fmla="*/ 1400984 w 2407137"/>
                  <a:gd name="connsiteY23" fmla="*/ 1969841 h 2407138"/>
                  <a:gd name="connsiteX24" fmla="*/ 1415837 w 2407137"/>
                  <a:gd name="connsiteY24" fmla="*/ 1966261 h 2407138"/>
                  <a:gd name="connsiteX25" fmla="*/ 1489829 w 2407137"/>
                  <a:gd name="connsiteY25" fmla="*/ 2242404 h 2407138"/>
                  <a:gd name="connsiteX26" fmla="*/ 1475037 w 2407137"/>
                  <a:gd name="connsiteY26" fmla="*/ 2246208 h 2407138"/>
                  <a:gd name="connsiteX27" fmla="*/ 1890343 w 2407137"/>
                  <a:gd name="connsiteY27" fmla="*/ 1591261 h 2407138"/>
                  <a:gd name="connsiteX28" fmla="*/ 2140794 w 2407137"/>
                  <a:gd name="connsiteY28" fmla="*/ 1735859 h 2407138"/>
                  <a:gd name="connsiteX29" fmla="*/ 2132863 w 2407137"/>
                  <a:gd name="connsiteY29" fmla="*/ 1748915 h 2407138"/>
                  <a:gd name="connsiteX30" fmla="*/ 1883112 w 2407137"/>
                  <a:gd name="connsiteY30" fmla="*/ 1604721 h 2407138"/>
                  <a:gd name="connsiteX31" fmla="*/ 1934589 w 2407137"/>
                  <a:gd name="connsiteY31" fmla="*/ 1500527 h 2407138"/>
                  <a:gd name="connsiteX32" fmla="*/ 2325413 w 2407137"/>
                  <a:gd name="connsiteY32" fmla="*/ 1663714 h 2407138"/>
                  <a:gd name="connsiteX33" fmla="*/ 2319529 w 2407137"/>
                  <a:gd name="connsiteY33" fmla="*/ 1677807 h 2407138"/>
                  <a:gd name="connsiteX34" fmla="*/ 1928334 w 2407137"/>
                  <a:gd name="connsiteY34" fmla="*/ 1514465 h 2407138"/>
                  <a:gd name="connsiteX35" fmla="*/ 1296758 w 2407137"/>
                  <a:gd name="connsiteY35" fmla="*/ 1987081 h 2407138"/>
                  <a:gd name="connsiteX36" fmla="*/ 1311855 w 2407137"/>
                  <a:gd name="connsiteY36" fmla="*/ 1984732 h 2407138"/>
                  <a:gd name="connsiteX37" fmla="*/ 1365995 w 2407137"/>
                  <a:gd name="connsiteY37" fmla="*/ 2405187 h 2407138"/>
                  <a:gd name="connsiteX38" fmla="*/ 1350847 w 2407137"/>
                  <a:gd name="connsiteY38" fmla="*/ 2407138 h 2407138"/>
                  <a:gd name="connsiteX39" fmla="*/ 1195932 w 2407137"/>
                  <a:gd name="connsiteY39" fmla="*/ 1995746 h 2407138"/>
                  <a:gd name="connsiteX40" fmla="*/ 1211204 w 2407137"/>
                  <a:gd name="connsiteY40" fmla="*/ 1995179 h 2407138"/>
                  <a:gd name="connsiteX41" fmla="*/ 1211204 w 2407137"/>
                  <a:gd name="connsiteY41" fmla="*/ 2281649 h 2407138"/>
                  <a:gd name="connsiteX42" fmla="*/ 1203568 w 2407137"/>
                  <a:gd name="connsiteY42" fmla="*/ 2282034 h 2407138"/>
                  <a:gd name="connsiteX43" fmla="*/ 1195932 w 2407137"/>
                  <a:gd name="connsiteY43" fmla="*/ 2281649 h 2407138"/>
                  <a:gd name="connsiteX44" fmla="*/ 1968060 w 2407137"/>
                  <a:gd name="connsiteY44" fmla="*/ 1400508 h 2407138"/>
                  <a:gd name="connsiteX45" fmla="*/ 2246208 w 2407137"/>
                  <a:gd name="connsiteY45" fmla="*/ 1475038 h 2407138"/>
                  <a:gd name="connsiteX46" fmla="*/ 2242404 w 2407137"/>
                  <a:gd name="connsiteY46" fmla="*/ 1489831 h 2407138"/>
                  <a:gd name="connsiteX47" fmla="*/ 1963516 w 2407137"/>
                  <a:gd name="connsiteY47" fmla="*/ 1415103 h 2407138"/>
                  <a:gd name="connsiteX48" fmla="*/ 1090481 w 2407137"/>
                  <a:gd name="connsiteY48" fmla="*/ 1986840 h 2407138"/>
                  <a:gd name="connsiteX49" fmla="*/ 1097951 w 2407137"/>
                  <a:gd name="connsiteY49" fmla="*/ 1988584 h 2407138"/>
                  <a:gd name="connsiteX50" fmla="*/ 1105617 w 2407137"/>
                  <a:gd name="connsiteY50" fmla="*/ 1988876 h 2407138"/>
                  <a:gd name="connsiteX51" fmla="*/ 1049458 w 2407137"/>
                  <a:gd name="connsiteY51" fmla="*/ 2406281 h 2407138"/>
                  <a:gd name="connsiteX52" fmla="*/ 1034322 w 2407137"/>
                  <a:gd name="connsiteY52" fmla="*/ 2404245 h 2407138"/>
                  <a:gd name="connsiteX53" fmla="*/ 1988876 w 2407137"/>
                  <a:gd name="connsiteY53" fmla="*/ 1301520 h 2407138"/>
                  <a:gd name="connsiteX54" fmla="*/ 2406281 w 2407137"/>
                  <a:gd name="connsiteY54" fmla="*/ 1357679 h 2407138"/>
                  <a:gd name="connsiteX55" fmla="*/ 2404244 w 2407137"/>
                  <a:gd name="connsiteY55" fmla="*/ 1372815 h 2407138"/>
                  <a:gd name="connsiteX56" fmla="*/ 1986840 w 2407137"/>
                  <a:gd name="connsiteY56" fmla="*/ 1316657 h 2407138"/>
                  <a:gd name="connsiteX57" fmla="*/ 1988583 w 2407137"/>
                  <a:gd name="connsiteY57" fmla="*/ 1309187 h 2407138"/>
                  <a:gd name="connsiteX58" fmla="*/ 992036 w 2407137"/>
                  <a:gd name="connsiteY58" fmla="*/ 1963517 h 2407138"/>
                  <a:gd name="connsiteX59" fmla="*/ 1006629 w 2407137"/>
                  <a:gd name="connsiteY59" fmla="*/ 1968061 h 2407138"/>
                  <a:gd name="connsiteX60" fmla="*/ 932100 w 2407137"/>
                  <a:gd name="connsiteY60" fmla="*/ 2246208 h 2407138"/>
                  <a:gd name="connsiteX61" fmla="*/ 917308 w 2407137"/>
                  <a:gd name="connsiteY61" fmla="*/ 2242405 h 2407138"/>
                  <a:gd name="connsiteX62" fmla="*/ 1995178 w 2407137"/>
                  <a:gd name="connsiteY62" fmla="*/ 1195933 h 2407138"/>
                  <a:gd name="connsiteX63" fmla="*/ 2281649 w 2407137"/>
                  <a:gd name="connsiteY63" fmla="*/ 1195933 h 2407138"/>
                  <a:gd name="connsiteX64" fmla="*/ 2282034 w 2407137"/>
                  <a:gd name="connsiteY64" fmla="*/ 1203569 h 2407138"/>
                  <a:gd name="connsiteX65" fmla="*/ 2281649 w 2407137"/>
                  <a:gd name="connsiteY65" fmla="*/ 1211206 h 2407138"/>
                  <a:gd name="connsiteX66" fmla="*/ 1995745 w 2407137"/>
                  <a:gd name="connsiteY66" fmla="*/ 1211206 h 2407138"/>
                  <a:gd name="connsiteX67" fmla="*/ 1984731 w 2407137"/>
                  <a:gd name="connsiteY67" fmla="*/ 1095284 h 2407138"/>
                  <a:gd name="connsiteX68" fmla="*/ 2405186 w 2407137"/>
                  <a:gd name="connsiteY68" fmla="*/ 1041144 h 2407138"/>
                  <a:gd name="connsiteX69" fmla="*/ 2407137 w 2407137"/>
                  <a:gd name="connsiteY69" fmla="*/ 1056290 h 2407138"/>
                  <a:gd name="connsiteX70" fmla="*/ 1987080 w 2407137"/>
                  <a:gd name="connsiteY70" fmla="*/ 1110379 h 2407138"/>
                  <a:gd name="connsiteX71" fmla="*/ 892672 w 2407137"/>
                  <a:gd name="connsiteY71" fmla="*/ 1928335 h 2407138"/>
                  <a:gd name="connsiteX72" fmla="*/ 906611 w 2407137"/>
                  <a:gd name="connsiteY72" fmla="*/ 1934590 h 2407138"/>
                  <a:gd name="connsiteX73" fmla="*/ 743425 w 2407137"/>
                  <a:gd name="connsiteY73" fmla="*/ 2325414 h 2407138"/>
                  <a:gd name="connsiteX74" fmla="*/ 729331 w 2407137"/>
                  <a:gd name="connsiteY74" fmla="*/ 2319529 h 2407138"/>
                  <a:gd name="connsiteX75" fmla="*/ 802416 w 2407137"/>
                  <a:gd name="connsiteY75" fmla="*/ 1883113 h 2407138"/>
                  <a:gd name="connsiteX76" fmla="*/ 815877 w 2407137"/>
                  <a:gd name="connsiteY76" fmla="*/ 1890344 h 2407138"/>
                  <a:gd name="connsiteX77" fmla="*/ 671279 w 2407137"/>
                  <a:gd name="connsiteY77" fmla="*/ 2140796 h 2407138"/>
                  <a:gd name="connsiteX78" fmla="*/ 658223 w 2407137"/>
                  <a:gd name="connsiteY78" fmla="*/ 2132863 h 2407138"/>
                  <a:gd name="connsiteX79" fmla="*/ 1966260 w 2407137"/>
                  <a:gd name="connsiteY79" fmla="*/ 991301 h 2407138"/>
                  <a:gd name="connsiteX80" fmla="*/ 2242405 w 2407137"/>
                  <a:gd name="connsiteY80" fmla="*/ 917309 h 2407138"/>
                  <a:gd name="connsiteX81" fmla="*/ 2246208 w 2407137"/>
                  <a:gd name="connsiteY81" fmla="*/ 932101 h 2407138"/>
                  <a:gd name="connsiteX82" fmla="*/ 1969840 w 2407137"/>
                  <a:gd name="connsiteY82" fmla="*/ 1006153 h 2407138"/>
                  <a:gd name="connsiteX83" fmla="*/ 1932557 w 2407137"/>
                  <a:gd name="connsiteY83" fmla="*/ 895779 h 2407138"/>
                  <a:gd name="connsiteX84" fmla="*/ 2322203 w 2407137"/>
                  <a:gd name="connsiteY84" fmla="*/ 735676 h 2407138"/>
                  <a:gd name="connsiteX85" fmla="*/ 2328008 w 2407137"/>
                  <a:gd name="connsiteY85" fmla="*/ 749803 h 2407138"/>
                  <a:gd name="connsiteX86" fmla="*/ 1938504 w 2407137"/>
                  <a:gd name="connsiteY86" fmla="*/ 909846 h 2407138"/>
                  <a:gd name="connsiteX87" fmla="*/ 714051 w 2407137"/>
                  <a:gd name="connsiteY87" fmla="*/ 1825286 h 2407138"/>
                  <a:gd name="connsiteX88" fmla="*/ 726047 w 2407137"/>
                  <a:gd name="connsiteY88" fmla="*/ 1834740 h 2407138"/>
                  <a:gd name="connsiteX89" fmla="*/ 468748 w 2407137"/>
                  <a:gd name="connsiteY89" fmla="*/ 2168094 h 2407138"/>
                  <a:gd name="connsiteX90" fmla="*/ 456659 w 2407137"/>
                  <a:gd name="connsiteY90" fmla="*/ 2158762 h 2407138"/>
                  <a:gd name="connsiteX91" fmla="*/ 638245 w 2407137"/>
                  <a:gd name="connsiteY91" fmla="*/ 1758093 h 2407138"/>
                  <a:gd name="connsiteX92" fmla="*/ 644611 w 2407137"/>
                  <a:gd name="connsiteY92" fmla="*/ 1765080 h 2407138"/>
                  <a:gd name="connsiteX93" fmla="*/ 649147 w 2407137"/>
                  <a:gd name="connsiteY93" fmla="*/ 1768790 h 2407138"/>
                  <a:gd name="connsiteX94" fmla="*/ 446636 w 2407137"/>
                  <a:gd name="connsiteY94" fmla="*/ 1971302 h 2407138"/>
                  <a:gd name="connsiteX95" fmla="*/ 440978 w 2407137"/>
                  <a:gd name="connsiteY95" fmla="*/ 1966159 h 2407138"/>
                  <a:gd name="connsiteX96" fmla="*/ 435836 w 2407137"/>
                  <a:gd name="connsiteY96" fmla="*/ 1960502 h 2407138"/>
                  <a:gd name="connsiteX97" fmla="*/ 1884928 w 2407137"/>
                  <a:gd name="connsiteY97" fmla="*/ 801368 h 2407138"/>
                  <a:gd name="connsiteX98" fmla="*/ 2132863 w 2407137"/>
                  <a:gd name="connsiteY98" fmla="*/ 658223 h 2407138"/>
                  <a:gd name="connsiteX99" fmla="*/ 2140794 w 2407137"/>
                  <a:gd name="connsiteY99" fmla="*/ 671279 h 2407138"/>
                  <a:gd name="connsiteX100" fmla="*/ 1892773 w 2407137"/>
                  <a:gd name="connsiteY100" fmla="*/ 814474 h 2407138"/>
                  <a:gd name="connsiteX101" fmla="*/ 1828403 w 2407137"/>
                  <a:gd name="connsiteY101" fmla="*/ 717325 h 2407138"/>
                  <a:gd name="connsiteX102" fmla="*/ 2162987 w 2407137"/>
                  <a:gd name="connsiteY102" fmla="*/ 462095 h 2407138"/>
                  <a:gd name="connsiteX103" fmla="*/ 2172250 w 2407137"/>
                  <a:gd name="connsiteY103" fmla="*/ 474239 h 2407138"/>
                  <a:gd name="connsiteX104" fmla="*/ 1837666 w 2407137"/>
                  <a:gd name="connsiteY104" fmla="*/ 729468 h 2407138"/>
                  <a:gd name="connsiteX105" fmla="*/ 1833340 w 2407137"/>
                  <a:gd name="connsiteY105" fmla="*/ 723163 h 2407138"/>
                  <a:gd name="connsiteX106" fmla="*/ 234886 w 2407137"/>
                  <a:gd name="connsiteY106" fmla="*/ 1932900 h 2407138"/>
                  <a:gd name="connsiteX107" fmla="*/ 569471 w 2407137"/>
                  <a:gd name="connsiteY107" fmla="*/ 1677670 h 2407138"/>
                  <a:gd name="connsiteX108" fmla="*/ 573796 w 2407137"/>
                  <a:gd name="connsiteY108" fmla="*/ 1683975 h 2407138"/>
                  <a:gd name="connsiteX109" fmla="*/ 578735 w 2407137"/>
                  <a:gd name="connsiteY109" fmla="*/ 1689813 h 2407138"/>
                  <a:gd name="connsiteX110" fmla="*/ 244150 w 2407137"/>
                  <a:gd name="connsiteY110" fmla="*/ 1945043 h 2407138"/>
                  <a:gd name="connsiteX111" fmla="*/ 266342 w 2407137"/>
                  <a:gd name="connsiteY111" fmla="*/ 1735860 h 2407138"/>
                  <a:gd name="connsiteX112" fmla="*/ 514363 w 2407137"/>
                  <a:gd name="connsiteY112" fmla="*/ 1592665 h 2407138"/>
                  <a:gd name="connsiteX113" fmla="*/ 522208 w 2407137"/>
                  <a:gd name="connsiteY113" fmla="*/ 1605770 h 2407138"/>
                  <a:gd name="connsiteX114" fmla="*/ 274274 w 2407137"/>
                  <a:gd name="connsiteY114" fmla="*/ 1748916 h 2407138"/>
                  <a:gd name="connsiteX115" fmla="*/ 1960501 w 2407137"/>
                  <a:gd name="connsiteY115" fmla="*/ 435837 h 2407138"/>
                  <a:gd name="connsiteX116" fmla="*/ 1966159 w 2407137"/>
                  <a:gd name="connsiteY116" fmla="*/ 440979 h 2407138"/>
                  <a:gd name="connsiteX117" fmla="*/ 1971301 w 2407137"/>
                  <a:gd name="connsiteY117" fmla="*/ 446637 h 2407138"/>
                  <a:gd name="connsiteX118" fmla="*/ 1768891 w 2407137"/>
                  <a:gd name="connsiteY118" fmla="*/ 649046 h 2407138"/>
                  <a:gd name="connsiteX119" fmla="*/ 1762525 w 2407137"/>
                  <a:gd name="connsiteY119" fmla="*/ 642058 h 2407138"/>
                  <a:gd name="connsiteX120" fmla="*/ 1757990 w 2407137"/>
                  <a:gd name="connsiteY120" fmla="*/ 638348 h 2407138"/>
                  <a:gd name="connsiteX121" fmla="*/ 1938389 w 2407137"/>
                  <a:gd name="connsiteY121" fmla="*/ 239045 h 2407138"/>
                  <a:gd name="connsiteX122" fmla="*/ 1950479 w 2407137"/>
                  <a:gd name="connsiteY122" fmla="*/ 248377 h 2407138"/>
                  <a:gd name="connsiteX123" fmla="*/ 1693086 w 2407137"/>
                  <a:gd name="connsiteY123" fmla="*/ 581852 h 2407138"/>
                  <a:gd name="connsiteX124" fmla="*/ 1681090 w 2407137"/>
                  <a:gd name="connsiteY124" fmla="*/ 572398 h 2407138"/>
                  <a:gd name="connsiteX125" fmla="*/ 79129 w 2407137"/>
                  <a:gd name="connsiteY125" fmla="*/ 1657336 h 2407138"/>
                  <a:gd name="connsiteX126" fmla="*/ 468633 w 2407137"/>
                  <a:gd name="connsiteY126" fmla="*/ 1497292 h 2407138"/>
                  <a:gd name="connsiteX127" fmla="*/ 474580 w 2407137"/>
                  <a:gd name="connsiteY127" fmla="*/ 1511360 h 2407138"/>
                  <a:gd name="connsiteX128" fmla="*/ 84934 w 2407137"/>
                  <a:gd name="connsiteY128" fmla="*/ 1671462 h 2407138"/>
                  <a:gd name="connsiteX129" fmla="*/ 160929 w 2407137"/>
                  <a:gd name="connsiteY129" fmla="*/ 1475039 h 2407138"/>
                  <a:gd name="connsiteX130" fmla="*/ 437296 w 2407137"/>
                  <a:gd name="connsiteY130" fmla="*/ 1400986 h 2407138"/>
                  <a:gd name="connsiteX131" fmla="*/ 440876 w 2407137"/>
                  <a:gd name="connsiteY131" fmla="*/ 1415837 h 2407138"/>
                  <a:gd name="connsiteX132" fmla="*/ 164732 w 2407137"/>
                  <a:gd name="connsiteY132" fmla="*/ 1489830 h 2407138"/>
                  <a:gd name="connsiteX133" fmla="*/ 1735859 w 2407137"/>
                  <a:gd name="connsiteY133" fmla="*/ 266344 h 2407138"/>
                  <a:gd name="connsiteX134" fmla="*/ 1748915 w 2407137"/>
                  <a:gd name="connsiteY134" fmla="*/ 274276 h 2407138"/>
                  <a:gd name="connsiteX135" fmla="*/ 1604721 w 2407137"/>
                  <a:gd name="connsiteY135" fmla="*/ 524026 h 2407138"/>
                  <a:gd name="connsiteX136" fmla="*/ 1591261 w 2407137"/>
                  <a:gd name="connsiteY136" fmla="*/ 516794 h 2407138"/>
                  <a:gd name="connsiteX137" fmla="*/ 1663713 w 2407137"/>
                  <a:gd name="connsiteY137" fmla="*/ 81725 h 2407138"/>
                  <a:gd name="connsiteX138" fmla="*/ 1677806 w 2407137"/>
                  <a:gd name="connsiteY138" fmla="*/ 87609 h 2407138"/>
                  <a:gd name="connsiteX139" fmla="*/ 1514465 w 2407137"/>
                  <a:gd name="connsiteY139" fmla="*/ 478804 h 2407138"/>
                  <a:gd name="connsiteX140" fmla="*/ 1500526 w 2407137"/>
                  <a:gd name="connsiteY140" fmla="*/ 472548 h 2407138"/>
                  <a:gd name="connsiteX141" fmla="*/ 0 w 2407137"/>
                  <a:gd name="connsiteY141" fmla="*/ 1350847 h 2407138"/>
                  <a:gd name="connsiteX142" fmla="*/ 420056 w 2407137"/>
                  <a:gd name="connsiteY142" fmla="*/ 1296759 h 2407138"/>
                  <a:gd name="connsiteX143" fmla="*/ 422405 w 2407137"/>
                  <a:gd name="connsiteY143" fmla="*/ 1311854 h 2407138"/>
                  <a:gd name="connsiteX144" fmla="*/ 1951 w 2407137"/>
                  <a:gd name="connsiteY144" fmla="*/ 1365994 h 2407138"/>
                  <a:gd name="connsiteX145" fmla="*/ 125488 w 2407137"/>
                  <a:gd name="connsiteY145" fmla="*/ 1195933 h 2407138"/>
                  <a:gd name="connsiteX146" fmla="*/ 411391 w 2407137"/>
                  <a:gd name="connsiteY146" fmla="*/ 1195933 h 2407138"/>
                  <a:gd name="connsiteX147" fmla="*/ 411958 w 2407137"/>
                  <a:gd name="connsiteY147" fmla="*/ 1211206 h 2407138"/>
                  <a:gd name="connsiteX148" fmla="*/ 125488 w 2407137"/>
                  <a:gd name="connsiteY148" fmla="*/ 1211206 h 2407138"/>
                  <a:gd name="connsiteX149" fmla="*/ 125102 w 2407137"/>
                  <a:gd name="connsiteY149" fmla="*/ 1203569 h 2407138"/>
                  <a:gd name="connsiteX150" fmla="*/ 1475037 w 2407137"/>
                  <a:gd name="connsiteY150" fmla="*/ 160931 h 2407138"/>
                  <a:gd name="connsiteX151" fmla="*/ 1489829 w 2407137"/>
                  <a:gd name="connsiteY151" fmla="*/ 164734 h 2407138"/>
                  <a:gd name="connsiteX152" fmla="*/ 1415102 w 2407137"/>
                  <a:gd name="connsiteY152" fmla="*/ 443621 h 2407138"/>
                  <a:gd name="connsiteX153" fmla="*/ 1400508 w 2407137"/>
                  <a:gd name="connsiteY153" fmla="*/ 439077 h 2407138"/>
                  <a:gd name="connsiteX154" fmla="*/ 164732 w 2407137"/>
                  <a:gd name="connsiteY154" fmla="*/ 917309 h 2407138"/>
                  <a:gd name="connsiteX155" fmla="*/ 443620 w 2407137"/>
                  <a:gd name="connsiteY155" fmla="*/ 992037 h 2407138"/>
                  <a:gd name="connsiteX156" fmla="*/ 439076 w 2407137"/>
                  <a:gd name="connsiteY156" fmla="*/ 1006630 h 2407138"/>
                  <a:gd name="connsiteX157" fmla="*/ 160929 w 2407137"/>
                  <a:gd name="connsiteY157" fmla="*/ 932101 h 2407138"/>
                  <a:gd name="connsiteX158" fmla="*/ 1195932 w 2407137"/>
                  <a:gd name="connsiteY158" fmla="*/ 125490 h 2407138"/>
                  <a:gd name="connsiteX159" fmla="*/ 1203568 w 2407137"/>
                  <a:gd name="connsiteY159" fmla="*/ 125104 h 2407138"/>
                  <a:gd name="connsiteX160" fmla="*/ 1211205 w 2407137"/>
                  <a:gd name="connsiteY160" fmla="*/ 125490 h 2407138"/>
                  <a:gd name="connsiteX161" fmla="*/ 1211205 w 2407137"/>
                  <a:gd name="connsiteY161" fmla="*/ 411392 h 2407138"/>
                  <a:gd name="connsiteX162" fmla="*/ 1195932 w 2407137"/>
                  <a:gd name="connsiteY162" fmla="*/ 411959 h 2407138"/>
                  <a:gd name="connsiteX163" fmla="*/ 1357679 w 2407137"/>
                  <a:gd name="connsiteY163" fmla="*/ 856 h 2407138"/>
                  <a:gd name="connsiteX164" fmla="*/ 1372816 w 2407137"/>
                  <a:gd name="connsiteY164" fmla="*/ 2893 h 2407138"/>
                  <a:gd name="connsiteX165" fmla="*/ 1316657 w 2407137"/>
                  <a:gd name="connsiteY165" fmla="*/ 420298 h 2407138"/>
                  <a:gd name="connsiteX166" fmla="*/ 1309186 w 2407137"/>
                  <a:gd name="connsiteY166" fmla="*/ 418554 h 2407138"/>
                  <a:gd name="connsiteX167" fmla="*/ 1301520 w 2407137"/>
                  <a:gd name="connsiteY167" fmla="*/ 418261 h 2407138"/>
                  <a:gd name="connsiteX168" fmla="*/ 2893 w 2407137"/>
                  <a:gd name="connsiteY168" fmla="*/ 1034322 h 2407138"/>
                  <a:gd name="connsiteX169" fmla="*/ 420297 w 2407137"/>
                  <a:gd name="connsiteY169" fmla="*/ 1090480 h 2407138"/>
                  <a:gd name="connsiteX170" fmla="*/ 418554 w 2407137"/>
                  <a:gd name="connsiteY170" fmla="*/ 1097951 h 2407138"/>
                  <a:gd name="connsiteX171" fmla="*/ 418261 w 2407137"/>
                  <a:gd name="connsiteY171" fmla="*/ 1105616 h 2407138"/>
                  <a:gd name="connsiteX172" fmla="*/ 855 w 2407137"/>
                  <a:gd name="connsiteY172" fmla="*/ 1049458 h 2407138"/>
                  <a:gd name="connsiteX173" fmla="*/ 274274 w 2407137"/>
                  <a:gd name="connsiteY173" fmla="*/ 658223 h 2407138"/>
                  <a:gd name="connsiteX174" fmla="*/ 524025 w 2407137"/>
                  <a:gd name="connsiteY174" fmla="*/ 802416 h 2407138"/>
                  <a:gd name="connsiteX175" fmla="*/ 516793 w 2407137"/>
                  <a:gd name="connsiteY175" fmla="*/ 815877 h 2407138"/>
                  <a:gd name="connsiteX176" fmla="*/ 266342 w 2407137"/>
                  <a:gd name="connsiteY176" fmla="*/ 671279 h 2407138"/>
                  <a:gd name="connsiteX177" fmla="*/ 917308 w 2407137"/>
                  <a:gd name="connsiteY177" fmla="*/ 164734 h 2407138"/>
                  <a:gd name="connsiteX178" fmla="*/ 932100 w 2407137"/>
                  <a:gd name="connsiteY178" fmla="*/ 160930 h 2407138"/>
                  <a:gd name="connsiteX179" fmla="*/ 1006152 w 2407137"/>
                  <a:gd name="connsiteY179" fmla="*/ 437297 h 2407138"/>
                  <a:gd name="connsiteX180" fmla="*/ 991300 w 2407137"/>
                  <a:gd name="connsiteY180" fmla="*/ 440877 h 2407138"/>
                  <a:gd name="connsiteX181" fmla="*/ 1041143 w 2407137"/>
                  <a:gd name="connsiteY181" fmla="*/ 1951 h 2407138"/>
                  <a:gd name="connsiteX182" fmla="*/ 1056290 w 2407137"/>
                  <a:gd name="connsiteY182" fmla="*/ 0 h 2407138"/>
                  <a:gd name="connsiteX183" fmla="*/ 1110379 w 2407137"/>
                  <a:gd name="connsiteY183" fmla="*/ 420056 h 2407138"/>
                  <a:gd name="connsiteX184" fmla="*/ 1095283 w 2407137"/>
                  <a:gd name="connsiteY184" fmla="*/ 422406 h 2407138"/>
                  <a:gd name="connsiteX185" fmla="*/ 87609 w 2407137"/>
                  <a:gd name="connsiteY185" fmla="*/ 729331 h 2407138"/>
                  <a:gd name="connsiteX186" fmla="*/ 478803 w 2407137"/>
                  <a:gd name="connsiteY186" fmla="*/ 892672 h 2407138"/>
                  <a:gd name="connsiteX187" fmla="*/ 472547 w 2407137"/>
                  <a:gd name="connsiteY187" fmla="*/ 906611 h 2407138"/>
                  <a:gd name="connsiteX188" fmla="*/ 81723 w 2407137"/>
                  <a:gd name="connsiteY188" fmla="*/ 743424 h 2407138"/>
                  <a:gd name="connsiteX189" fmla="*/ 84666 w 2407137"/>
                  <a:gd name="connsiteY189" fmla="*/ 736377 h 2407138"/>
                  <a:gd name="connsiteX190" fmla="*/ 446636 w 2407137"/>
                  <a:gd name="connsiteY190" fmla="*/ 435837 h 2407138"/>
                  <a:gd name="connsiteX191" fmla="*/ 649045 w 2407137"/>
                  <a:gd name="connsiteY191" fmla="*/ 638246 h 2407138"/>
                  <a:gd name="connsiteX192" fmla="*/ 642057 w 2407137"/>
                  <a:gd name="connsiteY192" fmla="*/ 644612 h 2407138"/>
                  <a:gd name="connsiteX193" fmla="*/ 638347 w 2407137"/>
                  <a:gd name="connsiteY193" fmla="*/ 649147 h 2407138"/>
                  <a:gd name="connsiteX194" fmla="*/ 435836 w 2407137"/>
                  <a:gd name="connsiteY194" fmla="*/ 446636 h 2407138"/>
                  <a:gd name="connsiteX195" fmla="*/ 440978 w 2407137"/>
                  <a:gd name="connsiteY195" fmla="*/ 440979 h 2407138"/>
                  <a:gd name="connsiteX196" fmla="*/ 658223 w 2407137"/>
                  <a:gd name="connsiteY196" fmla="*/ 274275 h 2407138"/>
                  <a:gd name="connsiteX197" fmla="*/ 671279 w 2407137"/>
                  <a:gd name="connsiteY197" fmla="*/ 266343 h 2407138"/>
                  <a:gd name="connsiteX198" fmla="*/ 814473 w 2407137"/>
                  <a:gd name="connsiteY198" fmla="*/ 514363 h 2407138"/>
                  <a:gd name="connsiteX199" fmla="*/ 801367 w 2407137"/>
                  <a:gd name="connsiteY199" fmla="*/ 522209 h 2407138"/>
                  <a:gd name="connsiteX200" fmla="*/ 735676 w 2407137"/>
                  <a:gd name="connsiteY200" fmla="*/ 84934 h 2407138"/>
                  <a:gd name="connsiteX201" fmla="*/ 749802 w 2407137"/>
                  <a:gd name="connsiteY201" fmla="*/ 79129 h 2407138"/>
                  <a:gd name="connsiteX202" fmla="*/ 909846 w 2407137"/>
                  <a:gd name="connsiteY202" fmla="*/ 468633 h 2407138"/>
                  <a:gd name="connsiteX203" fmla="*/ 895778 w 2407137"/>
                  <a:gd name="connsiteY203" fmla="*/ 474580 h 2407138"/>
                  <a:gd name="connsiteX204" fmla="*/ 248376 w 2407137"/>
                  <a:gd name="connsiteY204" fmla="*/ 456659 h 2407138"/>
                  <a:gd name="connsiteX205" fmla="*/ 581852 w 2407137"/>
                  <a:gd name="connsiteY205" fmla="*/ 714051 h 2407138"/>
                  <a:gd name="connsiteX206" fmla="*/ 572397 w 2407137"/>
                  <a:gd name="connsiteY206" fmla="*/ 726047 h 2407138"/>
                  <a:gd name="connsiteX207" fmla="*/ 239044 w 2407137"/>
                  <a:gd name="connsiteY207" fmla="*/ 468748 h 2407138"/>
                  <a:gd name="connsiteX208" fmla="*/ 243710 w 2407137"/>
                  <a:gd name="connsiteY208" fmla="*/ 462704 h 2407138"/>
                  <a:gd name="connsiteX209" fmla="*/ 462094 w 2407137"/>
                  <a:gd name="connsiteY209" fmla="*/ 244150 h 2407138"/>
                  <a:gd name="connsiteX210" fmla="*/ 474238 w 2407137"/>
                  <a:gd name="connsiteY210" fmla="*/ 234887 h 2407138"/>
                  <a:gd name="connsiteX211" fmla="*/ 729468 w 2407137"/>
                  <a:gd name="connsiteY211" fmla="*/ 569472 h 2407138"/>
                  <a:gd name="connsiteX212" fmla="*/ 723162 w 2407137"/>
                  <a:gd name="connsiteY212" fmla="*/ 573797 h 2407138"/>
                  <a:gd name="connsiteX213" fmla="*/ 717325 w 2407137"/>
                  <a:gd name="connsiteY213" fmla="*/ 578735 h 2407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2407137" h="2407138">
                    <a:moveTo>
                      <a:pt x="1677670" y="1837666"/>
                    </a:moveTo>
                    <a:lnTo>
                      <a:pt x="1683974" y="1833341"/>
                    </a:lnTo>
                    <a:lnTo>
                      <a:pt x="1689813" y="1828403"/>
                    </a:lnTo>
                    <a:lnTo>
                      <a:pt x="1945042" y="2162988"/>
                    </a:lnTo>
                    <a:lnTo>
                      <a:pt x="1932899" y="2172251"/>
                    </a:lnTo>
                    <a:close/>
                    <a:moveTo>
                      <a:pt x="1592663" y="1892774"/>
                    </a:moveTo>
                    <a:lnTo>
                      <a:pt x="1605769" y="1884929"/>
                    </a:lnTo>
                    <a:lnTo>
                      <a:pt x="1748914" y="2132863"/>
                    </a:lnTo>
                    <a:lnTo>
                      <a:pt x="1735858" y="2140795"/>
                    </a:lnTo>
                    <a:close/>
                    <a:moveTo>
                      <a:pt x="1768789" y="1757990"/>
                    </a:moveTo>
                    <a:lnTo>
                      <a:pt x="1971301" y="1960502"/>
                    </a:lnTo>
                    <a:lnTo>
                      <a:pt x="1966159" y="1966159"/>
                    </a:lnTo>
                    <a:lnTo>
                      <a:pt x="1960501" y="1971301"/>
                    </a:lnTo>
                    <a:lnTo>
                      <a:pt x="1758092" y="1768892"/>
                    </a:lnTo>
                    <a:lnTo>
                      <a:pt x="1765079" y="1762526"/>
                    </a:lnTo>
                    <a:close/>
                    <a:moveTo>
                      <a:pt x="1834740" y="1681091"/>
                    </a:moveTo>
                    <a:lnTo>
                      <a:pt x="2168093" y="1938389"/>
                    </a:lnTo>
                    <a:lnTo>
                      <a:pt x="2158761" y="1950479"/>
                    </a:lnTo>
                    <a:lnTo>
                      <a:pt x="1825285" y="1693086"/>
                    </a:lnTo>
                    <a:close/>
                    <a:moveTo>
                      <a:pt x="1497292" y="1938505"/>
                    </a:moveTo>
                    <a:lnTo>
                      <a:pt x="1511359" y="1932557"/>
                    </a:lnTo>
                    <a:lnTo>
                      <a:pt x="1671461" y="2322204"/>
                    </a:lnTo>
                    <a:lnTo>
                      <a:pt x="1657335" y="2328008"/>
                    </a:lnTo>
                    <a:close/>
                    <a:moveTo>
                      <a:pt x="1400984" y="1969841"/>
                    </a:moveTo>
                    <a:lnTo>
                      <a:pt x="1415837" y="1966261"/>
                    </a:lnTo>
                    <a:lnTo>
                      <a:pt x="1489829" y="2242404"/>
                    </a:lnTo>
                    <a:lnTo>
                      <a:pt x="1475037" y="2246208"/>
                    </a:lnTo>
                    <a:close/>
                    <a:moveTo>
                      <a:pt x="1890343" y="1591261"/>
                    </a:moveTo>
                    <a:lnTo>
                      <a:pt x="2140794" y="1735859"/>
                    </a:lnTo>
                    <a:lnTo>
                      <a:pt x="2132863" y="1748915"/>
                    </a:lnTo>
                    <a:lnTo>
                      <a:pt x="1883112" y="1604721"/>
                    </a:lnTo>
                    <a:close/>
                    <a:moveTo>
                      <a:pt x="1934589" y="1500527"/>
                    </a:moveTo>
                    <a:lnTo>
                      <a:pt x="2325413" y="1663714"/>
                    </a:lnTo>
                    <a:lnTo>
                      <a:pt x="2319529" y="1677807"/>
                    </a:lnTo>
                    <a:lnTo>
                      <a:pt x="1928334" y="1514465"/>
                    </a:lnTo>
                    <a:close/>
                    <a:moveTo>
                      <a:pt x="1296758" y="1987081"/>
                    </a:moveTo>
                    <a:lnTo>
                      <a:pt x="1311855" y="1984732"/>
                    </a:lnTo>
                    <a:lnTo>
                      <a:pt x="1365995" y="2405187"/>
                    </a:lnTo>
                    <a:lnTo>
                      <a:pt x="1350847" y="2407138"/>
                    </a:lnTo>
                    <a:close/>
                    <a:moveTo>
                      <a:pt x="1195932" y="1995746"/>
                    </a:moveTo>
                    <a:lnTo>
                      <a:pt x="1211204" y="1995179"/>
                    </a:lnTo>
                    <a:lnTo>
                      <a:pt x="1211204" y="2281649"/>
                    </a:lnTo>
                    <a:lnTo>
                      <a:pt x="1203568" y="2282034"/>
                    </a:lnTo>
                    <a:lnTo>
                      <a:pt x="1195932" y="2281649"/>
                    </a:lnTo>
                    <a:close/>
                    <a:moveTo>
                      <a:pt x="1968060" y="1400508"/>
                    </a:moveTo>
                    <a:lnTo>
                      <a:pt x="2246208" y="1475038"/>
                    </a:lnTo>
                    <a:lnTo>
                      <a:pt x="2242404" y="1489831"/>
                    </a:lnTo>
                    <a:lnTo>
                      <a:pt x="1963516" y="1415103"/>
                    </a:lnTo>
                    <a:close/>
                    <a:moveTo>
                      <a:pt x="1090481" y="1986840"/>
                    </a:moveTo>
                    <a:lnTo>
                      <a:pt x="1097951" y="1988584"/>
                    </a:lnTo>
                    <a:lnTo>
                      <a:pt x="1105617" y="1988876"/>
                    </a:lnTo>
                    <a:lnTo>
                      <a:pt x="1049458" y="2406281"/>
                    </a:lnTo>
                    <a:lnTo>
                      <a:pt x="1034322" y="2404245"/>
                    </a:lnTo>
                    <a:close/>
                    <a:moveTo>
                      <a:pt x="1988876" y="1301520"/>
                    </a:moveTo>
                    <a:lnTo>
                      <a:pt x="2406281" y="1357679"/>
                    </a:lnTo>
                    <a:lnTo>
                      <a:pt x="2404244" y="1372815"/>
                    </a:lnTo>
                    <a:lnTo>
                      <a:pt x="1986840" y="1316657"/>
                    </a:lnTo>
                    <a:lnTo>
                      <a:pt x="1988583" y="1309187"/>
                    </a:lnTo>
                    <a:close/>
                    <a:moveTo>
                      <a:pt x="992036" y="1963517"/>
                    </a:moveTo>
                    <a:lnTo>
                      <a:pt x="1006629" y="1968061"/>
                    </a:lnTo>
                    <a:lnTo>
                      <a:pt x="932100" y="2246208"/>
                    </a:lnTo>
                    <a:lnTo>
                      <a:pt x="917308" y="2242405"/>
                    </a:lnTo>
                    <a:close/>
                    <a:moveTo>
                      <a:pt x="1995178" y="1195933"/>
                    </a:moveTo>
                    <a:lnTo>
                      <a:pt x="2281649" y="1195933"/>
                    </a:lnTo>
                    <a:lnTo>
                      <a:pt x="2282034" y="1203569"/>
                    </a:lnTo>
                    <a:lnTo>
                      <a:pt x="2281649" y="1211206"/>
                    </a:lnTo>
                    <a:lnTo>
                      <a:pt x="1995745" y="1211206"/>
                    </a:lnTo>
                    <a:close/>
                    <a:moveTo>
                      <a:pt x="1984731" y="1095284"/>
                    </a:moveTo>
                    <a:lnTo>
                      <a:pt x="2405186" y="1041144"/>
                    </a:lnTo>
                    <a:lnTo>
                      <a:pt x="2407137" y="1056290"/>
                    </a:lnTo>
                    <a:lnTo>
                      <a:pt x="1987080" y="1110379"/>
                    </a:lnTo>
                    <a:close/>
                    <a:moveTo>
                      <a:pt x="892672" y="1928335"/>
                    </a:moveTo>
                    <a:lnTo>
                      <a:pt x="906611" y="1934590"/>
                    </a:lnTo>
                    <a:lnTo>
                      <a:pt x="743425" y="2325414"/>
                    </a:lnTo>
                    <a:lnTo>
                      <a:pt x="729331" y="2319529"/>
                    </a:lnTo>
                    <a:close/>
                    <a:moveTo>
                      <a:pt x="802416" y="1883113"/>
                    </a:moveTo>
                    <a:lnTo>
                      <a:pt x="815877" y="1890344"/>
                    </a:lnTo>
                    <a:lnTo>
                      <a:pt x="671279" y="2140796"/>
                    </a:lnTo>
                    <a:lnTo>
                      <a:pt x="658223" y="2132863"/>
                    </a:lnTo>
                    <a:close/>
                    <a:moveTo>
                      <a:pt x="1966260" y="991301"/>
                    </a:moveTo>
                    <a:lnTo>
                      <a:pt x="2242405" y="917309"/>
                    </a:lnTo>
                    <a:lnTo>
                      <a:pt x="2246208" y="932101"/>
                    </a:lnTo>
                    <a:lnTo>
                      <a:pt x="1969840" y="1006153"/>
                    </a:lnTo>
                    <a:close/>
                    <a:moveTo>
                      <a:pt x="1932557" y="895779"/>
                    </a:moveTo>
                    <a:lnTo>
                      <a:pt x="2322203" y="735676"/>
                    </a:lnTo>
                    <a:lnTo>
                      <a:pt x="2328008" y="749803"/>
                    </a:lnTo>
                    <a:lnTo>
                      <a:pt x="1938504" y="909846"/>
                    </a:lnTo>
                    <a:close/>
                    <a:moveTo>
                      <a:pt x="714051" y="1825286"/>
                    </a:moveTo>
                    <a:lnTo>
                      <a:pt x="726047" y="1834740"/>
                    </a:lnTo>
                    <a:lnTo>
                      <a:pt x="468748" y="2168094"/>
                    </a:lnTo>
                    <a:lnTo>
                      <a:pt x="456659" y="2158762"/>
                    </a:lnTo>
                    <a:close/>
                    <a:moveTo>
                      <a:pt x="638245" y="1758093"/>
                    </a:moveTo>
                    <a:lnTo>
                      <a:pt x="644611" y="1765080"/>
                    </a:lnTo>
                    <a:lnTo>
                      <a:pt x="649147" y="1768790"/>
                    </a:lnTo>
                    <a:lnTo>
                      <a:pt x="446636" y="1971302"/>
                    </a:lnTo>
                    <a:lnTo>
                      <a:pt x="440978" y="1966159"/>
                    </a:lnTo>
                    <a:lnTo>
                      <a:pt x="435836" y="1960502"/>
                    </a:lnTo>
                    <a:close/>
                    <a:moveTo>
                      <a:pt x="1884928" y="801368"/>
                    </a:moveTo>
                    <a:lnTo>
                      <a:pt x="2132863" y="658223"/>
                    </a:lnTo>
                    <a:lnTo>
                      <a:pt x="2140794" y="671279"/>
                    </a:lnTo>
                    <a:lnTo>
                      <a:pt x="1892773" y="814474"/>
                    </a:lnTo>
                    <a:close/>
                    <a:moveTo>
                      <a:pt x="1828403" y="717325"/>
                    </a:moveTo>
                    <a:lnTo>
                      <a:pt x="2162987" y="462095"/>
                    </a:lnTo>
                    <a:lnTo>
                      <a:pt x="2172250" y="474239"/>
                    </a:lnTo>
                    <a:lnTo>
                      <a:pt x="1837666" y="729468"/>
                    </a:lnTo>
                    <a:lnTo>
                      <a:pt x="1833340" y="723163"/>
                    </a:lnTo>
                    <a:close/>
                    <a:moveTo>
                      <a:pt x="234886" y="1932900"/>
                    </a:moveTo>
                    <a:lnTo>
                      <a:pt x="569471" y="1677670"/>
                    </a:lnTo>
                    <a:lnTo>
                      <a:pt x="573796" y="1683975"/>
                    </a:lnTo>
                    <a:lnTo>
                      <a:pt x="578735" y="1689813"/>
                    </a:lnTo>
                    <a:lnTo>
                      <a:pt x="244150" y="1945043"/>
                    </a:lnTo>
                    <a:close/>
                    <a:moveTo>
                      <a:pt x="266342" y="1735860"/>
                    </a:moveTo>
                    <a:lnTo>
                      <a:pt x="514363" y="1592665"/>
                    </a:lnTo>
                    <a:lnTo>
                      <a:pt x="522208" y="1605770"/>
                    </a:lnTo>
                    <a:lnTo>
                      <a:pt x="274274" y="1748916"/>
                    </a:lnTo>
                    <a:close/>
                    <a:moveTo>
                      <a:pt x="1960501" y="435837"/>
                    </a:moveTo>
                    <a:lnTo>
                      <a:pt x="1966159" y="440979"/>
                    </a:lnTo>
                    <a:lnTo>
                      <a:pt x="1971301" y="446637"/>
                    </a:lnTo>
                    <a:lnTo>
                      <a:pt x="1768891" y="649046"/>
                    </a:lnTo>
                    <a:lnTo>
                      <a:pt x="1762525" y="642058"/>
                    </a:lnTo>
                    <a:lnTo>
                      <a:pt x="1757990" y="638348"/>
                    </a:lnTo>
                    <a:close/>
                    <a:moveTo>
                      <a:pt x="1938389" y="239045"/>
                    </a:moveTo>
                    <a:lnTo>
                      <a:pt x="1950479" y="248377"/>
                    </a:lnTo>
                    <a:lnTo>
                      <a:pt x="1693086" y="581852"/>
                    </a:lnTo>
                    <a:lnTo>
                      <a:pt x="1681090" y="572398"/>
                    </a:lnTo>
                    <a:close/>
                    <a:moveTo>
                      <a:pt x="79129" y="1657336"/>
                    </a:moveTo>
                    <a:lnTo>
                      <a:pt x="468633" y="1497292"/>
                    </a:lnTo>
                    <a:lnTo>
                      <a:pt x="474580" y="1511360"/>
                    </a:lnTo>
                    <a:lnTo>
                      <a:pt x="84934" y="1671462"/>
                    </a:lnTo>
                    <a:close/>
                    <a:moveTo>
                      <a:pt x="160929" y="1475039"/>
                    </a:moveTo>
                    <a:lnTo>
                      <a:pt x="437296" y="1400986"/>
                    </a:lnTo>
                    <a:lnTo>
                      <a:pt x="440876" y="1415837"/>
                    </a:lnTo>
                    <a:lnTo>
                      <a:pt x="164732" y="1489830"/>
                    </a:lnTo>
                    <a:close/>
                    <a:moveTo>
                      <a:pt x="1735859" y="266344"/>
                    </a:moveTo>
                    <a:lnTo>
                      <a:pt x="1748915" y="274276"/>
                    </a:lnTo>
                    <a:lnTo>
                      <a:pt x="1604721" y="524026"/>
                    </a:lnTo>
                    <a:lnTo>
                      <a:pt x="1591261" y="516794"/>
                    </a:lnTo>
                    <a:close/>
                    <a:moveTo>
                      <a:pt x="1663713" y="81725"/>
                    </a:moveTo>
                    <a:lnTo>
                      <a:pt x="1677806" y="87609"/>
                    </a:lnTo>
                    <a:lnTo>
                      <a:pt x="1514465" y="478804"/>
                    </a:lnTo>
                    <a:lnTo>
                      <a:pt x="1500526" y="472548"/>
                    </a:lnTo>
                    <a:close/>
                    <a:moveTo>
                      <a:pt x="0" y="1350847"/>
                    </a:moveTo>
                    <a:lnTo>
                      <a:pt x="420056" y="1296759"/>
                    </a:lnTo>
                    <a:lnTo>
                      <a:pt x="422405" y="1311854"/>
                    </a:lnTo>
                    <a:lnTo>
                      <a:pt x="1951" y="1365994"/>
                    </a:lnTo>
                    <a:close/>
                    <a:moveTo>
                      <a:pt x="125488" y="1195933"/>
                    </a:moveTo>
                    <a:lnTo>
                      <a:pt x="411391" y="1195933"/>
                    </a:lnTo>
                    <a:lnTo>
                      <a:pt x="411958" y="1211206"/>
                    </a:lnTo>
                    <a:lnTo>
                      <a:pt x="125488" y="1211206"/>
                    </a:lnTo>
                    <a:lnTo>
                      <a:pt x="125102" y="1203569"/>
                    </a:lnTo>
                    <a:close/>
                    <a:moveTo>
                      <a:pt x="1475037" y="160931"/>
                    </a:moveTo>
                    <a:lnTo>
                      <a:pt x="1489829" y="164734"/>
                    </a:lnTo>
                    <a:lnTo>
                      <a:pt x="1415102" y="443621"/>
                    </a:lnTo>
                    <a:lnTo>
                      <a:pt x="1400508" y="439077"/>
                    </a:lnTo>
                    <a:close/>
                    <a:moveTo>
                      <a:pt x="164732" y="917309"/>
                    </a:moveTo>
                    <a:lnTo>
                      <a:pt x="443620" y="992037"/>
                    </a:lnTo>
                    <a:lnTo>
                      <a:pt x="439076" y="1006630"/>
                    </a:lnTo>
                    <a:lnTo>
                      <a:pt x="160929" y="932101"/>
                    </a:lnTo>
                    <a:close/>
                    <a:moveTo>
                      <a:pt x="1195932" y="125490"/>
                    </a:moveTo>
                    <a:lnTo>
                      <a:pt x="1203568" y="125104"/>
                    </a:lnTo>
                    <a:lnTo>
                      <a:pt x="1211205" y="125490"/>
                    </a:lnTo>
                    <a:lnTo>
                      <a:pt x="1211205" y="411392"/>
                    </a:lnTo>
                    <a:lnTo>
                      <a:pt x="1195932" y="411959"/>
                    </a:lnTo>
                    <a:close/>
                    <a:moveTo>
                      <a:pt x="1357679" y="856"/>
                    </a:moveTo>
                    <a:lnTo>
                      <a:pt x="1372816" y="2893"/>
                    </a:lnTo>
                    <a:lnTo>
                      <a:pt x="1316657" y="420298"/>
                    </a:lnTo>
                    <a:lnTo>
                      <a:pt x="1309186" y="418554"/>
                    </a:lnTo>
                    <a:lnTo>
                      <a:pt x="1301520" y="418261"/>
                    </a:lnTo>
                    <a:close/>
                    <a:moveTo>
                      <a:pt x="2893" y="1034322"/>
                    </a:moveTo>
                    <a:lnTo>
                      <a:pt x="420297" y="1090480"/>
                    </a:lnTo>
                    <a:lnTo>
                      <a:pt x="418554" y="1097951"/>
                    </a:lnTo>
                    <a:lnTo>
                      <a:pt x="418261" y="1105616"/>
                    </a:lnTo>
                    <a:lnTo>
                      <a:pt x="855" y="1049458"/>
                    </a:lnTo>
                    <a:close/>
                    <a:moveTo>
                      <a:pt x="274274" y="658223"/>
                    </a:moveTo>
                    <a:lnTo>
                      <a:pt x="524025" y="802416"/>
                    </a:lnTo>
                    <a:lnTo>
                      <a:pt x="516793" y="815877"/>
                    </a:lnTo>
                    <a:lnTo>
                      <a:pt x="266342" y="671279"/>
                    </a:lnTo>
                    <a:close/>
                    <a:moveTo>
                      <a:pt x="917308" y="164734"/>
                    </a:moveTo>
                    <a:lnTo>
                      <a:pt x="932100" y="160930"/>
                    </a:lnTo>
                    <a:lnTo>
                      <a:pt x="1006152" y="437297"/>
                    </a:lnTo>
                    <a:lnTo>
                      <a:pt x="991300" y="440877"/>
                    </a:lnTo>
                    <a:close/>
                    <a:moveTo>
                      <a:pt x="1041143" y="1951"/>
                    </a:moveTo>
                    <a:lnTo>
                      <a:pt x="1056290" y="0"/>
                    </a:lnTo>
                    <a:lnTo>
                      <a:pt x="1110379" y="420056"/>
                    </a:lnTo>
                    <a:lnTo>
                      <a:pt x="1095283" y="422406"/>
                    </a:lnTo>
                    <a:close/>
                    <a:moveTo>
                      <a:pt x="87609" y="729331"/>
                    </a:moveTo>
                    <a:lnTo>
                      <a:pt x="478803" y="892672"/>
                    </a:lnTo>
                    <a:lnTo>
                      <a:pt x="472547" y="906611"/>
                    </a:lnTo>
                    <a:lnTo>
                      <a:pt x="81723" y="743424"/>
                    </a:lnTo>
                    <a:lnTo>
                      <a:pt x="84666" y="736377"/>
                    </a:lnTo>
                    <a:close/>
                    <a:moveTo>
                      <a:pt x="446636" y="435837"/>
                    </a:moveTo>
                    <a:lnTo>
                      <a:pt x="649045" y="638246"/>
                    </a:lnTo>
                    <a:lnTo>
                      <a:pt x="642057" y="644612"/>
                    </a:lnTo>
                    <a:lnTo>
                      <a:pt x="638347" y="649147"/>
                    </a:lnTo>
                    <a:lnTo>
                      <a:pt x="435836" y="446636"/>
                    </a:lnTo>
                    <a:lnTo>
                      <a:pt x="440978" y="440979"/>
                    </a:lnTo>
                    <a:close/>
                    <a:moveTo>
                      <a:pt x="658223" y="274275"/>
                    </a:moveTo>
                    <a:lnTo>
                      <a:pt x="671279" y="266343"/>
                    </a:lnTo>
                    <a:lnTo>
                      <a:pt x="814473" y="514363"/>
                    </a:lnTo>
                    <a:lnTo>
                      <a:pt x="801367" y="522209"/>
                    </a:lnTo>
                    <a:close/>
                    <a:moveTo>
                      <a:pt x="735676" y="84934"/>
                    </a:moveTo>
                    <a:lnTo>
                      <a:pt x="749802" y="79129"/>
                    </a:lnTo>
                    <a:lnTo>
                      <a:pt x="909846" y="468633"/>
                    </a:lnTo>
                    <a:lnTo>
                      <a:pt x="895778" y="474580"/>
                    </a:lnTo>
                    <a:close/>
                    <a:moveTo>
                      <a:pt x="248376" y="456659"/>
                    </a:moveTo>
                    <a:lnTo>
                      <a:pt x="581852" y="714051"/>
                    </a:lnTo>
                    <a:lnTo>
                      <a:pt x="572397" y="726047"/>
                    </a:lnTo>
                    <a:lnTo>
                      <a:pt x="239044" y="468748"/>
                    </a:lnTo>
                    <a:lnTo>
                      <a:pt x="243710" y="462704"/>
                    </a:lnTo>
                    <a:close/>
                    <a:moveTo>
                      <a:pt x="462094" y="244150"/>
                    </a:moveTo>
                    <a:lnTo>
                      <a:pt x="474238" y="234887"/>
                    </a:lnTo>
                    <a:lnTo>
                      <a:pt x="729468" y="569472"/>
                    </a:lnTo>
                    <a:lnTo>
                      <a:pt x="723162" y="573797"/>
                    </a:lnTo>
                    <a:lnTo>
                      <a:pt x="717325" y="578735"/>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a:cs typeface="+mn-ea"/>
                  <a:sym typeface="+mn-lt"/>
                </a:endParaRPr>
              </a:p>
            </p:txBody>
          </p:sp>
        </p:grpSp>
        <p:grpSp>
          <p:nvGrpSpPr>
            <p:cNvPr id="6" name="组合 5">
              <a:extLst>
                <a:ext uri="{FF2B5EF4-FFF2-40B4-BE49-F238E27FC236}">
                  <a16:creationId xmlns:a16="http://schemas.microsoft.com/office/drawing/2014/main" xmlns="" id="{67159AED-D3B4-47C3-81C7-AD37A88F4ABA}"/>
                </a:ext>
              </a:extLst>
            </p:cNvPr>
            <p:cNvGrpSpPr/>
            <p:nvPr/>
          </p:nvGrpSpPr>
          <p:grpSpPr bwMode="auto">
            <a:xfrm>
              <a:off x="993706" y="242536"/>
              <a:ext cx="3403198" cy="428103"/>
              <a:chOff x="6959303" y="1819501"/>
              <a:chExt cx="2714599" cy="337063"/>
            </a:xfrm>
          </p:grpSpPr>
          <p:sp>
            <p:nvSpPr>
              <p:cNvPr id="8" name="单圆角矩形 14">
                <a:extLst>
                  <a:ext uri="{FF2B5EF4-FFF2-40B4-BE49-F238E27FC236}">
                    <a16:creationId xmlns:a16="http://schemas.microsoft.com/office/drawing/2014/main" xmlns="" id="{324C124C-8663-4A3F-83D3-CE8054B149CF}"/>
                  </a:ext>
                </a:extLst>
              </p:cNvPr>
              <p:cNvSpPr/>
              <p:nvPr/>
            </p:nvSpPr>
            <p:spPr>
              <a:xfrm>
                <a:off x="6959303" y="1819501"/>
                <a:ext cx="2714599" cy="337063"/>
              </a:xfrm>
              <a:prstGeom prst="round1Rect">
                <a:avLst/>
              </a:prstGeom>
              <a:noFill/>
              <a:ln w="19050" cap="flat" cmpd="sng" algn="ctr">
                <a:solidFill>
                  <a:schemeClr val="tx1">
                    <a:lumMod val="95000"/>
                    <a:lumOff val="5000"/>
                  </a:schemeClr>
                </a:solidFill>
                <a:prstDash val="solid"/>
              </a:ln>
              <a:effectLst/>
              <a:extLst>
                <a:ext uri="{909E8E84-426E-40DD-AFC4-6F175D3DCCD1}">
                  <a14:hiddenFill xmlns:a14="http://schemas.microsoft.com/office/drawing/2010/main">
                    <a:solidFill>
                      <a:schemeClr val="bg1"/>
                    </a:solidFill>
                  </a14:hiddenFill>
                </a:ext>
              </a:extLst>
            </p:spPr>
            <p:txBody>
              <a:bodyPr anchor="ctr"/>
              <a:lstStyle/>
              <a:p>
                <a:pPr algn="ctr" defTabSz="913765">
                  <a:defRPr/>
                </a:pPr>
                <a:endParaRPr lang="zh-CN" altLang="en-US" sz="4000" b="1" kern="0" dirty="0">
                  <a:solidFill>
                    <a:srgbClr val="C00000"/>
                  </a:solidFill>
                  <a:cs typeface="+mn-ea"/>
                  <a:sym typeface="+mn-lt"/>
                </a:endParaRPr>
              </a:p>
            </p:txBody>
          </p:sp>
          <p:sp>
            <p:nvSpPr>
              <p:cNvPr id="9" name="TextBox 49">
                <a:extLst>
                  <a:ext uri="{FF2B5EF4-FFF2-40B4-BE49-F238E27FC236}">
                    <a16:creationId xmlns:a16="http://schemas.microsoft.com/office/drawing/2014/main" xmlns="" id="{7A7B1E7F-F8B2-465E-9625-AC3E91F019FD}"/>
                  </a:ext>
                </a:extLst>
              </p:cNvPr>
              <p:cNvSpPr txBox="1">
                <a:spLocks noChangeArrowheads="1"/>
              </p:cNvSpPr>
              <p:nvPr/>
            </p:nvSpPr>
            <p:spPr bwMode="auto">
              <a:xfrm>
                <a:off x="7245477" y="1854172"/>
                <a:ext cx="2012297" cy="290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defTabSz="1218565" fontAlgn="base">
                  <a:spcAft>
                    <a:spcPct val="0"/>
                  </a:spcAft>
                  <a:defRPr/>
                </a:pPr>
                <a:r>
                  <a:rPr lang="zh-CN" altLang="en-US" b="1" kern="300" dirty="0">
                    <a:solidFill>
                      <a:srgbClr val="C00000"/>
                    </a:solidFill>
                    <a:latin typeface="+mn-lt"/>
                    <a:ea typeface="+mn-ea"/>
                    <a:cs typeface="+mn-ea"/>
                    <a:sym typeface="+mn-lt"/>
                  </a:rPr>
                  <a:t>什么是雷锋精神</a:t>
                </a:r>
              </a:p>
            </p:txBody>
          </p:sp>
        </p:grpSp>
      </p:grpSp>
      <p:pic>
        <p:nvPicPr>
          <p:cNvPr id="13" name="Picture 2">
            <a:extLst>
              <a:ext uri="{FF2B5EF4-FFF2-40B4-BE49-F238E27FC236}">
                <a16:creationId xmlns:a16="http://schemas.microsoft.com/office/drawing/2014/main" xmlns="" id="{0BC56132-9A4B-49AF-969C-AF22A53E4B8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006082" y="1931400"/>
            <a:ext cx="2415746" cy="3623619"/>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effectLst>
          <a:extLs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randombar(horizontal)">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xmlns="" id="{19C1FA47-E1F7-415B-9090-00757706C7CE}"/>
              </a:ext>
            </a:extLst>
          </p:cNvPr>
          <p:cNvGrpSpPr/>
          <p:nvPr/>
        </p:nvGrpSpPr>
        <p:grpSpPr>
          <a:xfrm>
            <a:off x="5081630" y="1040406"/>
            <a:ext cx="2043184" cy="2043188"/>
            <a:chOff x="3851921" y="107991"/>
            <a:chExt cx="1792566" cy="1792567"/>
          </a:xfrm>
          <a:gradFill>
            <a:gsLst>
              <a:gs pos="0">
                <a:srgbClr val="FF0000"/>
              </a:gs>
              <a:gs pos="100000">
                <a:srgbClr val="CC3300"/>
              </a:gs>
            </a:gsLst>
            <a:path path="circle">
              <a:fillToRect l="50000" t="-80000" r="50000" b="180000"/>
            </a:path>
          </a:gradFill>
        </p:grpSpPr>
        <p:sp>
          <p:nvSpPr>
            <p:cNvPr id="16" name="Freeform 29">
              <a:extLst>
                <a:ext uri="{FF2B5EF4-FFF2-40B4-BE49-F238E27FC236}">
                  <a16:creationId xmlns:a16="http://schemas.microsoft.com/office/drawing/2014/main" xmlns="" id="{6C799F7F-CB8A-423F-87CC-5C4515041B6D}"/>
                </a:ext>
              </a:extLst>
            </p:cNvPr>
            <p:cNvSpPr/>
            <p:nvPr/>
          </p:nvSpPr>
          <p:spPr bwMode="auto">
            <a:xfrm>
              <a:off x="4401088" y="564469"/>
              <a:ext cx="867835" cy="775494"/>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25000">
                <a:cs typeface="+mn-ea"/>
                <a:sym typeface="+mn-lt"/>
              </a:endParaRPr>
            </a:p>
          </p:txBody>
        </p:sp>
        <p:sp>
          <p:nvSpPr>
            <p:cNvPr id="17" name="任意多边形 50">
              <a:extLst>
                <a:ext uri="{FF2B5EF4-FFF2-40B4-BE49-F238E27FC236}">
                  <a16:creationId xmlns:a16="http://schemas.microsoft.com/office/drawing/2014/main" xmlns="" id="{05BA9A3B-E02E-4FFA-B113-4CFA032BE41A}"/>
                </a:ext>
              </a:extLst>
            </p:cNvPr>
            <p:cNvSpPr/>
            <p:nvPr/>
          </p:nvSpPr>
          <p:spPr>
            <a:xfrm>
              <a:off x="3851921" y="107991"/>
              <a:ext cx="1792566" cy="1792567"/>
            </a:xfrm>
            <a:custGeom>
              <a:avLst/>
              <a:gdLst>
                <a:gd name="connsiteX0" fmla="*/ 1677670 w 2407137"/>
                <a:gd name="connsiteY0" fmla="*/ 1837666 h 2407138"/>
                <a:gd name="connsiteX1" fmla="*/ 1683974 w 2407137"/>
                <a:gd name="connsiteY1" fmla="*/ 1833341 h 2407138"/>
                <a:gd name="connsiteX2" fmla="*/ 1689813 w 2407137"/>
                <a:gd name="connsiteY2" fmla="*/ 1828403 h 2407138"/>
                <a:gd name="connsiteX3" fmla="*/ 1945042 w 2407137"/>
                <a:gd name="connsiteY3" fmla="*/ 2162988 h 2407138"/>
                <a:gd name="connsiteX4" fmla="*/ 1932899 w 2407137"/>
                <a:gd name="connsiteY4" fmla="*/ 2172251 h 2407138"/>
                <a:gd name="connsiteX5" fmla="*/ 1592663 w 2407137"/>
                <a:gd name="connsiteY5" fmla="*/ 1892774 h 2407138"/>
                <a:gd name="connsiteX6" fmla="*/ 1605769 w 2407137"/>
                <a:gd name="connsiteY6" fmla="*/ 1884929 h 2407138"/>
                <a:gd name="connsiteX7" fmla="*/ 1748914 w 2407137"/>
                <a:gd name="connsiteY7" fmla="*/ 2132863 h 2407138"/>
                <a:gd name="connsiteX8" fmla="*/ 1735858 w 2407137"/>
                <a:gd name="connsiteY8" fmla="*/ 2140795 h 2407138"/>
                <a:gd name="connsiteX9" fmla="*/ 1768789 w 2407137"/>
                <a:gd name="connsiteY9" fmla="*/ 1757990 h 2407138"/>
                <a:gd name="connsiteX10" fmla="*/ 1971301 w 2407137"/>
                <a:gd name="connsiteY10" fmla="*/ 1960502 h 2407138"/>
                <a:gd name="connsiteX11" fmla="*/ 1966159 w 2407137"/>
                <a:gd name="connsiteY11" fmla="*/ 1966159 h 2407138"/>
                <a:gd name="connsiteX12" fmla="*/ 1960501 w 2407137"/>
                <a:gd name="connsiteY12" fmla="*/ 1971301 h 2407138"/>
                <a:gd name="connsiteX13" fmla="*/ 1758092 w 2407137"/>
                <a:gd name="connsiteY13" fmla="*/ 1768892 h 2407138"/>
                <a:gd name="connsiteX14" fmla="*/ 1765079 w 2407137"/>
                <a:gd name="connsiteY14" fmla="*/ 1762526 h 2407138"/>
                <a:gd name="connsiteX15" fmla="*/ 1834740 w 2407137"/>
                <a:gd name="connsiteY15" fmla="*/ 1681091 h 2407138"/>
                <a:gd name="connsiteX16" fmla="*/ 2168093 w 2407137"/>
                <a:gd name="connsiteY16" fmla="*/ 1938389 h 2407138"/>
                <a:gd name="connsiteX17" fmla="*/ 2158761 w 2407137"/>
                <a:gd name="connsiteY17" fmla="*/ 1950479 h 2407138"/>
                <a:gd name="connsiteX18" fmla="*/ 1825285 w 2407137"/>
                <a:gd name="connsiteY18" fmla="*/ 1693086 h 2407138"/>
                <a:gd name="connsiteX19" fmla="*/ 1497292 w 2407137"/>
                <a:gd name="connsiteY19" fmla="*/ 1938505 h 2407138"/>
                <a:gd name="connsiteX20" fmla="*/ 1511359 w 2407137"/>
                <a:gd name="connsiteY20" fmla="*/ 1932557 h 2407138"/>
                <a:gd name="connsiteX21" fmla="*/ 1671461 w 2407137"/>
                <a:gd name="connsiteY21" fmla="*/ 2322204 h 2407138"/>
                <a:gd name="connsiteX22" fmla="*/ 1657335 w 2407137"/>
                <a:gd name="connsiteY22" fmla="*/ 2328008 h 2407138"/>
                <a:gd name="connsiteX23" fmla="*/ 1400984 w 2407137"/>
                <a:gd name="connsiteY23" fmla="*/ 1969841 h 2407138"/>
                <a:gd name="connsiteX24" fmla="*/ 1415837 w 2407137"/>
                <a:gd name="connsiteY24" fmla="*/ 1966261 h 2407138"/>
                <a:gd name="connsiteX25" fmla="*/ 1489829 w 2407137"/>
                <a:gd name="connsiteY25" fmla="*/ 2242404 h 2407138"/>
                <a:gd name="connsiteX26" fmla="*/ 1475037 w 2407137"/>
                <a:gd name="connsiteY26" fmla="*/ 2246208 h 2407138"/>
                <a:gd name="connsiteX27" fmla="*/ 1890343 w 2407137"/>
                <a:gd name="connsiteY27" fmla="*/ 1591261 h 2407138"/>
                <a:gd name="connsiteX28" fmla="*/ 2140794 w 2407137"/>
                <a:gd name="connsiteY28" fmla="*/ 1735859 h 2407138"/>
                <a:gd name="connsiteX29" fmla="*/ 2132863 w 2407137"/>
                <a:gd name="connsiteY29" fmla="*/ 1748915 h 2407138"/>
                <a:gd name="connsiteX30" fmla="*/ 1883112 w 2407137"/>
                <a:gd name="connsiteY30" fmla="*/ 1604721 h 2407138"/>
                <a:gd name="connsiteX31" fmla="*/ 1934589 w 2407137"/>
                <a:gd name="connsiteY31" fmla="*/ 1500527 h 2407138"/>
                <a:gd name="connsiteX32" fmla="*/ 2325413 w 2407137"/>
                <a:gd name="connsiteY32" fmla="*/ 1663714 h 2407138"/>
                <a:gd name="connsiteX33" fmla="*/ 2319529 w 2407137"/>
                <a:gd name="connsiteY33" fmla="*/ 1677807 h 2407138"/>
                <a:gd name="connsiteX34" fmla="*/ 1928334 w 2407137"/>
                <a:gd name="connsiteY34" fmla="*/ 1514465 h 2407138"/>
                <a:gd name="connsiteX35" fmla="*/ 1296758 w 2407137"/>
                <a:gd name="connsiteY35" fmla="*/ 1987081 h 2407138"/>
                <a:gd name="connsiteX36" fmla="*/ 1311855 w 2407137"/>
                <a:gd name="connsiteY36" fmla="*/ 1984732 h 2407138"/>
                <a:gd name="connsiteX37" fmla="*/ 1365995 w 2407137"/>
                <a:gd name="connsiteY37" fmla="*/ 2405187 h 2407138"/>
                <a:gd name="connsiteX38" fmla="*/ 1350847 w 2407137"/>
                <a:gd name="connsiteY38" fmla="*/ 2407138 h 2407138"/>
                <a:gd name="connsiteX39" fmla="*/ 1195932 w 2407137"/>
                <a:gd name="connsiteY39" fmla="*/ 1995746 h 2407138"/>
                <a:gd name="connsiteX40" fmla="*/ 1211204 w 2407137"/>
                <a:gd name="connsiteY40" fmla="*/ 1995179 h 2407138"/>
                <a:gd name="connsiteX41" fmla="*/ 1211204 w 2407137"/>
                <a:gd name="connsiteY41" fmla="*/ 2281649 h 2407138"/>
                <a:gd name="connsiteX42" fmla="*/ 1203568 w 2407137"/>
                <a:gd name="connsiteY42" fmla="*/ 2282034 h 2407138"/>
                <a:gd name="connsiteX43" fmla="*/ 1195932 w 2407137"/>
                <a:gd name="connsiteY43" fmla="*/ 2281649 h 2407138"/>
                <a:gd name="connsiteX44" fmla="*/ 1968060 w 2407137"/>
                <a:gd name="connsiteY44" fmla="*/ 1400508 h 2407138"/>
                <a:gd name="connsiteX45" fmla="*/ 2246208 w 2407137"/>
                <a:gd name="connsiteY45" fmla="*/ 1475038 h 2407138"/>
                <a:gd name="connsiteX46" fmla="*/ 2242404 w 2407137"/>
                <a:gd name="connsiteY46" fmla="*/ 1489831 h 2407138"/>
                <a:gd name="connsiteX47" fmla="*/ 1963516 w 2407137"/>
                <a:gd name="connsiteY47" fmla="*/ 1415103 h 2407138"/>
                <a:gd name="connsiteX48" fmla="*/ 1090481 w 2407137"/>
                <a:gd name="connsiteY48" fmla="*/ 1986840 h 2407138"/>
                <a:gd name="connsiteX49" fmla="*/ 1097951 w 2407137"/>
                <a:gd name="connsiteY49" fmla="*/ 1988584 h 2407138"/>
                <a:gd name="connsiteX50" fmla="*/ 1105617 w 2407137"/>
                <a:gd name="connsiteY50" fmla="*/ 1988876 h 2407138"/>
                <a:gd name="connsiteX51" fmla="*/ 1049458 w 2407137"/>
                <a:gd name="connsiteY51" fmla="*/ 2406281 h 2407138"/>
                <a:gd name="connsiteX52" fmla="*/ 1034322 w 2407137"/>
                <a:gd name="connsiteY52" fmla="*/ 2404245 h 2407138"/>
                <a:gd name="connsiteX53" fmla="*/ 1988876 w 2407137"/>
                <a:gd name="connsiteY53" fmla="*/ 1301520 h 2407138"/>
                <a:gd name="connsiteX54" fmla="*/ 2406281 w 2407137"/>
                <a:gd name="connsiteY54" fmla="*/ 1357679 h 2407138"/>
                <a:gd name="connsiteX55" fmla="*/ 2404244 w 2407137"/>
                <a:gd name="connsiteY55" fmla="*/ 1372815 h 2407138"/>
                <a:gd name="connsiteX56" fmla="*/ 1986840 w 2407137"/>
                <a:gd name="connsiteY56" fmla="*/ 1316657 h 2407138"/>
                <a:gd name="connsiteX57" fmla="*/ 1988583 w 2407137"/>
                <a:gd name="connsiteY57" fmla="*/ 1309187 h 2407138"/>
                <a:gd name="connsiteX58" fmla="*/ 992036 w 2407137"/>
                <a:gd name="connsiteY58" fmla="*/ 1963517 h 2407138"/>
                <a:gd name="connsiteX59" fmla="*/ 1006629 w 2407137"/>
                <a:gd name="connsiteY59" fmla="*/ 1968061 h 2407138"/>
                <a:gd name="connsiteX60" fmla="*/ 932100 w 2407137"/>
                <a:gd name="connsiteY60" fmla="*/ 2246208 h 2407138"/>
                <a:gd name="connsiteX61" fmla="*/ 917308 w 2407137"/>
                <a:gd name="connsiteY61" fmla="*/ 2242405 h 2407138"/>
                <a:gd name="connsiteX62" fmla="*/ 1995178 w 2407137"/>
                <a:gd name="connsiteY62" fmla="*/ 1195933 h 2407138"/>
                <a:gd name="connsiteX63" fmla="*/ 2281649 w 2407137"/>
                <a:gd name="connsiteY63" fmla="*/ 1195933 h 2407138"/>
                <a:gd name="connsiteX64" fmla="*/ 2282034 w 2407137"/>
                <a:gd name="connsiteY64" fmla="*/ 1203569 h 2407138"/>
                <a:gd name="connsiteX65" fmla="*/ 2281649 w 2407137"/>
                <a:gd name="connsiteY65" fmla="*/ 1211206 h 2407138"/>
                <a:gd name="connsiteX66" fmla="*/ 1995745 w 2407137"/>
                <a:gd name="connsiteY66" fmla="*/ 1211206 h 2407138"/>
                <a:gd name="connsiteX67" fmla="*/ 1984731 w 2407137"/>
                <a:gd name="connsiteY67" fmla="*/ 1095284 h 2407138"/>
                <a:gd name="connsiteX68" fmla="*/ 2405186 w 2407137"/>
                <a:gd name="connsiteY68" fmla="*/ 1041144 h 2407138"/>
                <a:gd name="connsiteX69" fmla="*/ 2407137 w 2407137"/>
                <a:gd name="connsiteY69" fmla="*/ 1056290 h 2407138"/>
                <a:gd name="connsiteX70" fmla="*/ 1987080 w 2407137"/>
                <a:gd name="connsiteY70" fmla="*/ 1110379 h 2407138"/>
                <a:gd name="connsiteX71" fmla="*/ 892672 w 2407137"/>
                <a:gd name="connsiteY71" fmla="*/ 1928335 h 2407138"/>
                <a:gd name="connsiteX72" fmla="*/ 906611 w 2407137"/>
                <a:gd name="connsiteY72" fmla="*/ 1934590 h 2407138"/>
                <a:gd name="connsiteX73" fmla="*/ 743425 w 2407137"/>
                <a:gd name="connsiteY73" fmla="*/ 2325414 h 2407138"/>
                <a:gd name="connsiteX74" fmla="*/ 729331 w 2407137"/>
                <a:gd name="connsiteY74" fmla="*/ 2319529 h 2407138"/>
                <a:gd name="connsiteX75" fmla="*/ 802416 w 2407137"/>
                <a:gd name="connsiteY75" fmla="*/ 1883113 h 2407138"/>
                <a:gd name="connsiteX76" fmla="*/ 815877 w 2407137"/>
                <a:gd name="connsiteY76" fmla="*/ 1890344 h 2407138"/>
                <a:gd name="connsiteX77" fmla="*/ 671279 w 2407137"/>
                <a:gd name="connsiteY77" fmla="*/ 2140796 h 2407138"/>
                <a:gd name="connsiteX78" fmla="*/ 658223 w 2407137"/>
                <a:gd name="connsiteY78" fmla="*/ 2132863 h 2407138"/>
                <a:gd name="connsiteX79" fmla="*/ 1966260 w 2407137"/>
                <a:gd name="connsiteY79" fmla="*/ 991301 h 2407138"/>
                <a:gd name="connsiteX80" fmla="*/ 2242405 w 2407137"/>
                <a:gd name="connsiteY80" fmla="*/ 917309 h 2407138"/>
                <a:gd name="connsiteX81" fmla="*/ 2246208 w 2407137"/>
                <a:gd name="connsiteY81" fmla="*/ 932101 h 2407138"/>
                <a:gd name="connsiteX82" fmla="*/ 1969840 w 2407137"/>
                <a:gd name="connsiteY82" fmla="*/ 1006153 h 2407138"/>
                <a:gd name="connsiteX83" fmla="*/ 1932557 w 2407137"/>
                <a:gd name="connsiteY83" fmla="*/ 895779 h 2407138"/>
                <a:gd name="connsiteX84" fmla="*/ 2322203 w 2407137"/>
                <a:gd name="connsiteY84" fmla="*/ 735676 h 2407138"/>
                <a:gd name="connsiteX85" fmla="*/ 2328008 w 2407137"/>
                <a:gd name="connsiteY85" fmla="*/ 749803 h 2407138"/>
                <a:gd name="connsiteX86" fmla="*/ 1938504 w 2407137"/>
                <a:gd name="connsiteY86" fmla="*/ 909846 h 2407138"/>
                <a:gd name="connsiteX87" fmla="*/ 714051 w 2407137"/>
                <a:gd name="connsiteY87" fmla="*/ 1825286 h 2407138"/>
                <a:gd name="connsiteX88" fmla="*/ 726047 w 2407137"/>
                <a:gd name="connsiteY88" fmla="*/ 1834740 h 2407138"/>
                <a:gd name="connsiteX89" fmla="*/ 468748 w 2407137"/>
                <a:gd name="connsiteY89" fmla="*/ 2168094 h 2407138"/>
                <a:gd name="connsiteX90" fmla="*/ 456659 w 2407137"/>
                <a:gd name="connsiteY90" fmla="*/ 2158762 h 2407138"/>
                <a:gd name="connsiteX91" fmla="*/ 638245 w 2407137"/>
                <a:gd name="connsiteY91" fmla="*/ 1758093 h 2407138"/>
                <a:gd name="connsiteX92" fmla="*/ 644611 w 2407137"/>
                <a:gd name="connsiteY92" fmla="*/ 1765080 h 2407138"/>
                <a:gd name="connsiteX93" fmla="*/ 649147 w 2407137"/>
                <a:gd name="connsiteY93" fmla="*/ 1768790 h 2407138"/>
                <a:gd name="connsiteX94" fmla="*/ 446636 w 2407137"/>
                <a:gd name="connsiteY94" fmla="*/ 1971302 h 2407138"/>
                <a:gd name="connsiteX95" fmla="*/ 440978 w 2407137"/>
                <a:gd name="connsiteY95" fmla="*/ 1966159 h 2407138"/>
                <a:gd name="connsiteX96" fmla="*/ 435836 w 2407137"/>
                <a:gd name="connsiteY96" fmla="*/ 1960502 h 2407138"/>
                <a:gd name="connsiteX97" fmla="*/ 1884928 w 2407137"/>
                <a:gd name="connsiteY97" fmla="*/ 801368 h 2407138"/>
                <a:gd name="connsiteX98" fmla="*/ 2132863 w 2407137"/>
                <a:gd name="connsiteY98" fmla="*/ 658223 h 2407138"/>
                <a:gd name="connsiteX99" fmla="*/ 2140794 w 2407137"/>
                <a:gd name="connsiteY99" fmla="*/ 671279 h 2407138"/>
                <a:gd name="connsiteX100" fmla="*/ 1892773 w 2407137"/>
                <a:gd name="connsiteY100" fmla="*/ 814474 h 2407138"/>
                <a:gd name="connsiteX101" fmla="*/ 1828403 w 2407137"/>
                <a:gd name="connsiteY101" fmla="*/ 717325 h 2407138"/>
                <a:gd name="connsiteX102" fmla="*/ 2162987 w 2407137"/>
                <a:gd name="connsiteY102" fmla="*/ 462095 h 2407138"/>
                <a:gd name="connsiteX103" fmla="*/ 2172250 w 2407137"/>
                <a:gd name="connsiteY103" fmla="*/ 474239 h 2407138"/>
                <a:gd name="connsiteX104" fmla="*/ 1837666 w 2407137"/>
                <a:gd name="connsiteY104" fmla="*/ 729468 h 2407138"/>
                <a:gd name="connsiteX105" fmla="*/ 1833340 w 2407137"/>
                <a:gd name="connsiteY105" fmla="*/ 723163 h 2407138"/>
                <a:gd name="connsiteX106" fmla="*/ 234886 w 2407137"/>
                <a:gd name="connsiteY106" fmla="*/ 1932900 h 2407138"/>
                <a:gd name="connsiteX107" fmla="*/ 569471 w 2407137"/>
                <a:gd name="connsiteY107" fmla="*/ 1677670 h 2407138"/>
                <a:gd name="connsiteX108" fmla="*/ 573796 w 2407137"/>
                <a:gd name="connsiteY108" fmla="*/ 1683975 h 2407138"/>
                <a:gd name="connsiteX109" fmla="*/ 578735 w 2407137"/>
                <a:gd name="connsiteY109" fmla="*/ 1689813 h 2407138"/>
                <a:gd name="connsiteX110" fmla="*/ 244150 w 2407137"/>
                <a:gd name="connsiteY110" fmla="*/ 1945043 h 2407138"/>
                <a:gd name="connsiteX111" fmla="*/ 266342 w 2407137"/>
                <a:gd name="connsiteY111" fmla="*/ 1735860 h 2407138"/>
                <a:gd name="connsiteX112" fmla="*/ 514363 w 2407137"/>
                <a:gd name="connsiteY112" fmla="*/ 1592665 h 2407138"/>
                <a:gd name="connsiteX113" fmla="*/ 522208 w 2407137"/>
                <a:gd name="connsiteY113" fmla="*/ 1605770 h 2407138"/>
                <a:gd name="connsiteX114" fmla="*/ 274274 w 2407137"/>
                <a:gd name="connsiteY114" fmla="*/ 1748916 h 2407138"/>
                <a:gd name="connsiteX115" fmla="*/ 1960501 w 2407137"/>
                <a:gd name="connsiteY115" fmla="*/ 435837 h 2407138"/>
                <a:gd name="connsiteX116" fmla="*/ 1966159 w 2407137"/>
                <a:gd name="connsiteY116" fmla="*/ 440979 h 2407138"/>
                <a:gd name="connsiteX117" fmla="*/ 1971301 w 2407137"/>
                <a:gd name="connsiteY117" fmla="*/ 446637 h 2407138"/>
                <a:gd name="connsiteX118" fmla="*/ 1768891 w 2407137"/>
                <a:gd name="connsiteY118" fmla="*/ 649046 h 2407138"/>
                <a:gd name="connsiteX119" fmla="*/ 1762525 w 2407137"/>
                <a:gd name="connsiteY119" fmla="*/ 642058 h 2407138"/>
                <a:gd name="connsiteX120" fmla="*/ 1757990 w 2407137"/>
                <a:gd name="connsiteY120" fmla="*/ 638348 h 2407138"/>
                <a:gd name="connsiteX121" fmla="*/ 1938389 w 2407137"/>
                <a:gd name="connsiteY121" fmla="*/ 239045 h 2407138"/>
                <a:gd name="connsiteX122" fmla="*/ 1950479 w 2407137"/>
                <a:gd name="connsiteY122" fmla="*/ 248377 h 2407138"/>
                <a:gd name="connsiteX123" fmla="*/ 1693086 w 2407137"/>
                <a:gd name="connsiteY123" fmla="*/ 581852 h 2407138"/>
                <a:gd name="connsiteX124" fmla="*/ 1681090 w 2407137"/>
                <a:gd name="connsiteY124" fmla="*/ 572398 h 2407138"/>
                <a:gd name="connsiteX125" fmla="*/ 79129 w 2407137"/>
                <a:gd name="connsiteY125" fmla="*/ 1657336 h 2407138"/>
                <a:gd name="connsiteX126" fmla="*/ 468633 w 2407137"/>
                <a:gd name="connsiteY126" fmla="*/ 1497292 h 2407138"/>
                <a:gd name="connsiteX127" fmla="*/ 474580 w 2407137"/>
                <a:gd name="connsiteY127" fmla="*/ 1511360 h 2407138"/>
                <a:gd name="connsiteX128" fmla="*/ 84934 w 2407137"/>
                <a:gd name="connsiteY128" fmla="*/ 1671462 h 2407138"/>
                <a:gd name="connsiteX129" fmla="*/ 160929 w 2407137"/>
                <a:gd name="connsiteY129" fmla="*/ 1475039 h 2407138"/>
                <a:gd name="connsiteX130" fmla="*/ 437296 w 2407137"/>
                <a:gd name="connsiteY130" fmla="*/ 1400986 h 2407138"/>
                <a:gd name="connsiteX131" fmla="*/ 440876 w 2407137"/>
                <a:gd name="connsiteY131" fmla="*/ 1415837 h 2407138"/>
                <a:gd name="connsiteX132" fmla="*/ 164732 w 2407137"/>
                <a:gd name="connsiteY132" fmla="*/ 1489830 h 2407138"/>
                <a:gd name="connsiteX133" fmla="*/ 1735859 w 2407137"/>
                <a:gd name="connsiteY133" fmla="*/ 266344 h 2407138"/>
                <a:gd name="connsiteX134" fmla="*/ 1748915 w 2407137"/>
                <a:gd name="connsiteY134" fmla="*/ 274276 h 2407138"/>
                <a:gd name="connsiteX135" fmla="*/ 1604721 w 2407137"/>
                <a:gd name="connsiteY135" fmla="*/ 524026 h 2407138"/>
                <a:gd name="connsiteX136" fmla="*/ 1591261 w 2407137"/>
                <a:gd name="connsiteY136" fmla="*/ 516794 h 2407138"/>
                <a:gd name="connsiteX137" fmla="*/ 1663713 w 2407137"/>
                <a:gd name="connsiteY137" fmla="*/ 81725 h 2407138"/>
                <a:gd name="connsiteX138" fmla="*/ 1677806 w 2407137"/>
                <a:gd name="connsiteY138" fmla="*/ 87609 h 2407138"/>
                <a:gd name="connsiteX139" fmla="*/ 1514465 w 2407137"/>
                <a:gd name="connsiteY139" fmla="*/ 478804 h 2407138"/>
                <a:gd name="connsiteX140" fmla="*/ 1500526 w 2407137"/>
                <a:gd name="connsiteY140" fmla="*/ 472548 h 2407138"/>
                <a:gd name="connsiteX141" fmla="*/ 0 w 2407137"/>
                <a:gd name="connsiteY141" fmla="*/ 1350847 h 2407138"/>
                <a:gd name="connsiteX142" fmla="*/ 420056 w 2407137"/>
                <a:gd name="connsiteY142" fmla="*/ 1296759 h 2407138"/>
                <a:gd name="connsiteX143" fmla="*/ 422405 w 2407137"/>
                <a:gd name="connsiteY143" fmla="*/ 1311854 h 2407138"/>
                <a:gd name="connsiteX144" fmla="*/ 1951 w 2407137"/>
                <a:gd name="connsiteY144" fmla="*/ 1365994 h 2407138"/>
                <a:gd name="connsiteX145" fmla="*/ 125488 w 2407137"/>
                <a:gd name="connsiteY145" fmla="*/ 1195933 h 2407138"/>
                <a:gd name="connsiteX146" fmla="*/ 411391 w 2407137"/>
                <a:gd name="connsiteY146" fmla="*/ 1195933 h 2407138"/>
                <a:gd name="connsiteX147" fmla="*/ 411958 w 2407137"/>
                <a:gd name="connsiteY147" fmla="*/ 1211206 h 2407138"/>
                <a:gd name="connsiteX148" fmla="*/ 125488 w 2407137"/>
                <a:gd name="connsiteY148" fmla="*/ 1211206 h 2407138"/>
                <a:gd name="connsiteX149" fmla="*/ 125102 w 2407137"/>
                <a:gd name="connsiteY149" fmla="*/ 1203569 h 2407138"/>
                <a:gd name="connsiteX150" fmla="*/ 1475037 w 2407137"/>
                <a:gd name="connsiteY150" fmla="*/ 160931 h 2407138"/>
                <a:gd name="connsiteX151" fmla="*/ 1489829 w 2407137"/>
                <a:gd name="connsiteY151" fmla="*/ 164734 h 2407138"/>
                <a:gd name="connsiteX152" fmla="*/ 1415102 w 2407137"/>
                <a:gd name="connsiteY152" fmla="*/ 443621 h 2407138"/>
                <a:gd name="connsiteX153" fmla="*/ 1400508 w 2407137"/>
                <a:gd name="connsiteY153" fmla="*/ 439077 h 2407138"/>
                <a:gd name="connsiteX154" fmla="*/ 164732 w 2407137"/>
                <a:gd name="connsiteY154" fmla="*/ 917309 h 2407138"/>
                <a:gd name="connsiteX155" fmla="*/ 443620 w 2407137"/>
                <a:gd name="connsiteY155" fmla="*/ 992037 h 2407138"/>
                <a:gd name="connsiteX156" fmla="*/ 439076 w 2407137"/>
                <a:gd name="connsiteY156" fmla="*/ 1006630 h 2407138"/>
                <a:gd name="connsiteX157" fmla="*/ 160929 w 2407137"/>
                <a:gd name="connsiteY157" fmla="*/ 932101 h 2407138"/>
                <a:gd name="connsiteX158" fmla="*/ 1195932 w 2407137"/>
                <a:gd name="connsiteY158" fmla="*/ 125490 h 2407138"/>
                <a:gd name="connsiteX159" fmla="*/ 1203568 w 2407137"/>
                <a:gd name="connsiteY159" fmla="*/ 125104 h 2407138"/>
                <a:gd name="connsiteX160" fmla="*/ 1211205 w 2407137"/>
                <a:gd name="connsiteY160" fmla="*/ 125490 h 2407138"/>
                <a:gd name="connsiteX161" fmla="*/ 1211205 w 2407137"/>
                <a:gd name="connsiteY161" fmla="*/ 411392 h 2407138"/>
                <a:gd name="connsiteX162" fmla="*/ 1195932 w 2407137"/>
                <a:gd name="connsiteY162" fmla="*/ 411959 h 2407138"/>
                <a:gd name="connsiteX163" fmla="*/ 1357679 w 2407137"/>
                <a:gd name="connsiteY163" fmla="*/ 856 h 2407138"/>
                <a:gd name="connsiteX164" fmla="*/ 1372816 w 2407137"/>
                <a:gd name="connsiteY164" fmla="*/ 2893 h 2407138"/>
                <a:gd name="connsiteX165" fmla="*/ 1316657 w 2407137"/>
                <a:gd name="connsiteY165" fmla="*/ 420298 h 2407138"/>
                <a:gd name="connsiteX166" fmla="*/ 1309186 w 2407137"/>
                <a:gd name="connsiteY166" fmla="*/ 418554 h 2407138"/>
                <a:gd name="connsiteX167" fmla="*/ 1301520 w 2407137"/>
                <a:gd name="connsiteY167" fmla="*/ 418261 h 2407138"/>
                <a:gd name="connsiteX168" fmla="*/ 2893 w 2407137"/>
                <a:gd name="connsiteY168" fmla="*/ 1034322 h 2407138"/>
                <a:gd name="connsiteX169" fmla="*/ 420297 w 2407137"/>
                <a:gd name="connsiteY169" fmla="*/ 1090480 h 2407138"/>
                <a:gd name="connsiteX170" fmla="*/ 418554 w 2407137"/>
                <a:gd name="connsiteY170" fmla="*/ 1097951 h 2407138"/>
                <a:gd name="connsiteX171" fmla="*/ 418261 w 2407137"/>
                <a:gd name="connsiteY171" fmla="*/ 1105616 h 2407138"/>
                <a:gd name="connsiteX172" fmla="*/ 855 w 2407137"/>
                <a:gd name="connsiteY172" fmla="*/ 1049458 h 2407138"/>
                <a:gd name="connsiteX173" fmla="*/ 274274 w 2407137"/>
                <a:gd name="connsiteY173" fmla="*/ 658223 h 2407138"/>
                <a:gd name="connsiteX174" fmla="*/ 524025 w 2407137"/>
                <a:gd name="connsiteY174" fmla="*/ 802416 h 2407138"/>
                <a:gd name="connsiteX175" fmla="*/ 516793 w 2407137"/>
                <a:gd name="connsiteY175" fmla="*/ 815877 h 2407138"/>
                <a:gd name="connsiteX176" fmla="*/ 266342 w 2407137"/>
                <a:gd name="connsiteY176" fmla="*/ 671279 h 2407138"/>
                <a:gd name="connsiteX177" fmla="*/ 917308 w 2407137"/>
                <a:gd name="connsiteY177" fmla="*/ 164734 h 2407138"/>
                <a:gd name="connsiteX178" fmla="*/ 932100 w 2407137"/>
                <a:gd name="connsiteY178" fmla="*/ 160930 h 2407138"/>
                <a:gd name="connsiteX179" fmla="*/ 1006152 w 2407137"/>
                <a:gd name="connsiteY179" fmla="*/ 437297 h 2407138"/>
                <a:gd name="connsiteX180" fmla="*/ 991300 w 2407137"/>
                <a:gd name="connsiteY180" fmla="*/ 440877 h 2407138"/>
                <a:gd name="connsiteX181" fmla="*/ 1041143 w 2407137"/>
                <a:gd name="connsiteY181" fmla="*/ 1951 h 2407138"/>
                <a:gd name="connsiteX182" fmla="*/ 1056290 w 2407137"/>
                <a:gd name="connsiteY182" fmla="*/ 0 h 2407138"/>
                <a:gd name="connsiteX183" fmla="*/ 1110379 w 2407137"/>
                <a:gd name="connsiteY183" fmla="*/ 420056 h 2407138"/>
                <a:gd name="connsiteX184" fmla="*/ 1095283 w 2407137"/>
                <a:gd name="connsiteY184" fmla="*/ 422406 h 2407138"/>
                <a:gd name="connsiteX185" fmla="*/ 87609 w 2407137"/>
                <a:gd name="connsiteY185" fmla="*/ 729331 h 2407138"/>
                <a:gd name="connsiteX186" fmla="*/ 478803 w 2407137"/>
                <a:gd name="connsiteY186" fmla="*/ 892672 h 2407138"/>
                <a:gd name="connsiteX187" fmla="*/ 472547 w 2407137"/>
                <a:gd name="connsiteY187" fmla="*/ 906611 h 2407138"/>
                <a:gd name="connsiteX188" fmla="*/ 81723 w 2407137"/>
                <a:gd name="connsiteY188" fmla="*/ 743424 h 2407138"/>
                <a:gd name="connsiteX189" fmla="*/ 84666 w 2407137"/>
                <a:gd name="connsiteY189" fmla="*/ 736377 h 2407138"/>
                <a:gd name="connsiteX190" fmla="*/ 446636 w 2407137"/>
                <a:gd name="connsiteY190" fmla="*/ 435837 h 2407138"/>
                <a:gd name="connsiteX191" fmla="*/ 649045 w 2407137"/>
                <a:gd name="connsiteY191" fmla="*/ 638246 h 2407138"/>
                <a:gd name="connsiteX192" fmla="*/ 642057 w 2407137"/>
                <a:gd name="connsiteY192" fmla="*/ 644612 h 2407138"/>
                <a:gd name="connsiteX193" fmla="*/ 638347 w 2407137"/>
                <a:gd name="connsiteY193" fmla="*/ 649147 h 2407138"/>
                <a:gd name="connsiteX194" fmla="*/ 435836 w 2407137"/>
                <a:gd name="connsiteY194" fmla="*/ 446636 h 2407138"/>
                <a:gd name="connsiteX195" fmla="*/ 440978 w 2407137"/>
                <a:gd name="connsiteY195" fmla="*/ 440979 h 2407138"/>
                <a:gd name="connsiteX196" fmla="*/ 658223 w 2407137"/>
                <a:gd name="connsiteY196" fmla="*/ 274275 h 2407138"/>
                <a:gd name="connsiteX197" fmla="*/ 671279 w 2407137"/>
                <a:gd name="connsiteY197" fmla="*/ 266343 h 2407138"/>
                <a:gd name="connsiteX198" fmla="*/ 814473 w 2407137"/>
                <a:gd name="connsiteY198" fmla="*/ 514363 h 2407138"/>
                <a:gd name="connsiteX199" fmla="*/ 801367 w 2407137"/>
                <a:gd name="connsiteY199" fmla="*/ 522209 h 2407138"/>
                <a:gd name="connsiteX200" fmla="*/ 735676 w 2407137"/>
                <a:gd name="connsiteY200" fmla="*/ 84934 h 2407138"/>
                <a:gd name="connsiteX201" fmla="*/ 749802 w 2407137"/>
                <a:gd name="connsiteY201" fmla="*/ 79129 h 2407138"/>
                <a:gd name="connsiteX202" fmla="*/ 909846 w 2407137"/>
                <a:gd name="connsiteY202" fmla="*/ 468633 h 2407138"/>
                <a:gd name="connsiteX203" fmla="*/ 895778 w 2407137"/>
                <a:gd name="connsiteY203" fmla="*/ 474580 h 2407138"/>
                <a:gd name="connsiteX204" fmla="*/ 248376 w 2407137"/>
                <a:gd name="connsiteY204" fmla="*/ 456659 h 2407138"/>
                <a:gd name="connsiteX205" fmla="*/ 581852 w 2407137"/>
                <a:gd name="connsiteY205" fmla="*/ 714051 h 2407138"/>
                <a:gd name="connsiteX206" fmla="*/ 572397 w 2407137"/>
                <a:gd name="connsiteY206" fmla="*/ 726047 h 2407138"/>
                <a:gd name="connsiteX207" fmla="*/ 239044 w 2407137"/>
                <a:gd name="connsiteY207" fmla="*/ 468748 h 2407138"/>
                <a:gd name="connsiteX208" fmla="*/ 243710 w 2407137"/>
                <a:gd name="connsiteY208" fmla="*/ 462704 h 2407138"/>
                <a:gd name="connsiteX209" fmla="*/ 462094 w 2407137"/>
                <a:gd name="connsiteY209" fmla="*/ 244150 h 2407138"/>
                <a:gd name="connsiteX210" fmla="*/ 474238 w 2407137"/>
                <a:gd name="connsiteY210" fmla="*/ 234887 h 2407138"/>
                <a:gd name="connsiteX211" fmla="*/ 729468 w 2407137"/>
                <a:gd name="connsiteY211" fmla="*/ 569472 h 2407138"/>
                <a:gd name="connsiteX212" fmla="*/ 723162 w 2407137"/>
                <a:gd name="connsiteY212" fmla="*/ 573797 h 2407138"/>
                <a:gd name="connsiteX213" fmla="*/ 717325 w 2407137"/>
                <a:gd name="connsiteY213" fmla="*/ 578735 h 2407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2407137" h="2407138">
                  <a:moveTo>
                    <a:pt x="1677670" y="1837666"/>
                  </a:moveTo>
                  <a:lnTo>
                    <a:pt x="1683974" y="1833341"/>
                  </a:lnTo>
                  <a:lnTo>
                    <a:pt x="1689813" y="1828403"/>
                  </a:lnTo>
                  <a:lnTo>
                    <a:pt x="1945042" y="2162988"/>
                  </a:lnTo>
                  <a:lnTo>
                    <a:pt x="1932899" y="2172251"/>
                  </a:lnTo>
                  <a:close/>
                  <a:moveTo>
                    <a:pt x="1592663" y="1892774"/>
                  </a:moveTo>
                  <a:lnTo>
                    <a:pt x="1605769" y="1884929"/>
                  </a:lnTo>
                  <a:lnTo>
                    <a:pt x="1748914" y="2132863"/>
                  </a:lnTo>
                  <a:lnTo>
                    <a:pt x="1735858" y="2140795"/>
                  </a:lnTo>
                  <a:close/>
                  <a:moveTo>
                    <a:pt x="1768789" y="1757990"/>
                  </a:moveTo>
                  <a:lnTo>
                    <a:pt x="1971301" y="1960502"/>
                  </a:lnTo>
                  <a:lnTo>
                    <a:pt x="1966159" y="1966159"/>
                  </a:lnTo>
                  <a:lnTo>
                    <a:pt x="1960501" y="1971301"/>
                  </a:lnTo>
                  <a:lnTo>
                    <a:pt x="1758092" y="1768892"/>
                  </a:lnTo>
                  <a:lnTo>
                    <a:pt x="1765079" y="1762526"/>
                  </a:lnTo>
                  <a:close/>
                  <a:moveTo>
                    <a:pt x="1834740" y="1681091"/>
                  </a:moveTo>
                  <a:lnTo>
                    <a:pt x="2168093" y="1938389"/>
                  </a:lnTo>
                  <a:lnTo>
                    <a:pt x="2158761" y="1950479"/>
                  </a:lnTo>
                  <a:lnTo>
                    <a:pt x="1825285" y="1693086"/>
                  </a:lnTo>
                  <a:close/>
                  <a:moveTo>
                    <a:pt x="1497292" y="1938505"/>
                  </a:moveTo>
                  <a:lnTo>
                    <a:pt x="1511359" y="1932557"/>
                  </a:lnTo>
                  <a:lnTo>
                    <a:pt x="1671461" y="2322204"/>
                  </a:lnTo>
                  <a:lnTo>
                    <a:pt x="1657335" y="2328008"/>
                  </a:lnTo>
                  <a:close/>
                  <a:moveTo>
                    <a:pt x="1400984" y="1969841"/>
                  </a:moveTo>
                  <a:lnTo>
                    <a:pt x="1415837" y="1966261"/>
                  </a:lnTo>
                  <a:lnTo>
                    <a:pt x="1489829" y="2242404"/>
                  </a:lnTo>
                  <a:lnTo>
                    <a:pt x="1475037" y="2246208"/>
                  </a:lnTo>
                  <a:close/>
                  <a:moveTo>
                    <a:pt x="1890343" y="1591261"/>
                  </a:moveTo>
                  <a:lnTo>
                    <a:pt x="2140794" y="1735859"/>
                  </a:lnTo>
                  <a:lnTo>
                    <a:pt x="2132863" y="1748915"/>
                  </a:lnTo>
                  <a:lnTo>
                    <a:pt x="1883112" y="1604721"/>
                  </a:lnTo>
                  <a:close/>
                  <a:moveTo>
                    <a:pt x="1934589" y="1500527"/>
                  </a:moveTo>
                  <a:lnTo>
                    <a:pt x="2325413" y="1663714"/>
                  </a:lnTo>
                  <a:lnTo>
                    <a:pt x="2319529" y="1677807"/>
                  </a:lnTo>
                  <a:lnTo>
                    <a:pt x="1928334" y="1514465"/>
                  </a:lnTo>
                  <a:close/>
                  <a:moveTo>
                    <a:pt x="1296758" y="1987081"/>
                  </a:moveTo>
                  <a:lnTo>
                    <a:pt x="1311855" y="1984732"/>
                  </a:lnTo>
                  <a:lnTo>
                    <a:pt x="1365995" y="2405187"/>
                  </a:lnTo>
                  <a:lnTo>
                    <a:pt x="1350847" y="2407138"/>
                  </a:lnTo>
                  <a:close/>
                  <a:moveTo>
                    <a:pt x="1195932" y="1995746"/>
                  </a:moveTo>
                  <a:lnTo>
                    <a:pt x="1211204" y="1995179"/>
                  </a:lnTo>
                  <a:lnTo>
                    <a:pt x="1211204" y="2281649"/>
                  </a:lnTo>
                  <a:lnTo>
                    <a:pt x="1203568" y="2282034"/>
                  </a:lnTo>
                  <a:lnTo>
                    <a:pt x="1195932" y="2281649"/>
                  </a:lnTo>
                  <a:close/>
                  <a:moveTo>
                    <a:pt x="1968060" y="1400508"/>
                  </a:moveTo>
                  <a:lnTo>
                    <a:pt x="2246208" y="1475038"/>
                  </a:lnTo>
                  <a:lnTo>
                    <a:pt x="2242404" y="1489831"/>
                  </a:lnTo>
                  <a:lnTo>
                    <a:pt x="1963516" y="1415103"/>
                  </a:lnTo>
                  <a:close/>
                  <a:moveTo>
                    <a:pt x="1090481" y="1986840"/>
                  </a:moveTo>
                  <a:lnTo>
                    <a:pt x="1097951" y="1988584"/>
                  </a:lnTo>
                  <a:lnTo>
                    <a:pt x="1105617" y="1988876"/>
                  </a:lnTo>
                  <a:lnTo>
                    <a:pt x="1049458" y="2406281"/>
                  </a:lnTo>
                  <a:lnTo>
                    <a:pt x="1034322" y="2404245"/>
                  </a:lnTo>
                  <a:close/>
                  <a:moveTo>
                    <a:pt x="1988876" y="1301520"/>
                  </a:moveTo>
                  <a:lnTo>
                    <a:pt x="2406281" y="1357679"/>
                  </a:lnTo>
                  <a:lnTo>
                    <a:pt x="2404244" y="1372815"/>
                  </a:lnTo>
                  <a:lnTo>
                    <a:pt x="1986840" y="1316657"/>
                  </a:lnTo>
                  <a:lnTo>
                    <a:pt x="1988583" y="1309187"/>
                  </a:lnTo>
                  <a:close/>
                  <a:moveTo>
                    <a:pt x="992036" y="1963517"/>
                  </a:moveTo>
                  <a:lnTo>
                    <a:pt x="1006629" y="1968061"/>
                  </a:lnTo>
                  <a:lnTo>
                    <a:pt x="932100" y="2246208"/>
                  </a:lnTo>
                  <a:lnTo>
                    <a:pt x="917308" y="2242405"/>
                  </a:lnTo>
                  <a:close/>
                  <a:moveTo>
                    <a:pt x="1995178" y="1195933"/>
                  </a:moveTo>
                  <a:lnTo>
                    <a:pt x="2281649" y="1195933"/>
                  </a:lnTo>
                  <a:lnTo>
                    <a:pt x="2282034" y="1203569"/>
                  </a:lnTo>
                  <a:lnTo>
                    <a:pt x="2281649" y="1211206"/>
                  </a:lnTo>
                  <a:lnTo>
                    <a:pt x="1995745" y="1211206"/>
                  </a:lnTo>
                  <a:close/>
                  <a:moveTo>
                    <a:pt x="1984731" y="1095284"/>
                  </a:moveTo>
                  <a:lnTo>
                    <a:pt x="2405186" y="1041144"/>
                  </a:lnTo>
                  <a:lnTo>
                    <a:pt x="2407137" y="1056290"/>
                  </a:lnTo>
                  <a:lnTo>
                    <a:pt x="1987080" y="1110379"/>
                  </a:lnTo>
                  <a:close/>
                  <a:moveTo>
                    <a:pt x="892672" y="1928335"/>
                  </a:moveTo>
                  <a:lnTo>
                    <a:pt x="906611" y="1934590"/>
                  </a:lnTo>
                  <a:lnTo>
                    <a:pt x="743425" y="2325414"/>
                  </a:lnTo>
                  <a:lnTo>
                    <a:pt x="729331" y="2319529"/>
                  </a:lnTo>
                  <a:close/>
                  <a:moveTo>
                    <a:pt x="802416" y="1883113"/>
                  </a:moveTo>
                  <a:lnTo>
                    <a:pt x="815877" y="1890344"/>
                  </a:lnTo>
                  <a:lnTo>
                    <a:pt x="671279" y="2140796"/>
                  </a:lnTo>
                  <a:lnTo>
                    <a:pt x="658223" y="2132863"/>
                  </a:lnTo>
                  <a:close/>
                  <a:moveTo>
                    <a:pt x="1966260" y="991301"/>
                  </a:moveTo>
                  <a:lnTo>
                    <a:pt x="2242405" y="917309"/>
                  </a:lnTo>
                  <a:lnTo>
                    <a:pt x="2246208" y="932101"/>
                  </a:lnTo>
                  <a:lnTo>
                    <a:pt x="1969840" y="1006153"/>
                  </a:lnTo>
                  <a:close/>
                  <a:moveTo>
                    <a:pt x="1932557" y="895779"/>
                  </a:moveTo>
                  <a:lnTo>
                    <a:pt x="2322203" y="735676"/>
                  </a:lnTo>
                  <a:lnTo>
                    <a:pt x="2328008" y="749803"/>
                  </a:lnTo>
                  <a:lnTo>
                    <a:pt x="1938504" y="909846"/>
                  </a:lnTo>
                  <a:close/>
                  <a:moveTo>
                    <a:pt x="714051" y="1825286"/>
                  </a:moveTo>
                  <a:lnTo>
                    <a:pt x="726047" y="1834740"/>
                  </a:lnTo>
                  <a:lnTo>
                    <a:pt x="468748" y="2168094"/>
                  </a:lnTo>
                  <a:lnTo>
                    <a:pt x="456659" y="2158762"/>
                  </a:lnTo>
                  <a:close/>
                  <a:moveTo>
                    <a:pt x="638245" y="1758093"/>
                  </a:moveTo>
                  <a:lnTo>
                    <a:pt x="644611" y="1765080"/>
                  </a:lnTo>
                  <a:lnTo>
                    <a:pt x="649147" y="1768790"/>
                  </a:lnTo>
                  <a:lnTo>
                    <a:pt x="446636" y="1971302"/>
                  </a:lnTo>
                  <a:lnTo>
                    <a:pt x="440978" y="1966159"/>
                  </a:lnTo>
                  <a:lnTo>
                    <a:pt x="435836" y="1960502"/>
                  </a:lnTo>
                  <a:close/>
                  <a:moveTo>
                    <a:pt x="1884928" y="801368"/>
                  </a:moveTo>
                  <a:lnTo>
                    <a:pt x="2132863" y="658223"/>
                  </a:lnTo>
                  <a:lnTo>
                    <a:pt x="2140794" y="671279"/>
                  </a:lnTo>
                  <a:lnTo>
                    <a:pt x="1892773" y="814474"/>
                  </a:lnTo>
                  <a:close/>
                  <a:moveTo>
                    <a:pt x="1828403" y="717325"/>
                  </a:moveTo>
                  <a:lnTo>
                    <a:pt x="2162987" y="462095"/>
                  </a:lnTo>
                  <a:lnTo>
                    <a:pt x="2172250" y="474239"/>
                  </a:lnTo>
                  <a:lnTo>
                    <a:pt x="1837666" y="729468"/>
                  </a:lnTo>
                  <a:lnTo>
                    <a:pt x="1833340" y="723163"/>
                  </a:lnTo>
                  <a:close/>
                  <a:moveTo>
                    <a:pt x="234886" y="1932900"/>
                  </a:moveTo>
                  <a:lnTo>
                    <a:pt x="569471" y="1677670"/>
                  </a:lnTo>
                  <a:lnTo>
                    <a:pt x="573796" y="1683975"/>
                  </a:lnTo>
                  <a:lnTo>
                    <a:pt x="578735" y="1689813"/>
                  </a:lnTo>
                  <a:lnTo>
                    <a:pt x="244150" y="1945043"/>
                  </a:lnTo>
                  <a:close/>
                  <a:moveTo>
                    <a:pt x="266342" y="1735860"/>
                  </a:moveTo>
                  <a:lnTo>
                    <a:pt x="514363" y="1592665"/>
                  </a:lnTo>
                  <a:lnTo>
                    <a:pt x="522208" y="1605770"/>
                  </a:lnTo>
                  <a:lnTo>
                    <a:pt x="274274" y="1748916"/>
                  </a:lnTo>
                  <a:close/>
                  <a:moveTo>
                    <a:pt x="1960501" y="435837"/>
                  </a:moveTo>
                  <a:lnTo>
                    <a:pt x="1966159" y="440979"/>
                  </a:lnTo>
                  <a:lnTo>
                    <a:pt x="1971301" y="446637"/>
                  </a:lnTo>
                  <a:lnTo>
                    <a:pt x="1768891" y="649046"/>
                  </a:lnTo>
                  <a:lnTo>
                    <a:pt x="1762525" y="642058"/>
                  </a:lnTo>
                  <a:lnTo>
                    <a:pt x="1757990" y="638348"/>
                  </a:lnTo>
                  <a:close/>
                  <a:moveTo>
                    <a:pt x="1938389" y="239045"/>
                  </a:moveTo>
                  <a:lnTo>
                    <a:pt x="1950479" y="248377"/>
                  </a:lnTo>
                  <a:lnTo>
                    <a:pt x="1693086" y="581852"/>
                  </a:lnTo>
                  <a:lnTo>
                    <a:pt x="1681090" y="572398"/>
                  </a:lnTo>
                  <a:close/>
                  <a:moveTo>
                    <a:pt x="79129" y="1657336"/>
                  </a:moveTo>
                  <a:lnTo>
                    <a:pt x="468633" y="1497292"/>
                  </a:lnTo>
                  <a:lnTo>
                    <a:pt x="474580" y="1511360"/>
                  </a:lnTo>
                  <a:lnTo>
                    <a:pt x="84934" y="1671462"/>
                  </a:lnTo>
                  <a:close/>
                  <a:moveTo>
                    <a:pt x="160929" y="1475039"/>
                  </a:moveTo>
                  <a:lnTo>
                    <a:pt x="437296" y="1400986"/>
                  </a:lnTo>
                  <a:lnTo>
                    <a:pt x="440876" y="1415837"/>
                  </a:lnTo>
                  <a:lnTo>
                    <a:pt x="164732" y="1489830"/>
                  </a:lnTo>
                  <a:close/>
                  <a:moveTo>
                    <a:pt x="1735859" y="266344"/>
                  </a:moveTo>
                  <a:lnTo>
                    <a:pt x="1748915" y="274276"/>
                  </a:lnTo>
                  <a:lnTo>
                    <a:pt x="1604721" y="524026"/>
                  </a:lnTo>
                  <a:lnTo>
                    <a:pt x="1591261" y="516794"/>
                  </a:lnTo>
                  <a:close/>
                  <a:moveTo>
                    <a:pt x="1663713" y="81725"/>
                  </a:moveTo>
                  <a:lnTo>
                    <a:pt x="1677806" y="87609"/>
                  </a:lnTo>
                  <a:lnTo>
                    <a:pt x="1514465" y="478804"/>
                  </a:lnTo>
                  <a:lnTo>
                    <a:pt x="1500526" y="472548"/>
                  </a:lnTo>
                  <a:close/>
                  <a:moveTo>
                    <a:pt x="0" y="1350847"/>
                  </a:moveTo>
                  <a:lnTo>
                    <a:pt x="420056" y="1296759"/>
                  </a:lnTo>
                  <a:lnTo>
                    <a:pt x="422405" y="1311854"/>
                  </a:lnTo>
                  <a:lnTo>
                    <a:pt x="1951" y="1365994"/>
                  </a:lnTo>
                  <a:close/>
                  <a:moveTo>
                    <a:pt x="125488" y="1195933"/>
                  </a:moveTo>
                  <a:lnTo>
                    <a:pt x="411391" y="1195933"/>
                  </a:lnTo>
                  <a:lnTo>
                    <a:pt x="411958" y="1211206"/>
                  </a:lnTo>
                  <a:lnTo>
                    <a:pt x="125488" y="1211206"/>
                  </a:lnTo>
                  <a:lnTo>
                    <a:pt x="125102" y="1203569"/>
                  </a:lnTo>
                  <a:close/>
                  <a:moveTo>
                    <a:pt x="1475037" y="160931"/>
                  </a:moveTo>
                  <a:lnTo>
                    <a:pt x="1489829" y="164734"/>
                  </a:lnTo>
                  <a:lnTo>
                    <a:pt x="1415102" y="443621"/>
                  </a:lnTo>
                  <a:lnTo>
                    <a:pt x="1400508" y="439077"/>
                  </a:lnTo>
                  <a:close/>
                  <a:moveTo>
                    <a:pt x="164732" y="917309"/>
                  </a:moveTo>
                  <a:lnTo>
                    <a:pt x="443620" y="992037"/>
                  </a:lnTo>
                  <a:lnTo>
                    <a:pt x="439076" y="1006630"/>
                  </a:lnTo>
                  <a:lnTo>
                    <a:pt x="160929" y="932101"/>
                  </a:lnTo>
                  <a:close/>
                  <a:moveTo>
                    <a:pt x="1195932" y="125490"/>
                  </a:moveTo>
                  <a:lnTo>
                    <a:pt x="1203568" y="125104"/>
                  </a:lnTo>
                  <a:lnTo>
                    <a:pt x="1211205" y="125490"/>
                  </a:lnTo>
                  <a:lnTo>
                    <a:pt x="1211205" y="411392"/>
                  </a:lnTo>
                  <a:lnTo>
                    <a:pt x="1195932" y="411959"/>
                  </a:lnTo>
                  <a:close/>
                  <a:moveTo>
                    <a:pt x="1357679" y="856"/>
                  </a:moveTo>
                  <a:lnTo>
                    <a:pt x="1372816" y="2893"/>
                  </a:lnTo>
                  <a:lnTo>
                    <a:pt x="1316657" y="420298"/>
                  </a:lnTo>
                  <a:lnTo>
                    <a:pt x="1309186" y="418554"/>
                  </a:lnTo>
                  <a:lnTo>
                    <a:pt x="1301520" y="418261"/>
                  </a:lnTo>
                  <a:close/>
                  <a:moveTo>
                    <a:pt x="2893" y="1034322"/>
                  </a:moveTo>
                  <a:lnTo>
                    <a:pt x="420297" y="1090480"/>
                  </a:lnTo>
                  <a:lnTo>
                    <a:pt x="418554" y="1097951"/>
                  </a:lnTo>
                  <a:lnTo>
                    <a:pt x="418261" y="1105616"/>
                  </a:lnTo>
                  <a:lnTo>
                    <a:pt x="855" y="1049458"/>
                  </a:lnTo>
                  <a:close/>
                  <a:moveTo>
                    <a:pt x="274274" y="658223"/>
                  </a:moveTo>
                  <a:lnTo>
                    <a:pt x="524025" y="802416"/>
                  </a:lnTo>
                  <a:lnTo>
                    <a:pt x="516793" y="815877"/>
                  </a:lnTo>
                  <a:lnTo>
                    <a:pt x="266342" y="671279"/>
                  </a:lnTo>
                  <a:close/>
                  <a:moveTo>
                    <a:pt x="917308" y="164734"/>
                  </a:moveTo>
                  <a:lnTo>
                    <a:pt x="932100" y="160930"/>
                  </a:lnTo>
                  <a:lnTo>
                    <a:pt x="1006152" y="437297"/>
                  </a:lnTo>
                  <a:lnTo>
                    <a:pt x="991300" y="440877"/>
                  </a:lnTo>
                  <a:close/>
                  <a:moveTo>
                    <a:pt x="1041143" y="1951"/>
                  </a:moveTo>
                  <a:lnTo>
                    <a:pt x="1056290" y="0"/>
                  </a:lnTo>
                  <a:lnTo>
                    <a:pt x="1110379" y="420056"/>
                  </a:lnTo>
                  <a:lnTo>
                    <a:pt x="1095283" y="422406"/>
                  </a:lnTo>
                  <a:close/>
                  <a:moveTo>
                    <a:pt x="87609" y="729331"/>
                  </a:moveTo>
                  <a:lnTo>
                    <a:pt x="478803" y="892672"/>
                  </a:lnTo>
                  <a:lnTo>
                    <a:pt x="472547" y="906611"/>
                  </a:lnTo>
                  <a:lnTo>
                    <a:pt x="81723" y="743424"/>
                  </a:lnTo>
                  <a:lnTo>
                    <a:pt x="84666" y="736377"/>
                  </a:lnTo>
                  <a:close/>
                  <a:moveTo>
                    <a:pt x="446636" y="435837"/>
                  </a:moveTo>
                  <a:lnTo>
                    <a:pt x="649045" y="638246"/>
                  </a:lnTo>
                  <a:lnTo>
                    <a:pt x="642057" y="644612"/>
                  </a:lnTo>
                  <a:lnTo>
                    <a:pt x="638347" y="649147"/>
                  </a:lnTo>
                  <a:lnTo>
                    <a:pt x="435836" y="446636"/>
                  </a:lnTo>
                  <a:lnTo>
                    <a:pt x="440978" y="440979"/>
                  </a:lnTo>
                  <a:close/>
                  <a:moveTo>
                    <a:pt x="658223" y="274275"/>
                  </a:moveTo>
                  <a:lnTo>
                    <a:pt x="671279" y="266343"/>
                  </a:lnTo>
                  <a:lnTo>
                    <a:pt x="814473" y="514363"/>
                  </a:lnTo>
                  <a:lnTo>
                    <a:pt x="801367" y="522209"/>
                  </a:lnTo>
                  <a:close/>
                  <a:moveTo>
                    <a:pt x="735676" y="84934"/>
                  </a:moveTo>
                  <a:lnTo>
                    <a:pt x="749802" y="79129"/>
                  </a:lnTo>
                  <a:lnTo>
                    <a:pt x="909846" y="468633"/>
                  </a:lnTo>
                  <a:lnTo>
                    <a:pt x="895778" y="474580"/>
                  </a:lnTo>
                  <a:close/>
                  <a:moveTo>
                    <a:pt x="248376" y="456659"/>
                  </a:moveTo>
                  <a:lnTo>
                    <a:pt x="581852" y="714051"/>
                  </a:lnTo>
                  <a:lnTo>
                    <a:pt x="572397" y="726047"/>
                  </a:lnTo>
                  <a:lnTo>
                    <a:pt x="239044" y="468748"/>
                  </a:lnTo>
                  <a:lnTo>
                    <a:pt x="243710" y="462704"/>
                  </a:lnTo>
                  <a:close/>
                  <a:moveTo>
                    <a:pt x="462094" y="244150"/>
                  </a:moveTo>
                  <a:lnTo>
                    <a:pt x="474238" y="234887"/>
                  </a:lnTo>
                  <a:lnTo>
                    <a:pt x="729468" y="569472"/>
                  </a:lnTo>
                  <a:lnTo>
                    <a:pt x="723162" y="573797"/>
                  </a:lnTo>
                  <a:lnTo>
                    <a:pt x="717325" y="578735"/>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a:cs typeface="+mn-ea"/>
                <a:sym typeface="+mn-lt"/>
              </a:endParaRPr>
            </a:p>
          </p:txBody>
        </p:sp>
      </p:grpSp>
      <p:pic>
        <p:nvPicPr>
          <p:cNvPr id="19" name="图片 18">
            <a:extLst>
              <a:ext uri="{FF2B5EF4-FFF2-40B4-BE49-F238E27FC236}">
                <a16:creationId xmlns:a16="http://schemas.microsoft.com/office/drawing/2014/main" xmlns="" id="{AAE0E6F8-A0EB-4C49-A475-A1A74FDF305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68330" y="529347"/>
            <a:ext cx="1883304" cy="3345808"/>
          </a:xfrm>
          <a:prstGeom prst="rect">
            <a:avLst/>
          </a:prstGeom>
        </p:spPr>
      </p:pic>
      <p:pic>
        <p:nvPicPr>
          <p:cNvPr id="23" name="图片 22" descr="7">
            <a:extLst>
              <a:ext uri="{FF2B5EF4-FFF2-40B4-BE49-F238E27FC236}">
                <a16:creationId xmlns:a16="http://schemas.microsoft.com/office/drawing/2014/main" xmlns="" id="{00088F0E-CA99-478E-A371-68E1E7DCDC64}"/>
              </a:ext>
            </a:extLst>
          </p:cNvPr>
          <p:cNvPicPr>
            <a:picLocks noChangeAspect="1"/>
          </p:cNvPicPr>
          <p:nvPr/>
        </p:nvPicPr>
        <p:blipFill>
          <a:blip r:embed="rId5"/>
          <a:stretch>
            <a:fillRect/>
          </a:stretch>
        </p:blipFill>
        <p:spPr>
          <a:xfrm>
            <a:off x="3016339" y="2567940"/>
            <a:ext cx="2336165" cy="919480"/>
          </a:xfrm>
          <a:prstGeom prst="rect">
            <a:avLst/>
          </a:prstGeom>
        </p:spPr>
      </p:pic>
      <p:pic>
        <p:nvPicPr>
          <p:cNvPr id="30" name="图片 29" descr="9">
            <a:extLst>
              <a:ext uri="{FF2B5EF4-FFF2-40B4-BE49-F238E27FC236}">
                <a16:creationId xmlns:a16="http://schemas.microsoft.com/office/drawing/2014/main" xmlns="" id="{37C37FA0-EEAD-4F91-A53C-79DA76161A39}"/>
              </a:ext>
            </a:extLst>
          </p:cNvPr>
          <p:cNvPicPr>
            <a:picLocks noChangeAspect="1"/>
          </p:cNvPicPr>
          <p:nvPr/>
        </p:nvPicPr>
        <p:blipFill>
          <a:blip r:embed="rId6"/>
          <a:stretch>
            <a:fillRect/>
          </a:stretch>
        </p:blipFill>
        <p:spPr>
          <a:xfrm>
            <a:off x="3285862" y="1272456"/>
            <a:ext cx="2038985" cy="1063625"/>
          </a:xfrm>
          <a:prstGeom prst="rect">
            <a:avLst/>
          </a:prstGeom>
        </p:spPr>
      </p:pic>
      <p:pic>
        <p:nvPicPr>
          <p:cNvPr id="31" name="图片 30" descr="7">
            <a:extLst>
              <a:ext uri="{FF2B5EF4-FFF2-40B4-BE49-F238E27FC236}">
                <a16:creationId xmlns:a16="http://schemas.microsoft.com/office/drawing/2014/main" xmlns="" id="{93970DAF-3F30-4881-B56E-ACB8209D3C66}"/>
              </a:ext>
            </a:extLst>
          </p:cNvPr>
          <p:cNvPicPr>
            <a:picLocks noChangeAspect="1"/>
          </p:cNvPicPr>
          <p:nvPr/>
        </p:nvPicPr>
        <p:blipFill>
          <a:blip r:embed="rId5"/>
          <a:stretch>
            <a:fillRect/>
          </a:stretch>
        </p:blipFill>
        <p:spPr>
          <a:xfrm>
            <a:off x="6546850" y="827405"/>
            <a:ext cx="2145665" cy="844550"/>
          </a:xfrm>
          <a:prstGeom prst="rect">
            <a:avLst/>
          </a:prstGeom>
        </p:spPr>
      </p:pic>
      <p:pic>
        <p:nvPicPr>
          <p:cNvPr id="32" name="图片 31">
            <a:extLst>
              <a:ext uri="{FF2B5EF4-FFF2-40B4-BE49-F238E27FC236}">
                <a16:creationId xmlns:a16="http://schemas.microsoft.com/office/drawing/2014/main" xmlns="" id="{54BF30C3-4B95-46D3-AB15-35EFB77ED77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03334" y="447216"/>
            <a:ext cx="514691" cy="279049"/>
          </a:xfrm>
          <a:prstGeom prst="rect">
            <a:avLst/>
          </a:prstGeom>
        </p:spPr>
      </p:pic>
      <p:pic>
        <p:nvPicPr>
          <p:cNvPr id="33" name="图片 32">
            <a:extLst>
              <a:ext uri="{FF2B5EF4-FFF2-40B4-BE49-F238E27FC236}">
                <a16:creationId xmlns:a16="http://schemas.microsoft.com/office/drawing/2014/main" xmlns="" id="{764DD6FD-34FE-426E-894C-0A8797E85B6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51152" y="2092049"/>
            <a:ext cx="229441" cy="198435"/>
          </a:xfrm>
          <a:prstGeom prst="rect">
            <a:avLst/>
          </a:prstGeom>
        </p:spPr>
      </p:pic>
      <p:pic>
        <p:nvPicPr>
          <p:cNvPr id="34" name="图片 33">
            <a:extLst>
              <a:ext uri="{FF2B5EF4-FFF2-40B4-BE49-F238E27FC236}">
                <a16:creationId xmlns:a16="http://schemas.microsoft.com/office/drawing/2014/main" xmlns="" id="{75B20A8B-A956-46F2-A309-52978005E34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55569" y="2896460"/>
            <a:ext cx="328658" cy="210837"/>
          </a:xfrm>
          <a:prstGeom prst="rect">
            <a:avLst/>
          </a:prstGeom>
        </p:spPr>
      </p:pic>
      <p:grpSp>
        <p:nvGrpSpPr>
          <p:cNvPr id="35" name="组合 34">
            <a:extLst>
              <a:ext uri="{FF2B5EF4-FFF2-40B4-BE49-F238E27FC236}">
                <a16:creationId xmlns:a16="http://schemas.microsoft.com/office/drawing/2014/main" xmlns="" id="{4F631C8E-90D1-4182-A2C7-5CDB083E9DA4}"/>
              </a:ext>
            </a:extLst>
          </p:cNvPr>
          <p:cNvGrpSpPr/>
          <p:nvPr/>
        </p:nvGrpSpPr>
        <p:grpSpPr bwMode="auto">
          <a:xfrm>
            <a:off x="3727450" y="3874207"/>
            <a:ext cx="4965065" cy="745205"/>
            <a:chOff x="6959302" y="1819501"/>
            <a:chExt cx="3960440" cy="586731"/>
          </a:xfrm>
        </p:grpSpPr>
        <p:sp>
          <p:nvSpPr>
            <p:cNvPr id="36" name="单圆角矩形 14">
              <a:extLst>
                <a:ext uri="{FF2B5EF4-FFF2-40B4-BE49-F238E27FC236}">
                  <a16:creationId xmlns:a16="http://schemas.microsoft.com/office/drawing/2014/main" xmlns="" id="{BFFFDDC1-EB5E-431A-BB6F-D58750C18F65}"/>
                </a:ext>
              </a:extLst>
            </p:cNvPr>
            <p:cNvSpPr/>
            <p:nvPr/>
          </p:nvSpPr>
          <p:spPr>
            <a:xfrm>
              <a:off x="6959302" y="1819501"/>
              <a:ext cx="3960440" cy="586731"/>
            </a:xfrm>
            <a:prstGeom prst="round1Rect">
              <a:avLst/>
            </a:prstGeom>
            <a:noFill/>
            <a:ln w="25400" cap="flat" cmpd="sng" algn="ctr">
              <a:solidFill>
                <a:schemeClr val="tx1"/>
              </a:solidFill>
              <a:prstDash val="solid"/>
            </a:ln>
            <a:effectLst/>
            <a:extLst>
              <a:ext uri="{909E8E84-426E-40DD-AFC4-6F175D3DCCD1}">
                <a14:hiddenFill xmlns:a14="http://schemas.microsoft.com/office/drawing/2010/main">
                  <a:solidFill>
                    <a:schemeClr val="bg1"/>
                  </a:solidFill>
                </a14:hiddenFill>
              </a:ext>
            </a:extLst>
          </p:spPr>
          <p:txBody>
            <a:bodyPr anchor="ctr"/>
            <a:lstStyle/>
            <a:p>
              <a:pPr algn="ctr" defTabSz="913765">
                <a:defRPr/>
              </a:pPr>
              <a:endParaRPr lang="zh-CN" altLang="en-US" sz="4000" b="1" kern="0" dirty="0">
                <a:solidFill>
                  <a:srgbClr val="C00000"/>
                </a:solidFill>
                <a:cs typeface="+mn-ea"/>
                <a:sym typeface="+mn-lt"/>
              </a:endParaRPr>
            </a:p>
          </p:txBody>
        </p:sp>
        <p:sp>
          <p:nvSpPr>
            <p:cNvPr id="37" name="TextBox 49">
              <a:extLst>
                <a:ext uri="{FF2B5EF4-FFF2-40B4-BE49-F238E27FC236}">
                  <a16:creationId xmlns:a16="http://schemas.microsoft.com/office/drawing/2014/main" xmlns="" id="{F5500DFB-2DF3-4269-BE0C-8B64A6F803EE}"/>
                </a:ext>
              </a:extLst>
            </p:cNvPr>
            <p:cNvSpPr txBox="1">
              <a:spLocks noChangeArrowheads="1"/>
            </p:cNvSpPr>
            <p:nvPr/>
          </p:nvSpPr>
          <p:spPr bwMode="auto">
            <a:xfrm>
              <a:off x="7031505" y="1841226"/>
              <a:ext cx="3813843" cy="557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1218565" fontAlgn="base">
                <a:spcAft>
                  <a:spcPct val="0"/>
                </a:spcAft>
                <a:defRPr/>
              </a:pPr>
              <a:r>
                <a:rPr lang="zh-CN" altLang="en-US" sz="4000" b="1" kern="300" dirty="0">
                  <a:solidFill>
                    <a:srgbClr val="C00000"/>
                  </a:solidFill>
                  <a:effectLst/>
                  <a:latin typeface="+mn-lt"/>
                  <a:ea typeface="+mn-ea"/>
                  <a:cs typeface="+mn-ea"/>
                  <a:sym typeface="+mn-lt"/>
                </a:rPr>
                <a:t>雷锋精神的时代内涵</a:t>
              </a:r>
            </a:p>
          </p:txBody>
        </p:sp>
      </p:grpSp>
    </p:spTree>
    <p:extLst>
      <p:ext uri="{BB962C8B-B14F-4D97-AF65-F5344CB8AC3E}">
        <p14:creationId xmlns:p14="http://schemas.microsoft.com/office/powerpoint/2010/main" val="3180608484"/>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fltVal val="0"/>
                                          </p:val>
                                        </p:tav>
                                        <p:tav tm="100000">
                                          <p:val>
                                            <p:strVal val="#ppt_w"/>
                                          </p:val>
                                        </p:tav>
                                      </p:tavLst>
                                    </p:anim>
                                    <p:anim calcmode="lin" valueType="num">
                                      <p:cBhvr>
                                        <p:cTn id="8" dur="1000" fill="hold"/>
                                        <p:tgtEl>
                                          <p:spTgt spid="19"/>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ID="42" presetClass="entr" presetSubtype="0"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par>
                                <p:cTn id="15" presetID="3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p:cTn id="17" dur="1000" fill="hold"/>
                                        <p:tgtEl>
                                          <p:spTgt spid="30"/>
                                        </p:tgtEl>
                                        <p:attrNameLst>
                                          <p:attrName>ppt_w</p:attrName>
                                        </p:attrNameLst>
                                      </p:cBhvr>
                                      <p:tavLst>
                                        <p:tav tm="0">
                                          <p:val>
                                            <p:fltVal val="0"/>
                                          </p:val>
                                        </p:tav>
                                        <p:tav tm="100000">
                                          <p:val>
                                            <p:strVal val="#ppt_w"/>
                                          </p:val>
                                        </p:tav>
                                      </p:tavLst>
                                    </p:anim>
                                    <p:anim calcmode="lin" valueType="num">
                                      <p:cBhvr>
                                        <p:cTn id="18" dur="1000" fill="hold"/>
                                        <p:tgtEl>
                                          <p:spTgt spid="30"/>
                                        </p:tgtEl>
                                        <p:attrNameLst>
                                          <p:attrName>ppt_h</p:attrName>
                                        </p:attrNameLst>
                                      </p:cBhvr>
                                      <p:tavLst>
                                        <p:tav tm="0">
                                          <p:val>
                                            <p:fltVal val="0"/>
                                          </p:val>
                                        </p:tav>
                                        <p:tav tm="100000">
                                          <p:val>
                                            <p:strVal val="#ppt_h"/>
                                          </p:val>
                                        </p:tav>
                                      </p:tavLst>
                                    </p:anim>
                                    <p:anim calcmode="lin" valueType="num">
                                      <p:cBhvr>
                                        <p:cTn id="19" dur="1000" fill="hold"/>
                                        <p:tgtEl>
                                          <p:spTgt spid="30"/>
                                        </p:tgtEl>
                                        <p:attrNameLst>
                                          <p:attrName>style.rotation</p:attrName>
                                        </p:attrNameLst>
                                      </p:cBhvr>
                                      <p:tavLst>
                                        <p:tav tm="0">
                                          <p:val>
                                            <p:fltVal val="90"/>
                                          </p:val>
                                        </p:tav>
                                        <p:tav tm="100000">
                                          <p:val>
                                            <p:fltVal val="0"/>
                                          </p:val>
                                        </p:tav>
                                      </p:tavLst>
                                    </p:anim>
                                    <p:animEffect transition="in" filter="fade">
                                      <p:cBhvr>
                                        <p:cTn id="20" dur="1000"/>
                                        <p:tgtEl>
                                          <p:spTgt spid="30"/>
                                        </p:tgtEl>
                                      </p:cBhvr>
                                    </p:animEffect>
                                  </p:childTnLst>
                                </p:cTn>
                              </p:par>
                              <p:par>
                                <p:cTn id="21" presetID="42"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1000"/>
                                        <p:tgtEl>
                                          <p:spTgt spid="31"/>
                                        </p:tgtEl>
                                      </p:cBhvr>
                                    </p:animEffect>
                                    <p:anim calcmode="lin" valueType="num">
                                      <p:cBhvr>
                                        <p:cTn id="24" dur="1000" fill="hold"/>
                                        <p:tgtEl>
                                          <p:spTgt spid="31"/>
                                        </p:tgtEl>
                                        <p:attrNameLst>
                                          <p:attrName>ppt_x</p:attrName>
                                        </p:attrNameLst>
                                      </p:cBhvr>
                                      <p:tavLst>
                                        <p:tav tm="0">
                                          <p:val>
                                            <p:strVal val="#ppt_x"/>
                                          </p:val>
                                        </p:tav>
                                        <p:tav tm="100000">
                                          <p:val>
                                            <p:strVal val="#ppt_x"/>
                                          </p:val>
                                        </p:tav>
                                      </p:tavLst>
                                    </p:anim>
                                    <p:anim calcmode="lin" valueType="num">
                                      <p:cBhvr>
                                        <p:cTn id="25" dur="1000" fill="hold"/>
                                        <p:tgtEl>
                                          <p:spTgt spid="31"/>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2" presetClass="entr" presetSubtype="3" fill="hold" nodeType="afterEffect">
                                  <p:stCondLst>
                                    <p:cond delay="0"/>
                                  </p:stCondLst>
                                  <p:childTnLst>
                                    <p:set>
                                      <p:cBhvr>
                                        <p:cTn id="28" dur="1" fill="hold">
                                          <p:stCondLst>
                                            <p:cond delay="0"/>
                                          </p:stCondLst>
                                        </p:cTn>
                                        <p:tgtEl>
                                          <p:spTgt spid="32"/>
                                        </p:tgtEl>
                                        <p:attrNameLst>
                                          <p:attrName>style.visibility</p:attrName>
                                        </p:attrNameLst>
                                      </p:cBhvr>
                                      <p:to>
                                        <p:strVal val="visible"/>
                                      </p:to>
                                    </p:set>
                                    <p:anim calcmode="lin" valueType="num">
                                      <p:cBhvr additive="base">
                                        <p:cTn id="29" dur="500" fill="hold"/>
                                        <p:tgtEl>
                                          <p:spTgt spid="32"/>
                                        </p:tgtEl>
                                        <p:attrNameLst>
                                          <p:attrName>ppt_x</p:attrName>
                                        </p:attrNameLst>
                                      </p:cBhvr>
                                      <p:tavLst>
                                        <p:tav tm="0">
                                          <p:val>
                                            <p:strVal val="1+#ppt_w/2"/>
                                          </p:val>
                                        </p:tav>
                                        <p:tav tm="100000">
                                          <p:val>
                                            <p:strVal val="#ppt_x"/>
                                          </p:val>
                                        </p:tav>
                                      </p:tavLst>
                                    </p:anim>
                                    <p:anim calcmode="lin" valueType="num">
                                      <p:cBhvr additive="base">
                                        <p:cTn id="30" dur="500" fill="hold"/>
                                        <p:tgtEl>
                                          <p:spTgt spid="32"/>
                                        </p:tgtEl>
                                        <p:attrNameLst>
                                          <p:attrName>ppt_y</p:attrName>
                                        </p:attrNameLst>
                                      </p:cBhvr>
                                      <p:tavLst>
                                        <p:tav tm="0">
                                          <p:val>
                                            <p:strVal val="0-#ppt_h/2"/>
                                          </p:val>
                                        </p:tav>
                                        <p:tav tm="100000">
                                          <p:val>
                                            <p:strVal val="#ppt_y"/>
                                          </p:val>
                                        </p:tav>
                                      </p:tavLst>
                                    </p:anim>
                                  </p:childTnLst>
                                </p:cTn>
                              </p:par>
                              <p:par>
                                <p:cTn id="31" presetID="2" presetClass="entr" presetSubtype="3"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anim calcmode="lin" valueType="num">
                                      <p:cBhvr additive="base">
                                        <p:cTn id="33" dur="500" fill="hold"/>
                                        <p:tgtEl>
                                          <p:spTgt spid="33"/>
                                        </p:tgtEl>
                                        <p:attrNameLst>
                                          <p:attrName>ppt_x</p:attrName>
                                        </p:attrNameLst>
                                      </p:cBhvr>
                                      <p:tavLst>
                                        <p:tav tm="0">
                                          <p:val>
                                            <p:strVal val="1+#ppt_w/2"/>
                                          </p:val>
                                        </p:tav>
                                        <p:tav tm="100000">
                                          <p:val>
                                            <p:strVal val="#ppt_x"/>
                                          </p:val>
                                        </p:tav>
                                      </p:tavLst>
                                    </p:anim>
                                    <p:anim calcmode="lin" valueType="num">
                                      <p:cBhvr additive="base">
                                        <p:cTn id="34" dur="500" fill="hold"/>
                                        <p:tgtEl>
                                          <p:spTgt spid="33"/>
                                        </p:tgtEl>
                                        <p:attrNameLst>
                                          <p:attrName>ppt_y</p:attrName>
                                        </p:attrNameLst>
                                      </p:cBhvr>
                                      <p:tavLst>
                                        <p:tav tm="0">
                                          <p:val>
                                            <p:strVal val="0-#ppt_h/2"/>
                                          </p:val>
                                        </p:tav>
                                        <p:tav tm="100000">
                                          <p:val>
                                            <p:strVal val="#ppt_y"/>
                                          </p:val>
                                        </p:tav>
                                      </p:tavLst>
                                    </p:anim>
                                  </p:childTnLst>
                                </p:cTn>
                              </p:par>
                              <p:par>
                                <p:cTn id="35" presetID="2" presetClass="entr" presetSubtype="3"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additive="base">
                                        <p:cTn id="37" dur="500" fill="hold"/>
                                        <p:tgtEl>
                                          <p:spTgt spid="34"/>
                                        </p:tgtEl>
                                        <p:attrNameLst>
                                          <p:attrName>ppt_x</p:attrName>
                                        </p:attrNameLst>
                                      </p:cBhvr>
                                      <p:tavLst>
                                        <p:tav tm="0">
                                          <p:val>
                                            <p:strVal val="1+#ppt_w/2"/>
                                          </p:val>
                                        </p:tav>
                                        <p:tav tm="100000">
                                          <p:val>
                                            <p:strVal val="#ppt_x"/>
                                          </p:val>
                                        </p:tav>
                                      </p:tavLst>
                                    </p:anim>
                                    <p:anim calcmode="lin" valueType="num">
                                      <p:cBhvr additive="base">
                                        <p:cTn id="38" dur="500" fill="hold"/>
                                        <p:tgtEl>
                                          <p:spTgt spid="34"/>
                                        </p:tgtEl>
                                        <p:attrNameLst>
                                          <p:attrName>ppt_y</p:attrName>
                                        </p:attrNameLst>
                                      </p:cBhvr>
                                      <p:tavLst>
                                        <p:tav tm="0">
                                          <p:val>
                                            <p:strVal val="0-#ppt_h/2"/>
                                          </p:val>
                                        </p:tav>
                                        <p:tav tm="100000">
                                          <p:val>
                                            <p:strVal val="#ppt_y"/>
                                          </p:val>
                                        </p:tav>
                                      </p:tavLst>
                                    </p:anim>
                                  </p:childTnLst>
                                </p:cTn>
                              </p:par>
                            </p:childTnLst>
                          </p:cTn>
                        </p:par>
                        <p:par>
                          <p:cTn id="39" fill="hold">
                            <p:stCondLst>
                              <p:cond delay="2500"/>
                            </p:stCondLst>
                            <p:childTnLst>
                              <p:par>
                                <p:cTn id="40" presetID="22" presetClass="entr" presetSubtype="8" fill="hold" nodeType="after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wipe(left)">
                                      <p:cBhvr>
                                        <p:cTn id="42" dur="500"/>
                                        <p:tgtEl>
                                          <p:spTgt spid="35"/>
                                        </p:tgtEl>
                                      </p:cBhvr>
                                    </p:animEffect>
                                  </p:childTnLst>
                                </p:cTn>
                              </p:par>
                            </p:childTnLst>
                          </p:cTn>
                        </p:par>
                        <p:par>
                          <p:cTn id="43" fill="hold">
                            <p:stCondLst>
                              <p:cond delay="3000"/>
                            </p:stCondLst>
                            <p:childTnLst>
                              <p:par>
                                <p:cTn id="44" presetID="53" presetClass="entr" presetSubtype="16" fill="hold" nodeType="after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p:cTn id="46" dur="500" fill="hold"/>
                                        <p:tgtEl>
                                          <p:spTgt spid="15"/>
                                        </p:tgtEl>
                                        <p:attrNameLst>
                                          <p:attrName>ppt_w</p:attrName>
                                        </p:attrNameLst>
                                      </p:cBhvr>
                                      <p:tavLst>
                                        <p:tav tm="0">
                                          <p:val>
                                            <p:fltVal val="0"/>
                                          </p:val>
                                        </p:tav>
                                        <p:tav tm="100000">
                                          <p:val>
                                            <p:strVal val="#ppt_w"/>
                                          </p:val>
                                        </p:tav>
                                      </p:tavLst>
                                    </p:anim>
                                    <p:anim calcmode="lin" valueType="num">
                                      <p:cBhvr>
                                        <p:cTn id="47" dur="500" fill="hold"/>
                                        <p:tgtEl>
                                          <p:spTgt spid="15"/>
                                        </p:tgtEl>
                                        <p:attrNameLst>
                                          <p:attrName>ppt_h</p:attrName>
                                        </p:attrNameLst>
                                      </p:cBhvr>
                                      <p:tavLst>
                                        <p:tav tm="0">
                                          <p:val>
                                            <p:fltVal val="0"/>
                                          </p:val>
                                        </p:tav>
                                        <p:tav tm="100000">
                                          <p:val>
                                            <p:strVal val="#ppt_h"/>
                                          </p:val>
                                        </p:tav>
                                      </p:tavLst>
                                    </p:anim>
                                    <p:animEffect transition="in" filter="fade">
                                      <p:cBhvr>
                                        <p:cTn id="48" dur="500"/>
                                        <p:tgtEl>
                                          <p:spTgt spid="15"/>
                                        </p:tgtEl>
                                      </p:cBhvr>
                                    </p:animEffect>
                                  </p:childTnLst>
                                </p:cTn>
                              </p:par>
                            </p:childTnLst>
                          </p:cTn>
                        </p:par>
                        <p:par>
                          <p:cTn id="49" fill="hold">
                            <p:stCondLst>
                              <p:cond delay="3500"/>
                            </p:stCondLst>
                            <p:childTnLst>
                              <p:par>
                                <p:cTn id="50" presetID="26" presetClass="emph" presetSubtype="0" fill="hold" nodeType="afterEffect">
                                  <p:stCondLst>
                                    <p:cond delay="0"/>
                                  </p:stCondLst>
                                  <p:childTnLst>
                                    <p:animEffect transition="out" filter="fade">
                                      <p:cBhvr>
                                        <p:cTn id="51" dur="500" tmFilter="0, 0; .2, .5; .8, .5; 1, 0"/>
                                        <p:tgtEl>
                                          <p:spTgt spid="15"/>
                                        </p:tgtEl>
                                      </p:cBhvr>
                                    </p:animEffect>
                                    <p:animScale>
                                      <p:cBhvr>
                                        <p:cTn id="52"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7" name="矩形 26"/>
          <p:cNvSpPr/>
          <p:nvPr/>
        </p:nvSpPr>
        <p:spPr>
          <a:xfrm>
            <a:off x="1569493" y="2238778"/>
            <a:ext cx="9351237" cy="1384988"/>
          </a:xfrm>
          <a:prstGeom prst="rect">
            <a:avLst/>
          </a:prstGeom>
        </p:spPr>
        <p:txBody>
          <a:bodyPr wrap="square" lIns="91435" tIns="45717" rIns="91435" bIns="45717">
            <a:spAutoFit/>
          </a:bodyPr>
          <a:lstStyle/>
          <a:p>
            <a:pPr indent="0">
              <a:lnSpc>
                <a:spcPct val="150000"/>
              </a:lnSpc>
              <a:buFont typeface="+mj-ea"/>
              <a:buNone/>
            </a:pPr>
            <a:r>
              <a:rPr lang="zh-CN" altLang="zh-CN" sz="1400" b="1" dirty="0">
                <a:cs typeface="+mn-ea"/>
                <a:sym typeface="+mn-lt"/>
              </a:rPr>
              <a:t>雷锋精神就狭义而言，是对雷锋的言行和事迹所表现出来的先进思想、道德观念和崇高品质的理论概括和总结；就广义而言，已升华为以雷锋的名字命名的、以雷锋的崇高品质为基本内涵的、在实践中不断丰富和发展着的、为人们所敬仰和追求的精神文化。</a:t>
            </a:r>
            <a:r>
              <a:rPr lang="en-US" altLang="zh-CN" sz="1400" b="1" dirty="0">
                <a:cs typeface="+mn-ea"/>
                <a:sym typeface="+mn-lt"/>
              </a:rPr>
              <a:t/>
            </a:r>
            <a:br>
              <a:rPr lang="en-US" altLang="zh-CN" sz="1400" b="1" dirty="0">
                <a:cs typeface="+mn-ea"/>
                <a:sym typeface="+mn-lt"/>
              </a:rPr>
            </a:br>
            <a:endParaRPr lang="zh-CN" altLang="en-US" sz="1400" b="1" dirty="0">
              <a:solidFill>
                <a:srgbClr val="4E0000"/>
              </a:solidFill>
              <a:cs typeface="+mn-ea"/>
              <a:sym typeface="+mn-lt"/>
            </a:endParaRPr>
          </a:p>
        </p:txBody>
      </p:sp>
      <p:sp>
        <p:nvSpPr>
          <p:cNvPr id="13" name="矩形: 圆角 1"/>
          <p:cNvSpPr/>
          <p:nvPr/>
        </p:nvSpPr>
        <p:spPr>
          <a:xfrm>
            <a:off x="3450396" y="1353247"/>
            <a:ext cx="5263610" cy="707293"/>
          </a:xfrm>
          <a:prstGeom prst="roundRect">
            <a:avLst>
              <a:gd name="adj" fmla="val 7002"/>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6" name="文本框 15"/>
          <p:cNvSpPr txBox="1"/>
          <p:nvPr/>
        </p:nvSpPr>
        <p:spPr>
          <a:xfrm>
            <a:off x="3670540" y="1453418"/>
            <a:ext cx="4823322" cy="523220"/>
          </a:xfrm>
          <a:prstGeom prst="rect">
            <a:avLst/>
          </a:prstGeom>
          <a:noFill/>
        </p:spPr>
        <p:txBody>
          <a:bodyPr wrap="square" rtlCol="0">
            <a:spAutoFit/>
          </a:bodyPr>
          <a:lstStyle/>
          <a:p>
            <a:pPr algn="dist"/>
            <a:r>
              <a:rPr lang="zh-CN" altLang="en-US" sz="2800" dirty="0">
                <a:solidFill>
                  <a:schemeClr val="bg1"/>
                </a:solidFill>
                <a:effectLst>
                  <a:outerShdw blurRad="38100" dist="38100" dir="2700000" algn="tl">
                    <a:srgbClr val="000000">
                      <a:alpha val="43137"/>
                    </a:srgbClr>
                  </a:outerShdw>
                </a:effectLst>
                <a:cs typeface="+mn-ea"/>
                <a:sym typeface="+mn-lt"/>
              </a:rPr>
              <a:t>雷锋精神时代精神</a:t>
            </a:r>
          </a:p>
        </p:txBody>
      </p:sp>
      <p:grpSp>
        <p:nvGrpSpPr>
          <p:cNvPr id="5" name="组合 4">
            <a:extLst>
              <a:ext uri="{FF2B5EF4-FFF2-40B4-BE49-F238E27FC236}">
                <a16:creationId xmlns:a16="http://schemas.microsoft.com/office/drawing/2014/main" xmlns="" id="{6AFE858A-0C00-464C-AAA0-277415FC3F47}"/>
              </a:ext>
            </a:extLst>
          </p:cNvPr>
          <p:cNvGrpSpPr/>
          <p:nvPr/>
        </p:nvGrpSpPr>
        <p:grpSpPr>
          <a:xfrm>
            <a:off x="82012" y="107644"/>
            <a:ext cx="4314892" cy="697889"/>
            <a:chOff x="82012" y="107644"/>
            <a:chExt cx="4314892" cy="697889"/>
          </a:xfrm>
        </p:grpSpPr>
        <p:grpSp>
          <p:nvGrpSpPr>
            <p:cNvPr id="6" name="组合 5">
              <a:extLst>
                <a:ext uri="{FF2B5EF4-FFF2-40B4-BE49-F238E27FC236}">
                  <a16:creationId xmlns:a16="http://schemas.microsoft.com/office/drawing/2014/main" xmlns="" id="{C1F4DF6E-7CA3-41A7-B0F9-234D5C084B1B}"/>
                </a:ext>
              </a:extLst>
            </p:cNvPr>
            <p:cNvGrpSpPr/>
            <p:nvPr/>
          </p:nvGrpSpPr>
          <p:grpSpPr>
            <a:xfrm>
              <a:off x="82012" y="107644"/>
              <a:ext cx="697888" cy="697889"/>
              <a:chOff x="3851921" y="107991"/>
              <a:chExt cx="1792566" cy="1792567"/>
            </a:xfrm>
            <a:gradFill>
              <a:gsLst>
                <a:gs pos="0">
                  <a:srgbClr val="FF0000"/>
                </a:gs>
                <a:gs pos="100000">
                  <a:srgbClr val="CC3300"/>
                </a:gs>
              </a:gsLst>
              <a:path path="circle">
                <a:fillToRect l="50000" t="-80000" r="50000" b="180000"/>
              </a:path>
            </a:gradFill>
          </p:grpSpPr>
          <p:sp>
            <p:nvSpPr>
              <p:cNvPr id="10" name="Freeform 29">
                <a:extLst>
                  <a:ext uri="{FF2B5EF4-FFF2-40B4-BE49-F238E27FC236}">
                    <a16:creationId xmlns:a16="http://schemas.microsoft.com/office/drawing/2014/main" xmlns="" id="{2775CDD9-29FC-4B92-A204-58B46E837FD7}"/>
                  </a:ext>
                </a:extLst>
              </p:cNvPr>
              <p:cNvSpPr/>
              <p:nvPr/>
            </p:nvSpPr>
            <p:spPr bwMode="auto">
              <a:xfrm>
                <a:off x="4401088" y="564469"/>
                <a:ext cx="867835" cy="775494"/>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25000">
                  <a:cs typeface="+mn-ea"/>
                  <a:sym typeface="+mn-lt"/>
                </a:endParaRPr>
              </a:p>
            </p:txBody>
          </p:sp>
          <p:sp>
            <p:nvSpPr>
              <p:cNvPr id="11" name="任意多边形 50">
                <a:extLst>
                  <a:ext uri="{FF2B5EF4-FFF2-40B4-BE49-F238E27FC236}">
                    <a16:creationId xmlns:a16="http://schemas.microsoft.com/office/drawing/2014/main" xmlns="" id="{99894587-8E32-4DC8-8D01-76CC3FDBEF91}"/>
                  </a:ext>
                </a:extLst>
              </p:cNvPr>
              <p:cNvSpPr/>
              <p:nvPr/>
            </p:nvSpPr>
            <p:spPr>
              <a:xfrm>
                <a:off x="3851921" y="107991"/>
                <a:ext cx="1792566" cy="1792567"/>
              </a:xfrm>
              <a:custGeom>
                <a:avLst/>
                <a:gdLst>
                  <a:gd name="connsiteX0" fmla="*/ 1677670 w 2407137"/>
                  <a:gd name="connsiteY0" fmla="*/ 1837666 h 2407138"/>
                  <a:gd name="connsiteX1" fmla="*/ 1683974 w 2407137"/>
                  <a:gd name="connsiteY1" fmla="*/ 1833341 h 2407138"/>
                  <a:gd name="connsiteX2" fmla="*/ 1689813 w 2407137"/>
                  <a:gd name="connsiteY2" fmla="*/ 1828403 h 2407138"/>
                  <a:gd name="connsiteX3" fmla="*/ 1945042 w 2407137"/>
                  <a:gd name="connsiteY3" fmla="*/ 2162988 h 2407138"/>
                  <a:gd name="connsiteX4" fmla="*/ 1932899 w 2407137"/>
                  <a:gd name="connsiteY4" fmla="*/ 2172251 h 2407138"/>
                  <a:gd name="connsiteX5" fmla="*/ 1592663 w 2407137"/>
                  <a:gd name="connsiteY5" fmla="*/ 1892774 h 2407138"/>
                  <a:gd name="connsiteX6" fmla="*/ 1605769 w 2407137"/>
                  <a:gd name="connsiteY6" fmla="*/ 1884929 h 2407138"/>
                  <a:gd name="connsiteX7" fmla="*/ 1748914 w 2407137"/>
                  <a:gd name="connsiteY7" fmla="*/ 2132863 h 2407138"/>
                  <a:gd name="connsiteX8" fmla="*/ 1735858 w 2407137"/>
                  <a:gd name="connsiteY8" fmla="*/ 2140795 h 2407138"/>
                  <a:gd name="connsiteX9" fmla="*/ 1768789 w 2407137"/>
                  <a:gd name="connsiteY9" fmla="*/ 1757990 h 2407138"/>
                  <a:gd name="connsiteX10" fmla="*/ 1971301 w 2407137"/>
                  <a:gd name="connsiteY10" fmla="*/ 1960502 h 2407138"/>
                  <a:gd name="connsiteX11" fmla="*/ 1966159 w 2407137"/>
                  <a:gd name="connsiteY11" fmla="*/ 1966159 h 2407138"/>
                  <a:gd name="connsiteX12" fmla="*/ 1960501 w 2407137"/>
                  <a:gd name="connsiteY12" fmla="*/ 1971301 h 2407138"/>
                  <a:gd name="connsiteX13" fmla="*/ 1758092 w 2407137"/>
                  <a:gd name="connsiteY13" fmla="*/ 1768892 h 2407138"/>
                  <a:gd name="connsiteX14" fmla="*/ 1765079 w 2407137"/>
                  <a:gd name="connsiteY14" fmla="*/ 1762526 h 2407138"/>
                  <a:gd name="connsiteX15" fmla="*/ 1834740 w 2407137"/>
                  <a:gd name="connsiteY15" fmla="*/ 1681091 h 2407138"/>
                  <a:gd name="connsiteX16" fmla="*/ 2168093 w 2407137"/>
                  <a:gd name="connsiteY16" fmla="*/ 1938389 h 2407138"/>
                  <a:gd name="connsiteX17" fmla="*/ 2158761 w 2407137"/>
                  <a:gd name="connsiteY17" fmla="*/ 1950479 h 2407138"/>
                  <a:gd name="connsiteX18" fmla="*/ 1825285 w 2407137"/>
                  <a:gd name="connsiteY18" fmla="*/ 1693086 h 2407138"/>
                  <a:gd name="connsiteX19" fmla="*/ 1497292 w 2407137"/>
                  <a:gd name="connsiteY19" fmla="*/ 1938505 h 2407138"/>
                  <a:gd name="connsiteX20" fmla="*/ 1511359 w 2407137"/>
                  <a:gd name="connsiteY20" fmla="*/ 1932557 h 2407138"/>
                  <a:gd name="connsiteX21" fmla="*/ 1671461 w 2407137"/>
                  <a:gd name="connsiteY21" fmla="*/ 2322204 h 2407138"/>
                  <a:gd name="connsiteX22" fmla="*/ 1657335 w 2407137"/>
                  <a:gd name="connsiteY22" fmla="*/ 2328008 h 2407138"/>
                  <a:gd name="connsiteX23" fmla="*/ 1400984 w 2407137"/>
                  <a:gd name="connsiteY23" fmla="*/ 1969841 h 2407138"/>
                  <a:gd name="connsiteX24" fmla="*/ 1415837 w 2407137"/>
                  <a:gd name="connsiteY24" fmla="*/ 1966261 h 2407138"/>
                  <a:gd name="connsiteX25" fmla="*/ 1489829 w 2407137"/>
                  <a:gd name="connsiteY25" fmla="*/ 2242404 h 2407138"/>
                  <a:gd name="connsiteX26" fmla="*/ 1475037 w 2407137"/>
                  <a:gd name="connsiteY26" fmla="*/ 2246208 h 2407138"/>
                  <a:gd name="connsiteX27" fmla="*/ 1890343 w 2407137"/>
                  <a:gd name="connsiteY27" fmla="*/ 1591261 h 2407138"/>
                  <a:gd name="connsiteX28" fmla="*/ 2140794 w 2407137"/>
                  <a:gd name="connsiteY28" fmla="*/ 1735859 h 2407138"/>
                  <a:gd name="connsiteX29" fmla="*/ 2132863 w 2407137"/>
                  <a:gd name="connsiteY29" fmla="*/ 1748915 h 2407138"/>
                  <a:gd name="connsiteX30" fmla="*/ 1883112 w 2407137"/>
                  <a:gd name="connsiteY30" fmla="*/ 1604721 h 2407138"/>
                  <a:gd name="connsiteX31" fmla="*/ 1934589 w 2407137"/>
                  <a:gd name="connsiteY31" fmla="*/ 1500527 h 2407138"/>
                  <a:gd name="connsiteX32" fmla="*/ 2325413 w 2407137"/>
                  <a:gd name="connsiteY32" fmla="*/ 1663714 h 2407138"/>
                  <a:gd name="connsiteX33" fmla="*/ 2319529 w 2407137"/>
                  <a:gd name="connsiteY33" fmla="*/ 1677807 h 2407138"/>
                  <a:gd name="connsiteX34" fmla="*/ 1928334 w 2407137"/>
                  <a:gd name="connsiteY34" fmla="*/ 1514465 h 2407138"/>
                  <a:gd name="connsiteX35" fmla="*/ 1296758 w 2407137"/>
                  <a:gd name="connsiteY35" fmla="*/ 1987081 h 2407138"/>
                  <a:gd name="connsiteX36" fmla="*/ 1311855 w 2407137"/>
                  <a:gd name="connsiteY36" fmla="*/ 1984732 h 2407138"/>
                  <a:gd name="connsiteX37" fmla="*/ 1365995 w 2407137"/>
                  <a:gd name="connsiteY37" fmla="*/ 2405187 h 2407138"/>
                  <a:gd name="connsiteX38" fmla="*/ 1350847 w 2407137"/>
                  <a:gd name="connsiteY38" fmla="*/ 2407138 h 2407138"/>
                  <a:gd name="connsiteX39" fmla="*/ 1195932 w 2407137"/>
                  <a:gd name="connsiteY39" fmla="*/ 1995746 h 2407138"/>
                  <a:gd name="connsiteX40" fmla="*/ 1211204 w 2407137"/>
                  <a:gd name="connsiteY40" fmla="*/ 1995179 h 2407138"/>
                  <a:gd name="connsiteX41" fmla="*/ 1211204 w 2407137"/>
                  <a:gd name="connsiteY41" fmla="*/ 2281649 h 2407138"/>
                  <a:gd name="connsiteX42" fmla="*/ 1203568 w 2407137"/>
                  <a:gd name="connsiteY42" fmla="*/ 2282034 h 2407138"/>
                  <a:gd name="connsiteX43" fmla="*/ 1195932 w 2407137"/>
                  <a:gd name="connsiteY43" fmla="*/ 2281649 h 2407138"/>
                  <a:gd name="connsiteX44" fmla="*/ 1968060 w 2407137"/>
                  <a:gd name="connsiteY44" fmla="*/ 1400508 h 2407138"/>
                  <a:gd name="connsiteX45" fmla="*/ 2246208 w 2407137"/>
                  <a:gd name="connsiteY45" fmla="*/ 1475038 h 2407138"/>
                  <a:gd name="connsiteX46" fmla="*/ 2242404 w 2407137"/>
                  <a:gd name="connsiteY46" fmla="*/ 1489831 h 2407138"/>
                  <a:gd name="connsiteX47" fmla="*/ 1963516 w 2407137"/>
                  <a:gd name="connsiteY47" fmla="*/ 1415103 h 2407138"/>
                  <a:gd name="connsiteX48" fmla="*/ 1090481 w 2407137"/>
                  <a:gd name="connsiteY48" fmla="*/ 1986840 h 2407138"/>
                  <a:gd name="connsiteX49" fmla="*/ 1097951 w 2407137"/>
                  <a:gd name="connsiteY49" fmla="*/ 1988584 h 2407138"/>
                  <a:gd name="connsiteX50" fmla="*/ 1105617 w 2407137"/>
                  <a:gd name="connsiteY50" fmla="*/ 1988876 h 2407138"/>
                  <a:gd name="connsiteX51" fmla="*/ 1049458 w 2407137"/>
                  <a:gd name="connsiteY51" fmla="*/ 2406281 h 2407138"/>
                  <a:gd name="connsiteX52" fmla="*/ 1034322 w 2407137"/>
                  <a:gd name="connsiteY52" fmla="*/ 2404245 h 2407138"/>
                  <a:gd name="connsiteX53" fmla="*/ 1988876 w 2407137"/>
                  <a:gd name="connsiteY53" fmla="*/ 1301520 h 2407138"/>
                  <a:gd name="connsiteX54" fmla="*/ 2406281 w 2407137"/>
                  <a:gd name="connsiteY54" fmla="*/ 1357679 h 2407138"/>
                  <a:gd name="connsiteX55" fmla="*/ 2404244 w 2407137"/>
                  <a:gd name="connsiteY55" fmla="*/ 1372815 h 2407138"/>
                  <a:gd name="connsiteX56" fmla="*/ 1986840 w 2407137"/>
                  <a:gd name="connsiteY56" fmla="*/ 1316657 h 2407138"/>
                  <a:gd name="connsiteX57" fmla="*/ 1988583 w 2407137"/>
                  <a:gd name="connsiteY57" fmla="*/ 1309187 h 2407138"/>
                  <a:gd name="connsiteX58" fmla="*/ 992036 w 2407137"/>
                  <a:gd name="connsiteY58" fmla="*/ 1963517 h 2407138"/>
                  <a:gd name="connsiteX59" fmla="*/ 1006629 w 2407137"/>
                  <a:gd name="connsiteY59" fmla="*/ 1968061 h 2407138"/>
                  <a:gd name="connsiteX60" fmla="*/ 932100 w 2407137"/>
                  <a:gd name="connsiteY60" fmla="*/ 2246208 h 2407138"/>
                  <a:gd name="connsiteX61" fmla="*/ 917308 w 2407137"/>
                  <a:gd name="connsiteY61" fmla="*/ 2242405 h 2407138"/>
                  <a:gd name="connsiteX62" fmla="*/ 1995178 w 2407137"/>
                  <a:gd name="connsiteY62" fmla="*/ 1195933 h 2407138"/>
                  <a:gd name="connsiteX63" fmla="*/ 2281649 w 2407137"/>
                  <a:gd name="connsiteY63" fmla="*/ 1195933 h 2407138"/>
                  <a:gd name="connsiteX64" fmla="*/ 2282034 w 2407137"/>
                  <a:gd name="connsiteY64" fmla="*/ 1203569 h 2407138"/>
                  <a:gd name="connsiteX65" fmla="*/ 2281649 w 2407137"/>
                  <a:gd name="connsiteY65" fmla="*/ 1211206 h 2407138"/>
                  <a:gd name="connsiteX66" fmla="*/ 1995745 w 2407137"/>
                  <a:gd name="connsiteY66" fmla="*/ 1211206 h 2407138"/>
                  <a:gd name="connsiteX67" fmla="*/ 1984731 w 2407137"/>
                  <a:gd name="connsiteY67" fmla="*/ 1095284 h 2407138"/>
                  <a:gd name="connsiteX68" fmla="*/ 2405186 w 2407137"/>
                  <a:gd name="connsiteY68" fmla="*/ 1041144 h 2407138"/>
                  <a:gd name="connsiteX69" fmla="*/ 2407137 w 2407137"/>
                  <a:gd name="connsiteY69" fmla="*/ 1056290 h 2407138"/>
                  <a:gd name="connsiteX70" fmla="*/ 1987080 w 2407137"/>
                  <a:gd name="connsiteY70" fmla="*/ 1110379 h 2407138"/>
                  <a:gd name="connsiteX71" fmla="*/ 892672 w 2407137"/>
                  <a:gd name="connsiteY71" fmla="*/ 1928335 h 2407138"/>
                  <a:gd name="connsiteX72" fmla="*/ 906611 w 2407137"/>
                  <a:gd name="connsiteY72" fmla="*/ 1934590 h 2407138"/>
                  <a:gd name="connsiteX73" fmla="*/ 743425 w 2407137"/>
                  <a:gd name="connsiteY73" fmla="*/ 2325414 h 2407138"/>
                  <a:gd name="connsiteX74" fmla="*/ 729331 w 2407137"/>
                  <a:gd name="connsiteY74" fmla="*/ 2319529 h 2407138"/>
                  <a:gd name="connsiteX75" fmla="*/ 802416 w 2407137"/>
                  <a:gd name="connsiteY75" fmla="*/ 1883113 h 2407138"/>
                  <a:gd name="connsiteX76" fmla="*/ 815877 w 2407137"/>
                  <a:gd name="connsiteY76" fmla="*/ 1890344 h 2407138"/>
                  <a:gd name="connsiteX77" fmla="*/ 671279 w 2407137"/>
                  <a:gd name="connsiteY77" fmla="*/ 2140796 h 2407138"/>
                  <a:gd name="connsiteX78" fmla="*/ 658223 w 2407137"/>
                  <a:gd name="connsiteY78" fmla="*/ 2132863 h 2407138"/>
                  <a:gd name="connsiteX79" fmla="*/ 1966260 w 2407137"/>
                  <a:gd name="connsiteY79" fmla="*/ 991301 h 2407138"/>
                  <a:gd name="connsiteX80" fmla="*/ 2242405 w 2407137"/>
                  <a:gd name="connsiteY80" fmla="*/ 917309 h 2407138"/>
                  <a:gd name="connsiteX81" fmla="*/ 2246208 w 2407137"/>
                  <a:gd name="connsiteY81" fmla="*/ 932101 h 2407138"/>
                  <a:gd name="connsiteX82" fmla="*/ 1969840 w 2407137"/>
                  <a:gd name="connsiteY82" fmla="*/ 1006153 h 2407138"/>
                  <a:gd name="connsiteX83" fmla="*/ 1932557 w 2407137"/>
                  <a:gd name="connsiteY83" fmla="*/ 895779 h 2407138"/>
                  <a:gd name="connsiteX84" fmla="*/ 2322203 w 2407137"/>
                  <a:gd name="connsiteY84" fmla="*/ 735676 h 2407138"/>
                  <a:gd name="connsiteX85" fmla="*/ 2328008 w 2407137"/>
                  <a:gd name="connsiteY85" fmla="*/ 749803 h 2407138"/>
                  <a:gd name="connsiteX86" fmla="*/ 1938504 w 2407137"/>
                  <a:gd name="connsiteY86" fmla="*/ 909846 h 2407138"/>
                  <a:gd name="connsiteX87" fmla="*/ 714051 w 2407137"/>
                  <a:gd name="connsiteY87" fmla="*/ 1825286 h 2407138"/>
                  <a:gd name="connsiteX88" fmla="*/ 726047 w 2407137"/>
                  <a:gd name="connsiteY88" fmla="*/ 1834740 h 2407138"/>
                  <a:gd name="connsiteX89" fmla="*/ 468748 w 2407137"/>
                  <a:gd name="connsiteY89" fmla="*/ 2168094 h 2407138"/>
                  <a:gd name="connsiteX90" fmla="*/ 456659 w 2407137"/>
                  <a:gd name="connsiteY90" fmla="*/ 2158762 h 2407138"/>
                  <a:gd name="connsiteX91" fmla="*/ 638245 w 2407137"/>
                  <a:gd name="connsiteY91" fmla="*/ 1758093 h 2407138"/>
                  <a:gd name="connsiteX92" fmla="*/ 644611 w 2407137"/>
                  <a:gd name="connsiteY92" fmla="*/ 1765080 h 2407138"/>
                  <a:gd name="connsiteX93" fmla="*/ 649147 w 2407137"/>
                  <a:gd name="connsiteY93" fmla="*/ 1768790 h 2407138"/>
                  <a:gd name="connsiteX94" fmla="*/ 446636 w 2407137"/>
                  <a:gd name="connsiteY94" fmla="*/ 1971302 h 2407138"/>
                  <a:gd name="connsiteX95" fmla="*/ 440978 w 2407137"/>
                  <a:gd name="connsiteY95" fmla="*/ 1966159 h 2407138"/>
                  <a:gd name="connsiteX96" fmla="*/ 435836 w 2407137"/>
                  <a:gd name="connsiteY96" fmla="*/ 1960502 h 2407138"/>
                  <a:gd name="connsiteX97" fmla="*/ 1884928 w 2407137"/>
                  <a:gd name="connsiteY97" fmla="*/ 801368 h 2407138"/>
                  <a:gd name="connsiteX98" fmla="*/ 2132863 w 2407137"/>
                  <a:gd name="connsiteY98" fmla="*/ 658223 h 2407138"/>
                  <a:gd name="connsiteX99" fmla="*/ 2140794 w 2407137"/>
                  <a:gd name="connsiteY99" fmla="*/ 671279 h 2407138"/>
                  <a:gd name="connsiteX100" fmla="*/ 1892773 w 2407137"/>
                  <a:gd name="connsiteY100" fmla="*/ 814474 h 2407138"/>
                  <a:gd name="connsiteX101" fmla="*/ 1828403 w 2407137"/>
                  <a:gd name="connsiteY101" fmla="*/ 717325 h 2407138"/>
                  <a:gd name="connsiteX102" fmla="*/ 2162987 w 2407137"/>
                  <a:gd name="connsiteY102" fmla="*/ 462095 h 2407138"/>
                  <a:gd name="connsiteX103" fmla="*/ 2172250 w 2407137"/>
                  <a:gd name="connsiteY103" fmla="*/ 474239 h 2407138"/>
                  <a:gd name="connsiteX104" fmla="*/ 1837666 w 2407137"/>
                  <a:gd name="connsiteY104" fmla="*/ 729468 h 2407138"/>
                  <a:gd name="connsiteX105" fmla="*/ 1833340 w 2407137"/>
                  <a:gd name="connsiteY105" fmla="*/ 723163 h 2407138"/>
                  <a:gd name="connsiteX106" fmla="*/ 234886 w 2407137"/>
                  <a:gd name="connsiteY106" fmla="*/ 1932900 h 2407138"/>
                  <a:gd name="connsiteX107" fmla="*/ 569471 w 2407137"/>
                  <a:gd name="connsiteY107" fmla="*/ 1677670 h 2407138"/>
                  <a:gd name="connsiteX108" fmla="*/ 573796 w 2407137"/>
                  <a:gd name="connsiteY108" fmla="*/ 1683975 h 2407138"/>
                  <a:gd name="connsiteX109" fmla="*/ 578735 w 2407137"/>
                  <a:gd name="connsiteY109" fmla="*/ 1689813 h 2407138"/>
                  <a:gd name="connsiteX110" fmla="*/ 244150 w 2407137"/>
                  <a:gd name="connsiteY110" fmla="*/ 1945043 h 2407138"/>
                  <a:gd name="connsiteX111" fmla="*/ 266342 w 2407137"/>
                  <a:gd name="connsiteY111" fmla="*/ 1735860 h 2407138"/>
                  <a:gd name="connsiteX112" fmla="*/ 514363 w 2407137"/>
                  <a:gd name="connsiteY112" fmla="*/ 1592665 h 2407138"/>
                  <a:gd name="connsiteX113" fmla="*/ 522208 w 2407137"/>
                  <a:gd name="connsiteY113" fmla="*/ 1605770 h 2407138"/>
                  <a:gd name="connsiteX114" fmla="*/ 274274 w 2407137"/>
                  <a:gd name="connsiteY114" fmla="*/ 1748916 h 2407138"/>
                  <a:gd name="connsiteX115" fmla="*/ 1960501 w 2407137"/>
                  <a:gd name="connsiteY115" fmla="*/ 435837 h 2407138"/>
                  <a:gd name="connsiteX116" fmla="*/ 1966159 w 2407137"/>
                  <a:gd name="connsiteY116" fmla="*/ 440979 h 2407138"/>
                  <a:gd name="connsiteX117" fmla="*/ 1971301 w 2407137"/>
                  <a:gd name="connsiteY117" fmla="*/ 446637 h 2407138"/>
                  <a:gd name="connsiteX118" fmla="*/ 1768891 w 2407137"/>
                  <a:gd name="connsiteY118" fmla="*/ 649046 h 2407138"/>
                  <a:gd name="connsiteX119" fmla="*/ 1762525 w 2407137"/>
                  <a:gd name="connsiteY119" fmla="*/ 642058 h 2407138"/>
                  <a:gd name="connsiteX120" fmla="*/ 1757990 w 2407137"/>
                  <a:gd name="connsiteY120" fmla="*/ 638348 h 2407138"/>
                  <a:gd name="connsiteX121" fmla="*/ 1938389 w 2407137"/>
                  <a:gd name="connsiteY121" fmla="*/ 239045 h 2407138"/>
                  <a:gd name="connsiteX122" fmla="*/ 1950479 w 2407137"/>
                  <a:gd name="connsiteY122" fmla="*/ 248377 h 2407138"/>
                  <a:gd name="connsiteX123" fmla="*/ 1693086 w 2407137"/>
                  <a:gd name="connsiteY123" fmla="*/ 581852 h 2407138"/>
                  <a:gd name="connsiteX124" fmla="*/ 1681090 w 2407137"/>
                  <a:gd name="connsiteY124" fmla="*/ 572398 h 2407138"/>
                  <a:gd name="connsiteX125" fmla="*/ 79129 w 2407137"/>
                  <a:gd name="connsiteY125" fmla="*/ 1657336 h 2407138"/>
                  <a:gd name="connsiteX126" fmla="*/ 468633 w 2407137"/>
                  <a:gd name="connsiteY126" fmla="*/ 1497292 h 2407138"/>
                  <a:gd name="connsiteX127" fmla="*/ 474580 w 2407137"/>
                  <a:gd name="connsiteY127" fmla="*/ 1511360 h 2407138"/>
                  <a:gd name="connsiteX128" fmla="*/ 84934 w 2407137"/>
                  <a:gd name="connsiteY128" fmla="*/ 1671462 h 2407138"/>
                  <a:gd name="connsiteX129" fmla="*/ 160929 w 2407137"/>
                  <a:gd name="connsiteY129" fmla="*/ 1475039 h 2407138"/>
                  <a:gd name="connsiteX130" fmla="*/ 437296 w 2407137"/>
                  <a:gd name="connsiteY130" fmla="*/ 1400986 h 2407138"/>
                  <a:gd name="connsiteX131" fmla="*/ 440876 w 2407137"/>
                  <a:gd name="connsiteY131" fmla="*/ 1415837 h 2407138"/>
                  <a:gd name="connsiteX132" fmla="*/ 164732 w 2407137"/>
                  <a:gd name="connsiteY132" fmla="*/ 1489830 h 2407138"/>
                  <a:gd name="connsiteX133" fmla="*/ 1735859 w 2407137"/>
                  <a:gd name="connsiteY133" fmla="*/ 266344 h 2407138"/>
                  <a:gd name="connsiteX134" fmla="*/ 1748915 w 2407137"/>
                  <a:gd name="connsiteY134" fmla="*/ 274276 h 2407138"/>
                  <a:gd name="connsiteX135" fmla="*/ 1604721 w 2407137"/>
                  <a:gd name="connsiteY135" fmla="*/ 524026 h 2407138"/>
                  <a:gd name="connsiteX136" fmla="*/ 1591261 w 2407137"/>
                  <a:gd name="connsiteY136" fmla="*/ 516794 h 2407138"/>
                  <a:gd name="connsiteX137" fmla="*/ 1663713 w 2407137"/>
                  <a:gd name="connsiteY137" fmla="*/ 81725 h 2407138"/>
                  <a:gd name="connsiteX138" fmla="*/ 1677806 w 2407137"/>
                  <a:gd name="connsiteY138" fmla="*/ 87609 h 2407138"/>
                  <a:gd name="connsiteX139" fmla="*/ 1514465 w 2407137"/>
                  <a:gd name="connsiteY139" fmla="*/ 478804 h 2407138"/>
                  <a:gd name="connsiteX140" fmla="*/ 1500526 w 2407137"/>
                  <a:gd name="connsiteY140" fmla="*/ 472548 h 2407138"/>
                  <a:gd name="connsiteX141" fmla="*/ 0 w 2407137"/>
                  <a:gd name="connsiteY141" fmla="*/ 1350847 h 2407138"/>
                  <a:gd name="connsiteX142" fmla="*/ 420056 w 2407137"/>
                  <a:gd name="connsiteY142" fmla="*/ 1296759 h 2407138"/>
                  <a:gd name="connsiteX143" fmla="*/ 422405 w 2407137"/>
                  <a:gd name="connsiteY143" fmla="*/ 1311854 h 2407138"/>
                  <a:gd name="connsiteX144" fmla="*/ 1951 w 2407137"/>
                  <a:gd name="connsiteY144" fmla="*/ 1365994 h 2407138"/>
                  <a:gd name="connsiteX145" fmla="*/ 125488 w 2407137"/>
                  <a:gd name="connsiteY145" fmla="*/ 1195933 h 2407138"/>
                  <a:gd name="connsiteX146" fmla="*/ 411391 w 2407137"/>
                  <a:gd name="connsiteY146" fmla="*/ 1195933 h 2407138"/>
                  <a:gd name="connsiteX147" fmla="*/ 411958 w 2407137"/>
                  <a:gd name="connsiteY147" fmla="*/ 1211206 h 2407138"/>
                  <a:gd name="connsiteX148" fmla="*/ 125488 w 2407137"/>
                  <a:gd name="connsiteY148" fmla="*/ 1211206 h 2407138"/>
                  <a:gd name="connsiteX149" fmla="*/ 125102 w 2407137"/>
                  <a:gd name="connsiteY149" fmla="*/ 1203569 h 2407138"/>
                  <a:gd name="connsiteX150" fmla="*/ 1475037 w 2407137"/>
                  <a:gd name="connsiteY150" fmla="*/ 160931 h 2407138"/>
                  <a:gd name="connsiteX151" fmla="*/ 1489829 w 2407137"/>
                  <a:gd name="connsiteY151" fmla="*/ 164734 h 2407138"/>
                  <a:gd name="connsiteX152" fmla="*/ 1415102 w 2407137"/>
                  <a:gd name="connsiteY152" fmla="*/ 443621 h 2407138"/>
                  <a:gd name="connsiteX153" fmla="*/ 1400508 w 2407137"/>
                  <a:gd name="connsiteY153" fmla="*/ 439077 h 2407138"/>
                  <a:gd name="connsiteX154" fmla="*/ 164732 w 2407137"/>
                  <a:gd name="connsiteY154" fmla="*/ 917309 h 2407138"/>
                  <a:gd name="connsiteX155" fmla="*/ 443620 w 2407137"/>
                  <a:gd name="connsiteY155" fmla="*/ 992037 h 2407138"/>
                  <a:gd name="connsiteX156" fmla="*/ 439076 w 2407137"/>
                  <a:gd name="connsiteY156" fmla="*/ 1006630 h 2407138"/>
                  <a:gd name="connsiteX157" fmla="*/ 160929 w 2407137"/>
                  <a:gd name="connsiteY157" fmla="*/ 932101 h 2407138"/>
                  <a:gd name="connsiteX158" fmla="*/ 1195932 w 2407137"/>
                  <a:gd name="connsiteY158" fmla="*/ 125490 h 2407138"/>
                  <a:gd name="connsiteX159" fmla="*/ 1203568 w 2407137"/>
                  <a:gd name="connsiteY159" fmla="*/ 125104 h 2407138"/>
                  <a:gd name="connsiteX160" fmla="*/ 1211205 w 2407137"/>
                  <a:gd name="connsiteY160" fmla="*/ 125490 h 2407138"/>
                  <a:gd name="connsiteX161" fmla="*/ 1211205 w 2407137"/>
                  <a:gd name="connsiteY161" fmla="*/ 411392 h 2407138"/>
                  <a:gd name="connsiteX162" fmla="*/ 1195932 w 2407137"/>
                  <a:gd name="connsiteY162" fmla="*/ 411959 h 2407138"/>
                  <a:gd name="connsiteX163" fmla="*/ 1357679 w 2407137"/>
                  <a:gd name="connsiteY163" fmla="*/ 856 h 2407138"/>
                  <a:gd name="connsiteX164" fmla="*/ 1372816 w 2407137"/>
                  <a:gd name="connsiteY164" fmla="*/ 2893 h 2407138"/>
                  <a:gd name="connsiteX165" fmla="*/ 1316657 w 2407137"/>
                  <a:gd name="connsiteY165" fmla="*/ 420298 h 2407138"/>
                  <a:gd name="connsiteX166" fmla="*/ 1309186 w 2407137"/>
                  <a:gd name="connsiteY166" fmla="*/ 418554 h 2407138"/>
                  <a:gd name="connsiteX167" fmla="*/ 1301520 w 2407137"/>
                  <a:gd name="connsiteY167" fmla="*/ 418261 h 2407138"/>
                  <a:gd name="connsiteX168" fmla="*/ 2893 w 2407137"/>
                  <a:gd name="connsiteY168" fmla="*/ 1034322 h 2407138"/>
                  <a:gd name="connsiteX169" fmla="*/ 420297 w 2407137"/>
                  <a:gd name="connsiteY169" fmla="*/ 1090480 h 2407138"/>
                  <a:gd name="connsiteX170" fmla="*/ 418554 w 2407137"/>
                  <a:gd name="connsiteY170" fmla="*/ 1097951 h 2407138"/>
                  <a:gd name="connsiteX171" fmla="*/ 418261 w 2407137"/>
                  <a:gd name="connsiteY171" fmla="*/ 1105616 h 2407138"/>
                  <a:gd name="connsiteX172" fmla="*/ 855 w 2407137"/>
                  <a:gd name="connsiteY172" fmla="*/ 1049458 h 2407138"/>
                  <a:gd name="connsiteX173" fmla="*/ 274274 w 2407137"/>
                  <a:gd name="connsiteY173" fmla="*/ 658223 h 2407138"/>
                  <a:gd name="connsiteX174" fmla="*/ 524025 w 2407137"/>
                  <a:gd name="connsiteY174" fmla="*/ 802416 h 2407138"/>
                  <a:gd name="connsiteX175" fmla="*/ 516793 w 2407137"/>
                  <a:gd name="connsiteY175" fmla="*/ 815877 h 2407138"/>
                  <a:gd name="connsiteX176" fmla="*/ 266342 w 2407137"/>
                  <a:gd name="connsiteY176" fmla="*/ 671279 h 2407138"/>
                  <a:gd name="connsiteX177" fmla="*/ 917308 w 2407137"/>
                  <a:gd name="connsiteY177" fmla="*/ 164734 h 2407138"/>
                  <a:gd name="connsiteX178" fmla="*/ 932100 w 2407137"/>
                  <a:gd name="connsiteY178" fmla="*/ 160930 h 2407138"/>
                  <a:gd name="connsiteX179" fmla="*/ 1006152 w 2407137"/>
                  <a:gd name="connsiteY179" fmla="*/ 437297 h 2407138"/>
                  <a:gd name="connsiteX180" fmla="*/ 991300 w 2407137"/>
                  <a:gd name="connsiteY180" fmla="*/ 440877 h 2407138"/>
                  <a:gd name="connsiteX181" fmla="*/ 1041143 w 2407137"/>
                  <a:gd name="connsiteY181" fmla="*/ 1951 h 2407138"/>
                  <a:gd name="connsiteX182" fmla="*/ 1056290 w 2407137"/>
                  <a:gd name="connsiteY182" fmla="*/ 0 h 2407138"/>
                  <a:gd name="connsiteX183" fmla="*/ 1110379 w 2407137"/>
                  <a:gd name="connsiteY183" fmla="*/ 420056 h 2407138"/>
                  <a:gd name="connsiteX184" fmla="*/ 1095283 w 2407137"/>
                  <a:gd name="connsiteY184" fmla="*/ 422406 h 2407138"/>
                  <a:gd name="connsiteX185" fmla="*/ 87609 w 2407137"/>
                  <a:gd name="connsiteY185" fmla="*/ 729331 h 2407138"/>
                  <a:gd name="connsiteX186" fmla="*/ 478803 w 2407137"/>
                  <a:gd name="connsiteY186" fmla="*/ 892672 h 2407138"/>
                  <a:gd name="connsiteX187" fmla="*/ 472547 w 2407137"/>
                  <a:gd name="connsiteY187" fmla="*/ 906611 h 2407138"/>
                  <a:gd name="connsiteX188" fmla="*/ 81723 w 2407137"/>
                  <a:gd name="connsiteY188" fmla="*/ 743424 h 2407138"/>
                  <a:gd name="connsiteX189" fmla="*/ 84666 w 2407137"/>
                  <a:gd name="connsiteY189" fmla="*/ 736377 h 2407138"/>
                  <a:gd name="connsiteX190" fmla="*/ 446636 w 2407137"/>
                  <a:gd name="connsiteY190" fmla="*/ 435837 h 2407138"/>
                  <a:gd name="connsiteX191" fmla="*/ 649045 w 2407137"/>
                  <a:gd name="connsiteY191" fmla="*/ 638246 h 2407138"/>
                  <a:gd name="connsiteX192" fmla="*/ 642057 w 2407137"/>
                  <a:gd name="connsiteY192" fmla="*/ 644612 h 2407138"/>
                  <a:gd name="connsiteX193" fmla="*/ 638347 w 2407137"/>
                  <a:gd name="connsiteY193" fmla="*/ 649147 h 2407138"/>
                  <a:gd name="connsiteX194" fmla="*/ 435836 w 2407137"/>
                  <a:gd name="connsiteY194" fmla="*/ 446636 h 2407138"/>
                  <a:gd name="connsiteX195" fmla="*/ 440978 w 2407137"/>
                  <a:gd name="connsiteY195" fmla="*/ 440979 h 2407138"/>
                  <a:gd name="connsiteX196" fmla="*/ 658223 w 2407137"/>
                  <a:gd name="connsiteY196" fmla="*/ 274275 h 2407138"/>
                  <a:gd name="connsiteX197" fmla="*/ 671279 w 2407137"/>
                  <a:gd name="connsiteY197" fmla="*/ 266343 h 2407138"/>
                  <a:gd name="connsiteX198" fmla="*/ 814473 w 2407137"/>
                  <a:gd name="connsiteY198" fmla="*/ 514363 h 2407138"/>
                  <a:gd name="connsiteX199" fmla="*/ 801367 w 2407137"/>
                  <a:gd name="connsiteY199" fmla="*/ 522209 h 2407138"/>
                  <a:gd name="connsiteX200" fmla="*/ 735676 w 2407137"/>
                  <a:gd name="connsiteY200" fmla="*/ 84934 h 2407138"/>
                  <a:gd name="connsiteX201" fmla="*/ 749802 w 2407137"/>
                  <a:gd name="connsiteY201" fmla="*/ 79129 h 2407138"/>
                  <a:gd name="connsiteX202" fmla="*/ 909846 w 2407137"/>
                  <a:gd name="connsiteY202" fmla="*/ 468633 h 2407138"/>
                  <a:gd name="connsiteX203" fmla="*/ 895778 w 2407137"/>
                  <a:gd name="connsiteY203" fmla="*/ 474580 h 2407138"/>
                  <a:gd name="connsiteX204" fmla="*/ 248376 w 2407137"/>
                  <a:gd name="connsiteY204" fmla="*/ 456659 h 2407138"/>
                  <a:gd name="connsiteX205" fmla="*/ 581852 w 2407137"/>
                  <a:gd name="connsiteY205" fmla="*/ 714051 h 2407138"/>
                  <a:gd name="connsiteX206" fmla="*/ 572397 w 2407137"/>
                  <a:gd name="connsiteY206" fmla="*/ 726047 h 2407138"/>
                  <a:gd name="connsiteX207" fmla="*/ 239044 w 2407137"/>
                  <a:gd name="connsiteY207" fmla="*/ 468748 h 2407138"/>
                  <a:gd name="connsiteX208" fmla="*/ 243710 w 2407137"/>
                  <a:gd name="connsiteY208" fmla="*/ 462704 h 2407138"/>
                  <a:gd name="connsiteX209" fmla="*/ 462094 w 2407137"/>
                  <a:gd name="connsiteY209" fmla="*/ 244150 h 2407138"/>
                  <a:gd name="connsiteX210" fmla="*/ 474238 w 2407137"/>
                  <a:gd name="connsiteY210" fmla="*/ 234887 h 2407138"/>
                  <a:gd name="connsiteX211" fmla="*/ 729468 w 2407137"/>
                  <a:gd name="connsiteY211" fmla="*/ 569472 h 2407138"/>
                  <a:gd name="connsiteX212" fmla="*/ 723162 w 2407137"/>
                  <a:gd name="connsiteY212" fmla="*/ 573797 h 2407138"/>
                  <a:gd name="connsiteX213" fmla="*/ 717325 w 2407137"/>
                  <a:gd name="connsiteY213" fmla="*/ 578735 h 2407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2407137" h="2407138">
                    <a:moveTo>
                      <a:pt x="1677670" y="1837666"/>
                    </a:moveTo>
                    <a:lnTo>
                      <a:pt x="1683974" y="1833341"/>
                    </a:lnTo>
                    <a:lnTo>
                      <a:pt x="1689813" y="1828403"/>
                    </a:lnTo>
                    <a:lnTo>
                      <a:pt x="1945042" y="2162988"/>
                    </a:lnTo>
                    <a:lnTo>
                      <a:pt x="1932899" y="2172251"/>
                    </a:lnTo>
                    <a:close/>
                    <a:moveTo>
                      <a:pt x="1592663" y="1892774"/>
                    </a:moveTo>
                    <a:lnTo>
                      <a:pt x="1605769" y="1884929"/>
                    </a:lnTo>
                    <a:lnTo>
                      <a:pt x="1748914" y="2132863"/>
                    </a:lnTo>
                    <a:lnTo>
                      <a:pt x="1735858" y="2140795"/>
                    </a:lnTo>
                    <a:close/>
                    <a:moveTo>
                      <a:pt x="1768789" y="1757990"/>
                    </a:moveTo>
                    <a:lnTo>
                      <a:pt x="1971301" y="1960502"/>
                    </a:lnTo>
                    <a:lnTo>
                      <a:pt x="1966159" y="1966159"/>
                    </a:lnTo>
                    <a:lnTo>
                      <a:pt x="1960501" y="1971301"/>
                    </a:lnTo>
                    <a:lnTo>
                      <a:pt x="1758092" y="1768892"/>
                    </a:lnTo>
                    <a:lnTo>
                      <a:pt x="1765079" y="1762526"/>
                    </a:lnTo>
                    <a:close/>
                    <a:moveTo>
                      <a:pt x="1834740" y="1681091"/>
                    </a:moveTo>
                    <a:lnTo>
                      <a:pt x="2168093" y="1938389"/>
                    </a:lnTo>
                    <a:lnTo>
                      <a:pt x="2158761" y="1950479"/>
                    </a:lnTo>
                    <a:lnTo>
                      <a:pt x="1825285" y="1693086"/>
                    </a:lnTo>
                    <a:close/>
                    <a:moveTo>
                      <a:pt x="1497292" y="1938505"/>
                    </a:moveTo>
                    <a:lnTo>
                      <a:pt x="1511359" y="1932557"/>
                    </a:lnTo>
                    <a:lnTo>
                      <a:pt x="1671461" y="2322204"/>
                    </a:lnTo>
                    <a:lnTo>
                      <a:pt x="1657335" y="2328008"/>
                    </a:lnTo>
                    <a:close/>
                    <a:moveTo>
                      <a:pt x="1400984" y="1969841"/>
                    </a:moveTo>
                    <a:lnTo>
                      <a:pt x="1415837" y="1966261"/>
                    </a:lnTo>
                    <a:lnTo>
                      <a:pt x="1489829" y="2242404"/>
                    </a:lnTo>
                    <a:lnTo>
                      <a:pt x="1475037" y="2246208"/>
                    </a:lnTo>
                    <a:close/>
                    <a:moveTo>
                      <a:pt x="1890343" y="1591261"/>
                    </a:moveTo>
                    <a:lnTo>
                      <a:pt x="2140794" y="1735859"/>
                    </a:lnTo>
                    <a:lnTo>
                      <a:pt x="2132863" y="1748915"/>
                    </a:lnTo>
                    <a:lnTo>
                      <a:pt x="1883112" y="1604721"/>
                    </a:lnTo>
                    <a:close/>
                    <a:moveTo>
                      <a:pt x="1934589" y="1500527"/>
                    </a:moveTo>
                    <a:lnTo>
                      <a:pt x="2325413" y="1663714"/>
                    </a:lnTo>
                    <a:lnTo>
                      <a:pt x="2319529" y="1677807"/>
                    </a:lnTo>
                    <a:lnTo>
                      <a:pt x="1928334" y="1514465"/>
                    </a:lnTo>
                    <a:close/>
                    <a:moveTo>
                      <a:pt x="1296758" y="1987081"/>
                    </a:moveTo>
                    <a:lnTo>
                      <a:pt x="1311855" y="1984732"/>
                    </a:lnTo>
                    <a:lnTo>
                      <a:pt x="1365995" y="2405187"/>
                    </a:lnTo>
                    <a:lnTo>
                      <a:pt x="1350847" y="2407138"/>
                    </a:lnTo>
                    <a:close/>
                    <a:moveTo>
                      <a:pt x="1195932" y="1995746"/>
                    </a:moveTo>
                    <a:lnTo>
                      <a:pt x="1211204" y="1995179"/>
                    </a:lnTo>
                    <a:lnTo>
                      <a:pt x="1211204" y="2281649"/>
                    </a:lnTo>
                    <a:lnTo>
                      <a:pt x="1203568" y="2282034"/>
                    </a:lnTo>
                    <a:lnTo>
                      <a:pt x="1195932" y="2281649"/>
                    </a:lnTo>
                    <a:close/>
                    <a:moveTo>
                      <a:pt x="1968060" y="1400508"/>
                    </a:moveTo>
                    <a:lnTo>
                      <a:pt x="2246208" y="1475038"/>
                    </a:lnTo>
                    <a:lnTo>
                      <a:pt x="2242404" y="1489831"/>
                    </a:lnTo>
                    <a:lnTo>
                      <a:pt x="1963516" y="1415103"/>
                    </a:lnTo>
                    <a:close/>
                    <a:moveTo>
                      <a:pt x="1090481" y="1986840"/>
                    </a:moveTo>
                    <a:lnTo>
                      <a:pt x="1097951" y="1988584"/>
                    </a:lnTo>
                    <a:lnTo>
                      <a:pt x="1105617" y="1988876"/>
                    </a:lnTo>
                    <a:lnTo>
                      <a:pt x="1049458" y="2406281"/>
                    </a:lnTo>
                    <a:lnTo>
                      <a:pt x="1034322" y="2404245"/>
                    </a:lnTo>
                    <a:close/>
                    <a:moveTo>
                      <a:pt x="1988876" y="1301520"/>
                    </a:moveTo>
                    <a:lnTo>
                      <a:pt x="2406281" y="1357679"/>
                    </a:lnTo>
                    <a:lnTo>
                      <a:pt x="2404244" y="1372815"/>
                    </a:lnTo>
                    <a:lnTo>
                      <a:pt x="1986840" y="1316657"/>
                    </a:lnTo>
                    <a:lnTo>
                      <a:pt x="1988583" y="1309187"/>
                    </a:lnTo>
                    <a:close/>
                    <a:moveTo>
                      <a:pt x="992036" y="1963517"/>
                    </a:moveTo>
                    <a:lnTo>
                      <a:pt x="1006629" y="1968061"/>
                    </a:lnTo>
                    <a:lnTo>
                      <a:pt x="932100" y="2246208"/>
                    </a:lnTo>
                    <a:lnTo>
                      <a:pt x="917308" y="2242405"/>
                    </a:lnTo>
                    <a:close/>
                    <a:moveTo>
                      <a:pt x="1995178" y="1195933"/>
                    </a:moveTo>
                    <a:lnTo>
                      <a:pt x="2281649" y="1195933"/>
                    </a:lnTo>
                    <a:lnTo>
                      <a:pt x="2282034" y="1203569"/>
                    </a:lnTo>
                    <a:lnTo>
                      <a:pt x="2281649" y="1211206"/>
                    </a:lnTo>
                    <a:lnTo>
                      <a:pt x="1995745" y="1211206"/>
                    </a:lnTo>
                    <a:close/>
                    <a:moveTo>
                      <a:pt x="1984731" y="1095284"/>
                    </a:moveTo>
                    <a:lnTo>
                      <a:pt x="2405186" y="1041144"/>
                    </a:lnTo>
                    <a:lnTo>
                      <a:pt x="2407137" y="1056290"/>
                    </a:lnTo>
                    <a:lnTo>
                      <a:pt x="1987080" y="1110379"/>
                    </a:lnTo>
                    <a:close/>
                    <a:moveTo>
                      <a:pt x="892672" y="1928335"/>
                    </a:moveTo>
                    <a:lnTo>
                      <a:pt x="906611" y="1934590"/>
                    </a:lnTo>
                    <a:lnTo>
                      <a:pt x="743425" y="2325414"/>
                    </a:lnTo>
                    <a:lnTo>
                      <a:pt x="729331" y="2319529"/>
                    </a:lnTo>
                    <a:close/>
                    <a:moveTo>
                      <a:pt x="802416" y="1883113"/>
                    </a:moveTo>
                    <a:lnTo>
                      <a:pt x="815877" y="1890344"/>
                    </a:lnTo>
                    <a:lnTo>
                      <a:pt x="671279" y="2140796"/>
                    </a:lnTo>
                    <a:lnTo>
                      <a:pt x="658223" y="2132863"/>
                    </a:lnTo>
                    <a:close/>
                    <a:moveTo>
                      <a:pt x="1966260" y="991301"/>
                    </a:moveTo>
                    <a:lnTo>
                      <a:pt x="2242405" y="917309"/>
                    </a:lnTo>
                    <a:lnTo>
                      <a:pt x="2246208" y="932101"/>
                    </a:lnTo>
                    <a:lnTo>
                      <a:pt x="1969840" y="1006153"/>
                    </a:lnTo>
                    <a:close/>
                    <a:moveTo>
                      <a:pt x="1932557" y="895779"/>
                    </a:moveTo>
                    <a:lnTo>
                      <a:pt x="2322203" y="735676"/>
                    </a:lnTo>
                    <a:lnTo>
                      <a:pt x="2328008" y="749803"/>
                    </a:lnTo>
                    <a:lnTo>
                      <a:pt x="1938504" y="909846"/>
                    </a:lnTo>
                    <a:close/>
                    <a:moveTo>
                      <a:pt x="714051" y="1825286"/>
                    </a:moveTo>
                    <a:lnTo>
                      <a:pt x="726047" y="1834740"/>
                    </a:lnTo>
                    <a:lnTo>
                      <a:pt x="468748" y="2168094"/>
                    </a:lnTo>
                    <a:lnTo>
                      <a:pt x="456659" y="2158762"/>
                    </a:lnTo>
                    <a:close/>
                    <a:moveTo>
                      <a:pt x="638245" y="1758093"/>
                    </a:moveTo>
                    <a:lnTo>
                      <a:pt x="644611" y="1765080"/>
                    </a:lnTo>
                    <a:lnTo>
                      <a:pt x="649147" y="1768790"/>
                    </a:lnTo>
                    <a:lnTo>
                      <a:pt x="446636" y="1971302"/>
                    </a:lnTo>
                    <a:lnTo>
                      <a:pt x="440978" y="1966159"/>
                    </a:lnTo>
                    <a:lnTo>
                      <a:pt x="435836" y="1960502"/>
                    </a:lnTo>
                    <a:close/>
                    <a:moveTo>
                      <a:pt x="1884928" y="801368"/>
                    </a:moveTo>
                    <a:lnTo>
                      <a:pt x="2132863" y="658223"/>
                    </a:lnTo>
                    <a:lnTo>
                      <a:pt x="2140794" y="671279"/>
                    </a:lnTo>
                    <a:lnTo>
                      <a:pt x="1892773" y="814474"/>
                    </a:lnTo>
                    <a:close/>
                    <a:moveTo>
                      <a:pt x="1828403" y="717325"/>
                    </a:moveTo>
                    <a:lnTo>
                      <a:pt x="2162987" y="462095"/>
                    </a:lnTo>
                    <a:lnTo>
                      <a:pt x="2172250" y="474239"/>
                    </a:lnTo>
                    <a:lnTo>
                      <a:pt x="1837666" y="729468"/>
                    </a:lnTo>
                    <a:lnTo>
                      <a:pt x="1833340" y="723163"/>
                    </a:lnTo>
                    <a:close/>
                    <a:moveTo>
                      <a:pt x="234886" y="1932900"/>
                    </a:moveTo>
                    <a:lnTo>
                      <a:pt x="569471" y="1677670"/>
                    </a:lnTo>
                    <a:lnTo>
                      <a:pt x="573796" y="1683975"/>
                    </a:lnTo>
                    <a:lnTo>
                      <a:pt x="578735" y="1689813"/>
                    </a:lnTo>
                    <a:lnTo>
                      <a:pt x="244150" y="1945043"/>
                    </a:lnTo>
                    <a:close/>
                    <a:moveTo>
                      <a:pt x="266342" y="1735860"/>
                    </a:moveTo>
                    <a:lnTo>
                      <a:pt x="514363" y="1592665"/>
                    </a:lnTo>
                    <a:lnTo>
                      <a:pt x="522208" y="1605770"/>
                    </a:lnTo>
                    <a:lnTo>
                      <a:pt x="274274" y="1748916"/>
                    </a:lnTo>
                    <a:close/>
                    <a:moveTo>
                      <a:pt x="1960501" y="435837"/>
                    </a:moveTo>
                    <a:lnTo>
                      <a:pt x="1966159" y="440979"/>
                    </a:lnTo>
                    <a:lnTo>
                      <a:pt x="1971301" y="446637"/>
                    </a:lnTo>
                    <a:lnTo>
                      <a:pt x="1768891" y="649046"/>
                    </a:lnTo>
                    <a:lnTo>
                      <a:pt x="1762525" y="642058"/>
                    </a:lnTo>
                    <a:lnTo>
                      <a:pt x="1757990" y="638348"/>
                    </a:lnTo>
                    <a:close/>
                    <a:moveTo>
                      <a:pt x="1938389" y="239045"/>
                    </a:moveTo>
                    <a:lnTo>
                      <a:pt x="1950479" y="248377"/>
                    </a:lnTo>
                    <a:lnTo>
                      <a:pt x="1693086" y="581852"/>
                    </a:lnTo>
                    <a:lnTo>
                      <a:pt x="1681090" y="572398"/>
                    </a:lnTo>
                    <a:close/>
                    <a:moveTo>
                      <a:pt x="79129" y="1657336"/>
                    </a:moveTo>
                    <a:lnTo>
                      <a:pt x="468633" y="1497292"/>
                    </a:lnTo>
                    <a:lnTo>
                      <a:pt x="474580" y="1511360"/>
                    </a:lnTo>
                    <a:lnTo>
                      <a:pt x="84934" y="1671462"/>
                    </a:lnTo>
                    <a:close/>
                    <a:moveTo>
                      <a:pt x="160929" y="1475039"/>
                    </a:moveTo>
                    <a:lnTo>
                      <a:pt x="437296" y="1400986"/>
                    </a:lnTo>
                    <a:lnTo>
                      <a:pt x="440876" y="1415837"/>
                    </a:lnTo>
                    <a:lnTo>
                      <a:pt x="164732" y="1489830"/>
                    </a:lnTo>
                    <a:close/>
                    <a:moveTo>
                      <a:pt x="1735859" y="266344"/>
                    </a:moveTo>
                    <a:lnTo>
                      <a:pt x="1748915" y="274276"/>
                    </a:lnTo>
                    <a:lnTo>
                      <a:pt x="1604721" y="524026"/>
                    </a:lnTo>
                    <a:lnTo>
                      <a:pt x="1591261" y="516794"/>
                    </a:lnTo>
                    <a:close/>
                    <a:moveTo>
                      <a:pt x="1663713" y="81725"/>
                    </a:moveTo>
                    <a:lnTo>
                      <a:pt x="1677806" y="87609"/>
                    </a:lnTo>
                    <a:lnTo>
                      <a:pt x="1514465" y="478804"/>
                    </a:lnTo>
                    <a:lnTo>
                      <a:pt x="1500526" y="472548"/>
                    </a:lnTo>
                    <a:close/>
                    <a:moveTo>
                      <a:pt x="0" y="1350847"/>
                    </a:moveTo>
                    <a:lnTo>
                      <a:pt x="420056" y="1296759"/>
                    </a:lnTo>
                    <a:lnTo>
                      <a:pt x="422405" y="1311854"/>
                    </a:lnTo>
                    <a:lnTo>
                      <a:pt x="1951" y="1365994"/>
                    </a:lnTo>
                    <a:close/>
                    <a:moveTo>
                      <a:pt x="125488" y="1195933"/>
                    </a:moveTo>
                    <a:lnTo>
                      <a:pt x="411391" y="1195933"/>
                    </a:lnTo>
                    <a:lnTo>
                      <a:pt x="411958" y="1211206"/>
                    </a:lnTo>
                    <a:lnTo>
                      <a:pt x="125488" y="1211206"/>
                    </a:lnTo>
                    <a:lnTo>
                      <a:pt x="125102" y="1203569"/>
                    </a:lnTo>
                    <a:close/>
                    <a:moveTo>
                      <a:pt x="1475037" y="160931"/>
                    </a:moveTo>
                    <a:lnTo>
                      <a:pt x="1489829" y="164734"/>
                    </a:lnTo>
                    <a:lnTo>
                      <a:pt x="1415102" y="443621"/>
                    </a:lnTo>
                    <a:lnTo>
                      <a:pt x="1400508" y="439077"/>
                    </a:lnTo>
                    <a:close/>
                    <a:moveTo>
                      <a:pt x="164732" y="917309"/>
                    </a:moveTo>
                    <a:lnTo>
                      <a:pt x="443620" y="992037"/>
                    </a:lnTo>
                    <a:lnTo>
                      <a:pt x="439076" y="1006630"/>
                    </a:lnTo>
                    <a:lnTo>
                      <a:pt x="160929" y="932101"/>
                    </a:lnTo>
                    <a:close/>
                    <a:moveTo>
                      <a:pt x="1195932" y="125490"/>
                    </a:moveTo>
                    <a:lnTo>
                      <a:pt x="1203568" y="125104"/>
                    </a:lnTo>
                    <a:lnTo>
                      <a:pt x="1211205" y="125490"/>
                    </a:lnTo>
                    <a:lnTo>
                      <a:pt x="1211205" y="411392"/>
                    </a:lnTo>
                    <a:lnTo>
                      <a:pt x="1195932" y="411959"/>
                    </a:lnTo>
                    <a:close/>
                    <a:moveTo>
                      <a:pt x="1357679" y="856"/>
                    </a:moveTo>
                    <a:lnTo>
                      <a:pt x="1372816" y="2893"/>
                    </a:lnTo>
                    <a:lnTo>
                      <a:pt x="1316657" y="420298"/>
                    </a:lnTo>
                    <a:lnTo>
                      <a:pt x="1309186" y="418554"/>
                    </a:lnTo>
                    <a:lnTo>
                      <a:pt x="1301520" y="418261"/>
                    </a:lnTo>
                    <a:close/>
                    <a:moveTo>
                      <a:pt x="2893" y="1034322"/>
                    </a:moveTo>
                    <a:lnTo>
                      <a:pt x="420297" y="1090480"/>
                    </a:lnTo>
                    <a:lnTo>
                      <a:pt x="418554" y="1097951"/>
                    </a:lnTo>
                    <a:lnTo>
                      <a:pt x="418261" y="1105616"/>
                    </a:lnTo>
                    <a:lnTo>
                      <a:pt x="855" y="1049458"/>
                    </a:lnTo>
                    <a:close/>
                    <a:moveTo>
                      <a:pt x="274274" y="658223"/>
                    </a:moveTo>
                    <a:lnTo>
                      <a:pt x="524025" y="802416"/>
                    </a:lnTo>
                    <a:lnTo>
                      <a:pt x="516793" y="815877"/>
                    </a:lnTo>
                    <a:lnTo>
                      <a:pt x="266342" y="671279"/>
                    </a:lnTo>
                    <a:close/>
                    <a:moveTo>
                      <a:pt x="917308" y="164734"/>
                    </a:moveTo>
                    <a:lnTo>
                      <a:pt x="932100" y="160930"/>
                    </a:lnTo>
                    <a:lnTo>
                      <a:pt x="1006152" y="437297"/>
                    </a:lnTo>
                    <a:lnTo>
                      <a:pt x="991300" y="440877"/>
                    </a:lnTo>
                    <a:close/>
                    <a:moveTo>
                      <a:pt x="1041143" y="1951"/>
                    </a:moveTo>
                    <a:lnTo>
                      <a:pt x="1056290" y="0"/>
                    </a:lnTo>
                    <a:lnTo>
                      <a:pt x="1110379" y="420056"/>
                    </a:lnTo>
                    <a:lnTo>
                      <a:pt x="1095283" y="422406"/>
                    </a:lnTo>
                    <a:close/>
                    <a:moveTo>
                      <a:pt x="87609" y="729331"/>
                    </a:moveTo>
                    <a:lnTo>
                      <a:pt x="478803" y="892672"/>
                    </a:lnTo>
                    <a:lnTo>
                      <a:pt x="472547" y="906611"/>
                    </a:lnTo>
                    <a:lnTo>
                      <a:pt x="81723" y="743424"/>
                    </a:lnTo>
                    <a:lnTo>
                      <a:pt x="84666" y="736377"/>
                    </a:lnTo>
                    <a:close/>
                    <a:moveTo>
                      <a:pt x="446636" y="435837"/>
                    </a:moveTo>
                    <a:lnTo>
                      <a:pt x="649045" y="638246"/>
                    </a:lnTo>
                    <a:lnTo>
                      <a:pt x="642057" y="644612"/>
                    </a:lnTo>
                    <a:lnTo>
                      <a:pt x="638347" y="649147"/>
                    </a:lnTo>
                    <a:lnTo>
                      <a:pt x="435836" y="446636"/>
                    </a:lnTo>
                    <a:lnTo>
                      <a:pt x="440978" y="440979"/>
                    </a:lnTo>
                    <a:close/>
                    <a:moveTo>
                      <a:pt x="658223" y="274275"/>
                    </a:moveTo>
                    <a:lnTo>
                      <a:pt x="671279" y="266343"/>
                    </a:lnTo>
                    <a:lnTo>
                      <a:pt x="814473" y="514363"/>
                    </a:lnTo>
                    <a:lnTo>
                      <a:pt x="801367" y="522209"/>
                    </a:lnTo>
                    <a:close/>
                    <a:moveTo>
                      <a:pt x="735676" y="84934"/>
                    </a:moveTo>
                    <a:lnTo>
                      <a:pt x="749802" y="79129"/>
                    </a:lnTo>
                    <a:lnTo>
                      <a:pt x="909846" y="468633"/>
                    </a:lnTo>
                    <a:lnTo>
                      <a:pt x="895778" y="474580"/>
                    </a:lnTo>
                    <a:close/>
                    <a:moveTo>
                      <a:pt x="248376" y="456659"/>
                    </a:moveTo>
                    <a:lnTo>
                      <a:pt x="581852" y="714051"/>
                    </a:lnTo>
                    <a:lnTo>
                      <a:pt x="572397" y="726047"/>
                    </a:lnTo>
                    <a:lnTo>
                      <a:pt x="239044" y="468748"/>
                    </a:lnTo>
                    <a:lnTo>
                      <a:pt x="243710" y="462704"/>
                    </a:lnTo>
                    <a:close/>
                    <a:moveTo>
                      <a:pt x="462094" y="244150"/>
                    </a:moveTo>
                    <a:lnTo>
                      <a:pt x="474238" y="234887"/>
                    </a:lnTo>
                    <a:lnTo>
                      <a:pt x="729468" y="569472"/>
                    </a:lnTo>
                    <a:lnTo>
                      <a:pt x="723162" y="573797"/>
                    </a:lnTo>
                    <a:lnTo>
                      <a:pt x="717325" y="578735"/>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a:cs typeface="+mn-ea"/>
                  <a:sym typeface="+mn-lt"/>
                </a:endParaRPr>
              </a:p>
            </p:txBody>
          </p:sp>
        </p:grpSp>
        <p:grpSp>
          <p:nvGrpSpPr>
            <p:cNvPr id="7" name="组合 6">
              <a:extLst>
                <a:ext uri="{FF2B5EF4-FFF2-40B4-BE49-F238E27FC236}">
                  <a16:creationId xmlns:a16="http://schemas.microsoft.com/office/drawing/2014/main" xmlns="" id="{72F76703-AEA8-4CFE-81DD-211AC4BD18C6}"/>
                </a:ext>
              </a:extLst>
            </p:cNvPr>
            <p:cNvGrpSpPr/>
            <p:nvPr/>
          </p:nvGrpSpPr>
          <p:grpSpPr bwMode="auto">
            <a:xfrm>
              <a:off x="993706" y="242536"/>
              <a:ext cx="3403198" cy="428103"/>
              <a:chOff x="6959303" y="1819501"/>
              <a:chExt cx="2714599" cy="337063"/>
            </a:xfrm>
          </p:grpSpPr>
          <p:sp>
            <p:nvSpPr>
              <p:cNvPr id="8" name="单圆角矩形 14">
                <a:extLst>
                  <a:ext uri="{FF2B5EF4-FFF2-40B4-BE49-F238E27FC236}">
                    <a16:creationId xmlns:a16="http://schemas.microsoft.com/office/drawing/2014/main" xmlns="" id="{3E7D1CAA-B4A6-42D5-9E62-F885FC55FA55}"/>
                  </a:ext>
                </a:extLst>
              </p:cNvPr>
              <p:cNvSpPr/>
              <p:nvPr/>
            </p:nvSpPr>
            <p:spPr>
              <a:xfrm>
                <a:off x="6959303" y="1819501"/>
                <a:ext cx="2714599" cy="337063"/>
              </a:xfrm>
              <a:prstGeom prst="round1Rect">
                <a:avLst/>
              </a:prstGeom>
              <a:noFill/>
              <a:ln w="19050" cap="flat" cmpd="sng" algn="ctr">
                <a:solidFill>
                  <a:schemeClr val="tx1">
                    <a:lumMod val="95000"/>
                    <a:lumOff val="5000"/>
                  </a:schemeClr>
                </a:solidFill>
                <a:prstDash val="solid"/>
              </a:ln>
              <a:effectLst/>
              <a:extLst>
                <a:ext uri="{909E8E84-426E-40DD-AFC4-6F175D3DCCD1}">
                  <a14:hiddenFill xmlns:a14="http://schemas.microsoft.com/office/drawing/2010/main">
                    <a:solidFill>
                      <a:schemeClr val="bg1"/>
                    </a:solidFill>
                  </a14:hiddenFill>
                </a:ext>
              </a:extLst>
            </p:spPr>
            <p:txBody>
              <a:bodyPr anchor="ctr"/>
              <a:lstStyle/>
              <a:p>
                <a:pPr algn="ctr" defTabSz="913765">
                  <a:defRPr/>
                </a:pPr>
                <a:endParaRPr lang="zh-CN" altLang="en-US" sz="4000" b="1" kern="0" dirty="0">
                  <a:solidFill>
                    <a:srgbClr val="C00000"/>
                  </a:solidFill>
                  <a:cs typeface="+mn-ea"/>
                  <a:sym typeface="+mn-lt"/>
                </a:endParaRPr>
              </a:p>
            </p:txBody>
          </p:sp>
          <p:sp>
            <p:nvSpPr>
              <p:cNvPr id="9" name="TextBox 49">
                <a:extLst>
                  <a:ext uri="{FF2B5EF4-FFF2-40B4-BE49-F238E27FC236}">
                    <a16:creationId xmlns:a16="http://schemas.microsoft.com/office/drawing/2014/main" xmlns="" id="{0B284964-3808-446D-BEEE-56E266DC4CA0}"/>
                  </a:ext>
                </a:extLst>
              </p:cNvPr>
              <p:cNvSpPr txBox="1">
                <a:spLocks noChangeArrowheads="1"/>
              </p:cNvSpPr>
              <p:nvPr/>
            </p:nvSpPr>
            <p:spPr bwMode="auto">
              <a:xfrm>
                <a:off x="7245476" y="1854172"/>
                <a:ext cx="2125808" cy="290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defTabSz="1218565" fontAlgn="base">
                  <a:spcAft>
                    <a:spcPct val="0"/>
                  </a:spcAft>
                  <a:defRPr/>
                </a:pPr>
                <a:r>
                  <a:rPr lang="zh-CN" altLang="en-US" b="1" kern="300" dirty="0">
                    <a:solidFill>
                      <a:srgbClr val="C00000"/>
                    </a:solidFill>
                    <a:latin typeface="+mn-lt"/>
                    <a:ea typeface="+mn-ea"/>
                    <a:cs typeface="+mn-ea"/>
                    <a:sym typeface="+mn-lt"/>
                  </a:rPr>
                  <a:t>雷锋精神的时代内涵</a:t>
                </a:r>
              </a:p>
            </p:txBody>
          </p:sp>
        </p:grpSp>
      </p:grpSp>
      <p:sp>
        <p:nvSpPr>
          <p:cNvPr id="12" name="矩形 11">
            <a:extLst>
              <a:ext uri="{FF2B5EF4-FFF2-40B4-BE49-F238E27FC236}">
                <a16:creationId xmlns:a16="http://schemas.microsoft.com/office/drawing/2014/main" xmlns="" id="{B97A2E51-6E5E-4481-8322-443034F0B0A2}"/>
              </a:ext>
            </a:extLst>
          </p:cNvPr>
          <p:cNvSpPr/>
          <p:nvPr/>
        </p:nvSpPr>
        <p:spPr>
          <a:xfrm>
            <a:off x="1569493" y="3512967"/>
            <a:ext cx="9351237" cy="2354485"/>
          </a:xfrm>
          <a:prstGeom prst="rect">
            <a:avLst/>
          </a:prstGeom>
        </p:spPr>
        <p:txBody>
          <a:bodyPr wrap="square" lIns="91435" tIns="45717" rIns="91435" bIns="45717">
            <a:spAutoFit/>
          </a:bodyPr>
          <a:lstStyle/>
          <a:p>
            <a:pPr indent="0">
              <a:lnSpc>
                <a:spcPct val="150000"/>
              </a:lnSpc>
              <a:buFont typeface="+mj-ea"/>
              <a:buNone/>
            </a:pPr>
            <a:r>
              <a:rPr lang="zh-CN" altLang="zh-CN" sz="1400" b="1" dirty="0">
                <a:cs typeface="+mn-ea"/>
                <a:sym typeface="+mn-lt"/>
              </a:rPr>
              <a:t>雷锋精神的产生有其特殊的历史政治背景。雷锋生活的年代是国民经济和社会发展极端困顿、集体主义价值观被强烈推崇、人们的思想观念非常单纯、利益需求非常趋同的时代。正是这样的时代，孕育出了以</a:t>
            </a:r>
            <a:r>
              <a:rPr lang="en-US" altLang="zh-CN" sz="1400" b="1" dirty="0">
                <a:cs typeface="+mn-ea"/>
                <a:sym typeface="+mn-lt"/>
              </a:rPr>
              <a:t>“</a:t>
            </a:r>
            <a:r>
              <a:rPr lang="zh-CN" altLang="zh-CN" sz="1400" b="1" dirty="0">
                <a:cs typeface="+mn-ea"/>
                <a:sym typeface="+mn-lt"/>
              </a:rPr>
              <a:t>心里永远装着别人，唯独没有他自己</a:t>
            </a:r>
            <a:r>
              <a:rPr lang="en-US" altLang="zh-CN" sz="1400" b="1" dirty="0">
                <a:cs typeface="+mn-ea"/>
                <a:sym typeface="+mn-lt"/>
              </a:rPr>
              <a:t>”</a:t>
            </a:r>
            <a:r>
              <a:rPr lang="zh-CN" altLang="zh-CN" sz="1400" b="1" dirty="0">
                <a:cs typeface="+mn-ea"/>
                <a:sym typeface="+mn-lt"/>
              </a:rPr>
              <a:t>为核心理念支撑的雷锋精神。那么，在改革开放深入推进、市场经济快速发展、物质生活日益丰富、价值取向趋于多元的今天，雷锋精神是否过时了呢？答案是否定的。雷锋精神永远不会过时，因为它与中华民族的传统美德和伟大的民族精神是联系在一起的。同时，雷锋精神应该具有与时俱进的品质，应该保持其实质与内核不变的情况下，使其内容和形式体现时代性、把握规律性、富于创造性、具有实效性。也就是说，要实现雷锋精神的时代化，使雷锋精神的内涵体系在新的历史条件下不断得到丰富和升华。</a:t>
            </a:r>
            <a:endParaRPr lang="zh-CN" altLang="en-US" sz="1400" b="1" dirty="0">
              <a:solidFill>
                <a:srgbClr val="4E0000"/>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arn(inVertical)">
                                      <p:cBhvr>
                                        <p:cTn id="11" dur="500"/>
                                        <p:tgtEl>
                                          <p:spTgt spid="1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3" grpId="0" bldLvl="0" animBg="1"/>
      <p:bldP spid="16"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矩形 7"/>
          <p:cNvSpPr/>
          <p:nvPr/>
        </p:nvSpPr>
        <p:spPr>
          <a:xfrm>
            <a:off x="1912745" y="2689407"/>
            <a:ext cx="9367407" cy="923324"/>
          </a:xfrm>
          <a:prstGeom prst="rect">
            <a:avLst/>
          </a:prstGeom>
          <a:ln>
            <a:solidFill>
              <a:srgbClr val="C00000"/>
            </a:solidFill>
          </a:ln>
        </p:spPr>
        <p:txBody>
          <a:bodyPr wrap="square" lIns="91435" tIns="45717" rIns="91435" bIns="45717">
            <a:spAutoFit/>
          </a:bodyPr>
          <a:lstStyle/>
          <a:p>
            <a:pPr marL="285750" indent="-285750">
              <a:lnSpc>
                <a:spcPct val="150000"/>
              </a:lnSpc>
              <a:buFont typeface="Wingdings" panose="05000000000000000000" pitchFamily="2" charset="2"/>
              <a:buChar char="n"/>
            </a:pPr>
            <a:r>
              <a:rPr lang="zh-CN" altLang="zh-CN" sz="1200" b="1" dirty="0">
                <a:cs typeface="+mn-ea"/>
                <a:sym typeface="+mn-lt"/>
              </a:rPr>
              <a:t>发扬忠于职守的敬业精神。雷锋说：</a:t>
            </a:r>
            <a:r>
              <a:rPr lang="en-US" altLang="zh-CN" sz="1200" b="1" dirty="0">
                <a:cs typeface="+mn-ea"/>
                <a:sym typeface="+mn-lt"/>
              </a:rPr>
              <a:t>“</a:t>
            </a:r>
            <a:r>
              <a:rPr lang="zh-CN" altLang="zh-CN" sz="1200" b="1" dirty="0">
                <a:cs typeface="+mn-ea"/>
                <a:sym typeface="+mn-lt"/>
              </a:rPr>
              <a:t>一个人的作用，对于革命事业来说，就如一架机器上的一颗螺丝钉，螺丝钉虽小，其作用是不可估量的。我愿永远做一个螺丝钉。</a:t>
            </a:r>
            <a:r>
              <a:rPr lang="en-US" altLang="zh-CN" sz="1200" b="1" dirty="0">
                <a:cs typeface="+mn-ea"/>
                <a:sym typeface="+mn-lt"/>
              </a:rPr>
              <a:t>”</a:t>
            </a:r>
            <a:r>
              <a:rPr lang="zh-CN" altLang="zh-CN" sz="1200" b="1" dirty="0">
                <a:cs typeface="+mn-ea"/>
                <a:sym typeface="+mn-lt"/>
              </a:rPr>
              <a:t>不怕苦、不怕累，干一行、爱一行、钻一行的</a:t>
            </a:r>
            <a:r>
              <a:rPr lang="en-US" altLang="zh-CN" sz="1200" b="1" dirty="0">
                <a:cs typeface="+mn-ea"/>
                <a:sym typeface="+mn-lt"/>
              </a:rPr>
              <a:t>“</a:t>
            </a:r>
            <a:r>
              <a:rPr lang="zh-CN" altLang="zh-CN" sz="1200" b="1" dirty="0">
                <a:cs typeface="+mn-ea"/>
                <a:sym typeface="+mn-lt"/>
              </a:rPr>
              <a:t>螺丝钉精神</a:t>
            </a:r>
            <a:r>
              <a:rPr lang="en-US" altLang="zh-CN" sz="1200" b="1" dirty="0">
                <a:cs typeface="+mn-ea"/>
                <a:sym typeface="+mn-lt"/>
              </a:rPr>
              <a:t>”</a:t>
            </a:r>
            <a:r>
              <a:rPr lang="zh-CN" altLang="zh-CN" sz="1200" b="1" dirty="0">
                <a:cs typeface="+mn-ea"/>
                <a:sym typeface="+mn-lt"/>
              </a:rPr>
              <a:t>，是雷锋精神在事业上的具体体现。其核心是服从组织分配，热爱本职工作，忠于职守，敬业奉献。</a:t>
            </a:r>
            <a:endParaRPr lang="zh-CN" altLang="en-US" sz="1200" b="1" dirty="0">
              <a:solidFill>
                <a:srgbClr val="4E0000"/>
              </a:solidFill>
              <a:cs typeface="+mn-ea"/>
              <a:sym typeface="+mn-lt"/>
            </a:endParaRPr>
          </a:p>
        </p:txBody>
      </p:sp>
      <p:sp>
        <p:nvSpPr>
          <p:cNvPr id="13" name="矩形: 圆角 1"/>
          <p:cNvSpPr/>
          <p:nvPr/>
        </p:nvSpPr>
        <p:spPr>
          <a:xfrm>
            <a:off x="954908" y="2689407"/>
            <a:ext cx="721200" cy="2869660"/>
          </a:xfrm>
          <a:prstGeom prst="roundRect">
            <a:avLst>
              <a:gd name="adj" fmla="val 7002"/>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effectLst>
                <a:outerShdw blurRad="50800" dist="38100" dir="2700000" algn="tl" rotWithShape="0">
                  <a:prstClr val="black">
                    <a:alpha val="40000"/>
                  </a:prstClr>
                </a:outerShdw>
              </a:effectLst>
              <a:cs typeface="+mn-ea"/>
              <a:sym typeface="+mn-lt"/>
            </a:endParaRPr>
          </a:p>
        </p:txBody>
      </p:sp>
      <p:sp>
        <p:nvSpPr>
          <p:cNvPr id="15" name="文本框 14"/>
          <p:cNvSpPr txBox="1"/>
          <p:nvPr/>
        </p:nvSpPr>
        <p:spPr>
          <a:xfrm>
            <a:off x="976954" y="2787828"/>
            <a:ext cx="677108" cy="2672818"/>
          </a:xfrm>
          <a:prstGeom prst="rect">
            <a:avLst/>
          </a:prstGeom>
          <a:noFill/>
        </p:spPr>
        <p:txBody>
          <a:bodyPr vert="eaVert" wrap="square" rtlCol="0">
            <a:spAutoFit/>
          </a:bodyPr>
          <a:lstStyle>
            <a:defPPr>
              <a:defRPr lang="zh-CN"/>
            </a:defPPr>
            <a:lvl1pPr>
              <a:defRPr sz="3200" b="1">
                <a:gradFill>
                  <a:gsLst>
                    <a:gs pos="0">
                      <a:srgbClr val="FF3300"/>
                    </a:gs>
                    <a:gs pos="87000">
                      <a:srgbClr val="C00000"/>
                    </a:gs>
                    <a:gs pos="100000">
                      <a:srgbClr val="FF3300"/>
                    </a:gs>
                  </a:gsLst>
                  <a:lin ang="5400000" scaled="0"/>
                </a:gradFill>
                <a:latin typeface="微软雅黑" panose="020B0503020204020204" pitchFamily="82" charset="2"/>
                <a:ea typeface="微软雅黑" panose="020B0503020204020204" pitchFamily="82" charset="2"/>
              </a:defRPr>
            </a:lvl1pPr>
          </a:lstStyle>
          <a:p>
            <a:pPr algn="dist"/>
            <a:r>
              <a:rPr lang="zh-CN" altLang="en-US" dirty="0">
                <a:solidFill>
                  <a:schemeClr val="bg1"/>
                </a:solidFill>
                <a:effectLst>
                  <a:outerShdw blurRad="38100" dist="38100" dir="2700000" algn="tl">
                    <a:srgbClr val="000000">
                      <a:alpha val="43137"/>
                    </a:srgbClr>
                  </a:outerShdw>
                </a:effectLst>
                <a:latin typeface="+mn-lt"/>
                <a:ea typeface="+mn-ea"/>
                <a:cs typeface="+mn-ea"/>
                <a:sym typeface="+mn-lt"/>
              </a:rPr>
              <a:t>工作向上</a:t>
            </a:r>
            <a:endParaRPr lang="en-US" dirty="0">
              <a:solidFill>
                <a:schemeClr val="bg1"/>
              </a:solidFill>
              <a:effectLst>
                <a:outerShdw blurRad="38100" dist="38100" dir="2700000" algn="tl">
                  <a:srgbClr val="000000">
                    <a:alpha val="43137"/>
                  </a:srgbClr>
                </a:outerShdw>
              </a:effectLst>
              <a:latin typeface="+mn-lt"/>
              <a:ea typeface="+mn-ea"/>
              <a:cs typeface="+mn-ea"/>
              <a:sym typeface="+mn-lt"/>
            </a:endParaRPr>
          </a:p>
        </p:txBody>
      </p:sp>
      <p:sp>
        <p:nvSpPr>
          <p:cNvPr id="5" name="文本框 4">
            <a:extLst>
              <a:ext uri="{FF2B5EF4-FFF2-40B4-BE49-F238E27FC236}">
                <a16:creationId xmlns:a16="http://schemas.microsoft.com/office/drawing/2014/main" xmlns="" id="{588906E6-DA41-49B0-BBA9-C774537C7761}"/>
              </a:ext>
            </a:extLst>
          </p:cNvPr>
          <p:cNvSpPr txBox="1"/>
          <p:nvPr/>
        </p:nvSpPr>
        <p:spPr>
          <a:xfrm>
            <a:off x="1964853" y="1633394"/>
            <a:ext cx="6578220" cy="830997"/>
          </a:xfrm>
          <a:prstGeom prst="rect">
            <a:avLst/>
          </a:prstGeom>
          <a:noFill/>
        </p:spPr>
        <p:txBody>
          <a:bodyPr wrap="square" rtlCol="0">
            <a:spAutoFit/>
          </a:bodyPr>
          <a:lstStyle>
            <a:defPPr>
              <a:defRPr lang="zh-CN"/>
            </a:defPPr>
            <a:lvl1pPr>
              <a:defRPr sz="3200" b="1">
                <a:gradFill>
                  <a:gsLst>
                    <a:gs pos="0">
                      <a:srgbClr val="FF3300"/>
                    </a:gs>
                    <a:gs pos="87000">
                      <a:srgbClr val="C00000"/>
                    </a:gs>
                    <a:gs pos="100000">
                      <a:srgbClr val="FF3300"/>
                    </a:gs>
                  </a:gsLst>
                  <a:lin ang="5400000" scaled="0"/>
                </a:gradFill>
                <a:latin typeface="微软雅黑" panose="020B0503020204020204" pitchFamily="82" charset="2"/>
                <a:ea typeface="微软雅黑" panose="020B0503020204020204" pitchFamily="82" charset="2"/>
              </a:defRPr>
            </a:lvl1pPr>
          </a:lstStyle>
          <a:p>
            <a:r>
              <a:rPr lang="zh-CN" altLang="zh-CN" sz="2400" dirty="0">
                <a:solidFill>
                  <a:srgbClr val="C00000"/>
                </a:solidFill>
                <a:latin typeface="+mn-lt"/>
                <a:ea typeface="+mn-ea"/>
                <a:cs typeface="+mn-ea"/>
                <a:sym typeface="+mn-lt"/>
              </a:rPr>
              <a:t>雷锋精神的时代内涵，归结起来，可以表述为两个字：</a:t>
            </a:r>
            <a:r>
              <a:rPr lang="en-US" altLang="zh-CN" sz="2400" dirty="0">
                <a:solidFill>
                  <a:srgbClr val="C00000"/>
                </a:solidFill>
                <a:latin typeface="+mn-lt"/>
                <a:ea typeface="+mn-ea"/>
                <a:cs typeface="+mn-ea"/>
                <a:sym typeface="+mn-lt"/>
              </a:rPr>
              <a:t>“</a:t>
            </a:r>
            <a:r>
              <a:rPr lang="zh-CN" altLang="zh-CN" sz="2400" dirty="0">
                <a:solidFill>
                  <a:srgbClr val="C00000"/>
                </a:solidFill>
                <a:latin typeface="+mn-lt"/>
                <a:ea typeface="+mn-ea"/>
                <a:cs typeface="+mn-ea"/>
                <a:sym typeface="+mn-lt"/>
              </a:rPr>
              <a:t>上</a:t>
            </a:r>
            <a:r>
              <a:rPr lang="en-US" altLang="zh-CN" sz="2400" dirty="0">
                <a:solidFill>
                  <a:srgbClr val="C00000"/>
                </a:solidFill>
                <a:latin typeface="+mn-lt"/>
                <a:ea typeface="+mn-ea"/>
                <a:cs typeface="+mn-ea"/>
                <a:sym typeface="+mn-lt"/>
              </a:rPr>
              <a:t>”</a:t>
            </a:r>
            <a:r>
              <a:rPr lang="zh-CN" altLang="zh-CN" sz="2400" dirty="0">
                <a:solidFill>
                  <a:srgbClr val="C00000"/>
                </a:solidFill>
                <a:latin typeface="+mn-lt"/>
                <a:ea typeface="+mn-ea"/>
                <a:cs typeface="+mn-ea"/>
                <a:sym typeface="+mn-lt"/>
              </a:rPr>
              <a:t>与</a:t>
            </a:r>
            <a:r>
              <a:rPr lang="en-US" altLang="zh-CN" sz="2400" dirty="0">
                <a:solidFill>
                  <a:srgbClr val="C00000"/>
                </a:solidFill>
                <a:latin typeface="+mn-lt"/>
                <a:ea typeface="+mn-ea"/>
                <a:cs typeface="+mn-ea"/>
                <a:sym typeface="+mn-lt"/>
              </a:rPr>
              <a:t>“</a:t>
            </a:r>
            <a:r>
              <a:rPr lang="zh-CN" altLang="zh-CN" sz="2400" dirty="0">
                <a:solidFill>
                  <a:srgbClr val="C00000"/>
                </a:solidFill>
                <a:latin typeface="+mn-lt"/>
                <a:ea typeface="+mn-ea"/>
                <a:cs typeface="+mn-ea"/>
                <a:sym typeface="+mn-lt"/>
              </a:rPr>
              <a:t>善</a:t>
            </a:r>
            <a:r>
              <a:rPr lang="en-US" altLang="zh-CN" sz="2400" dirty="0">
                <a:solidFill>
                  <a:srgbClr val="C00000"/>
                </a:solidFill>
                <a:latin typeface="+mn-lt"/>
                <a:ea typeface="+mn-ea"/>
                <a:cs typeface="+mn-ea"/>
                <a:sym typeface="+mn-lt"/>
              </a:rPr>
              <a:t>”</a:t>
            </a:r>
            <a:r>
              <a:rPr lang="zh-CN" altLang="zh-CN" sz="2400" dirty="0">
                <a:solidFill>
                  <a:srgbClr val="C00000"/>
                </a:solidFill>
                <a:latin typeface="+mn-lt"/>
                <a:ea typeface="+mn-ea"/>
                <a:cs typeface="+mn-ea"/>
                <a:sym typeface="+mn-lt"/>
              </a:rPr>
              <a:t>。</a:t>
            </a:r>
            <a:endParaRPr lang="en-US" sz="2400" dirty="0">
              <a:solidFill>
                <a:srgbClr val="C00000"/>
              </a:solidFill>
              <a:latin typeface="+mn-lt"/>
              <a:ea typeface="+mn-ea"/>
              <a:cs typeface="+mn-ea"/>
              <a:sym typeface="+mn-lt"/>
            </a:endParaRPr>
          </a:p>
        </p:txBody>
      </p:sp>
      <p:sp>
        <p:nvSpPr>
          <p:cNvPr id="6" name="矩形: 圆角 1">
            <a:extLst>
              <a:ext uri="{FF2B5EF4-FFF2-40B4-BE49-F238E27FC236}">
                <a16:creationId xmlns:a16="http://schemas.microsoft.com/office/drawing/2014/main" xmlns="" id="{9CED6E64-9E62-49CB-B67C-A09348E9B99B}"/>
              </a:ext>
            </a:extLst>
          </p:cNvPr>
          <p:cNvSpPr/>
          <p:nvPr/>
        </p:nvSpPr>
        <p:spPr>
          <a:xfrm>
            <a:off x="954908" y="1674337"/>
            <a:ext cx="957837" cy="707293"/>
          </a:xfrm>
          <a:prstGeom prst="roundRect">
            <a:avLst>
              <a:gd name="adj" fmla="val 7002"/>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7" name="文本框 15">
            <a:extLst>
              <a:ext uri="{FF2B5EF4-FFF2-40B4-BE49-F238E27FC236}">
                <a16:creationId xmlns:a16="http://schemas.microsoft.com/office/drawing/2014/main" xmlns="" id="{AB7EECB8-C691-4B73-A4FD-E70E74E63175}"/>
              </a:ext>
            </a:extLst>
          </p:cNvPr>
          <p:cNvSpPr txBox="1"/>
          <p:nvPr/>
        </p:nvSpPr>
        <p:spPr>
          <a:xfrm>
            <a:off x="1104272" y="1763412"/>
            <a:ext cx="902811" cy="523220"/>
          </a:xfrm>
          <a:prstGeom prst="rect">
            <a:avLst/>
          </a:prstGeom>
          <a:noFill/>
        </p:spPr>
        <p:txBody>
          <a:bodyPr wrap="none" rtlCol="0">
            <a:spAutoFit/>
          </a:bodyPr>
          <a:lstStyle/>
          <a:p>
            <a:pPr algn="l"/>
            <a:r>
              <a:rPr lang="zh-CN" altLang="en-US" sz="2800" b="1" dirty="0">
                <a:solidFill>
                  <a:schemeClr val="bg1"/>
                </a:solidFill>
                <a:effectLst>
                  <a:outerShdw blurRad="38100" dist="38100" dir="2700000" algn="tl">
                    <a:srgbClr val="000000">
                      <a:alpha val="43137"/>
                    </a:srgbClr>
                  </a:outerShdw>
                </a:effectLst>
                <a:cs typeface="+mn-ea"/>
                <a:sym typeface="+mn-lt"/>
              </a:rPr>
              <a:t>一、</a:t>
            </a:r>
          </a:p>
        </p:txBody>
      </p:sp>
      <p:sp>
        <p:nvSpPr>
          <p:cNvPr id="9" name="矩形 8">
            <a:extLst>
              <a:ext uri="{FF2B5EF4-FFF2-40B4-BE49-F238E27FC236}">
                <a16:creationId xmlns:a16="http://schemas.microsoft.com/office/drawing/2014/main" xmlns="" id="{C4E0D7BA-0A8E-49B6-A4B6-44D637F063D1}"/>
              </a:ext>
            </a:extLst>
          </p:cNvPr>
          <p:cNvSpPr/>
          <p:nvPr/>
        </p:nvSpPr>
        <p:spPr>
          <a:xfrm>
            <a:off x="1912745" y="3751230"/>
            <a:ext cx="9367407" cy="923324"/>
          </a:xfrm>
          <a:prstGeom prst="rect">
            <a:avLst/>
          </a:prstGeom>
          <a:ln>
            <a:solidFill>
              <a:srgbClr val="C00000"/>
            </a:solidFill>
          </a:ln>
        </p:spPr>
        <p:txBody>
          <a:bodyPr wrap="square" lIns="91435" tIns="45717" rIns="91435" bIns="45717">
            <a:spAutoFit/>
          </a:bodyPr>
          <a:lstStyle/>
          <a:p>
            <a:pPr marL="285750" indent="-285750">
              <a:lnSpc>
                <a:spcPct val="150000"/>
              </a:lnSpc>
              <a:buFont typeface="Wingdings" panose="05000000000000000000" pitchFamily="2" charset="2"/>
              <a:buChar char="n"/>
            </a:pPr>
            <a:r>
              <a:rPr lang="zh-CN" altLang="zh-CN" sz="1200" b="1" dirty="0">
                <a:cs typeface="+mn-ea"/>
                <a:sym typeface="+mn-lt"/>
              </a:rPr>
              <a:t>从雷锋所处的历史环境来看，</a:t>
            </a:r>
            <a:r>
              <a:rPr lang="en-US" altLang="zh-CN" sz="1200" b="1" dirty="0">
                <a:cs typeface="+mn-ea"/>
                <a:sym typeface="+mn-lt"/>
              </a:rPr>
              <a:t>“</a:t>
            </a:r>
            <a:r>
              <a:rPr lang="zh-CN" altLang="zh-CN" sz="1200" b="1" dirty="0">
                <a:cs typeface="+mn-ea"/>
                <a:sym typeface="+mn-lt"/>
              </a:rPr>
              <a:t>螺丝钉精神</a:t>
            </a:r>
            <a:r>
              <a:rPr lang="en-US" altLang="zh-CN" sz="1200" b="1" dirty="0">
                <a:cs typeface="+mn-ea"/>
                <a:sym typeface="+mn-lt"/>
              </a:rPr>
              <a:t>”</a:t>
            </a:r>
            <a:r>
              <a:rPr lang="zh-CN" altLang="zh-CN" sz="1200" b="1" dirty="0">
                <a:cs typeface="+mn-ea"/>
                <a:sym typeface="+mn-lt"/>
              </a:rPr>
              <a:t>与当时计划经济体制下的人才资源配置方式存在某种相适应性，反映了个人意愿与国家需要的高度一致性，成为当时鼓励人们在平凡的岗位上埋头苦干、忘我工作的精神力量。如今在市场经济条件下，社会就业渠道更广泛，单位用人机制更灵活，个人自主选择性更强，但并不意味着带有服从性的</a:t>
            </a:r>
            <a:r>
              <a:rPr lang="en-US" altLang="zh-CN" sz="1200" b="1" dirty="0">
                <a:cs typeface="+mn-ea"/>
                <a:sym typeface="+mn-lt"/>
              </a:rPr>
              <a:t>“</a:t>
            </a:r>
            <a:r>
              <a:rPr lang="zh-CN" altLang="zh-CN" sz="1200" b="1" dirty="0">
                <a:cs typeface="+mn-ea"/>
                <a:sym typeface="+mn-lt"/>
              </a:rPr>
              <a:t>螺丝钉精神</a:t>
            </a:r>
            <a:r>
              <a:rPr lang="en-US" altLang="zh-CN" sz="1200" b="1" dirty="0">
                <a:cs typeface="+mn-ea"/>
                <a:sym typeface="+mn-lt"/>
              </a:rPr>
              <a:t>”</a:t>
            </a:r>
            <a:r>
              <a:rPr lang="zh-CN" altLang="zh-CN" sz="1200" b="1" dirty="0">
                <a:cs typeface="+mn-ea"/>
                <a:sym typeface="+mn-lt"/>
              </a:rPr>
              <a:t>已经过时。</a:t>
            </a:r>
            <a:endParaRPr lang="zh-CN" altLang="en-US" sz="1200" b="1" dirty="0">
              <a:solidFill>
                <a:srgbClr val="4E0000"/>
              </a:solidFill>
              <a:cs typeface="+mn-ea"/>
              <a:sym typeface="+mn-lt"/>
            </a:endParaRPr>
          </a:p>
        </p:txBody>
      </p:sp>
      <p:sp>
        <p:nvSpPr>
          <p:cNvPr id="10" name="矩形 9">
            <a:extLst>
              <a:ext uri="{FF2B5EF4-FFF2-40B4-BE49-F238E27FC236}">
                <a16:creationId xmlns:a16="http://schemas.microsoft.com/office/drawing/2014/main" xmlns="" id="{C5AB687C-48A9-4366-B412-2F9B188F3B97}"/>
              </a:ext>
            </a:extLst>
          </p:cNvPr>
          <p:cNvSpPr/>
          <p:nvPr/>
        </p:nvSpPr>
        <p:spPr>
          <a:xfrm>
            <a:off x="1912745" y="4877136"/>
            <a:ext cx="9367407" cy="923324"/>
          </a:xfrm>
          <a:prstGeom prst="rect">
            <a:avLst/>
          </a:prstGeom>
          <a:ln>
            <a:solidFill>
              <a:srgbClr val="C00000"/>
            </a:solidFill>
          </a:ln>
        </p:spPr>
        <p:txBody>
          <a:bodyPr wrap="square" lIns="91435" tIns="45717" rIns="91435" bIns="45717">
            <a:spAutoFit/>
          </a:bodyPr>
          <a:lstStyle/>
          <a:p>
            <a:pPr marL="285750" indent="-285750">
              <a:lnSpc>
                <a:spcPct val="150000"/>
              </a:lnSpc>
              <a:buFont typeface="Wingdings" panose="05000000000000000000" pitchFamily="2" charset="2"/>
              <a:buChar char="n"/>
            </a:pPr>
            <a:r>
              <a:rPr lang="zh-CN" altLang="zh-CN" sz="1200" b="1" dirty="0">
                <a:cs typeface="+mn-ea"/>
                <a:sym typeface="+mn-lt"/>
              </a:rPr>
              <a:t>今天的</a:t>
            </a:r>
            <a:r>
              <a:rPr lang="en-US" altLang="zh-CN" sz="1200" b="1" dirty="0">
                <a:cs typeface="+mn-ea"/>
                <a:sym typeface="+mn-lt"/>
              </a:rPr>
              <a:t>“</a:t>
            </a:r>
            <a:r>
              <a:rPr lang="zh-CN" altLang="zh-CN" sz="1200" b="1" dirty="0">
                <a:cs typeface="+mn-ea"/>
                <a:sym typeface="+mn-lt"/>
              </a:rPr>
              <a:t>螺丝钉精神</a:t>
            </a:r>
            <a:r>
              <a:rPr lang="en-US" altLang="zh-CN" sz="1200" b="1" dirty="0">
                <a:cs typeface="+mn-ea"/>
                <a:sym typeface="+mn-lt"/>
              </a:rPr>
              <a:t>”</a:t>
            </a:r>
            <a:r>
              <a:rPr lang="zh-CN" altLang="zh-CN" sz="1200" b="1" dirty="0">
                <a:cs typeface="+mn-ea"/>
                <a:sym typeface="+mn-lt"/>
              </a:rPr>
              <a:t>体现着服从性与选择性的统一，一个人只有将个体选择与国家和人民的需要结合起来，才能实现自我价值与社会价值的统一。所以，我们每个人都应该像永不生锈的螺丝钉，以高度的责任感和使命感对待自己的工作，不管身居要职还是平凡岗位，都应爱岗敬业，脚踏实地，求真务实，努力做好本职工作，自觉抵制不良风气的腐蚀，为国家和社会发展多做贡献。</a:t>
            </a:r>
            <a:endParaRPr lang="zh-CN" altLang="en-US" sz="1200" b="1" dirty="0">
              <a:solidFill>
                <a:srgbClr val="4E0000"/>
              </a:solidFill>
              <a:cs typeface="+mn-ea"/>
              <a:sym typeface="+mn-lt"/>
            </a:endParaRPr>
          </a:p>
        </p:txBody>
      </p:sp>
      <p:grpSp>
        <p:nvGrpSpPr>
          <p:cNvPr id="11" name="组合 10">
            <a:extLst>
              <a:ext uri="{FF2B5EF4-FFF2-40B4-BE49-F238E27FC236}">
                <a16:creationId xmlns:a16="http://schemas.microsoft.com/office/drawing/2014/main" xmlns="" id="{A8BC0E1D-4857-4E96-9D91-64DEA8DF70D6}"/>
              </a:ext>
            </a:extLst>
          </p:cNvPr>
          <p:cNvGrpSpPr/>
          <p:nvPr/>
        </p:nvGrpSpPr>
        <p:grpSpPr>
          <a:xfrm>
            <a:off x="82012" y="107644"/>
            <a:ext cx="4314892" cy="697889"/>
            <a:chOff x="82012" y="107644"/>
            <a:chExt cx="4314892" cy="697889"/>
          </a:xfrm>
        </p:grpSpPr>
        <p:grpSp>
          <p:nvGrpSpPr>
            <p:cNvPr id="12" name="组合 11">
              <a:extLst>
                <a:ext uri="{FF2B5EF4-FFF2-40B4-BE49-F238E27FC236}">
                  <a16:creationId xmlns:a16="http://schemas.microsoft.com/office/drawing/2014/main" xmlns="" id="{A3AFBBCD-B702-4EEB-BF1D-F06FC8B24FB0}"/>
                </a:ext>
              </a:extLst>
            </p:cNvPr>
            <p:cNvGrpSpPr/>
            <p:nvPr/>
          </p:nvGrpSpPr>
          <p:grpSpPr>
            <a:xfrm>
              <a:off x="82012" y="107644"/>
              <a:ext cx="697888" cy="697889"/>
              <a:chOff x="3851921" y="107991"/>
              <a:chExt cx="1792566" cy="1792567"/>
            </a:xfrm>
            <a:gradFill>
              <a:gsLst>
                <a:gs pos="0">
                  <a:srgbClr val="FF0000"/>
                </a:gs>
                <a:gs pos="100000">
                  <a:srgbClr val="CC3300"/>
                </a:gs>
              </a:gsLst>
              <a:path path="circle">
                <a:fillToRect l="50000" t="-80000" r="50000" b="180000"/>
              </a:path>
            </a:gradFill>
          </p:grpSpPr>
          <p:sp>
            <p:nvSpPr>
              <p:cNvPr id="18" name="Freeform 29">
                <a:extLst>
                  <a:ext uri="{FF2B5EF4-FFF2-40B4-BE49-F238E27FC236}">
                    <a16:creationId xmlns:a16="http://schemas.microsoft.com/office/drawing/2014/main" xmlns="" id="{09E655B7-1235-462F-B19B-F655686F8E61}"/>
                  </a:ext>
                </a:extLst>
              </p:cNvPr>
              <p:cNvSpPr/>
              <p:nvPr/>
            </p:nvSpPr>
            <p:spPr bwMode="auto">
              <a:xfrm>
                <a:off x="4401088" y="564469"/>
                <a:ext cx="867835" cy="775494"/>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25000">
                  <a:cs typeface="+mn-ea"/>
                  <a:sym typeface="+mn-lt"/>
                </a:endParaRPr>
              </a:p>
            </p:txBody>
          </p:sp>
          <p:sp>
            <p:nvSpPr>
              <p:cNvPr id="19" name="任意多边形 50">
                <a:extLst>
                  <a:ext uri="{FF2B5EF4-FFF2-40B4-BE49-F238E27FC236}">
                    <a16:creationId xmlns:a16="http://schemas.microsoft.com/office/drawing/2014/main" xmlns="" id="{78FBF0F1-EEDD-4C01-8E23-3E5157F7C85C}"/>
                  </a:ext>
                </a:extLst>
              </p:cNvPr>
              <p:cNvSpPr/>
              <p:nvPr/>
            </p:nvSpPr>
            <p:spPr>
              <a:xfrm>
                <a:off x="3851921" y="107991"/>
                <a:ext cx="1792566" cy="1792567"/>
              </a:xfrm>
              <a:custGeom>
                <a:avLst/>
                <a:gdLst>
                  <a:gd name="connsiteX0" fmla="*/ 1677670 w 2407137"/>
                  <a:gd name="connsiteY0" fmla="*/ 1837666 h 2407138"/>
                  <a:gd name="connsiteX1" fmla="*/ 1683974 w 2407137"/>
                  <a:gd name="connsiteY1" fmla="*/ 1833341 h 2407138"/>
                  <a:gd name="connsiteX2" fmla="*/ 1689813 w 2407137"/>
                  <a:gd name="connsiteY2" fmla="*/ 1828403 h 2407138"/>
                  <a:gd name="connsiteX3" fmla="*/ 1945042 w 2407137"/>
                  <a:gd name="connsiteY3" fmla="*/ 2162988 h 2407138"/>
                  <a:gd name="connsiteX4" fmla="*/ 1932899 w 2407137"/>
                  <a:gd name="connsiteY4" fmla="*/ 2172251 h 2407138"/>
                  <a:gd name="connsiteX5" fmla="*/ 1592663 w 2407137"/>
                  <a:gd name="connsiteY5" fmla="*/ 1892774 h 2407138"/>
                  <a:gd name="connsiteX6" fmla="*/ 1605769 w 2407137"/>
                  <a:gd name="connsiteY6" fmla="*/ 1884929 h 2407138"/>
                  <a:gd name="connsiteX7" fmla="*/ 1748914 w 2407137"/>
                  <a:gd name="connsiteY7" fmla="*/ 2132863 h 2407138"/>
                  <a:gd name="connsiteX8" fmla="*/ 1735858 w 2407137"/>
                  <a:gd name="connsiteY8" fmla="*/ 2140795 h 2407138"/>
                  <a:gd name="connsiteX9" fmla="*/ 1768789 w 2407137"/>
                  <a:gd name="connsiteY9" fmla="*/ 1757990 h 2407138"/>
                  <a:gd name="connsiteX10" fmla="*/ 1971301 w 2407137"/>
                  <a:gd name="connsiteY10" fmla="*/ 1960502 h 2407138"/>
                  <a:gd name="connsiteX11" fmla="*/ 1966159 w 2407137"/>
                  <a:gd name="connsiteY11" fmla="*/ 1966159 h 2407138"/>
                  <a:gd name="connsiteX12" fmla="*/ 1960501 w 2407137"/>
                  <a:gd name="connsiteY12" fmla="*/ 1971301 h 2407138"/>
                  <a:gd name="connsiteX13" fmla="*/ 1758092 w 2407137"/>
                  <a:gd name="connsiteY13" fmla="*/ 1768892 h 2407138"/>
                  <a:gd name="connsiteX14" fmla="*/ 1765079 w 2407137"/>
                  <a:gd name="connsiteY14" fmla="*/ 1762526 h 2407138"/>
                  <a:gd name="connsiteX15" fmla="*/ 1834740 w 2407137"/>
                  <a:gd name="connsiteY15" fmla="*/ 1681091 h 2407138"/>
                  <a:gd name="connsiteX16" fmla="*/ 2168093 w 2407137"/>
                  <a:gd name="connsiteY16" fmla="*/ 1938389 h 2407138"/>
                  <a:gd name="connsiteX17" fmla="*/ 2158761 w 2407137"/>
                  <a:gd name="connsiteY17" fmla="*/ 1950479 h 2407138"/>
                  <a:gd name="connsiteX18" fmla="*/ 1825285 w 2407137"/>
                  <a:gd name="connsiteY18" fmla="*/ 1693086 h 2407138"/>
                  <a:gd name="connsiteX19" fmla="*/ 1497292 w 2407137"/>
                  <a:gd name="connsiteY19" fmla="*/ 1938505 h 2407138"/>
                  <a:gd name="connsiteX20" fmla="*/ 1511359 w 2407137"/>
                  <a:gd name="connsiteY20" fmla="*/ 1932557 h 2407138"/>
                  <a:gd name="connsiteX21" fmla="*/ 1671461 w 2407137"/>
                  <a:gd name="connsiteY21" fmla="*/ 2322204 h 2407138"/>
                  <a:gd name="connsiteX22" fmla="*/ 1657335 w 2407137"/>
                  <a:gd name="connsiteY22" fmla="*/ 2328008 h 2407138"/>
                  <a:gd name="connsiteX23" fmla="*/ 1400984 w 2407137"/>
                  <a:gd name="connsiteY23" fmla="*/ 1969841 h 2407138"/>
                  <a:gd name="connsiteX24" fmla="*/ 1415837 w 2407137"/>
                  <a:gd name="connsiteY24" fmla="*/ 1966261 h 2407138"/>
                  <a:gd name="connsiteX25" fmla="*/ 1489829 w 2407137"/>
                  <a:gd name="connsiteY25" fmla="*/ 2242404 h 2407138"/>
                  <a:gd name="connsiteX26" fmla="*/ 1475037 w 2407137"/>
                  <a:gd name="connsiteY26" fmla="*/ 2246208 h 2407138"/>
                  <a:gd name="connsiteX27" fmla="*/ 1890343 w 2407137"/>
                  <a:gd name="connsiteY27" fmla="*/ 1591261 h 2407138"/>
                  <a:gd name="connsiteX28" fmla="*/ 2140794 w 2407137"/>
                  <a:gd name="connsiteY28" fmla="*/ 1735859 h 2407138"/>
                  <a:gd name="connsiteX29" fmla="*/ 2132863 w 2407137"/>
                  <a:gd name="connsiteY29" fmla="*/ 1748915 h 2407138"/>
                  <a:gd name="connsiteX30" fmla="*/ 1883112 w 2407137"/>
                  <a:gd name="connsiteY30" fmla="*/ 1604721 h 2407138"/>
                  <a:gd name="connsiteX31" fmla="*/ 1934589 w 2407137"/>
                  <a:gd name="connsiteY31" fmla="*/ 1500527 h 2407138"/>
                  <a:gd name="connsiteX32" fmla="*/ 2325413 w 2407137"/>
                  <a:gd name="connsiteY32" fmla="*/ 1663714 h 2407138"/>
                  <a:gd name="connsiteX33" fmla="*/ 2319529 w 2407137"/>
                  <a:gd name="connsiteY33" fmla="*/ 1677807 h 2407138"/>
                  <a:gd name="connsiteX34" fmla="*/ 1928334 w 2407137"/>
                  <a:gd name="connsiteY34" fmla="*/ 1514465 h 2407138"/>
                  <a:gd name="connsiteX35" fmla="*/ 1296758 w 2407137"/>
                  <a:gd name="connsiteY35" fmla="*/ 1987081 h 2407138"/>
                  <a:gd name="connsiteX36" fmla="*/ 1311855 w 2407137"/>
                  <a:gd name="connsiteY36" fmla="*/ 1984732 h 2407138"/>
                  <a:gd name="connsiteX37" fmla="*/ 1365995 w 2407137"/>
                  <a:gd name="connsiteY37" fmla="*/ 2405187 h 2407138"/>
                  <a:gd name="connsiteX38" fmla="*/ 1350847 w 2407137"/>
                  <a:gd name="connsiteY38" fmla="*/ 2407138 h 2407138"/>
                  <a:gd name="connsiteX39" fmla="*/ 1195932 w 2407137"/>
                  <a:gd name="connsiteY39" fmla="*/ 1995746 h 2407138"/>
                  <a:gd name="connsiteX40" fmla="*/ 1211204 w 2407137"/>
                  <a:gd name="connsiteY40" fmla="*/ 1995179 h 2407138"/>
                  <a:gd name="connsiteX41" fmla="*/ 1211204 w 2407137"/>
                  <a:gd name="connsiteY41" fmla="*/ 2281649 h 2407138"/>
                  <a:gd name="connsiteX42" fmla="*/ 1203568 w 2407137"/>
                  <a:gd name="connsiteY42" fmla="*/ 2282034 h 2407138"/>
                  <a:gd name="connsiteX43" fmla="*/ 1195932 w 2407137"/>
                  <a:gd name="connsiteY43" fmla="*/ 2281649 h 2407138"/>
                  <a:gd name="connsiteX44" fmla="*/ 1968060 w 2407137"/>
                  <a:gd name="connsiteY44" fmla="*/ 1400508 h 2407138"/>
                  <a:gd name="connsiteX45" fmla="*/ 2246208 w 2407137"/>
                  <a:gd name="connsiteY45" fmla="*/ 1475038 h 2407138"/>
                  <a:gd name="connsiteX46" fmla="*/ 2242404 w 2407137"/>
                  <a:gd name="connsiteY46" fmla="*/ 1489831 h 2407138"/>
                  <a:gd name="connsiteX47" fmla="*/ 1963516 w 2407137"/>
                  <a:gd name="connsiteY47" fmla="*/ 1415103 h 2407138"/>
                  <a:gd name="connsiteX48" fmla="*/ 1090481 w 2407137"/>
                  <a:gd name="connsiteY48" fmla="*/ 1986840 h 2407138"/>
                  <a:gd name="connsiteX49" fmla="*/ 1097951 w 2407137"/>
                  <a:gd name="connsiteY49" fmla="*/ 1988584 h 2407138"/>
                  <a:gd name="connsiteX50" fmla="*/ 1105617 w 2407137"/>
                  <a:gd name="connsiteY50" fmla="*/ 1988876 h 2407138"/>
                  <a:gd name="connsiteX51" fmla="*/ 1049458 w 2407137"/>
                  <a:gd name="connsiteY51" fmla="*/ 2406281 h 2407138"/>
                  <a:gd name="connsiteX52" fmla="*/ 1034322 w 2407137"/>
                  <a:gd name="connsiteY52" fmla="*/ 2404245 h 2407138"/>
                  <a:gd name="connsiteX53" fmla="*/ 1988876 w 2407137"/>
                  <a:gd name="connsiteY53" fmla="*/ 1301520 h 2407138"/>
                  <a:gd name="connsiteX54" fmla="*/ 2406281 w 2407137"/>
                  <a:gd name="connsiteY54" fmla="*/ 1357679 h 2407138"/>
                  <a:gd name="connsiteX55" fmla="*/ 2404244 w 2407137"/>
                  <a:gd name="connsiteY55" fmla="*/ 1372815 h 2407138"/>
                  <a:gd name="connsiteX56" fmla="*/ 1986840 w 2407137"/>
                  <a:gd name="connsiteY56" fmla="*/ 1316657 h 2407138"/>
                  <a:gd name="connsiteX57" fmla="*/ 1988583 w 2407137"/>
                  <a:gd name="connsiteY57" fmla="*/ 1309187 h 2407138"/>
                  <a:gd name="connsiteX58" fmla="*/ 992036 w 2407137"/>
                  <a:gd name="connsiteY58" fmla="*/ 1963517 h 2407138"/>
                  <a:gd name="connsiteX59" fmla="*/ 1006629 w 2407137"/>
                  <a:gd name="connsiteY59" fmla="*/ 1968061 h 2407138"/>
                  <a:gd name="connsiteX60" fmla="*/ 932100 w 2407137"/>
                  <a:gd name="connsiteY60" fmla="*/ 2246208 h 2407138"/>
                  <a:gd name="connsiteX61" fmla="*/ 917308 w 2407137"/>
                  <a:gd name="connsiteY61" fmla="*/ 2242405 h 2407138"/>
                  <a:gd name="connsiteX62" fmla="*/ 1995178 w 2407137"/>
                  <a:gd name="connsiteY62" fmla="*/ 1195933 h 2407138"/>
                  <a:gd name="connsiteX63" fmla="*/ 2281649 w 2407137"/>
                  <a:gd name="connsiteY63" fmla="*/ 1195933 h 2407138"/>
                  <a:gd name="connsiteX64" fmla="*/ 2282034 w 2407137"/>
                  <a:gd name="connsiteY64" fmla="*/ 1203569 h 2407138"/>
                  <a:gd name="connsiteX65" fmla="*/ 2281649 w 2407137"/>
                  <a:gd name="connsiteY65" fmla="*/ 1211206 h 2407138"/>
                  <a:gd name="connsiteX66" fmla="*/ 1995745 w 2407137"/>
                  <a:gd name="connsiteY66" fmla="*/ 1211206 h 2407138"/>
                  <a:gd name="connsiteX67" fmla="*/ 1984731 w 2407137"/>
                  <a:gd name="connsiteY67" fmla="*/ 1095284 h 2407138"/>
                  <a:gd name="connsiteX68" fmla="*/ 2405186 w 2407137"/>
                  <a:gd name="connsiteY68" fmla="*/ 1041144 h 2407138"/>
                  <a:gd name="connsiteX69" fmla="*/ 2407137 w 2407137"/>
                  <a:gd name="connsiteY69" fmla="*/ 1056290 h 2407138"/>
                  <a:gd name="connsiteX70" fmla="*/ 1987080 w 2407137"/>
                  <a:gd name="connsiteY70" fmla="*/ 1110379 h 2407138"/>
                  <a:gd name="connsiteX71" fmla="*/ 892672 w 2407137"/>
                  <a:gd name="connsiteY71" fmla="*/ 1928335 h 2407138"/>
                  <a:gd name="connsiteX72" fmla="*/ 906611 w 2407137"/>
                  <a:gd name="connsiteY72" fmla="*/ 1934590 h 2407138"/>
                  <a:gd name="connsiteX73" fmla="*/ 743425 w 2407137"/>
                  <a:gd name="connsiteY73" fmla="*/ 2325414 h 2407138"/>
                  <a:gd name="connsiteX74" fmla="*/ 729331 w 2407137"/>
                  <a:gd name="connsiteY74" fmla="*/ 2319529 h 2407138"/>
                  <a:gd name="connsiteX75" fmla="*/ 802416 w 2407137"/>
                  <a:gd name="connsiteY75" fmla="*/ 1883113 h 2407138"/>
                  <a:gd name="connsiteX76" fmla="*/ 815877 w 2407137"/>
                  <a:gd name="connsiteY76" fmla="*/ 1890344 h 2407138"/>
                  <a:gd name="connsiteX77" fmla="*/ 671279 w 2407137"/>
                  <a:gd name="connsiteY77" fmla="*/ 2140796 h 2407138"/>
                  <a:gd name="connsiteX78" fmla="*/ 658223 w 2407137"/>
                  <a:gd name="connsiteY78" fmla="*/ 2132863 h 2407138"/>
                  <a:gd name="connsiteX79" fmla="*/ 1966260 w 2407137"/>
                  <a:gd name="connsiteY79" fmla="*/ 991301 h 2407138"/>
                  <a:gd name="connsiteX80" fmla="*/ 2242405 w 2407137"/>
                  <a:gd name="connsiteY80" fmla="*/ 917309 h 2407138"/>
                  <a:gd name="connsiteX81" fmla="*/ 2246208 w 2407137"/>
                  <a:gd name="connsiteY81" fmla="*/ 932101 h 2407138"/>
                  <a:gd name="connsiteX82" fmla="*/ 1969840 w 2407137"/>
                  <a:gd name="connsiteY82" fmla="*/ 1006153 h 2407138"/>
                  <a:gd name="connsiteX83" fmla="*/ 1932557 w 2407137"/>
                  <a:gd name="connsiteY83" fmla="*/ 895779 h 2407138"/>
                  <a:gd name="connsiteX84" fmla="*/ 2322203 w 2407137"/>
                  <a:gd name="connsiteY84" fmla="*/ 735676 h 2407138"/>
                  <a:gd name="connsiteX85" fmla="*/ 2328008 w 2407137"/>
                  <a:gd name="connsiteY85" fmla="*/ 749803 h 2407138"/>
                  <a:gd name="connsiteX86" fmla="*/ 1938504 w 2407137"/>
                  <a:gd name="connsiteY86" fmla="*/ 909846 h 2407138"/>
                  <a:gd name="connsiteX87" fmla="*/ 714051 w 2407137"/>
                  <a:gd name="connsiteY87" fmla="*/ 1825286 h 2407138"/>
                  <a:gd name="connsiteX88" fmla="*/ 726047 w 2407137"/>
                  <a:gd name="connsiteY88" fmla="*/ 1834740 h 2407138"/>
                  <a:gd name="connsiteX89" fmla="*/ 468748 w 2407137"/>
                  <a:gd name="connsiteY89" fmla="*/ 2168094 h 2407138"/>
                  <a:gd name="connsiteX90" fmla="*/ 456659 w 2407137"/>
                  <a:gd name="connsiteY90" fmla="*/ 2158762 h 2407138"/>
                  <a:gd name="connsiteX91" fmla="*/ 638245 w 2407137"/>
                  <a:gd name="connsiteY91" fmla="*/ 1758093 h 2407138"/>
                  <a:gd name="connsiteX92" fmla="*/ 644611 w 2407137"/>
                  <a:gd name="connsiteY92" fmla="*/ 1765080 h 2407138"/>
                  <a:gd name="connsiteX93" fmla="*/ 649147 w 2407137"/>
                  <a:gd name="connsiteY93" fmla="*/ 1768790 h 2407138"/>
                  <a:gd name="connsiteX94" fmla="*/ 446636 w 2407137"/>
                  <a:gd name="connsiteY94" fmla="*/ 1971302 h 2407138"/>
                  <a:gd name="connsiteX95" fmla="*/ 440978 w 2407137"/>
                  <a:gd name="connsiteY95" fmla="*/ 1966159 h 2407138"/>
                  <a:gd name="connsiteX96" fmla="*/ 435836 w 2407137"/>
                  <a:gd name="connsiteY96" fmla="*/ 1960502 h 2407138"/>
                  <a:gd name="connsiteX97" fmla="*/ 1884928 w 2407137"/>
                  <a:gd name="connsiteY97" fmla="*/ 801368 h 2407138"/>
                  <a:gd name="connsiteX98" fmla="*/ 2132863 w 2407137"/>
                  <a:gd name="connsiteY98" fmla="*/ 658223 h 2407138"/>
                  <a:gd name="connsiteX99" fmla="*/ 2140794 w 2407137"/>
                  <a:gd name="connsiteY99" fmla="*/ 671279 h 2407138"/>
                  <a:gd name="connsiteX100" fmla="*/ 1892773 w 2407137"/>
                  <a:gd name="connsiteY100" fmla="*/ 814474 h 2407138"/>
                  <a:gd name="connsiteX101" fmla="*/ 1828403 w 2407137"/>
                  <a:gd name="connsiteY101" fmla="*/ 717325 h 2407138"/>
                  <a:gd name="connsiteX102" fmla="*/ 2162987 w 2407137"/>
                  <a:gd name="connsiteY102" fmla="*/ 462095 h 2407138"/>
                  <a:gd name="connsiteX103" fmla="*/ 2172250 w 2407137"/>
                  <a:gd name="connsiteY103" fmla="*/ 474239 h 2407138"/>
                  <a:gd name="connsiteX104" fmla="*/ 1837666 w 2407137"/>
                  <a:gd name="connsiteY104" fmla="*/ 729468 h 2407138"/>
                  <a:gd name="connsiteX105" fmla="*/ 1833340 w 2407137"/>
                  <a:gd name="connsiteY105" fmla="*/ 723163 h 2407138"/>
                  <a:gd name="connsiteX106" fmla="*/ 234886 w 2407137"/>
                  <a:gd name="connsiteY106" fmla="*/ 1932900 h 2407138"/>
                  <a:gd name="connsiteX107" fmla="*/ 569471 w 2407137"/>
                  <a:gd name="connsiteY107" fmla="*/ 1677670 h 2407138"/>
                  <a:gd name="connsiteX108" fmla="*/ 573796 w 2407137"/>
                  <a:gd name="connsiteY108" fmla="*/ 1683975 h 2407138"/>
                  <a:gd name="connsiteX109" fmla="*/ 578735 w 2407137"/>
                  <a:gd name="connsiteY109" fmla="*/ 1689813 h 2407138"/>
                  <a:gd name="connsiteX110" fmla="*/ 244150 w 2407137"/>
                  <a:gd name="connsiteY110" fmla="*/ 1945043 h 2407138"/>
                  <a:gd name="connsiteX111" fmla="*/ 266342 w 2407137"/>
                  <a:gd name="connsiteY111" fmla="*/ 1735860 h 2407138"/>
                  <a:gd name="connsiteX112" fmla="*/ 514363 w 2407137"/>
                  <a:gd name="connsiteY112" fmla="*/ 1592665 h 2407138"/>
                  <a:gd name="connsiteX113" fmla="*/ 522208 w 2407137"/>
                  <a:gd name="connsiteY113" fmla="*/ 1605770 h 2407138"/>
                  <a:gd name="connsiteX114" fmla="*/ 274274 w 2407137"/>
                  <a:gd name="connsiteY114" fmla="*/ 1748916 h 2407138"/>
                  <a:gd name="connsiteX115" fmla="*/ 1960501 w 2407137"/>
                  <a:gd name="connsiteY115" fmla="*/ 435837 h 2407138"/>
                  <a:gd name="connsiteX116" fmla="*/ 1966159 w 2407137"/>
                  <a:gd name="connsiteY116" fmla="*/ 440979 h 2407138"/>
                  <a:gd name="connsiteX117" fmla="*/ 1971301 w 2407137"/>
                  <a:gd name="connsiteY117" fmla="*/ 446637 h 2407138"/>
                  <a:gd name="connsiteX118" fmla="*/ 1768891 w 2407137"/>
                  <a:gd name="connsiteY118" fmla="*/ 649046 h 2407138"/>
                  <a:gd name="connsiteX119" fmla="*/ 1762525 w 2407137"/>
                  <a:gd name="connsiteY119" fmla="*/ 642058 h 2407138"/>
                  <a:gd name="connsiteX120" fmla="*/ 1757990 w 2407137"/>
                  <a:gd name="connsiteY120" fmla="*/ 638348 h 2407138"/>
                  <a:gd name="connsiteX121" fmla="*/ 1938389 w 2407137"/>
                  <a:gd name="connsiteY121" fmla="*/ 239045 h 2407138"/>
                  <a:gd name="connsiteX122" fmla="*/ 1950479 w 2407137"/>
                  <a:gd name="connsiteY122" fmla="*/ 248377 h 2407138"/>
                  <a:gd name="connsiteX123" fmla="*/ 1693086 w 2407137"/>
                  <a:gd name="connsiteY123" fmla="*/ 581852 h 2407138"/>
                  <a:gd name="connsiteX124" fmla="*/ 1681090 w 2407137"/>
                  <a:gd name="connsiteY124" fmla="*/ 572398 h 2407138"/>
                  <a:gd name="connsiteX125" fmla="*/ 79129 w 2407137"/>
                  <a:gd name="connsiteY125" fmla="*/ 1657336 h 2407138"/>
                  <a:gd name="connsiteX126" fmla="*/ 468633 w 2407137"/>
                  <a:gd name="connsiteY126" fmla="*/ 1497292 h 2407138"/>
                  <a:gd name="connsiteX127" fmla="*/ 474580 w 2407137"/>
                  <a:gd name="connsiteY127" fmla="*/ 1511360 h 2407138"/>
                  <a:gd name="connsiteX128" fmla="*/ 84934 w 2407137"/>
                  <a:gd name="connsiteY128" fmla="*/ 1671462 h 2407138"/>
                  <a:gd name="connsiteX129" fmla="*/ 160929 w 2407137"/>
                  <a:gd name="connsiteY129" fmla="*/ 1475039 h 2407138"/>
                  <a:gd name="connsiteX130" fmla="*/ 437296 w 2407137"/>
                  <a:gd name="connsiteY130" fmla="*/ 1400986 h 2407138"/>
                  <a:gd name="connsiteX131" fmla="*/ 440876 w 2407137"/>
                  <a:gd name="connsiteY131" fmla="*/ 1415837 h 2407138"/>
                  <a:gd name="connsiteX132" fmla="*/ 164732 w 2407137"/>
                  <a:gd name="connsiteY132" fmla="*/ 1489830 h 2407138"/>
                  <a:gd name="connsiteX133" fmla="*/ 1735859 w 2407137"/>
                  <a:gd name="connsiteY133" fmla="*/ 266344 h 2407138"/>
                  <a:gd name="connsiteX134" fmla="*/ 1748915 w 2407137"/>
                  <a:gd name="connsiteY134" fmla="*/ 274276 h 2407138"/>
                  <a:gd name="connsiteX135" fmla="*/ 1604721 w 2407137"/>
                  <a:gd name="connsiteY135" fmla="*/ 524026 h 2407138"/>
                  <a:gd name="connsiteX136" fmla="*/ 1591261 w 2407137"/>
                  <a:gd name="connsiteY136" fmla="*/ 516794 h 2407138"/>
                  <a:gd name="connsiteX137" fmla="*/ 1663713 w 2407137"/>
                  <a:gd name="connsiteY137" fmla="*/ 81725 h 2407138"/>
                  <a:gd name="connsiteX138" fmla="*/ 1677806 w 2407137"/>
                  <a:gd name="connsiteY138" fmla="*/ 87609 h 2407138"/>
                  <a:gd name="connsiteX139" fmla="*/ 1514465 w 2407137"/>
                  <a:gd name="connsiteY139" fmla="*/ 478804 h 2407138"/>
                  <a:gd name="connsiteX140" fmla="*/ 1500526 w 2407137"/>
                  <a:gd name="connsiteY140" fmla="*/ 472548 h 2407138"/>
                  <a:gd name="connsiteX141" fmla="*/ 0 w 2407137"/>
                  <a:gd name="connsiteY141" fmla="*/ 1350847 h 2407138"/>
                  <a:gd name="connsiteX142" fmla="*/ 420056 w 2407137"/>
                  <a:gd name="connsiteY142" fmla="*/ 1296759 h 2407138"/>
                  <a:gd name="connsiteX143" fmla="*/ 422405 w 2407137"/>
                  <a:gd name="connsiteY143" fmla="*/ 1311854 h 2407138"/>
                  <a:gd name="connsiteX144" fmla="*/ 1951 w 2407137"/>
                  <a:gd name="connsiteY144" fmla="*/ 1365994 h 2407138"/>
                  <a:gd name="connsiteX145" fmla="*/ 125488 w 2407137"/>
                  <a:gd name="connsiteY145" fmla="*/ 1195933 h 2407138"/>
                  <a:gd name="connsiteX146" fmla="*/ 411391 w 2407137"/>
                  <a:gd name="connsiteY146" fmla="*/ 1195933 h 2407138"/>
                  <a:gd name="connsiteX147" fmla="*/ 411958 w 2407137"/>
                  <a:gd name="connsiteY147" fmla="*/ 1211206 h 2407138"/>
                  <a:gd name="connsiteX148" fmla="*/ 125488 w 2407137"/>
                  <a:gd name="connsiteY148" fmla="*/ 1211206 h 2407138"/>
                  <a:gd name="connsiteX149" fmla="*/ 125102 w 2407137"/>
                  <a:gd name="connsiteY149" fmla="*/ 1203569 h 2407138"/>
                  <a:gd name="connsiteX150" fmla="*/ 1475037 w 2407137"/>
                  <a:gd name="connsiteY150" fmla="*/ 160931 h 2407138"/>
                  <a:gd name="connsiteX151" fmla="*/ 1489829 w 2407137"/>
                  <a:gd name="connsiteY151" fmla="*/ 164734 h 2407138"/>
                  <a:gd name="connsiteX152" fmla="*/ 1415102 w 2407137"/>
                  <a:gd name="connsiteY152" fmla="*/ 443621 h 2407138"/>
                  <a:gd name="connsiteX153" fmla="*/ 1400508 w 2407137"/>
                  <a:gd name="connsiteY153" fmla="*/ 439077 h 2407138"/>
                  <a:gd name="connsiteX154" fmla="*/ 164732 w 2407137"/>
                  <a:gd name="connsiteY154" fmla="*/ 917309 h 2407138"/>
                  <a:gd name="connsiteX155" fmla="*/ 443620 w 2407137"/>
                  <a:gd name="connsiteY155" fmla="*/ 992037 h 2407138"/>
                  <a:gd name="connsiteX156" fmla="*/ 439076 w 2407137"/>
                  <a:gd name="connsiteY156" fmla="*/ 1006630 h 2407138"/>
                  <a:gd name="connsiteX157" fmla="*/ 160929 w 2407137"/>
                  <a:gd name="connsiteY157" fmla="*/ 932101 h 2407138"/>
                  <a:gd name="connsiteX158" fmla="*/ 1195932 w 2407137"/>
                  <a:gd name="connsiteY158" fmla="*/ 125490 h 2407138"/>
                  <a:gd name="connsiteX159" fmla="*/ 1203568 w 2407137"/>
                  <a:gd name="connsiteY159" fmla="*/ 125104 h 2407138"/>
                  <a:gd name="connsiteX160" fmla="*/ 1211205 w 2407137"/>
                  <a:gd name="connsiteY160" fmla="*/ 125490 h 2407138"/>
                  <a:gd name="connsiteX161" fmla="*/ 1211205 w 2407137"/>
                  <a:gd name="connsiteY161" fmla="*/ 411392 h 2407138"/>
                  <a:gd name="connsiteX162" fmla="*/ 1195932 w 2407137"/>
                  <a:gd name="connsiteY162" fmla="*/ 411959 h 2407138"/>
                  <a:gd name="connsiteX163" fmla="*/ 1357679 w 2407137"/>
                  <a:gd name="connsiteY163" fmla="*/ 856 h 2407138"/>
                  <a:gd name="connsiteX164" fmla="*/ 1372816 w 2407137"/>
                  <a:gd name="connsiteY164" fmla="*/ 2893 h 2407138"/>
                  <a:gd name="connsiteX165" fmla="*/ 1316657 w 2407137"/>
                  <a:gd name="connsiteY165" fmla="*/ 420298 h 2407138"/>
                  <a:gd name="connsiteX166" fmla="*/ 1309186 w 2407137"/>
                  <a:gd name="connsiteY166" fmla="*/ 418554 h 2407138"/>
                  <a:gd name="connsiteX167" fmla="*/ 1301520 w 2407137"/>
                  <a:gd name="connsiteY167" fmla="*/ 418261 h 2407138"/>
                  <a:gd name="connsiteX168" fmla="*/ 2893 w 2407137"/>
                  <a:gd name="connsiteY168" fmla="*/ 1034322 h 2407138"/>
                  <a:gd name="connsiteX169" fmla="*/ 420297 w 2407137"/>
                  <a:gd name="connsiteY169" fmla="*/ 1090480 h 2407138"/>
                  <a:gd name="connsiteX170" fmla="*/ 418554 w 2407137"/>
                  <a:gd name="connsiteY170" fmla="*/ 1097951 h 2407138"/>
                  <a:gd name="connsiteX171" fmla="*/ 418261 w 2407137"/>
                  <a:gd name="connsiteY171" fmla="*/ 1105616 h 2407138"/>
                  <a:gd name="connsiteX172" fmla="*/ 855 w 2407137"/>
                  <a:gd name="connsiteY172" fmla="*/ 1049458 h 2407138"/>
                  <a:gd name="connsiteX173" fmla="*/ 274274 w 2407137"/>
                  <a:gd name="connsiteY173" fmla="*/ 658223 h 2407138"/>
                  <a:gd name="connsiteX174" fmla="*/ 524025 w 2407137"/>
                  <a:gd name="connsiteY174" fmla="*/ 802416 h 2407138"/>
                  <a:gd name="connsiteX175" fmla="*/ 516793 w 2407137"/>
                  <a:gd name="connsiteY175" fmla="*/ 815877 h 2407138"/>
                  <a:gd name="connsiteX176" fmla="*/ 266342 w 2407137"/>
                  <a:gd name="connsiteY176" fmla="*/ 671279 h 2407138"/>
                  <a:gd name="connsiteX177" fmla="*/ 917308 w 2407137"/>
                  <a:gd name="connsiteY177" fmla="*/ 164734 h 2407138"/>
                  <a:gd name="connsiteX178" fmla="*/ 932100 w 2407137"/>
                  <a:gd name="connsiteY178" fmla="*/ 160930 h 2407138"/>
                  <a:gd name="connsiteX179" fmla="*/ 1006152 w 2407137"/>
                  <a:gd name="connsiteY179" fmla="*/ 437297 h 2407138"/>
                  <a:gd name="connsiteX180" fmla="*/ 991300 w 2407137"/>
                  <a:gd name="connsiteY180" fmla="*/ 440877 h 2407138"/>
                  <a:gd name="connsiteX181" fmla="*/ 1041143 w 2407137"/>
                  <a:gd name="connsiteY181" fmla="*/ 1951 h 2407138"/>
                  <a:gd name="connsiteX182" fmla="*/ 1056290 w 2407137"/>
                  <a:gd name="connsiteY182" fmla="*/ 0 h 2407138"/>
                  <a:gd name="connsiteX183" fmla="*/ 1110379 w 2407137"/>
                  <a:gd name="connsiteY183" fmla="*/ 420056 h 2407138"/>
                  <a:gd name="connsiteX184" fmla="*/ 1095283 w 2407137"/>
                  <a:gd name="connsiteY184" fmla="*/ 422406 h 2407138"/>
                  <a:gd name="connsiteX185" fmla="*/ 87609 w 2407137"/>
                  <a:gd name="connsiteY185" fmla="*/ 729331 h 2407138"/>
                  <a:gd name="connsiteX186" fmla="*/ 478803 w 2407137"/>
                  <a:gd name="connsiteY186" fmla="*/ 892672 h 2407138"/>
                  <a:gd name="connsiteX187" fmla="*/ 472547 w 2407137"/>
                  <a:gd name="connsiteY187" fmla="*/ 906611 h 2407138"/>
                  <a:gd name="connsiteX188" fmla="*/ 81723 w 2407137"/>
                  <a:gd name="connsiteY188" fmla="*/ 743424 h 2407138"/>
                  <a:gd name="connsiteX189" fmla="*/ 84666 w 2407137"/>
                  <a:gd name="connsiteY189" fmla="*/ 736377 h 2407138"/>
                  <a:gd name="connsiteX190" fmla="*/ 446636 w 2407137"/>
                  <a:gd name="connsiteY190" fmla="*/ 435837 h 2407138"/>
                  <a:gd name="connsiteX191" fmla="*/ 649045 w 2407137"/>
                  <a:gd name="connsiteY191" fmla="*/ 638246 h 2407138"/>
                  <a:gd name="connsiteX192" fmla="*/ 642057 w 2407137"/>
                  <a:gd name="connsiteY192" fmla="*/ 644612 h 2407138"/>
                  <a:gd name="connsiteX193" fmla="*/ 638347 w 2407137"/>
                  <a:gd name="connsiteY193" fmla="*/ 649147 h 2407138"/>
                  <a:gd name="connsiteX194" fmla="*/ 435836 w 2407137"/>
                  <a:gd name="connsiteY194" fmla="*/ 446636 h 2407138"/>
                  <a:gd name="connsiteX195" fmla="*/ 440978 w 2407137"/>
                  <a:gd name="connsiteY195" fmla="*/ 440979 h 2407138"/>
                  <a:gd name="connsiteX196" fmla="*/ 658223 w 2407137"/>
                  <a:gd name="connsiteY196" fmla="*/ 274275 h 2407138"/>
                  <a:gd name="connsiteX197" fmla="*/ 671279 w 2407137"/>
                  <a:gd name="connsiteY197" fmla="*/ 266343 h 2407138"/>
                  <a:gd name="connsiteX198" fmla="*/ 814473 w 2407137"/>
                  <a:gd name="connsiteY198" fmla="*/ 514363 h 2407138"/>
                  <a:gd name="connsiteX199" fmla="*/ 801367 w 2407137"/>
                  <a:gd name="connsiteY199" fmla="*/ 522209 h 2407138"/>
                  <a:gd name="connsiteX200" fmla="*/ 735676 w 2407137"/>
                  <a:gd name="connsiteY200" fmla="*/ 84934 h 2407138"/>
                  <a:gd name="connsiteX201" fmla="*/ 749802 w 2407137"/>
                  <a:gd name="connsiteY201" fmla="*/ 79129 h 2407138"/>
                  <a:gd name="connsiteX202" fmla="*/ 909846 w 2407137"/>
                  <a:gd name="connsiteY202" fmla="*/ 468633 h 2407138"/>
                  <a:gd name="connsiteX203" fmla="*/ 895778 w 2407137"/>
                  <a:gd name="connsiteY203" fmla="*/ 474580 h 2407138"/>
                  <a:gd name="connsiteX204" fmla="*/ 248376 w 2407137"/>
                  <a:gd name="connsiteY204" fmla="*/ 456659 h 2407138"/>
                  <a:gd name="connsiteX205" fmla="*/ 581852 w 2407137"/>
                  <a:gd name="connsiteY205" fmla="*/ 714051 h 2407138"/>
                  <a:gd name="connsiteX206" fmla="*/ 572397 w 2407137"/>
                  <a:gd name="connsiteY206" fmla="*/ 726047 h 2407138"/>
                  <a:gd name="connsiteX207" fmla="*/ 239044 w 2407137"/>
                  <a:gd name="connsiteY207" fmla="*/ 468748 h 2407138"/>
                  <a:gd name="connsiteX208" fmla="*/ 243710 w 2407137"/>
                  <a:gd name="connsiteY208" fmla="*/ 462704 h 2407138"/>
                  <a:gd name="connsiteX209" fmla="*/ 462094 w 2407137"/>
                  <a:gd name="connsiteY209" fmla="*/ 244150 h 2407138"/>
                  <a:gd name="connsiteX210" fmla="*/ 474238 w 2407137"/>
                  <a:gd name="connsiteY210" fmla="*/ 234887 h 2407138"/>
                  <a:gd name="connsiteX211" fmla="*/ 729468 w 2407137"/>
                  <a:gd name="connsiteY211" fmla="*/ 569472 h 2407138"/>
                  <a:gd name="connsiteX212" fmla="*/ 723162 w 2407137"/>
                  <a:gd name="connsiteY212" fmla="*/ 573797 h 2407138"/>
                  <a:gd name="connsiteX213" fmla="*/ 717325 w 2407137"/>
                  <a:gd name="connsiteY213" fmla="*/ 578735 h 2407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2407137" h="2407138">
                    <a:moveTo>
                      <a:pt x="1677670" y="1837666"/>
                    </a:moveTo>
                    <a:lnTo>
                      <a:pt x="1683974" y="1833341"/>
                    </a:lnTo>
                    <a:lnTo>
                      <a:pt x="1689813" y="1828403"/>
                    </a:lnTo>
                    <a:lnTo>
                      <a:pt x="1945042" y="2162988"/>
                    </a:lnTo>
                    <a:lnTo>
                      <a:pt x="1932899" y="2172251"/>
                    </a:lnTo>
                    <a:close/>
                    <a:moveTo>
                      <a:pt x="1592663" y="1892774"/>
                    </a:moveTo>
                    <a:lnTo>
                      <a:pt x="1605769" y="1884929"/>
                    </a:lnTo>
                    <a:lnTo>
                      <a:pt x="1748914" y="2132863"/>
                    </a:lnTo>
                    <a:lnTo>
                      <a:pt x="1735858" y="2140795"/>
                    </a:lnTo>
                    <a:close/>
                    <a:moveTo>
                      <a:pt x="1768789" y="1757990"/>
                    </a:moveTo>
                    <a:lnTo>
                      <a:pt x="1971301" y="1960502"/>
                    </a:lnTo>
                    <a:lnTo>
                      <a:pt x="1966159" y="1966159"/>
                    </a:lnTo>
                    <a:lnTo>
                      <a:pt x="1960501" y="1971301"/>
                    </a:lnTo>
                    <a:lnTo>
                      <a:pt x="1758092" y="1768892"/>
                    </a:lnTo>
                    <a:lnTo>
                      <a:pt x="1765079" y="1762526"/>
                    </a:lnTo>
                    <a:close/>
                    <a:moveTo>
                      <a:pt x="1834740" y="1681091"/>
                    </a:moveTo>
                    <a:lnTo>
                      <a:pt x="2168093" y="1938389"/>
                    </a:lnTo>
                    <a:lnTo>
                      <a:pt x="2158761" y="1950479"/>
                    </a:lnTo>
                    <a:lnTo>
                      <a:pt x="1825285" y="1693086"/>
                    </a:lnTo>
                    <a:close/>
                    <a:moveTo>
                      <a:pt x="1497292" y="1938505"/>
                    </a:moveTo>
                    <a:lnTo>
                      <a:pt x="1511359" y="1932557"/>
                    </a:lnTo>
                    <a:lnTo>
                      <a:pt x="1671461" y="2322204"/>
                    </a:lnTo>
                    <a:lnTo>
                      <a:pt x="1657335" y="2328008"/>
                    </a:lnTo>
                    <a:close/>
                    <a:moveTo>
                      <a:pt x="1400984" y="1969841"/>
                    </a:moveTo>
                    <a:lnTo>
                      <a:pt x="1415837" y="1966261"/>
                    </a:lnTo>
                    <a:lnTo>
                      <a:pt x="1489829" y="2242404"/>
                    </a:lnTo>
                    <a:lnTo>
                      <a:pt x="1475037" y="2246208"/>
                    </a:lnTo>
                    <a:close/>
                    <a:moveTo>
                      <a:pt x="1890343" y="1591261"/>
                    </a:moveTo>
                    <a:lnTo>
                      <a:pt x="2140794" y="1735859"/>
                    </a:lnTo>
                    <a:lnTo>
                      <a:pt x="2132863" y="1748915"/>
                    </a:lnTo>
                    <a:lnTo>
                      <a:pt x="1883112" y="1604721"/>
                    </a:lnTo>
                    <a:close/>
                    <a:moveTo>
                      <a:pt x="1934589" y="1500527"/>
                    </a:moveTo>
                    <a:lnTo>
                      <a:pt x="2325413" y="1663714"/>
                    </a:lnTo>
                    <a:lnTo>
                      <a:pt x="2319529" y="1677807"/>
                    </a:lnTo>
                    <a:lnTo>
                      <a:pt x="1928334" y="1514465"/>
                    </a:lnTo>
                    <a:close/>
                    <a:moveTo>
                      <a:pt x="1296758" y="1987081"/>
                    </a:moveTo>
                    <a:lnTo>
                      <a:pt x="1311855" y="1984732"/>
                    </a:lnTo>
                    <a:lnTo>
                      <a:pt x="1365995" y="2405187"/>
                    </a:lnTo>
                    <a:lnTo>
                      <a:pt x="1350847" y="2407138"/>
                    </a:lnTo>
                    <a:close/>
                    <a:moveTo>
                      <a:pt x="1195932" y="1995746"/>
                    </a:moveTo>
                    <a:lnTo>
                      <a:pt x="1211204" y="1995179"/>
                    </a:lnTo>
                    <a:lnTo>
                      <a:pt x="1211204" y="2281649"/>
                    </a:lnTo>
                    <a:lnTo>
                      <a:pt x="1203568" y="2282034"/>
                    </a:lnTo>
                    <a:lnTo>
                      <a:pt x="1195932" y="2281649"/>
                    </a:lnTo>
                    <a:close/>
                    <a:moveTo>
                      <a:pt x="1968060" y="1400508"/>
                    </a:moveTo>
                    <a:lnTo>
                      <a:pt x="2246208" y="1475038"/>
                    </a:lnTo>
                    <a:lnTo>
                      <a:pt x="2242404" y="1489831"/>
                    </a:lnTo>
                    <a:lnTo>
                      <a:pt x="1963516" y="1415103"/>
                    </a:lnTo>
                    <a:close/>
                    <a:moveTo>
                      <a:pt x="1090481" y="1986840"/>
                    </a:moveTo>
                    <a:lnTo>
                      <a:pt x="1097951" y="1988584"/>
                    </a:lnTo>
                    <a:lnTo>
                      <a:pt x="1105617" y="1988876"/>
                    </a:lnTo>
                    <a:lnTo>
                      <a:pt x="1049458" y="2406281"/>
                    </a:lnTo>
                    <a:lnTo>
                      <a:pt x="1034322" y="2404245"/>
                    </a:lnTo>
                    <a:close/>
                    <a:moveTo>
                      <a:pt x="1988876" y="1301520"/>
                    </a:moveTo>
                    <a:lnTo>
                      <a:pt x="2406281" y="1357679"/>
                    </a:lnTo>
                    <a:lnTo>
                      <a:pt x="2404244" y="1372815"/>
                    </a:lnTo>
                    <a:lnTo>
                      <a:pt x="1986840" y="1316657"/>
                    </a:lnTo>
                    <a:lnTo>
                      <a:pt x="1988583" y="1309187"/>
                    </a:lnTo>
                    <a:close/>
                    <a:moveTo>
                      <a:pt x="992036" y="1963517"/>
                    </a:moveTo>
                    <a:lnTo>
                      <a:pt x="1006629" y="1968061"/>
                    </a:lnTo>
                    <a:lnTo>
                      <a:pt x="932100" y="2246208"/>
                    </a:lnTo>
                    <a:lnTo>
                      <a:pt x="917308" y="2242405"/>
                    </a:lnTo>
                    <a:close/>
                    <a:moveTo>
                      <a:pt x="1995178" y="1195933"/>
                    </a:moveTo>
                    <a:lnTo>
                      <a:pt x="2281649" y="1195933"/>
                    </a:lnTo>
                    <a:lnTo>
                      <a:pt x="2282034" y="1203569"/>
                    </a:lnTo>
                    <a:lnTo>
                      <a:pt x="2281649" y="1211206"/>
                    </a:lnTo>
                    <a:lnTo>
                      <a:pt x="1995745" y="1211206"/>
                    </a:lnTo>
                    <a:close/>
                    <a:moveTo>
                      <a:pt x="1984731" y="1095284"/>
                    </a:moveTo>
                    <a:lnTo>
                      <a:pt x="2405186" y="1041144"/>
                    </a:lnTo>
                    <a:lnTo>
                      <a:pt x="2407137" y="1056290"/>
                    </a:lnTo>
                    <a:lnTo>
                      <a:pt x="1987080" y="1110379"/>
                    </a:lnTo>
                    <a:close/>
                    <a:moveTo>
                      <a:pt x="892672" y="1928335"/>
                    </a:moveTo>
                    <a:lnTo>
                      <a:pt x="906611" y="1934590"/>
                    </a:lnTo>
                    <a:lnTo>
                      <a:pt x="743425" y="2325414"/>
                    </a:lnTo>
                    <a:lnTo>
                      <a:pt x="729331" y="2319529"/>
                    </a:lnTo>
                    <a:close/>
                    <a:moveTo>
                      <a:pt x="802416" y="1883113"/>
                    </a:moveTo>
                    <a:lnTo>
                      <a:pt x="815877" y="1890344"/>
                    </a:lnTo>
                    <a:lnTo>
                      <a:pt x="671279" y="2140796"/>
                    </a:lnTo>
                    <a:lnTo>
                      <a:pt x="658223" y="2132863"/>
                    </a:lnTo>
                    <a:close/>
                    <a:moveTo>
                      <a:pt x="1966260" y="991301"/>
                    </a:moveTo>
                    <a:lnTo>
                      <a:pt x="2242405" y="917309"/>
                    </a:lnTo>
                    <a:lnTo>
                      <a:pt x="2246208" y="932101"/>
                    </a:lnTo>
                    <a:lnTo>
                      <a:pt x="1969840" y="1006153"/>
                    </a:lnTo>
                    <a:close/>
                    <a:moveTo>
                      <a:pt x="1932557" y="895779"/>
                    </a:moveTo>
                    <a:lnTo>
                      <a:pt x="2322203" y="735676"/>
                    </a:lnTo>
                    <a:lnTo>
                      <a:pt x="2328008" y="749803"/>
                    </a:lnTo>
                    <a:lnTo>
                      <a:pt x="1938504" y="909846"/>
                    </a:lnTo>
                    <a:close/>
                    <a:moveTo>
                      <a:pt x="714051" y="1825286"/>
                    </a:moveTo>
                    <a:lnTo>
                      <a:pt x="726047" y="1834740"/>
                    </a:lnTo>
                    <a:lnTo>
                      <a:pt x="468748" y="2168094"/>
                    </a:lnTo>
                    <a:lnTo>
                      <a:pt x="456659" y="2158762"/>
                    </a:lnTo>
                    <a:close/>
                    <a:moveTo>
                      <a:pt x="638245" y="1758093"/>
                    </a:moveTo>
                    <a:lnTo>
                      <a:pt x="644611" y="1765080"/>
                    </a:lnTo>
                    <a:lnTo>
                      <a:pt x="649147" y="1768790"/>
                    </a:lnTo>
                    <a:lnTo>
                      <a:pt x="446636" y="1971302"/>
                    </a:lnTo>
                    <a:lnTo>
                      <a:pt x="440978" y="1966159"/>
                    </a:lnTo>
                    <a:lnTo>
                      <a:pt x="435836" y="1960502"/>
                    </a:lnTo>
                    <a:close/>
                    <a:moveTo>
                      <a:pt x="1884928" y="801368"/>
                    </a:moveTo>
                    <a:lnTo>
                      <a:pt x="2132863" y="658223"/>
                    </a:lnTo>
                    <a:lnTo>
                      <a:pt x="2140794" y="671279"/>
                    </a:lnTo>
                    <a:lnTo>
                      <a:pt x="1892773" y="814474"/>
                    </a:lnTo>
                    <a:close/>
                    <a:moveTo>
                      <a:pt x="1828403" y="717325"/>
                    </a:moveTo>
                    <a:lnTo>
                      <a:pt x="2162987" y="462095"/>
                    </a:lnTo>
                    <a:lnTo>
                      <a:pt x="2172250" y="474239"/>
                    </a:lnTo>
                    <a:lnTo>
                      <a:pt x="1837666" y="729468"/>
                    </a:lnTo>
                    <a:lnTo>
                      <a:pt x="1833340" y="723163"/>
                    </a:lnTo>
                    <a:close/>
                    <a:moveTo>
                      <a:pt x="234886" y="1932900"/>
                    </a:moveTo>
                    <a:lnTo>
                      <a:pt x="569471" y="1677670"/>
                    </a:lnTo>
                    <a:lnTo>
                      <a:pt x="573796" y="1683975"/>
                    </a:lnTo>
                    <a:lnTo>
                      <a:pt x="578735" y="1689813"/>
                    </a:lnTo>
                    <a:lnTo>
                      <a:pt x="244150" y="1945043"/>
                    </a:lnTo>
                    <a:close/>
                    <a:moveTo>
                      <a:pt x="266342" y="1735860"/>
                    </a:moveTo>
                    <a:lnTo>
                      <a:pt x="514363" y="1592665"/>
                    </a:lnTo>
                    <a:lnTo>
                      <a:pt x="522208" y="1605770"/>
                    </a:lnTo>
                    <a:lnTo>
                      <a:pt x="274274" y="1748916"/>
                    </a:lnTo>
                    <a:close/>
                    <a:moveTo>
                      <a:pt x="1960501" y="435837"/>
                    </a:moveTo>
                    <a:lnTo>
                      <a:pt x="1966159" y="440979"/>
                    </a:lnTo>
                    <a:lnTo>
                      <a:pt x="1971301" y="446637"/>
                    </a:lnTo>
                    <a:lnTo>
                      <a:pt x="1768891" y="649046"/>
                    </a:lnTo>
                    <a:lnTo>
                      <a:pt x="1762525" y="642058"/>
                    </a:lnTo>
                    <a:lnTo>
                      <a:pt x="1757990" y="638348"/>
                    </a:lnTo>
                    <a:close/>
                    <a:moveTo>
                      <a:pt x="1938389" y="239045"/>
                    </a:moveTo>
                    <a:lnTo>
                      <a:pt x="1950479" y="248377"/>
                    </a:lnTo>
                    <a:lnTo>
                      <a:pt x="1693086" y="581852"/>
                    </a:lnTo>
                    <a:lnTo>
                      <a:pt x="1681090" y="572398"/>
                    </a:lnTo>
                    <a:close/>
                    <a:moveTo>
                      <a:pt x="79129" y="1657336"/>
                    </a:moveTo>
                    <a:lnTo>
                      <a:pt x="468633" y="1497292"/>
                    </a:lnTo>
                    <a:lnTo>
                      <a:pt x="474580" y="1511360"/>
                    </a:lnTo>
                    <a:lnTo>
                      <a:pt x="84934" y="1671462"/>
                    </a:lnTo>
                    <a:close/>
                    <a:moveTo>
                      <a:pt x="160929" y="1475039"/>
                    </a:moveTo>
                    <a:lnTo>
                      <a:pt x="437296" y="1400986"/>
                    </a:lnTo>
                    <a:lnTo>
                      <a:pt x="440876" y="1415837"/>
                    </a:lnTo>
                    <a:lnTo>
                      <a:pt x="164732" y="1489830"/>
                    </a:lnTo>
                    <a:close/>
                    <a:moveTo>
                      <a:pt x="1735859" y="266344"/>
                    </a:moveTo>
                    <a:lnTo>
                      <a:pt x="1748915" y="274276"/>
                    </a:lnTo>
                    <a:lnTo>
                      <a:pt x="1604721" y="524026"/>
                    </a:lnTo>
                    <a:lnTo>
                      <a:pt x="1591261" y="516794"/>
                    </a:lnTo>
                    <a:close/>
                    <a:moveTo>
                      <a:pt x="1663713" y="81725"/>
                    </a:moveTo>
                    <a:lnTo>
                      <a:pt x="1677806" y="87609"/>
                    </a:lnTo>
                    <a:lnTo>
                      <a:pt x="1514465" y="478804"/>
                    </a:lnTo>
                    <a:lnTo>
                      <a:pt x="1500526" y="472548"/>
                    </a:lnTo>
                    <a:close/>
                    <a:moveTo>
                      <a:pt x="0" y="1350847"/>
                    </a:moveTo>
                    <a:lnTo>
                      <a:pt x="420056" y="1296759"/>
                    </a:lnTo>
                    <a:lnTo>
                      <a:pt x="422405" y="1311854"/>
                    </a:lnTo>
                    <a:lnTo>
                      <a:pt x="1951" y="1365994"/>
                    </a:lnTo>
                    <a:close/>
                    <a:moveTo>
                      <a:pt x="125488" y="1195933"/>
                    </a:moveTo>
                    <a:lnTo>
                      <a:pt x="411391" y="1195933"/>
                    </a:lnTo>
                    <a:lnTo>
                      <a:pt x="411958" y="1211206"/>
                    </a:lnTo>
                    <a:lnTo>
                      <a:pt x="125488" y="1211206"/>
                    </a:lnTo>
                    <a:lnTo>
                      <a:pt x="125102" y="1203569"/>
                    </a:lnTo>
                    <a:close/>
                    <a:moveTo>
                      <a:pt x="1475037" y="160931"/>
                    </a:moveTo>
                    <a:lnTo>
                      <a:pt x="1489829" y="164734"/>
                    </a:lnTo>
                    <a:lnTo>
                      <a:pt x="1415102" y="443621"/>
                    </a:lnTo>
                    <a:lnTo>
                      <a:pt x="1400508" y="439077"/>
                    </a:lnTo>
                    <a:close/>
                    <a:moveTo>
                      <a:pt x="164732" y="917309"/>
                    </a:moveTo>
                    <a:lnTo>
                      <a:pt x="443620" y="992037"/>
                    </a:lnTo>
                    <a:lnTo>
                      <a:pt x="439076" y="1006630"/>
                    </a:lnTo>
                    <a:lnTo>
                      <a:pt x="160929" y="932101"/>
                    </a:lnTo>
                    <a:close/>
                    <a:moveTo>
                      <a:pt x="1195932" y="125490"/>
                    </a:moveTo>
                    <a:lnTo>
                      <a:pt x="1203568" y="125104"/>
                    </a:lnTo>
                    <a:lnTo>
                      <a:pt x="1211205" y="125490"/>
                    </a:lnTo>
                    <a:lnTo>
                      <a:pt x="1211205" y="411392"/>
                    </a:lnTo>
                    <a:lnTo>
                      <a:pt x="1195932" y="411959"/>
                    </a:lnTo>
                    <a:close/>
                    <a:moveTo>
                      <a:pt x="1357679" y="856"/>
                    </a:moveTo>
                    <a:lnTo>
                      <a:pt x="1372816" y="2893"/>
                    </a:lnTo>
                    <a:lnTo>
                      <a:pt x="1316657" y="420298"/>
                    </a:lnTo>
                    <a:lnTo>
                      <a:pt x="1309186" y="418554"/>
                    </a:lnTo>
                    <a:lnTo>
                      <a:pt x="1301520" y="418261"/>
                    </a:lnTo>
                    <a:close/>
                    <a:moveTo>
                      <a:pt x="2893" y="1034322"/>
                    </a:moveTo>
                    <a:lnTo>
                      <a:pt x="420297" y="1090480"/>
                    </a:lnTo>
                    <a:lnTo>
                      <a:pt x="418554" y="1097951"/>
                    </a:lnTo>
                    <a:lnTo>
                      <a:pt x="418261" y="1105616"/>
                    </a:lnTo>
                    <a:lnTo>
                      <a:pt x="855" y="1049458"/>
                    </a:lnTo>
                    <a:close/>
                    <a:moveTo>
                      <a:pt x="274274" y="658223"/>
                    </a:moveTo>
                    <a:lnTo>
                      <a:pt x="524025" y="802416"/>
                    </a:lnTo>
                    <a:lnTo>
                      <a:pt x="516793" y="815877"/>
                    </a:lnTo>
                    <a:lnTo>
                      <a:pt x="266342" y="671279"/>
                    </a:lnTo>
                    <a:close/>
                    <a:moveTo>
                      <a:pt x="917308" y="164734"/>
                    </a:moveTo>
                    <a:lnTo>
                      <a:pt x="932100" y="160930"/>
                    </a:lnTo>
                    <a:lnTo>
                      <a:pt x="1006152" y="437297"/>
                    </a:lnTo>
                    <a:lnTo>
                      <a:pt x="991300" y="440877"/>
                    </a:lnTo>
                    <a:close/>
                    <a:moveTo>
                      <a:pt x="1041143" y="1951"/>
                    </a:moveTo>
                    <a:lnTo>
                      <a:pt x="1056290" y="0"/>
                    </a:lnTo>
                    <a:lnTo>
                      <a:pt x="1110379" y="420056"/>
                    </a:lnTo>
                    <a:lnTo>
                      <a:pt x="1095283" y="422406"/>
                    </a:lnTo>
                    <a:close/>
                    <a:moveTo>
                      <a:pt x="87609" y="729331"/>
                    </a:moveTo>
                    <a:lnTo>
                      <a:pt x="478803" y="892672"/>
                    </a:lnTo>
                    <a:lnTo>
                      <a:pt x="472547" y="906611"/>
                    </a:lnTo>
                    <a:lnTo>
                      <a:pt x="81723" y="743424"/>
                    </a:lnTo>
                    <a:lnTo>
                      <a:pt x="84666" y="736377"/>
                    </a:lnTo>
                    <a:close/>
                    <a:moveTo>
                      <a:pt x="446636" y="435837"/>
                    </a:moveTo>
                    <a:lnTo>
                      <a:pt x="649045" y="638246"/>
                    </a:lnTo>
                    <a:lnTo>
                      <a:pt x="642057" y="644612"/>
                    </a:lnTo>
                    <a:lnTo>
                      <a:pt x="638347" y="649147"/>
                    </a:lnTo>
                    <a:lnTo>
                      <a:pt x="435836" y="446636"/>
                    </a:lnTo>
                    <a:lnTo>
                      <a:pt x="440978" y="440979"/>
                    </a:lnTo>
                    <a:close/>
                    <a:moveTo>
                      <a:pt x="658223" y="274275"/>
                    </a:moveTo>
                    <a:lnTo>
                      <a:pt x="671279" y="266343"/>
                    </a:lnTo>
                    <a:lnTo>
                      <a:pt x="814473" y="514363"/>
                    </a:lnTo>
                    <a:lnTo>
                      <a:pt x="801367" y="522209"/>
                    </a:lnTo>
                    <a:close/>
                    <a:moveTo>
                      <a:pt x="735676" y="84934"/>
                    </a:moveTo>
                    <a:lnTo>
                      <a:pt x="749802" y="79129"/>
                    </a:lnTo>
                    <a:lnTo>
                      <a:pt x="909846" y="468633"/>
                    </a:lnTo>
                    <a:lnTo>
                      <a:pt x="895778" y="474580"/>
                    </a:lnTo>
                    <a:close/>
                    <a:moveTo>
                      <a:pt x="248376" y="456659"/>
                    </a:moveTo>
                    <a:lnTo>
                      <a:pt x="581852" y="714051"/>
                    </a:lnTo>
                    <a:lnTo>
                      <a:pt x="572397" y="726047"/>
                    </a:lnTo>
                    <a:lnTo>
                      <a:pt x="239044" y="468748"/>
                    </a:lnTo>
                    <a:lnTo>
                      <a:pt x="243710" y="462704"/>
                    </a:lnTo>
                    <a:close/>
                    <a:moveTo>
                      <a:pt x="462094" y="244150"/>
                    </a:moveTo>
                    <a:lnTo>
                      <a:pt x="474238" y="234887"/>
                    </a:lnTo>
                    <a:lnTo>
                      <a:pt x="729468" y="569472"/>
                    </a:lnTo>
                    <a:lnTo>
                      <a:pt x="723162" y="573797"/>
                    </a:lnTo>
                    <a:lnTo>
                      <a:pt x="717325" y="578735"/>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a:cs typeface="+mn-ea"/>
                  <a:sym typeface="+mn-lt"/>
                </a:endParaRPr>
              </a:p>
            </p:txBody>
          </p:sp>
        </p:grpSp>
        <p:grpSp>
          <p:nvGrpSpPr>
            <p:cNvPr id="14" name="组合 13">
              <a:extLst>
                <a:ext uri="{FF2B5EF4-FFF2-40B4-BE49-F238E27FC236}">
                  <a16:creationId xmlns:a16="http://schemas.microsoft.com/office/drawing/2014/main" xmlns="" id="{C723EC17-C0A9-48F2-B441-896B96D76FE9}"/>
                </a:ext>
              </a:extLst>
            </p:cNvPr>
            <p:cNvGrpSpPr/>
            <p:nvPr/>
          </p:nvGrpSpPr>
          <p:grpSpPr bwMode="auto">
            <a:xfrm>
              <a:off x="993706" y="242536"/>
              <a:ext cx="3403198" cy="428103"/>
              <a:chOff x="6959303" y="1819501"/>
              <a:chExt cx="2714599" cy="337063"/>
            </a:xfrm>
          </p:grpSpPr>
          <p:sp>
            <p:nvSpPr>
              <p:cNvPr id="16" name="单圆角矩形 14">
                <a:extLst>
                  <a:ext uri="{FF2B5EF4-FFF2-40B4-BE49-F238E27FC236}">
                    <a16:creationId xmlns:a16="http://schemas.microsoft.com/office/drawing/2014/main" xmlns="" id="{FA2C362F-5B50-46CE-A3A1-ED7F542D2A75}"/>
                  </a:ext>
                </a:extLst>
              </p:cNvPr>
              <p:cNvSpPr/>
              <p:nvPr/>
            </p:nvSpPr>
            <p:spPr>
              <a:xfrm>
                <a:off x="6959303" y="1819501"/>
                <a:ext cx="2714599" cy="337063"/>
              </a:xfrm>
              <a:prstGeom prst="round1Rect">
                <a:avLst/>
              </a:prstGeom>
              <a:noFill/>
              <a:ln w="19050" cap="flat" cmpd="sng" algn="ctr">
                <a:solidFill>
                  <a:schemeClr val="tx1">
                    <a:lumMod val="95000"/>
                    <a:lumOff val="5000"/>
                  </a:schemeClr>
                </a:solidFill>
                <a:prstDash val="solid"/>
              </a:ln>
              <a:effectLst/>
              <a:extLst>
                <a:ext uri="{909E8E84-426E-40DD-AFC4-6F175D3DCCD1}">
                  <a14:hiddenFill xmlns:a14="http://schemas.microsoft.com/office/drawing/2010/main">
                    <a:solidFill>
                      <a:schemeClr val="bg1"/>
                    </a:solidFill>
                  </a14:hiddenFill>
                </a:ext>
              </a:extLst>
            </p:spPr>
            <p:txBody>
              <a:bodyPr anchor="ctr"/>
              <a:lstStyle/>
              <a:p>
                <a:pPr algn="ctr" defTabSz="913765">
                  <a:defRPr/>
                </a:pPr>
                <a:endParaRPr lang="zh-CN" altLang="en-US" sz="4000" b="1" kern="0" dirty="0">
                  <a:solidFill>
                    <a:srgbClr val="C00000"/>
                  </a:solidFill>
                  <a:cs typeface="+mn-ea"/>
                  <a:sym typeface="+mn-lt"/>
                </a:endParaRPr>
              </a:p>
            </p:txBody>
          </p:sp>
          <p:sp>
            <p:nvSpPr>
              <p:cNvPr id="17" name="TextBox 49">
                <a:extLst>
                  <a:ext uri="{FF2B5EF4-FFF2-40B4-BE49-F238E27FC236}">
                    <a16:creationId xmlns:a16="http://schemas.microsoft.com/office/drawing/2014/main" xmlns="" id="{35443D5B-B696-45AB-9E1E-2F5B05431D96}"/>
                  </a:ext>
                </a:extLst>
              </p:cNvPr>
              <p:cNvSpPr txBox="1">
                <a:spLocks noChangeArrowheads="1"/>
              </p:cNvSpPr>
              <p:nvPr/>
            </p:nvSpPr>
            <p:spPr bwMode="auto">
              <a:xfrm>
                <a:off x="7245476" y="1854172"/>
                <a:ext cx="2125808" cy="290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defTabSz="1218565" fontAlgn="base">
                  <a:spcAft>
                    <a:spcPct val="0"/>
                  </a:spcAft>
                  <a:defRPr/>
                </a:pPr>
                <a:r>
                  <a:rPr lang="zh-CN" altLang="en-US" b="1" kern="300" dirty="0">
                    <a:solidFill>
                      <a:srgbClr val="C00000"/>
                    </a:solidFill>
                    <a:latin typeface="+mn-lt"/>
                    <a:ea typeface="+mn-ea"/>
                    <a:cs typeface="+mn-ea"/>
                    <a:sym typeface="+mn-lt"/>
                  </a:rPr>
                  <a:t>雷锋精神的时代内涵</a:t>
                </a:r>
              </a:p>
            </p:txBody>
          </p:sp>
        </p:grpSp>
      </p:gr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arn(inVertical)">
                                      <p:cBhvr>
                                        <p:cTn id="23" dur="500"/>
                                        <p:tgtEl>
                                          <p:spTgt spid="15"/>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bldLvl="0" animBg="1"/>
      <p:bldP spid="15" grpId="0"/>
      <p:bldP spid="5" grpId="0"/>
      <p:bldP spid="6" grpId="0" bldLvl="0" animBg="1"/>
      <p:bldP spid="7" grpId="0"/>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矩形 7"/>
          <p:cNvSpPr/>
          <p:nvPr/>
        </p:nvSpPr>
        <p:spPr>
          <a:xfrm>
            <a:off x="1875143" y="2616171"/>
            <a:ext cx="9834813" cy="3108537"/>
          </a:xfrm>
          <a:prstGeom prst="rect">
            <a:avLst/>
          </a:prstGeom>
        </p:spPr>
        <p:txBody>
          <a:bodyPr wrap="square" lIns="91435" tIns="45717" rIns="91435" bIns="45717">
            <a:spAutoFit/>
          </a:bodyPr>
          <a:lstStyle/>
          <a:p>
            <a:pPr indent="0">
              <a:lnSpc>
                <a:spcPct val="200000"/>
              </a:lnSpc>
              <a:buFont typeface="+mj-ea"/>
              <a:buNone/>
            </a:pPr>
            <a:r>
              <a:rPr lang="zh-CN" altLang="zh-CN" sz="1400" b="1" dirty="0">
                <a:cs typeface="+mn-ea"/>
                <a:sym typeface="+mn-lt"/>
              </a:rPr>
              <a:t>发扬刻苦钻研的</a:t>
            </a:r>
            <a:r>
              <a:rPr lang="en-US" altLang="zh-CN" sz="1400" b="1" dirty="0">
                <a:cs typeface="+mn-ea"/>
                <a:sym typeface="+mn-lt"/>
              </a:rPr>
              <a:t>“</a:t>
            </a:r>
            <a:r>
              <a:rPr lang="zh-CN" altLang="zh-CN" sz="1400" b="1" dirty="0">
                <a:cs typeface="+mn-ea"/>
                <a:sym typeface="+mn-lt"/>
              </a:rPr>
              <a:t>钉子</a:t>
            </a:r>
            <a:r>
              <a:rPr lang="en-US" altLang="zh-CN" sz="1400" b="1" dirty="0">
                <a:cs typeface="+mn-ea"/>
                <a:sym typeface="+mn-lt"/>
              </a:rPr>
              <a:t>”</a:t>
            </a:r>
            <a:r>
              <a:rPr lang="zh-CN" altLang="zh-CN" sz="1400" b="1" dirty="0">
                <a:cs typeface="+mn-ea"/>
                <a:sym typeface="+mn-lt"/>
              </a:rPr>
              <a:t>精神。雷锋说：</a:t>
            </a:r>
            <a:r>
              <a:rPr lang="en-US" altLang="zh-CN" sz="1400" b="1" dirty="0">
                <a:cs typeface="+mn-ea"/>
                <a:sym typeface="+mn-lt"/>
              </a:rPr>
              <a:t>“</a:t>
            </a:r>
            <a:r>
              <a:rPr lang="zh-CN" altLang="zh-CN" sz="1400" b="1" dirty="0">
                <a:cs typeface="+mn-ea"/>
                <a:sym typeface="+mn-lt"/>
              </a:rPr>
              <a:t>有些人说工作忙，没有时间学习。要学习时间是有的。问题是善不善于挤，愿不愿意钻。一块好的木板，上面一个眼都没有，但钉子为什么能钉进去呢？一个是挤劲，一个是钻劲。</a:t>
            </a:r>
            <a:r>
              <a:rPr lang="en-US" altLang="zh-CN" sz="1400" b="1" dirty="0">
                <a:cs typeface="+mn-ea"/>
                <a:sym typeface="+mn-lt"/>
              </a:rPr>
              <a:t>”</a:t>
            </a:r>
            <a:r>
              <a:rPr lang="zh-CN" altLang="zh-CN" sz="1400" b="1" dirty="0">
                <a:cs typeface="+mn-ea"/>
                <a:sym typeface="+mn-lt"/>
              </a:rPr>
              <a:t>用</a:t>
            </a:r>
            <a:r>
              <a:rPr lang="en-US" altLang="zh-CN" sz="1400" b="1" dirty="0">
                <a:cs typeface="+mn-ea"/>
                <a:sym typeface="+mn-lt"/>
              </a:rPr>
              <a:t>“</a:t>
            </a:r>
            <a:r>
              <a:rPr lang="zh-CN" altLang="zh-CN" sz="1400" b="1" dirty="0">
                <a:cs typeface="+mn-ea"/>
                <a:sym typeface="+mn-lt"/>
              </a:rPr>
              <a:t>挤</a:t>
            </a:r>
            <a:r>
              <a:rPr lang="en-US" altLang="zh-CN" sz="1400" b="1" dirty="0">
                <a:cs typeface="+mn-ea"/>
                <a:sym typeface="+mn-lt"/>
              </a:rPr>
              <a:t>”</a:t>
            </a:r>
            <a:r>
              <a:rPr lang="zh-CN" altLang="zh-CN" sz="1400" b="1" dirty="0">
                <a:cs typeface="+mn-ea"/>
                <a:sym typeface="+mn-lt"/>
              </a:rPr>
              <a:t>和</a:t>
            </a:r>
            <a:r>
              <a:rPr lang="en-US" altLang="zh-CN" sz="1400" b="1" dirty="0">
                <a:cs typeface="+mn-ea"/>
                <a:sym typeface="+mn-lt"/>
              </a:rPr>
              <a:t>“</a:t>
            </a:r>
            <a:r>
              <a:rPr lang="zh-CN" altLang="zh-CN" sz="1400" b="1" dirty="0">
                <a:cs typeface="+mn-ea"/>
                <a:sym typeface="+mn-lt"/>
              </a:rPr>
              <a:t>钻</a:t>
            </a:r>
            <a:r>
              <a:rPr lang="en-US" altLang="zh-CN" sz="1400" b="1" dirty="0">
                <a:cs typeface="+mn-ea"/>
                <a:sym typeface="+mn-lt"/>
              </a:rPr>
              <a:t>”</a:t>
            </a:r>
            <a:r>
              <a:rPr lang="zh-CN" altLang="zh-CN" sz="1400" b="1" dirty="0">
                <a:cs typeface="+mn-ea"/>
                <a:sym typeface="+mn-lt"/>
              </a:rPr>
              <a:t>的钉子精神，努力学习革命理论，刻苦钻研业务技术，练就为人民服务的本领，为社会主义建设添砖加瓦，这是雷锋</a:t>
            </a:r>
            <a:r>
              <a:rPr lang="en-US" altLang="zh-CN" sz="1400" b="1" dirty="0">
                <a:cs typeface="+mn-ea"/>
                <a:sym typeface="+mn-lt"/>
              </a:rPr>
              <a:t>“</a:t>
            </a:r>
            <a:r>
              <a:rPr lang="zh-CN" altLang="zh-CN" sz="1400" b="1" dirty="0">
                <a:cs typeface="+mn-ea"/>
                <a:sym typeface="+mn-lt"/>
              </a:rPr>
              <a:t>向上</a:t>
            </a:r>
            <a:r>
              <a:rPr lang="en-US" altLang="zh-CN" sz="1400" b="1" dirty="0">
                <a:cs typeface="+mn-ea"/>
                <a:sym typeface="+mn-lt"/>
              </a:rPr>
              <a:t>”</a:t>
            </a:r>
            <a:r>
              <a:rPr lang="zh-CN" altLang="zh-CN" sz="1400" b="1" dirty="0">
                <a:cs typeface="+mn-ea"/>
                <a:sym typeface="+mn-lt"/>
              </a:rPr>
              <a:t>的人生姿态的真实写照。当今世界经济全球化趋势日益明显，综合国力的竞争，归根结底体现在科技进步和劳动者素质的提高上。党的十七大也提出，要建设全面学习、终身学习的学习型社会。所以，我们应该像雷锋那样，发扬</a:t>
            </a:r>
            <a:r>
              <a:rPr lang="en-US" altLang="zh-CN" sz="1400" b="1" dirty="0">
                <a:cs typeface="+mn-ea"/>
                <a:sym typeface="+mn-lt"/>
              </a:rPr>
              <a:t>“</a:t>
            </a:r>
            <a:r>
              <a:rPr lang="zh-CN" altLang="zh-CN" sz="1400" b="1" dirty="0">
                <a:cs typeface="+mn-ea"/>
                <a:sym typeface="+mn-lt"/>
              </a:rPr>
              <a:t>学而不厌，锲而不舍</a:t>
            </a:r>
            <a:r>
              <a:rPr lang="en-US" altLang="zh-CN" sz="1400" b="1" dirty="0">
                <a:cs typeface="+mn-ea"/>
                <a:sym typeface="+mn-lt"/>
              </a:rPr>
              <a:t>”</a:t>
            </a:r>
            <a:r>
              <a:rPr lang="zh-CN" altLang="zh-CN" sz="1400" b="1" dirty="0">
                <a:cs typeface="+mn-ea"/>
                <a:sym typeface="+mn-lt"/>
              </a:rPr>
              <a:t>的钉子精神，紧跟时代步伐，发奋学习，永不懈怠。努力学习政治理论和业务知识，借鉴和吸收国内外优秀文化成果，不断完善和更新知识结构体系，自觉提高自身的综合素质和创新能力。</a:t>
            </a:r>
            <a:endParaRPr lang="zh-CN" altLang="en-US" sz="1400" b="1" dirty="0">
              <a:solidFill>
                <a:srgbClr val="4E0000"/>
              </a:solidFill>
              <a:cs typeface="+mn-ea"/>
              <a:sym typeface="+mn-lt"/>
            </a:endParaRPr>
          </a:p>
        </p:txBody>
      </p:sp>
      <p:sp>
        <p:nvSpPr>
          <p:cNvPr id="13" name="矩形: 圆角 1"/>
          <p:cNvSpPr/>
          <p:nvPr/>
        </p:nvSpPr>
        <p:spPr>
          <a:xfrm>
            <a:off x="1352471" y="1586584"/>
            <a:ext cx="2530695" cy="751658"/>
          </a:xfrm>
          <a:prstGeom prst="roundRect">
            <a:avLst>
              <a:gd name="adj" fmla="val 7002"/>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effectLst>
                <a:outerShdw blurRad="50800" dist="38100" dir="2700000" algn="tl" rotWithShape="0">
                  <a:prstClr val="black">
                    <a:alpha val="40000"/>
                  </a:prstClr>
                </a:outerShdw>
              </a:effectLst>
              <a:cs typeface="+mn-ea"/>
              <a:sym typeface="+mn-lt"/>
            </a:endParaRPr>
          </a:p>
        </p:txBody>
      </p:sp>
      <p:sp>
        <p:nvSpPr>
          <p:cNvPr id="15" name="文本框 14"/>
          <p:cNvSpPr txBox="1"/>
          <p:nvPr/>
        </p:nvSpPr>
        <p:spPr>
          <a:xfrm>
            <a:off x="1467057" y="1666544"/>
            <a:ext cx="2270194" cy="584775"/>
          </a:xfrm>
          <a:prstGeom prst="rect">
            <a:avLst/>
          </a:prstGeom>
          <a:noFill/>
        </p:spPr>
        <p:txBody>
          <a:bodyPr wrap="square" rtlCol="0">
            <a:spAutoFit/>
          </a:bodyPr>
          <a:lstStyle>
            <a:defPPr>
              <a:defRPr lang="zh-CN"/>
            </a:defPPr>
            <a:lvl1pPr>
              <a:defRPr sz="3200" b="1">
                <a:gradFill>
                  <a:gsLst>
                    <a:gs pos="0">
                      <a:srgbClr val="FF3300"/>
                    </a:gs>
                    <a:gs pos="87000">
                      <a:srgbClr val="C00000"/>
                    </a:gs>
                    <a:gs pos="100000">
                      <a:srgbClr val="FF3300"/>
                    </a:gs>
                  </a:gsLst>
                  <a:lin ang="5400000" scaled="0"/>
                </a:gradFill>
                <a:latin typeface="微软雅黑" panose="020B0503020204020204" pitchFamily="82" charset="2"/>
                <a:ea typeface="微软雅黑" panose="020B0503020204020204" pitchFamily="82" charset="2"/>
              </a:defRPr>
            </a:lvl1pPr>
          </a:lstStyle>
          <a:p>
            <a:pPr algn="dist"/>
            <a:r>
              <a:rPr lang="zh-CN" altLang="en-US" dirty="0">
                <a:solidFill>
                  <a:schemeClr val="bg1"/>
                </a:solidFill>
                <a:effectLst>
                  <a:outerShdw blurRad="38100" dist="38100" dir="2700000" algn="tl">
                    <a:srgbClr val="000000">
                      <a:alpha val="43137"/>
                    </a:srgbClr>
                  </a:outerShdw>
                </a:effectLst>
                <a:latin typeface="+mn-lt"/>
                <a:ea typeface="+mn-ea"/>
                <a:cs typeface="+mn-ea"/>
                <a:sym typeface="+mn-lt"/>
              </a:rPr>
              <a:t>学习向上</a:t>
            </a:r>
            <a:endParaRPr lang="en-US" dirty="0">
              <a:solidFill>
                <a:schemeClr val="bg1"/>
              </a:solidFill>
              <a:effectLst>
                <a:outerShdw blurRad="38100" dist="38100" dir="2700000" algn="tl">
                  <a:srgbClr val="000000">
                    <a:alpha val="43137"/>
                  </a:srgbClr>
                </a:outerShdw>
              </a:effectLst>
              <a:latin typeface="+mn-lt"/>
              <a:ea typeface="+mn-ea"/>
              <a:cs typeface="+mn-ea"/>
              <a:sym typeface="+mn-lt"/>
            </a:endParaRPr>
          </a:p>
        </p:txBody>
      </p:sp>
      <p:grpSp>
        <p:nvGrpSpPr>
          <p:cNvPr id="5" name="组合 4">
            <a:extLst>
              <a:ext uri="{FF2B5EF4-FFF2-40B4-BE49-F238E27FC236}">
                <a16:creationId xmlns:a16="http://schemas.microsoft.com/office/drawing/2014/main" xmlns="" id="{7BC27FC9-3997-441E-AAB6-54F14E758C10}"/>
              </a:ext>
            </a:extLst>
          </p:cNvPr>
          <p:cNvGrpSpPr/>
          <p:nvPr/>
        </p:nvGrpSpPr>
        <p:grpSpPr>
          <a:xfrm>
            <a:off x="10292819" y="1505159"/>
            <a:ext cx="1212167" cy="1212169"/>
            <a:chOff x="3851921" y="107991"/>
            <a:chExt cx="1792566" cy="1792567"/>
          </a:xfrm>
          <a:gradFill>
            <a:gsLst>
              <a:gs pos="0">
                <a:srgbClr val="FF0000"/>
              </a:gs>
              <a:gs pos="100000">
                <a:srgbClr val="CC3300"/>
              </a:gs>
            </a:gsLst>
            <a:path path="circle">
              <a:fillToRect l="50000" t="-80000" r="50000" b="180000"/>
            </a:path>
          </a:gradFill>
        </p:grpSpPr>
        <p:sp>
          <p:nvSpPr>
            <p:cNvPr id="6" name="Freeform 29">
              <a:extLst>
                <a:ext uri="{FF2B5EF4-FFF2-40B4-BE49-F238E27FC236}">
                  <a16:creationId xmlns:a16="http://schemas.microsoft.com/office/drawing/2014/main" xmlns="" id="{511BCD23-D8BA-4FFF-A34E-CBC7B9C4246D}"/>
                </a:ext>
              </a:extLst>
            </p:cNvPr>
            <p:cNvSpPr/>
            <p:nvPr/>
          </p:nvSpPr>
          <p:spPr bwMode="auto">
            <a:xfrm>
              <a:off x="4401088" y="564469"/>
              <a:ext cx="867835" cy="775494"/>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25000">
                <a:cs typeface="+mn-ea"/>
                <a:sym typeface="+mn-lt"/>
              </a:endParaRPr>
            </a:p>
          </p:txBody>
        </p:sp>
        <p:sp>
          <p:nvSpPr>
            <p:cNvPr id="7" name="任意多边形 50">
              <a:extLst>
                <a:ext uri="{FF2B5EF4-FFF2-40B4-BE49-F238E27FC236}">
                  <a16:creationId xmlns:a16="http://schemas.microsoft.com/office/drawing/2014/main" xmlns="" id="{5EBDE44F-9827-46E8-82D5-0099B60C7572}"/>
                </a:ext>
              </a:extLst>
            </p:cNvPr>
            <p:cNvSpPr/>
            <p:nvPr/>
          </p:nvSpPr>
          <p:spPr>
            <a:xfrm>
              <a:off x="3851921" y="107991"/>
              <a:ext cx="1792566" cy="1792567"/>
            </a:xfrm>
            <a:custGeom>
              <a:avLst/>
              <a:gdLst>
                <a:gd name="connsiteX0" fmla="*/ 1677670 w 2407137"/>
                <a:gd name="connsiteY0" fmla="*/ 1837666 h 2407138"/>
                <a:gd name="connsiteX1" fmla="*/ 1683974 w 2407137"/>
                <a:gd name="connsiteY1" fmla="*/ 1833341 h 2407138"/>
                <a:gd name="connsiteX2" fmla="*/ 1689813 w 2407137"/>
                <a:gd name="connsiteY2" fmla="*/ 1828403 h 2407138"/>
                <a:gd name="connsiteX3" fmla="*/ 1945042 w 2407137"/>
                <a:gd name="connsiteY3" fmla="*/ 2162988 h 2407138"/>
                <a:gd name="connsiteX4" fmla="*/ 1932899 w 2407137"/>
                <a:gd name="connsiteY4" fmla="*/ 2172251 h 2407138"/>
                <a:gd name="connsiteX5" fmla="*/ 1592663 w 2407137"/>
                <a:gd name="connsiteY5" fmla="*/ 1892774 h 2407138"/>
                <a:gd name="connsiteX6" fmla="*/ 1605769 w 2407137"/>
                <a:gd name="connsiteY6" fmla="*/ 1884929 h 2407138"/>
                <a:gd name="connsiteX7" fmla="*/ 1748914 w 2407137"/>
                <a:gd name="connsiteY7" fmla="*/ 2132863 h 2407138"/>
                <a:gd name="connsiteX8" fmla="*/ 1735858 w 2407137"/>
                <a:gd name="connsiteY8" fmla="*/ 2140795 h 2407138"/>
                <a:gd name="connsiteX9" fmla="*/ 1768789 w 2407137"/>
                <a:gd name="connsiteY9" fmla="*/ 1757990 h 2407138"/>
                <a:gd name="connsiteX10" fmla="*/ 1971301 w 2407137"/>
                <a:gd name="connsiteY10" fmla="*/ 1960502 h 2407138"/>
                <a:gd name="connsiteX11" fmla="*/ 1966159 w 2407137"/>
                <a:gd name="connsiteY11" fmla="*/ 1966159 h 2407138"/>
                <a:gd name="connsiteX12" fmla="*/ 1960501 w 2407137"/>
                <a:gd name="connsiteY12" fmla="*/ 1971301 h 2407138"/>
                <a:gd name="connsiteX13" fmla="*/ 1758092 w 2407137"/>
                <a:gd name="connsiteY13" fmla="*/ 1768892 h 2407138"/>
                <a:gd name="connsiteX14" fmla="*/ 1765079 w 2407137"/>
                <a:gd name="connsiteY14" fmla="*/ 1762526 h 2407138"/>
                <a:gd name="connsiteX15" fmla="*/ 1834740 w 2407137"/>
                <a:gd name="connsiteY15" fmla="*/ 1681091 h 2407138"/>
                <a:gd name="connsiteX16" fmla="*/ 2168093 w 2407137"/>
                <a:gd name="connsiteY16" fmla="*/ 1938389 h 2407138"/>
                <a:gd name="connsiteX17" fmla="*/ 2158761 w 2407137"/>
                <a:gd name="connsiteY17" fmla="*/ 1950479 h 2407138"/>
                <a:gd name="connsiteX18" fmla="*/ 1825285 w 2407137"/>
                <a:gd name="connsiteY18" fmla="*/ 1693086 h 2407138"/>
                <a:gd name="connsiteX19" fmla="*/ 1497292 w 2407137"/>
                <a:gd name="connsiteY19" fmla="*/ 1938505 h 2407138"/>
                <a:gd name="connsiteX20" fmla="*/ 1511359 w 2407137"/>
                <a:gd name="connsiteY20" fmla="*/ 1932557 h 2407138"/>
                <a:gd name="connsiteX21" fmla="*/ 1671461 w 2407137"/>
                <a:gd name="connsiteY21" fmla="*/ 2322204 h 2407138"/>
                <a:gd name="connsiteX22" fmla="*/ 1657335 w 2407137"/>
                <a:gd name="connsiteY22" fmla="*/ 2328008 h 2407138"/>
                <a:gd name="connsiteX23" fmla="*/ 1400984 w 2407137"/>
                <a:gd name="connsiteY23" fmla="*/ 1969841 h 2407138"/>
                <a:gd name="connsiteX24" fmla="*/ 1415837 w 2407137"/>
                <a:gd name="connsiteY24" fmla="*/ 1966261 h 2407138"/>
                <a:gd name="connsiteX25" fmla="*/ 1489829 w 2407137"/>
                <a:gd name="connsiteY25" fmla="*/ 2242404 h 2407138"/>
                <a:gd name="connsiteX26" fmla="*/ 1475037 w 2407137"/>
                <a:gd name="connsiteY26" fmla="*/ 2246208 h 2407138"/>
                <a:gd name="connsiteX27" fmla="*/ 1890343 w 2407137"/>
                <a:gd name="connsiteY27" fmla="*/ 1591261 h 2407138"/>
                <a:gd name="connsiteX28" fmla="*/ 2140794 w 2407137"/>
                <a:gd name="connsiteY28" fmla="*/ 1735859 h 2407138"/>
                <a:gd name="connsiteX29" fmla="*/ 2132863 w 2407137"/>
                <a:gd name="connsiteY29" fmla="*/ 1748915 h 2407138"/>
                <a:gd name="connsiteX30" fmla="*/ 1883112 w 2407137"/>
                <a:gd name="connsiteY30" fmla="*/ 1604721 h 2407138"/>
                <a:gd name="connsiteX31" fmla="*/ 1934589 w 2407137"/>
                <a:gd name="connsiteY31" fmla="*/ 1500527 h 2407138"/>
                <a:gd name="connsiteX32" fmla="*/ 2325413 w 2407137"/>
                <a:gd name="connsiteY32" fmla="*/ 1663714 h 2407138"/>
                <a:gd name="connsiteX33" fmla="*/ 2319529 w 2407137"/>
                <a:gd name="connsiteY33" fmla="*/ 1677807 h 2407138"/>
                <a:gd name="connsiteX34" fmla="*/ 1928334 w 2407137"/>
                <a:gd name="connsiteY34" fmla="*/ 1514465 h 2407138"/>
                <a:gd name="connsiteX35" fmla="*/ 1296758 w 2407137"/>
                <a:gd name="connsiteY35" fmla="*/ 1987081 h 2407138"/>
                <a:gd name="connsiteX36" fmla="*/ 1311855 w 2407137"/>
                <a:gd name="connsiteY36" fmla="*/ 1984732 h 2407138"/>
                <a:gd name="connsiteX37" fmla="*/ 1365995 w 2407137"/>
                <a:gd name="connsiteY37" fmla="*/ 2405187 h 2407138"/>
                <a:gd name="connsiteX38" fmla="*/ 1350847 w 2407137"/>
                <a:gd name="connsiteY38" fmla="*/ 2407138 h 2407138"/>
                <a:gd name="connsiteX39" fmla="*/ 1195932 w 2407137"/>
                <a:gd name="connsiteY39" fmla="*/ 1995746 h 2407138"/>
                <a:gd name="connsiteX40" fmla="*/ 1211204 w 2407137"/>
                <a:gd name="connsiteY40" fmla="*/ 1995179 h 2407138"/>
                <a:gd name="connsiteX41" fmla="*/ 1211204 w 2407137"/>
                <a:gd name="connsiteY41" fmla="*/ 2281649 h 2407138"/>
                <a:gd name="connsiteX42" fmla="*/ 1203568 w 2407137"/>
                <a:gd name="connsiteY42" fmla="*/ 2282034 h 2407138"/>
                <a:gd name="connsiteX43" fmla="*/ 1195932 w 2407137"/>
                <a:gd name="connsiteY43" fmla="*/ 2281649 h 2407138"/>
                <a:gd name="connsiteX44" fmla="*/ 1968060 w 2407137"/>
                <a:gd name="connsiteY44" fmla="*/ 1400508 h 2407138"/>
                <a:gd name="connsiteX45" fmla="*/ 2246208 w 2407137"/>
                <a:gd name="connsiteY45" fmla="*/ 1475038 h 2407138"/>
                <a:gd name="connsiteX46" fmla="*/ 2242404 w 2407137"/>
                <a:gd name="connsiteY46" fmla="*/ 1489831 h 2407138"/>
                <a:gd name="connsiteX47" fmla="*/ 1963516 w 2407137"/>
                <a:gd name="connsiteY47" fmla="*/ 1415103 h 2407138"/>
                <a:gd name="connsiteX48" fmla="*/ 1090481 w 2407137"/>
                <a:gd name="connsiteY48" fmla="*/ 1986840 h 2407138"/>
                <a:gd name="connsiteX49" fmla="*/ 1097951 w 2407137"/>
                <a:gd name="connsiteY49" fmla="*/ 1988584 h 2407138"/>
                <a:gd name="connsiteX50" fmla="*/ 1105617 w 2407137"/>
                <a:gd name="connsiteY50" fmla="*/ 1988876 h 2407138"/>
                <a:gd name="connsiteX51" fmla="*/ 1049458 w 2407137"/>
                <a:gd name="connsiteY51" fmla="*/ 2406281 h 2407138"/>
                <a:gd name="connsiteX52" fmla="*/ 1034322 w 2407137"/>
                <a:gd name="connsiteY52" fmla="*/ 2404245 h 2407138"/>
                <a:gd name="connsiteX53" fmla="*/ 1988876 w 2407137"/>
                <a:gd name="connsiteY53" fmla="*/ 1301520 h 2407138"/>
                <a:gd name="connsiteX54" fmla="*/ 2406281 w 2407137"/>
                <a:gd name="connsiteY54" fmla="*/ 1357679 h 2407138"/>
                <a:gd name="connsiteX55" fmla="*/ 2404244 w 2407137"/>
                <a:gd name="connsiteY55" fmla="*/ 1372815 h 2407138"/>
                <a:gd name="connsiteX56" fmla="*/ 1986840 w 2407137"/>
                <a:gd name="connsiteY56" fmla="*/ 1316657 h 2407138"/>
                <a:gd name="connsiteX57" fmla="*/ 1988583 w 2407137"/>
                <a:gd name="connsiteY57" fmla="*/ 1309187 h 2407138"/>
                <a:gd name="connsiteX58" fmla="*/ 992036 w 2407137"/>
                <a:gd name="connsiteY58" fmla="*/ 1963517 h 2407138"/>
                <a:gd name="connsiteX59" fmla="*/ 1006629 w 2407137"/>
                <a:gd name="connsiteY59" fmla="*/ 1968061 h 2407138"/>
                <a:gd name="connsiteX60" fmla="*/ 932100 w 2407137"/>
                <a:gd name="connsiteY60" fmla="*/ 2246208 h 2407138"/>
                <a:gd name="connsiteX61" fmla="*/ 917308 w 2407137"/>
                <a:gd name="connsiteY61" fmla="*/ 2242405 h 2407138"/>
                <a:gd name="connsiteX62" fmla="*/ 1995178 w 2407137"/>
                <a:gd name="connsiteY62" fmla="*/ 1195933 h 2407138"/>
                <a:gd name="connsiteX63" fmla="*/ 2281649 w 2407137"/>
                <a:gd name="connsiteY63" fmla="*/ 1195933 h 2407138"/>
                <a:gd name="connsiteX64" fmla="*/ 2282034 w 2407137"/>
                <a:gd name="connsiteY64" fmla="*/ 1203569 h 2407138"/>
                <a:gd name="connsiteX65" fmla="*/ 2281649 w 2407137"/>
                <a:gd name="connsiteY65" fmla="*/ 1211206 h 2407138"/>
                <a:gd name="connsiteX66" fmla="*/ 1995745 w 2407137"/>
                <a:gd name="connsiteY66" fmla="*/ 1211206 h 2407138"/>
                <a:gd name="connsiteX67" fmla="*/ 1984731 w 2407137"/>
                <a:gd name="connsiteY67" fmla="*/ 1095284 h 2407138"/>
                <a:gd name="connsiteX68" fmla="*/ 2405186 w 2407137"/>
                <a:gd name="connsiteY68" fmla="*/ 1041144 h 2407138"/>
                <a:gd name="connsiteX69" fmla="*/ 2407137 w 2407137"/>
                <a:gd name="connsiteY69" fmla="*/ 1056290 h 2407138"/>
                <a:gd name="connsiteX70" fmla="*/ 1987080 w 2407137"/>
                <a:gd name="connsiteY70" fmla="*/ 1110379 h 2407138"/>
                <a:gd name="connsiteX71" fmla="*/ 892672 w 2407137"/>
                <a:gd name="connsiteY71" fmla="*/ 1928335 h 2407138"/>
                <a:gd name="connsiteX72" fmla="*/ 906611 w 2407137"/>
                <a:gd name="connsiteY72" fmla="*/ 1934590 h 2407138"/>
                <a:gd name="connsiteX73" fmla="*/ 743425 w 2407137"/>
                <a:gd name="connsiteY73" fmla="*/ 2325414 h 2407138"/>
                <a:gd name="connsiteX74" fmla="*/ 729331 w 2407137"/>
                <a:gd name="connsiteY74" fmla="*/ 2319529 h 2407138"/>
                <a:gd name="connsiteX75" fmla="*/ 802416 w 2407137"/>
                <a:gd name="connsiteY75" fmla="*/ 1883113 h 2407138"/>
                <a:gd name="connsiteX76" fmla="*/ 815877 w 2407137"/>
                <a:gd name="connsiteY76" fmla="*/ 1890344 h 2407138"/>
                <a:gd name="connsiteX77" fmla="*/ 671279 w 2407137"/>
                <a:gd name="connsiteY77" fmla="*/ 2140796 h 2407138"/>
                <a:gd name="connsiteX78" fmla="*/ 658223 w 2407137"/>
                <a:gd name="connsiteY78" fmla="*/ 2132863 h 2407138"/>
                <a:gd name="connsiteX79" fmla="*/ 1966260 w 2407137"/>
                <a:gd name="connsiteY79" fmla="*/ 991301 h 2407138"/>
                <a:gd name="connsiteX80" fmla="*/ 2242405 w 2407137"/>
                <a:gd name="connsiteY80" fmla="*/ 917309 h 2407138"/>
                <a:gd name="connsiteX81" fmla="*/ 2246208 w 2407137"/>
                <a:gd name="connsiteY81" fmla="*/ 932101 h 2407138"/>
                <a:gd name="connsiteX82" fmla="*/ 1969840 w 2407137"/>
                <a:gd name="connsiteY82" fmla="*/ 1006153 h 2407138"/>
                <a:gd name="connsiteX83" fmla="*/ 1932557 w 2407137"/>
                <a:gd name="connsiteY83" fmla="*/ 895779 h 2407138"/>
                <a:gd name="connsiteX84" fmla="*/ 2322203 w 2407137"/>
                <a:gd name="connsiteY84" fmla="*/ 735676 h 2407138"/>
                <a:gd name="connsiteX85" fmla="*/ 2328008 w 2407137"/>
                <a:gd name="connsiteY85" fmla="*/ 749803 h 2407138"/>
                <a:gd name="connsiteX86" fmla="*/ 1938504 w 2407137"/>
                <a:gd name="connsiteY86" fmla="*/ 909846 h 2407138"/>
                <a:gd name="connsiteX87" fmla="*/ 714051 w 2407137"/>
                <a:gd name="connsiteY87" fmla="*/ 1825286 h 2407138"/>
                <a:gd name="connsiteX88" fmla="*/ 726047 w 2407137"/>
                <a:gd name="connsiteY88" fmla="*/ 1834740 h 2407138"/>
                <a:gd name="connsiteX89" fmla="*/ 468748 w 2407137"/>
                <a:gd name="connsiteY89" fmla="*/ 2168094 h 2407138"/>
                <a:gd name="connsiteX90" fmla="*/ 456659 w 2407137"/>
                <a:gd name="connsiteY90" fmla="*/ 2158762 h 2407138"/>
                <a:gd name="connsiteX91" fmla="*/ 638245 w 2407137"/>
                <a:gd name="connsiteY91" fmla="*/ 1758093 h 2407138"/>
                <a:gd name="connsiteX92" fmla="*/ 644611 w 2407137"/>
                <a:gd name="connsiteY92" fmla="*/ 1765080 h 2407138"/>
                <a:gd name="connsiteX93" fmla="*/ 649147 w 2407137"/>
                <a:gd name="connsiteY93" fmla="*/ 1768790 h 2407138"/>
                <a:gd name="connsiteX94" fmla="*/ 446636 w 2407137"/>
                <a:gd name="connsiteY94" fmla="*/ 1971302 h 2407138"/>
                <a:gd name="connsiteX95" fmla="*/ 440978 w 2407137"/>
                <a:gd name="connsiteY95" fmla="*/ 1966159 h 2407138"/>
                <a:gd name="connsiteX96" fmla="*/ 435836 w 2407137"/>
                <a:gd name="connsiteY96" fmla="*/ 1960502 h 2407138"/>
                <a:gd name="connsiteX97" fmla="*/ 1884928 w 2407137"/>
                <a:gd name="connsiteY97" fmla="*/ 801368 h 2407138"/>
                <a:gd name="connsiteX98" fmla="*/ 2132863 w 2407137"/>
                <a:gd name="connsiteY98" fmla="*/ 658223 h 2407138"/>
                <a:gd name="connsiteX99" fmla="*/ 2140794 w 2407137"/>
                <a:gd name="connsiteY99" fmla="*/ 671279 h 2407138"/>
                <a:gd name="connsiteX100" fmla="*/ 1892773 w 2407137"/>
                <a:gd name="connsiteY100" fmla="*/ 814474 h 2407138"/>
                <a:gd name="connsiteX101" fmla="*/ 1828403 w 2407137"/>
                <a:gd name="connsiteY101" fmla="*/ 717325 h 2407138"/>
                <a:gd name="connsiteX102" fmla="*/ 2162987 w 2407137"/>
                <a:gd name="connsiteY102" fmla="*/ 462095 h 2407138"/>
                <a:gd name="connsiteX103" fmla="*/ 2172250 w 2407137"/>
                <a:gd name="connsiteY103" fmla="*/ 474239 h 2407138"/>
                <a:gd name="connsiteX104" fmla="*/ 1837666 w 2407137"/>
                <a:gd name="connsiteY104" fmla="*/ 729468 h 2407138"/>
                <a:gd name="connsiteX105" fmla="*/ 1833340 w 2407137"/>
                <a:gd name="connsiteY105" fmla="*/ 723163 h 2407138"/>
                <a:gd name="connsiteX106" fmla="*/ 234886 w 2407137"/>
                <a:gd name="connsiteY106" fmla="*/ 1932900 h 2407138"/>
                <a:gd name="connsiteX107" fmla="*/ 569471 w 2407137"/>
                <a:gd name="connsiteY107" fmla="*/ 1677670 h 2407138"/>
                <a:gd name="connsiteX108" fmla="*/ 573796 w 2407137"/>
                <a:gd name="connsiteY108" fmla="*/ 1683975 h 2407138"/>
                <a:gd name="connsiteX109" fmla="*/ 578735 w 2407137"/>
                <a:gd name="connsiteY109" fmla="*/ 1689813 h 2407138"/>
                <a:gd name="connsiteX110" fmla="*/ 244150 w 2407137"/>
                <a:gd name="connsiteY110" fmla="*/ 1945043 h 2407138"/>
                <a:gd name="connsiteX111" fmla="*/ 266342 w 2407137"/>
                <a:gd name="connsiteY111" fmla="*/ 1735860 h 2407138"/>
                <a:gd name="connsiteX112" fmla="*/ 514363 w 2407137"/>
                <a:gd name="connsiteY112" fmla="*/ 1592665 h 2407138"/>
                <a:gd name="connsiteX113" fmla="*/ 522208 w 2407137"/>
                <a:gd name="connsiteY113" fmla="*/ 1605770 h 2407138"/>
                <a:gd name="connsiteX114" fmla="*/ 274274 w 2407137"/>
                <a:gd name="connsiteY114" fmla="*/ 1748916 h 2407138"/>
                <a:gd name="connsiteX115" fmla="*/ 1960501 w 2407137"/>
                <a:gd name="connsiteY115" fmla="*/ 435837 h 2407138"/>
                <a:gd name="connsiteX116" fmla="*/ 1966159 w 2407137"/>
                <a:gd name="connsiteY116" fmla="*/ 440979 h 2407138"/>
                <a:gd name="connsiteX117" fmla="*/ 1971301 w 2407137"/>
                <a:gd name="connsiteY117" fmla="*/ 446637 h 2407138"/>
                <a:gd name="connsiteX118" fmla="*/ 1768891 w 2407137"/>
                <a:gd name="connsiteY118" fmla="*/ 649046 h 2407138"/>
                <a:gd name="connsiteX119" fmla="*/ 1762525 w 2407137"/>
                <a:gd name="connsiteY119" fmla="*/ 642058 h 2407138"/>
                <a:gd name="connsiteX120" fmla="*/ 1757990 w 2407137"/>
                <a:gd name="connsiteY120" fmla="*/ 638348 h 2407138"/>
                <a:gd name="connsiteX121" fmla="*/ 1938389 w 2407137"/>
                <a:gd name="connsiteY121" fmla="*/ 239045 h 2407138"/>
                <a:gd name="connsiteX122" fmla="*/ 1950479 w 2407137"/>
                <a:gd name="connsiteY122" fmla="*/ 248377 h 2407138"/>
                <a:gd name="connsiteX123" fmla="*/ 1693086 w 2407137"/>
                <a:gd name="connsiteY123" fmla="*/ 581852 h 2407138"/>
                <a:gd name="connsiteX124" fmla="*/ 1681090 w 2407137"/>
                <a:gd name="connsiteY124" fmla="*/ 572398 h 2407138"/>
                <a:gd name="connsiteX125" fmla="*/ 79129 w 2407137"/>
                <a:gd name="connsiteY125" fmla="*/ 1657336 h 2407138"/>
                <a:gd name="connsiteX126" fmla="*/ 468633 w 2407137"/>
                <a:gd name="connsiteY126" fmla="*/ 1497292 h 2407138"/>
                <a:gd name="connsiteX127" fmla="*/ 474580 w 2407137"/>
                <a:gd name="connsiteY127" fmla="*/ 1511360 h 2407138"/>
                <a:gd name="connsiteX128" fmla="*/ 84934 w 2407137"/>
                <a:gd name="connsiteY128" fmla="*/ 1671462 h 2407138"/>
                <a:gd name="connsiteX129" fmla="*/ 160929 w 2407137"/>
                <a:gd name="connsiteY129" fmla="*/ 1475039 h 2407138"/>
                <a:gd name="connsiteX130" fmla="*/ 437296 w 2407137"/>
                <a:gd name="connsiteY130" fmla="*/ 1400986 h 2407138"/>
                <a:gd name="connsiteX131" fmla="*/ 440876 w 2407137"/>
                <a:gd name="connsiteY131" fmla="*/ 1415837 h 2407138"/>
                <a:gd name="connsiteX132" fmla="*/ 164732 w 2407137"/>
                <a:gd name="connsiteY132" fmla="*/ 1489830 h 2407138"/>
                <a:gd name="connsiteX133" fmla="*/ 1735859 w 2407137"/>
                <a:gd name="connsiteY133" fmla="*/ 266344 h 2407138"/>
                <a:gd name="connsiteX134" fmla="*/ 1748915 w 2407137"/>
                <a:gd name="connsiteY134" fmla="*/ 274276 h 2407138"/>
                <a:gd name="connsiteX135" fmla="*/ 1604721 w 2407137"/>
                <a:gd name="connsiteY135" fmla="*/ 524026 h 2407138"/>
                <a:gd name="connsiteX136" fmla="*/ 1591261 w 2407137"/>
                <a:gd name="connsiteY136" fmla="*/ 516794 h 2407138"/>
                <a:gd name="connsiteX137" fmla="*/ 1663713 w 2407137"/>
                <a:gd name="connsiteY137" fmla="*/ 81725 h 2407138"/>
                <a:gd name="connsiteX138" fmla="*/ 1677806 w 2407137"/>
                <a:gd name="connsiteY138" fmla="*/ 87609 h 2407138"/>
                <a:gd name="connsiteX139" fmla="*/ 1514465 w 2407137"/>
                <a:gd name="connsiteY139" fmla="*/ 478804 h 2407138"/>
                <a:gd name="connsiteX140" fmla="*/ 1500526 w 2407137"/>
                <a:gd name="connsiteY140" fmla="*/ 472548 h 2407138"/>
                <a:gd name="connsiteX141" fmla="*/ 0 w 2407137"/>
                <a:gd name="connsiteY141" fmla="*/ 1350847 h 2407138"/>
                <a:gd name="connsiteX142" fmla="*/ 420056 w 2407137"/>
                <a:gd name="connsiteY142" fmla="*/ 1296759 h 2407138"/>
                <a:gd name="connsiteX143" fmla="*/ 422405 w 2407137"/>
                <a:gd name="connsiteY143" fmla="*/ 1311854 h 2407138"/>
                <a:gd name="connsiteX144" fmla="*/ 1951 w 2407137"/>
                <a:gd name="connsiteY144" fmla="*/ 1365994 h 2407138"/>
                <a:gd name="connsiteX145" fmla="*/ 125488 w 2407137"/>
                <a:gd name="connsiteY145" fmla="*/ 1195933 h 2407138"/>
                <a:gd name="connsiteX146" fmla="*/ 411391 w 2407137"/>
                <a:gd name="connsiteY146" fmla="*/ 1195933 h 2407138"/>
                <a:gd name="connsiteX147" fmla="*/ 411958 w 2407137"/>
                <a:gd name="connsiteY147" fmla="*/ 1211206 h 2407138"/>
                <a:gd name="connsiteX148" fmla="*/ 125488 w 2407137"/>
                <a:gd name="connsiteY148" fmla="*/ 1211206 h 2407138"/>
                <a:gd name="connsiteX149" fmla="*/ 125102 w 2407137"/>
                <a:gd name="connsiteY149" fmla="*/ 1203569 h 2407138"/>
                <a:gd name="connsiteX150" fmla="*/ 1475037 w 2407137"/>
                <a:gd name="connsiteY150" fmla="*/ 160931 h 2407138"/>
                <a:gd name="connsiteX151" fmla="*/ 1489829 w 2407137"/>
                <a:gd name="connsiteY151" fmla="*/ 164734 h 2407138"/>
                <a:gd name="connsiteX152" fmla="*/ 1415102 w 2407137"/>
                <a:gd name="connsiteY152" fmla="*/ 443621 h 2407138"/>
                <a:gd name="connsiteX153" fmla="*/ 1400508 w 2407137"/>
                <a:gd name="connsiteY153" fmla="*/ 439077 h 2407138"/>
                <a:gd name="connsiteX154" fmla="*/ 164732 w 2407137"/>
                <a:gd name="connsiteY154" fmla="*/ 917309 h 2407138"/>
                <a:gd name="connsiteX155" fmla="*/ 443620 w 2407137"/>
                <a:gd name="connsiteY155" fmla="*/ 992037 h 2407138"/>
                <a:gd name="connsiteX156" fmla="*/ 439076 w 2407137"/>
                <a:gd name="connsiteY156" fmla="*/ 1006630 h 2407138"/>
                <a:gd name="connsiteX157" fmla="*/ 160929 w 2407137"/>
                <a:gd name="connsiteY157" fmla="*/ 932101 h 2407138"/>
                <a:gd name="connsiteX158" fmla="*/ 1195932 w 2407137"/>
                <a:gd name="connsiteY158" fmla="*/ 125490 h 2407138"/>
                <a:gd name="connsiteX159" fmla="*/ 1203568 w 2407137"/>
                <a:gd name="connsiteY159" fmla="*/ 125104 h 2407138"/>
                <a:gd name="connsiteX160" fmla="*/ 1211205 w 2407137"/>
                <a:gd name="connsiteY160" fmla="*/ 125490 h 2407138"/>
                <a:gd name="connsiteX161" fmla="*/ 1211205 w 2407137"/>
                <a:gd name="connsiteY161" fmla="*/ 411392 h 2407138"/>
                <a:gd name="connsiteX162" fmla="*/ 1195932 w 2407137"/>
                <a:gd name="connsiteY162" fmla="*/ 411959 h 2407138"/>
                <a:gd name="connsiteX163" fmla="*/ 1357679 w 2407137"/>
                <a:gd name="connsiteY163" fmla="*/ 856 h 2407138"/>
                <a:gd name="connsiteX164" fmla="*/ 1372816 w 2407137"/>
                <a:gd name="connsiteY164" fmla="*/ 2893 h 2407138"/>
                <a:gd name="connsiteX165" fmla="*/ 1316657 w 2407137"/>
                <a:gd name="connsiteY165" fmla="*/ 420298 h 2407138"/>
                <a:gd name="connsiteX166" fmla="*/ 1309186 w 2407137"/>
                <a:gd name="connsiteY166" fmla="*/ 418554 h 2407138"/>
                <a:gd name="connsiteX167" fmla="*/ 1301520 w 2407137"/>
                <a:gd name="connsiteY167" fmla="*/ 418261 h 2407138"/>
                <a:gd name="connsiteX168" fmla="*/ 2893 w 2407137"/>
                <a:gd name="connsiteY168" fmla="*/ 1034322 h 2407138"/>
                <a:gd name="connsiteX169" fmla="*/ 420297 w 2407137"/>
                <a:gd name="connsiteY169" fmla="*/ 1090480 h 2407138"/>
                <a:gd name="connsiteX170" fmla="*/ 418554 w 2407137"/>
                <a:gd name="connsiteY170" fmla="*/ 1097951 h 2407138"/>
                <a:gd name="connsiteX171" fmla="*/ 418261 w 2407137"/>
                <a:gd name="connsiteY171" fmla="*/ 1105616 h 2407138"/>
                <a:gd name="connsiteX172" fmla="*/ 855 w 2407137"/>
                <a:gd name="connsiteY172" fmla="*/ 1049458 h 2407138"/>
                <a:gd name="connsiteX173" fmla="*/ 274274 w 2407137"/>
                <a:gd name="connsiteY173" fmla="*/ 658223 h 2407138"/>
                <a:gd name="connsiteX174" fmla="*/ 524025 w 2407137"/>
                <a:gd name="connsiteY174" fmla="*/ 802416 h 2407138"/>
                <a:gd name="connsiteX175" fmla="*/ 516793 w 2407137"/>
                <a:gd name="connsiteY175" fmla="*/ 815877 h 2407138"/>
                <a:gd name="connsiteX176" fmla="*/ 266342 w 2407137"/>
                <a:gd name="connsiteY176" fmla="*/ 671279 h 2407138"/>
                <a:gd name="connsiteX177" fmla="*/ 917308 w 2407137"/>
                <a:gd name="connsiteY177" fmla="*/ 164734 h 2407138"/>
                <a:gd name="connsiteX178" fmla="*/ 932100 w 2407137"/>
                <a:gd name="connsiteY178" fmla="*/ 160930 h 2407138"/>
                <a:gd name="connsiteX179" fmla="*/ 1006152 w 2407137"/>
                <a:gd name="connsiteY179" fmla="*/ 437297 h 2407138"/>
                <a:gd name="connsiteX180" fmla="*/ 991300 w 2407137"/>
                <a:gd name="connsiteY180" fmla="*/ 440877 h 2407138"/>
                <a:gd name="connsiteX181" fmla="*/ 1041143 w 2407137"/>
                <a:gd name="connsiteY181" fmla="*/ 1951 h 2407138"/>
                <a:gd name="connsiteX182" fmla="*/ 1056290 w 2407137"/>
                <a:gd name="connsiteY182" fmla="*/ 0 h 2407138"/>
                <a:gd name="connsiteX183" fmla="*/ 1110379 w 2407137"/>
                <a:gd name="connsiteY183" fmla="*/ 420056 h 2407138"/>
                <a:gd name="connsiteX184" fmla="*/ 1095283 w 2407137"/>
                <a:gd name="connsiteY184" fmla="*/ 422406 h 2407138"/>
                <a:gd name="connsiteX185" fmla="*/ 87609 w 2407137"/>
                <a:gd name="connsiteY185" fmla="*/ 729331 h 2407138"/>
                <a:gd name="connsiteX186" fmla="*/ 478803 w 2407137"/>
                <a:gd name="connsiteY186" fmla="*/ 892672 h 2407138"/>
                <a:gd name="connsiteX187" fmla="*/ 472547 w 2407137"/>
                <a:gd name="connsiteY187" fmla="*/ 906611 h 2407138"/>
                <a:gd name="connsiteX188" fmla="*/ 81723 w 2407137"/>
                <a:gd name="connsiteY188" fmla="*/ 743424 h 2407138"/>
                <a:gd name="connsiteX189" fmla="*/ 84666 w 2407137"/>
                <a:gd name="connsiteY189" fmla="*/ 736377 h 2407138"/>
                <a:gd name="connsiteX190" fmla="*/ 446636 w 2407137"/>
                <a:gd name="connsiteY190" fmla="*/ 435837 h 2407138"/>
                <a:gd name="connsiteX191" fmla="*/ 649045 w 2407137"/>
                <a:gd name="connsiteY191" fmla="*/ 638246 h 2407138"/>
                <a:gd name="connsiteX192" fmla="*/ 642057 w 2407137"/>
                <a:gd name="connsiteY192" fmla="*/ 644612 h 2407138"/>
                <a:gd name="connsiteX193" fmla="*/ 638347 w 2407137"/>
                <a:gd name="connsiteY193" fmla="*/ 649147 h 2407138"/>
                <a:gd name="connsiteX194" fmla="*/ 435836 w 2407137"/>
                <a:gd name="connsiteY194" fmla="*/ 446636 h 2407138"/>
                <a:gd name="connsiteX195" fmla="*/ 440978 w 2407137"/>
                <a:gd name="connsiteY195" fmla="*/ 440979 h 2407138"/>
                <a:gd name="connsiteX196" fmla="*/ 658223 w 2407137"/>
                <a:gd name="connsiteY196" fmla="*/ 274275 h 2407138"/>
                <a:gd name="connsiteX197" fmla="*/ 671279 w 2407137"/>
                <a:gd name="connsiteY197" fmla="*/ 266343 h 2407138"/>
                <a:gd name="connsiteX198" fmla="*/ 814473 w 2407137"/>
                <a:gd name="connsiteY198" fmla="*/ 514363 h 2407138"/>
                <a:gd name="connsiteX199" fmla="*/ 801367 w 2407137"/>
                <a:gd name="connsiteY199" fmla="*/ 522209 h 2407138"/>
                <a:gd name="connsiteX200" fmla="*/ 735676 w 2407137"/>
                <a:gd name="connsiteY200" fmla="*/ 84934 h 2407138"/>
                <a:gd name="connsiteX201" fmla="*/ 749802 w 2407137"/>
                <a:gd name="connsiteY201" fmla="*/ 79129 h 2407138"/>
                <a:gd name="connsiteX202" fmla="*/ 909846 w 2407137"/>
                <a:gd name="connsiteY202" fmla="*/ 468633 h 2407138"/>
                <a:gd name="connsiteX203" fmla="*/ 895778 w 2407137"/>
                <a:gd name="connsiteY203" fmla="*/ 474580 h 2407138"/>
                <a:gd name="connsiteX204" fmla="*/ 248376 w 2407137"/>
                <a:gd name="connsiteY204" fmla="*/ 456659 h 2407138"/>
                <a:gd name="connsiteX205" fmla="*/ 581852 w 2407137"/>
                <a:gd name="connsiteY205" fmla="*/ 714051 h 2407138"/>
                <a:gd name="connsiteX206" fmla="*/ 572397 w 2407137"/>
                <a:gd name="connsiteY206" fmla="*/ 726047 h 2407138"/>
                <a:gd name="connsiteX207" fmla="*/ 239044 w 2407137"/>
                <a:gd name="connsiteY207" fmla="*/ 468748 h 2407138"/>
                <a:gd name="connsiteX208" fmla="*/ 243710 w 2407137"/>
                <a:gd name="connsiteY208" fmla="*/ 462704 h 2407138"/>
                <a:gd name="connsiteX209" fmla="*/ 462094 w 2407137"/>
                <a:gd name="connsiteY209" fmla="*/ 244150 h 2407138"/>
                <a:gd name="connsiteX210" fmla="*/ 474238 w 2407137"/>
                <a:gd name="connsiteY210" fmla="*/ 234887 h 2407138"/>
                <a:gd name="connsiteX211" fmla="*/ 729468 w 2407137"/>
                <a:gd name="connsiteY211" fmla="*/ 569472 h 2407138"/>
                <a:gd name="connsiteX212" fmla="*/ 723162 w 2407137"/>
                <a:gd name="connsiteY212" fmla="*/ 573797 h 2407138"/>
                <a:gd name="connsiteX213" fmla="*/ 717325 w 2407137"/>
                <a:gd name="connsiteY213" fmla="*/ 578735 h 2407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2407137" h="2407138">
                  <a:moveTo>
                    <a:pt x="1677670" y="1837666"/>
                  </a:moveTo>
                  <a:lnTo>
                    <a:pt x="1683974" y="1833341"/>
                  </a:lnTo>
                  <a:lnTo>
                    <a:pt x="1689813" y="1828403"/>
                  </a:lnTo>
                  <a:lnTo>
                    <a:pt x="1945042" y="2162988"/>
                  </a:lnTo>
                  <a:lnTo>
                    <a:pt x="1932899" y="2172251"/>
                  </a:lnTo>
                  <a:close/>
                  <a:moveTo>
                    <a:pt x="1592663" y="1892774"/>
                  </a:moveTo>
                  <a:lnTo>
                    <a:pt x="1605769" y="1884929"/>
                  </a:lnTo>
                  <a:lnTo>
                    <a:pt x="1748914" y="2132863"/>
                  </a:lnTo>
                  <a:lnTo>
                    <a:pt x="1735858" y="2140795"/>
                  </a:lnTo>
                  <a:close/>
                  <a:moveTo>
                    <a:pt x="1768789" y="1757990"/>
                  </a:moveTo>
                  <a:lnTo>
                    <a:pt x="1971301" y="1960502"/>
                  </a:lnTo>
                  <a:lnTo>
                    <a:pt x="1966159" y="1966159"/>
                  </a:lnTo>
                  <a:lnTo>
                    <a:pt x="1960501" y="1971301"/>
                  </a:lnTo>
                  <a:lnTo>
                    <a:pt x="1758092" y="1768892"/>
                  </a:lnTo>
                  <a:lnTo>
                    <a:pt x="1765079" y="1762526"/>
                  </a:lnTo>
                  <a:close/>
                  <a:moveTo>
                    <a:pt x="1834740" y="1681091"/>
                  </a:moveTo>
                  <a:lnTo>
                    <a:pt x="2168093" y="1938389"/>
                  </a:lnTo>
                  <a:lnTo>
                    <a:pt x="2158761" y="1950479"/>
                  </a:lnTo>
                  <a:lnTo>
                    <a:pt x="1825285" y="1693086"/>
                  </a:lnTo>
                  <a:close/>
                  <a:moveTo>
                    <a:pt x="1497292" y="1938505"/>
                  </a:moveTo>
                  <a:lnTo>
                    <a:pt x="1511359" y="1932557"/>
                  </a:lnTo>
                  <a:lnTo>
                    <a:pt x="1671461" y="2322204"/>
                  </a:lnTo>
                  <a:lnTo>
                    <a:pt x="1657335" y="2328008"/>
                  </a:lnTo>
                  <a:close/>
                  <a:moveTo>
                    <a:pt x="1400984" y="1969841"/>
                  </a:moveTo>
                  <a:lnTo>
                    <a:pt x="1415837" y="1966261"/>
                  </a:lnTo>
                  <a:lnTo>
                    <a:pt x="1489829" y="2242404"/>
                  </a:lnTo>
                  <a:lnTo>
                    <a:pt x="1475037" y="2246208"/>
                  </a:lnTo>
                  <a:close/>
                  <a:moveTo>
                    <a:pt x="1890343" y="1591261"/>
                  </a:moveTo>
                  <a:lnTo>
                    <a:pt x="2140794" y="1735859"/>
                  </a:lnTo>
                  <a:lnTo>
                    <a:pt x="2132863" y="1748915"/>
                  </a:lnTo>
                  <a:lnTo>
                    <a:pt x="1883112" y="1604721"/>
                  </a:lnTo>
                  <a:close/>
                  <a:moveTo>
                    <a:pt x="1934589" y="1500527"/>
                  </a:moveTo>
                  <a:lnTo>
                    <a:pt x="2325413" y="1663714"/>
                  </a:lnTo>
                  <a:lnTo>
                    <a:pt x="2319529" y="1677807"/>
                  </a:lnTo>
                  <a:lnTo>
                    <a:pt x="1928334" y="1514465"/>
                  </a:lnTo>
                  <a:close/>
                  <a:moveTo>
                    <a:pt x="1296758" y="1987081"/>
                  </a:moveTo>
                  <a:lnTo>
                    <a:pt x="1311855" y="1984732"/>
                  </a:lnTo>
                  <a:lnTo>
                    <a:pt x="1365995" y="2405187"/>
                  </a:lnTo>
                  <a:lnTo>
                    <a:pt x="1350847" y="2407138"/>
                  </a:lnTo>
                  <a:close/>
                  <a:moveTo>
                    <a:pt x="1195932" y="1995746"/>
                  </a:moveTo>
                  <a:lnTo>
                    <a:pt x="1211204" y="1995179"/>
                  </a:lnTo>
                  <a:lnTo>
                    <a:pt x="1211204" y="2281649"/>
                  </a:lnTo>
                  <a:lnTo>
                    <a:pt x="1203568" y="2282034"/>
                  </a:lnTo>
                  <a:lnTo>
                    <a:pt x="1195932" y="2281649"/>
                  </a:lnTo>
                  <a:close/>
                  <a:moveTo>
                    <a:pt x="1968060" y="1400508"/>
                  </a:moveTo>
                  <a:lnTo>
                    <a:pt x="2246208" y="1475038"/>
                  </a:lnTo>
                  <a:lnTo>
                    <a:pt x="2242404" y="1489831"/>
                  </a:lnTo>
                  <a:lnTo>
                    <a:pt x="1963516" y="1415103"/>
                  </a:lnTo>
                  <a:close/>
                  <a:moveTo>
                    <a:pt x="1090481" y="1986840"/>
                  </a:moveTo>
                  <a:lnTo>
                    <a:pt x="1097951" y="1988584"/>
                  </a:lnTo>
                  <a:lnTo>
                    <a:pt x="1105617" y="1988876"/>
                  </a:lnTo>
                  <a:lnTo>
                    <a:pt x="1049458" y="2406281"/>
                  </a:lnTo>
                  <a:lnTo>
                    <a:pt x="1034322" y="2404245"/>
                  </a:lnTo>
                  <a:close/>
                  <a:moveTo>
                    <a:pt x="1988876" y="1301520"/>
                  </a:moveTo>
                  <a:lnTo>
                    <a:pt x="2406281" y="1357679"/>
                  </a:lnTo>
                  <a:lnTo>
                    <a:pt x="2404244" y="1372815"/>
                  </a:lnTo>
                  <a:lnTo>
                    <a:pt x="1986840" y="1316657"/>
                  </a:lnTo>
                  <a:lnTo>
                    <a:pt x="1988583" y="1309187"/>
                  </a:lnTo>
                  <a:close/>
                  <a:moveTo>
                    <a:pt x="992036" y="1963517"/>
                  </a:moveTo>
                  <a:lnTo>
                    <a:pt x="1006629" y="1968061"/>
                  </a:lnTo>
                  <a:lnTo>
                    <a:pt x="932100" y="2246208"/>
                  </a:lnTo>
                  <a:lnTo>
                    <a:pt x="917308" y="2242405"/>
                  </a:lnTo>
                  <a:close/>
                  <a:moveTo>
                    <a:pt x="1995178" y="1195933"/>
                  </a:moveTo>
                  <a:lnTo>
                    <a:pt x="2281649" y="1195933"/>
                  </a:lnTo>
                  <a:lnTo>
                    <a:pt x="2282034" y="1203569"/>
                  </a:lnTo>
                  <a:lnTo>
                    <a:pt x="2281649" y="1211206"/>
                  </a:lnTo>
                  <a:lnTo>
                    <a:pt x="1995745" y="1211206"/>
                  </a:lnTo>
                  <a:close/>
                  <a:moveTo>
                    <a:pt x="1984731" y="1095284"/>
                  </a:moveTo>
                  <a:lnTo>
                    <a:pt x="2405186" y="1041144"/>
                  </a:lnTo>
                  <a:lnTo>
                    <a:pt x="2407137" y="1056290"/>
                  </a:lnTo>
                  <a:lnTo>
                    <a:pt x="1987080" y="1110379"/>
                  </a:lnTo>
                  <a:close/>
                  <a:moveTo>
                    <a:pt x="892672" y="1928335"/>
                  </a:moveTo>
                  <a:lnTo>
                    <a:pt x="906611" y="1934590"/>
                  </a:lnTo>
                  <a:lnTo>
                    <a:pt x="743425" y="2325414"/>
                  </a:lnTo>
                  <a:lnTo>
                    <a:pt x="729331" y="2319529"/>
                  </a:lnTo>
                  <a:close/>
                  <a:moveTo>
                    <a:pt x="802416" y="1883113"/>
                  </a:moveTo>
                  <a:lnTo>
                    <a:pt x="815877" y="1890344"/>
                  </a:lnTo>
                  <a:lnTo>
                    <a:pt x="671279" y="2140796"/>
                  </a:lnTo>
                  <a:lnTo>
                    <a:pt x="658223" y="2132863"/>
                  </a:lnTo>
                  <a:close/>
                  <a:moveTo>
                    <a:pt x="1966260" y="991301"/>
                  </a:moveTo>
                  <a:lnTo>
                    <a:pt x="2242405" y="917309"/>
                  </a:lnTo>
                  <a:lnTo>
                    <a:pt x="2246208" y="932101"/>
                  </a:lnTo>
                  <a:lnTo>
                    <a:pt x="1969840" y="1006153"/>
                  </a:lnTo>
                  <a:close/>
                  <a:moveTo>
                    <a:pt x="1932557" y="895779"/>
                  </a:moveTo>
                  <a:lnTo>
                    <a:pt x="2322203" y="735676"/>
                  </a:lnTo>
                  <a:lnTo>
                    <a:pt x="2328008" y="749803"/>
                  </a:lnTo>
                  <a:lnTo>
                    <a:pt x="1938504" y="909846"/>
                  </a:lnTo>
                  <a:close/>
                  <a:moveTo>
                    <a:pt x="714051" y="1825286"/>
                  </a:moveTo>
                  <a:lnTo>
                    <a:pt x="726047" y="1834740"/>
                  </a:lnTo>
                  <a:lnTo>
                    <a:pt x="468748" y="2168094"/>
                  </a:lnTo>
                  <a:lnTo>
                    <a:pt x="456659" y="2158762"/>
                  </a:lnTo>
                  <a:close/>
                  <a:moveTo>
                    <a:pt x="638245" y="1758093"/>
                  </a:moveTo>
                  <a:lnTo>
                    <a:pt x="644611" y="1765080"/>
                  </a:lnTo>
                  <a:lnTo>
                    <a:pt x="649147" y="1768790"/>
                  </a:lnTo>
                  <a:lnTo>
                    <a:pt x="446636" y="1971302"/>
                  </a:lnTo>
                  <a:lnTo>
                    <a:pt x="440978" y="1966159"/>
                  </a:lnTo>
                  <a:lnTo>
                    <a:pt x="435836" y="1960502"/>
                  </a:lnTo>
                  <a:close/>
                  <a:moveTo>
                    <a:pt x="1884928" y="801368"/>
                  </a:moveTo>
                  <a:lnTo>
                    <a:pt x="2132863" y="658223"/>
                  </a:lnTo>
                  <a:lnTo>
                    <a:pt x="2140794" y="671279"/>
                  </a:lnTo>
                  <a:lnTo>
                    <a:pt x="1892773" y="814474"/>
                  </a:lnTo>
                  <a:close/>
                  <a:moveTo>
                    <a:pt x="1828403" y="717325"/>
                  </a:moveTo>
                  <a:lnTo>
                    <a:pt x="2162987" y="462095"/>
                  </a:lnTo>
                  <a:lnTo>
                    <a:pt x="2172250" y="474239"/>
                  </a:lnTo>
                  <a:lnTo>
                    <a:pt x="1837666" y="729468"/>
                  </a:lnTo>
                  <a:lnTo>
                    <a:pt x="1833340" y="723163"/>
                  </a:lnTo>
                  <a:close/>
                  <a:moveTo>
                    <a:pt x="234886" y="1932900"/>
                  </a:moveTo>
                  <a:lnTo>
                    <a:pt x="569471" y="1677670"/>
                  </a:lnTo>
                  <a:lnTo>
                    <a:pt x="573796" y="1683975"/>
                  </a:lnTo>
                  <a:lnTo>
                    <a:pt x="578735" y="1689813"/>
                  </a:lnTo>
                  <a:lnTo>
                    <a:pt x="244150" y="1945043"/>
                  </a:lnTo>
                  <a:close/>
                  <a:moveTo>
                    <a:pt x="266342" y="1735860"/>
                  </a:moveTo>
                  <a:lnTo>
                    <a:pt x="514363" y="1592665"/>
                  </a:lnTo>
                  <a:lnTo>
                    <a:pt x="522208" y="1605770"/>
                  </a:lnTo>
                  <a:lnTo>
                    <a:pt x="274274" y="1748916"/>
                  </a:lnTo>
                  <a:close/>
                  <a:moveTo>
                    <a:pt x="1960501" y="435837"/>
                  </a:moveTo>
                  <a:lnTo>
                    <a:pt x="1966159" y="440979"/>
                  </a:lnTo>
                  <a:lnTo>
                    <a:pt x="1971301" y="446637"/>
                  </a:lnTo>
                  <a:lnTo>
                    <a:pt x="1768891" y="649046"/>
                  </a:lnTo>
                  <a:lnTo>
                    <a:pt x="1762525" y="642058"/>
                  </a:lnTo>
                  <a:lnTo>
                    <a:pt x="1757990" y="638348"/>
                  </a:lnTo>
                  <a:close/>
                  <a:moveTo>
                    <a:pt x="1938389" y="239045"/>
                  </a:moveTo>
                  <a:lnTo>
                    <a:pt x="1950479" y="248377"/>
                  </a:lnTo>
                  <a:lnTo>
                    <a:pt x="1693086" y="581852"/>
                  </a:lnTo>
                  <a:lnTo>
                    <a:pt x="1681090" y="572398"/>
                  </a:lnTo>
                  <a:close/>
                  <a:moveTo>
                    <a:pt x="79129" y="1657336"/>
                  </a:moveTo>
                  <a:lnTo>
                    <a:pt x="468633" y="1497292"/>
                  </a:lnTo>
                  <a:lnTo>
                    <a:pt x="474580" y="1511360"/>
                  </a:lnTo>
                  <a:lnTo>
                    <a:pt x="84934" y="1671462"/>
                  </a:lnTo>
                  <a:close/>
                  <a:moveTo>
                    <a:pt x="160929" y="1475039"/>
                  </a:moveTo>
                  <a:lnTo>
                    <a:pt x="437296" y="1400986"/>
                  </a:lnTo>
                  <a:lnTo>
                    <a:pt x="440876" y="1415837"/>
                  </a:lnTo>
                  <a:lnTo>
                    <a:pt x="164732" y="1489830"/>
                  </a:lnTo>
                  <a:close/>
                  <a:moveTo>
                    <a:pt x="1735859" y="266344"/>
                  </a:moveTo>
                  <a:lnTo>
                    <a:pt x="1748915" y="274276"/>
                  </a:lnTo>
                  <a:lnTo>
                    <a:pt x="1604721" y="524026"/>
                  </a:lnTo>
                  <a:lnTo>
                    <a:pt x="1591261" y="516794"/>
                  </a:lnTo>
                  <a:close/>
                  <a:moveTo>
                    <a:pt x="1663713" y="81725"/>
                  </a:moveTo>
                  <a:lnTo>
                    <a:pt x="1677806" y="87609"/>
                  </a:lnTo>
                  <a:lnTo>
                    <a:pt x="1514465" y="478804"/>
                  </a:lnTo>
                  <a:lnTo>
                    <a:pt x="1500526" y="472548"/>
                  </a:lnTo>
                  <a:close/>
                  <a:moveTo>
                    <a:pt x="0" y="1350847"/>
                  </a:moveTo>
                  <a:lnTo>
                    <a:pt x="420056" y="1296759"/>
                  </a:lnTo>
                  <a:lnTo>
                    <a:pt x="422405" y="1311854"/>
                  </a:lnTo>
                  <a:lnTo>
                    <a:pt x="1951" y="1365994"/>
                  </a:lnTo>
                  <a:close/>
                  <a:moveTo>
                    <a:pt x="125488" y="1195933"/>
                  </a:moveTo>
                  <a:lnTo>
                    <a:pt x="411391" y="1195933"/>
                  </a:lnTo>
                  <a:lnTo>
                    <a:pt x="411958" y="1211206"/>
                  </a:lnTo>
                  <a:lnTo>
                    <a:pt x="125488" y="1211206"/>
                  </a:lnTo>
                  <a:lnTo>
                    <a:pt x="125102" y="1203569"/>
                  </a:lnTo>
                  <a:close/>
                  <a:moveTo>
                    <a:pt x="1475037" y="160931"/>
                  </a:moveTo>
                  <a:lnTo>
                    <a:pt x="1489829" y="164734"/>
                  </a:lnTo>
                  <a:lnTo>
                    <a:pt x="1415102" y="443621"/>
                  </a:lnTo>
                  <a:lnTo>
                    <a:pt x="1400508" y="439077"/>
                  </a:lnTo>
                  <a:close/>
                  <a:moveTo>
                    <a:pt x="164732" y="917309"/>
                  </a:moveTo>
                  <a:lnTo>
                    <a:pt x="443620" y="992037"/>
                  </a:lnTo>
                  <a:lnTo>
                    <a:pt x="439076" y="1006630"/>
                  </a:lnTo>
                  <a:lnTo>
                    <a:pt x="160929" y="932101"/>
                  </a:lnTo>
                  <a:close/>
                  <a:moveTo>
                    <a:pt x="1195932" y="125490"/>
                  </a:moveTo>
                  <a:lnTo>
                    <a:pt x="1203568" y="125104"/>
                  </a:lnTo>
                  <a:lnTo>
                    <a:pt x="1211205" y="125490"/>
                  </a:lnTo>
                  <a:lnTo>
                    <a:pt x="1211205" y="411392"/>
                  </a:lnTo>
                  <a:lnTo>
                    <a:pt x="1195932" y="411959"/>
                  </a:lnTo>
                  <a:close/>
                  <a:moveTo>
                    <a:pt x="1357679" y="856"/>
                  </a:moveTo>
                  <a:lnTo>
                    <a:pt x="1372816" y="2893"/>
                  </a:lnTo>
                  <a:lnTo>
                    <a:pt x="1316657" y="420298"/>
                  </a:lnTo>
                  <a:lnTo>
                    <a:pt x="1309186" y="418554"/>
                  </a:lnTo>
                  <a:lnTo>
                    <a:pt x="1301520" y="418261"/>
                  </a:lnTo>
                  <a:close/>
                  <a:moveTo>
                    <a:pt x="2893" y="1034322"/>
                  </a:moveTo>
                  <a:lnTo>
                    <a:pt x="420297" y="1090480"/>
                  </a:lnTo>
                  <a:lnTo>
                    <a:pt x="418554" y="1097951"/>
                  </a:lnTo>
                  <a:lnTo>
                    <a:pt x="418261" y="1105616"/>
                  </a:lnTo>
                  <a:lnTo>
                    <a:pt x="855" y="1049458"/>
                  </a:lnTo>
                  <a:close/>
                  <a:moveTo>
                    <a:pt x="274274" y="658223"/>
                  </a:moveTo>
                  <a:lnTo>
                    <a:pt x="524025" y="802416"/>
                  </a:lnTo>
                  <a:lnTo>
                    <a:pt x="516793" y="815877"/>
                  </a:lnTo>
                  <a:lnTo>
                    <a:pt x="266342" y="671279"/>
                  </a:lnTo>
                  <a:close/>
                  <a:moveTo>
                    <a:pt x="917308" y="164734"/>
                  </a:moveTo>
                  <a:lnTo>
                    <a:pt x="932100" y="160930"/>
                  </a:lnTo>
                  <a:lnTo>
                    <a:pt x="1006152" y="437297"/>
                  </a:lnTo>
                  <a:lnTo>
                    <a:pt x="991300" y="440877"/>
                  </a:lnTo>
                  <a:close/>
                  <a:moveTo>
                    <a:pt x="1041143" y="1951"/>
                  </a:moveTo>
                  <a:lnTo>
                    <a:pt x="1056290" y="0"/>
                  </a:lnTo>
                  <a:lnTo>
                    <a:pt x="1110379" y="420056"/>
                  </a:lnTo>
                  <a:lnTo>
                    <a:pt x="1095283" y="422406"/>
                  </a:lnTo>
                  <a:close/>
                  <a:moveTo>
                    <a:pt x="87609" y="729331"/>
                  </a:moveTo>
                  <a:lnTo>
                    <a:pt x="478803" y="892672"/>
                  </a:lnTo>
                  <a:lnTo>
                    <a:pt x="472547" y="906611"/>
                  </a:lnTo>
                  <a:lnTo>
                    <a:pt x="81723" y="743424"/>
                  </a:lnTo>
                  <a:lnTo>
                    <a:pt x="84666" y="736377"/>
                  </a:lnTo>
                  <a:close/>
                  <a:moveTo>
                    <a:pt x="446636" y="435837"/>
                  </a:moveTo>
                  <a:lnTo>
                    <a:pt x="649045" y="638246"/>
                  </a:lnTo>
                  <a:lnTo>
                    <a:pt x="642057" y="644612"/>
                  </a:lnTo>
                  <a:lnTo>
                    <a:pt x="638347" y="649147"/>
                  </a:lnTo>
                  <a:lnTo>
                    <a:pt x="435836" y="446636"/>
                  </a:lnTo>
                  <a:lnTo>
                    <a:pt x="440978" y="440979"/>
                  </a:lnTo>
                  <a:close/>
                  <a:moveTo>
                    <a:pt x="658223" y="274275"/>
                  </a:moveTo>
                  <a:lnTo>
                    <a:pt x="671279" y="266343"/>
                  </a:lnTo>
                  <a:lnTo>
                    <a:pt x="814473" y="514363"/>
                  </a:lnTo>
                  <a:lnTo>
                    <a:pt x="801367" y="522209"/>
                  </a:lnTo>
                  <a:close/>
                  <a:moveTo>
                    <a:pt x="735676" y="84934"/>
                  </a:moveTo>
                  <a:lnTo>
                    <a:pt x="749802" y="79129"/>
                  </a:lnTo>
                  <a:lnTo>
                    <a:pt x="909846" y="468633"/>
                  </a:lnTo>
                  <a:lnTo>
                    <a:pt x="895778" y="474580"/>
                  </a:lnTo>
                  <a:close/>
                  <a:moveTo>
                    <a:pt x="248376" y="456659"/>
                  </a:moveTo>
                  <a:lnTo>
                    <a:pt x="581852" y="714051"/>
                  </a:lnTo>
                  <a:lnTo>
                    <a:pt x="572397" y="726047"/>
                  </a:lnTo>
                  <a:lnTo>
                    <a:pt x="239044" y="468748"/>
                  </a:lnTo>
                  <a:lnTo>
                    <a:pt x="243710" y="462704"/>
                  </a:lnTo>
                  <a:close/>
                  <a:moveTo>
                    <a:pt x="462094" y="244150"/>
                  </a:moveTo>
                  <a:lnTo>
                    <a:pt x="474238" y="234887"/>
                  </a:lnTo>
                  <a:lnTo>
                    <a:pt x="729468" y="569472"/>
                  </a:lnTo>
                  <a:lnTo>
                    <a:pt x="723162" y="573797"/>
                  </a:lnTo>
                  <a:lnTo>
                    <a:pt x="717325" y="578735"/>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a:cs typeface="+mn-ea"/>
                <a:sym typeface="+mn-lt"/>
              </a:endParaRPr>
            </a:p>
          </p:txBody>
        </p:sp>
      </p:grpSp>
      <p:grpSp>
        <p:nvGrpSpPr>
          <p:cNvPr id="9" name="组合 8">
            <a:extLst>
              <a:ext uri="{FF2B5EF4-FFF2-40B4-BE49-F238E27FC236}">
                <a16:creationId xmlns:a16="http://schemas.microsoft.com/office/drawing/2014/main" xmlns="" id="{680A4759-6C36-4BB8-9931-3DC091774F22}"/>
              </a:ext>
            </a:extLst>
          </p:cNvPr>
          <p:cNvGrpSpPr/>
          <p:nvPr/>
        </p:nvGrpSpPr>
        <p:grpSpPr>
          <a:xfrm>
            <a:off x="82012" y="107644"/>
            <a:ext cx="4314892" cy="697889"/>
            <a:chOff x="82012" y="107644"/>
            <a:chExt cx="4314892" cy="697889"/>
          </a:xfrm>
        </p:grpSpPr>
        <p:grpSp>
          <p:nvGrpSpPr>
            <p:cNvPr id="10" name="组合 9">
              <a:extLst>
                <a:ext uri="{FF2B5EF4-FFF2-40B4-BE49-F238E27FC236}">
                  <a16:creationId xmlns:a16="http://schemas.microsoft.com/office/drawing/2014/main" xmlns="" id="{681BDAE1-4E4B-4B04-8758-F01C84444D9F}"/>
                </a:ext>
              </a:extLst>
            </p:cNvPr>
            <p:cNvGrpSpPr/>
            <p:nvPr/>
          </p:nvGrpSpPr>
          <p:grpSpPr>
            <a:xfrm>
              <a:off x="82012" y="107644"/>
              <a:ext cx="697888" cy="697889"/>
              <a:chOff x="3851921" y="107991"/>
              <a:chExt cx="1792566" cy="1792567"/>
            </a:xfrm>
            <a:gradFill>
              <a:gsLst>
                <a:gs pos="0">
                  <a:srgbClr val="FF0000"/>
                </a:gs>
                <a:gs pos="100000">
                  <a:srgbClr val="CC3300"/>
                </a:gs>
              </a:gsLst>
              <a:path path="circle">
                <a:fillToRect l="50000" t="-80000" r="50000" b="180000"/>
              </a:path>
            </a:gradFill>
          </p:grpSpPr>
          <p:sp>
            <p:nvSpPr>
              <p:cNvPr id="16" name="Freeform 29">
                <a:extLst>
                  <a:ext uri="{FF2B5EF4-FFF2-40B4-BE49-F238E27FC236}">
                    <a16:creationId xmlns:a16="http://schemas.microsoft.com/office/drawing/2014/main" xmlns="" id="{3F84EBF0-0A1A-44C9-AFF8-39D0D96850F4}"/>
                  </a:ext>
                </a:extLst>
              </p:cNvPr>
              <p:cNvSpPr/>
              <p:nvPr/>
            </p:nvSpPr>
            <p:spPr bwMode="auto">
              <a:xfrm>
                <a:off x="4401088" y="564469"/>
                <a:ext cx="867835" cy="775494"/>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25000">
                  <a:cs typeface="+mn-ea"/>
                  <a:sym typeface="+mn-lt"/>
                </a:endParaRPr>
              </a:p>
            </p:txBody>
          </p:sp>
          <p:sp>
            <p:nvSpPr>
              <p:cNvPr id="17" name="任意多边形 50">
                <a:extLst>
                  <a:ext uri="{FF2B5EF4-FFF2-40B4-BE49-F238E27FC236}">
                    <a16:creationId xmlns:a16="http://schemas.microsoft.com/office/drawing/2014/main" xmlns="" id="{F82DB180-0314-4183-BF51-19C9BED2BF23}"/>
                  </a:ext>
                </a:extLst>
              </p:cNvPr>
              <p:cNvSpPr/>
              <p:nvPr/>
            </p:nvSpPr>
            <p:spPr>
              <a:xfrm>
                <a:off x="3851921" y="107991"/>
                <a:ext cx="1792566" cy="1792567"/>
              </a:xfrm>
              <a:custGeom>
                <a:avLst/>
                <a:gdLst>
                  <a:gd name="connsiteX0" fmla="*/ 1677670 w 2407137"/>
                  <a:gd name="connsiteY0" fmla="*/ 1837666 h 2407138"/>
                  <a:gd name="connsiteX1" fmla="*/ 1683974 w 2407137"/>
                  <a:gd name="connsiteY1" fmla="*/ 1833341 h 2407138"/>
                  <a:gd name="connsiteX2" fmla="*/ 1689813 w 2407137"/>
                  <a:gd name="connsiteY2" fmla="*/ 1828403 h 2407138"/>
                  <a:gd name="connsiteX3" fmla="*/ 1945042 w 2407137"/>
                  <a:gd name="connsiteY3" fmla="*/ 2162988 h 2407138"/>
                  <a:gd name="connsiteX4" fmla="*/ 1932899 w 2407137"/>
                  <a:gd name="connsiteY4" fmla="*/ 2172251 h 2407138"/>
                  <a:gd name="connsiteX5" fmla="*/ 1592663 w 2407137"/>
                  <a:gd name="connsiteY5" fmla="*/ 1892774 h 2407138"/>
                  <a:gd name="connsiteX6" fmla="*/ 1605769 w 2407137"/>
                  <a:gd name="connsiteY6" fmla="*/ 1884929 h 2407138"/>
                  <a:gd name="connsiteX7" fmla="*/ 1748914 w 2407137"/>
                  <a:gd name="connsiteY7" fmla="*/ 2132863 h 2407138"/>
                  <a:gd name="connsiteX8" fmla="*/ 1735858 w 2407137"/>
                  <a:gd name="connsiteY8" fmla="*/ 2140795 h 2407138"/>
                  <a:gd name="connsiteX9" fmla="*/ 1768789 w 2407137"/>
                  <a:gd name="connsiteY9" fmla="*/ 1757990 h 2407138"/>
                  <a:gd name="connsiteX10" fmla="*/ 1971301 w 2407137"/>
                  <a:gd name="connsiteY10" fmla="*/ 1960502 h 2407138"/>
                  <a:gd name="connsiteX11" fmla="*/ 1966159 w 2407137"/>
                  <a:gd name="connsiteY11" fmla="*/ 1966159 h 2407138"/>
                  <a:gd name="connsiteX12" fmla="*/ 1960501 w 2407137"/>
                  <a:gd name="connsiteY12" fmla="*/ 1971301 h 2407138"/>
                  <a:gd name="connsiteX13" fmla="*/ 1758092 w 2407137"/>
                  <a:gd name="connsiteY13" fmla="*/ 1768892 h 2407138"/>
                  <a:gd name="connsiteX14" fmla="*/ 1765079 w 2407137"/>
                  <a:gd name="connsiteY14" fmla="*/ 1762526 h 2407138"/>
                  <a:gd name="connsiteX15" fmla="*/ 1834740 w 2407137"/>
                  <a:gd name="connsiteY15" fmla="*/ 1681091 h 2407138"/>
                  <a:gd name="connsiteX16" fmla="*/ 2168093 w 2407137"/>
                  <a:gd name="connsiteY16" fmla="*/ 1938389 h 2407138"/>
                  <a:gd name="connsiteX17" fmla="*/ 2158761 w 2407137"/>
                  <a:gd name="connsiteY17" fmla="*/ 1950479 h 2407138"/>
                  <a:gd name="connsiteX18" fmla="*/ 1825285 w 2407137"/>
                  <a:gd name="connsiteY18" fmla="*/ 1693086 h 2407138"/>
                  <a:gd name="connsiteX19" fmla="*/ 1497292 w 2407137"/>
                  <a:gd name="connsiteY19" fmla="*/ 1938505 h 2407138"/>
                  <a:gd name="connsiteX20" fmla="*/ 1511359 w 2407137"/>
                  <a:gd name="connsiteY20" fmla="*/ 1932557 h 2407138"/>
                  <a:gd name="connsiteX21" fmla="*/ 1671461 w 2407137"/>
                  <a:gd name="connsiteY21" fmla="*/ 2322204 h 2407138"/>
                  <a:gd name="connsiteX22" fmla="*/ 1657335 w 2407137"/>
                  <a:gd name="connsiteY22" fmla="*/ 2328008 h 2407138"/>
                  <a:gd name="connsiteX23" fmla="*/ 1400984 w 2407137"/>
                  <a:gd name="connsiteY23" fmla="*/ 1969841 h 2407138"/>
                  <a:gd name="connsiteX24" fmla="*/ 1415837 w 2407137"/>
                  <a:gd name="connsiteY24" fmla="*/ 1966261 h 2407138"/>
                  <a:gd name="connsiteX25" fmla="*/ 1489829 w 2407137"/>
                  <a:gd name="connsiteY25" fmla="*/ 2242404 h 2407138"/>
                  <a:gd name="connsiteX26" fmla="*/ 1475037 w 2407137"/>
                  <a:gd name="connsiteY26" fmla="*/ 2246208 h 2407138"/>
                  <a:gd name="connsiteX27" fmla="*/ 1890343 w 2407137"/>
                  <a:gd name="connsiteY27" fmla="*/ 1591261 h 2407138"/>
                  <a:gd name="connsiteX28" fmla="*/ 2140794 w 2407137"/>
                  <a:gd name="connsiteY28" fmla="*/ 1735859 h 2407138"/>
                  <a:gd name="connsiteX29" fmla="*/ 2132863 w 2407137"/>
                  <a:gd name="connsiteY29" fmla="*/ 1748915 h 2407138"/>
                  <a:gd name="connsiteX30" fmla="*/ 1883112 w 2407137"/>
                  <a:gd name="connsiteY30" fmla="*/ 1604721 h 2407138"/>
                  <a:gd name="connsiteX31" fmla="*/ 1934589 w 2407137"/>
                  <a:gd name="connsiteY31" fmla="*/ 1500527 h 2407138"/>
                  <a:gd name="connsiteX32" fmla="*/ 2325413 w 2407137"/>
                  <a:gd name="connsiteY32" fmla="*/ 1663714 h 2407138"/>
                  <a:gd name="connsiteX33" fmla="*/ 2319529 w 2407137"/>
                  <a:gd name="connsiteY33" fmla="*/ 1677807 h 2407138"/>
                  <a:gd name="connsiteX34" fmla="*/ 1928334 w 2407137"/>
                  <a:gd name="connsiteY34" fmla="*/ 1514465 h 2407138"/>
                  <a:gd name="connsiteX35" fmla="*/ 1296758 w 2407137"/>
                  <a:gd name="connsiteY35" fmla="*/ 1987081 h 2407138"/>
                  <a:gd name="connsiteX36" fmla="*/ 1311855 w 2407137"/>
                  <a:gd name="connsiteY36" fmla="*/ 1984732 h 2407138"/>
                  <a:gd name="connsiteX37" fmla="*/ 1365995 w 2407137"/>
                  <a:gd name="connsiteY37" fmla="*/ 2405187 h 2407138"/>
                  <a:gd name="connsiteX38" fmla="*/ 1350847 w 2407137"/>
                  <a:gd name="connsiteY38" fmla="*/ 2407138 h 2407138"/>
                  <a:gd name="connsiteX39" fmla="*/ 1195932 w 2407137"/>
                  <a:gd name="connsiteY39" fmla="*/ 1995746 h 2407138"/>
                  <a:gd name="connsiteX40" fmla="*/ 1211204 w 2407137"/>
                  <a:gd name="connsiteY40" fmla="*/ 1995179 h 2407138"/>
                  <a:gd name="connsiteX41" fmla="*/ 1211204 w 2407137"/>
                  <a:gd name="connsiteY41" fmla="*/ 2281649 h 2407138"/>
                  <a:gd name="connsiteX42" fmla="*/ 1203568 w 2407137"/>
                  <a:gd name="connsiteY42" fmla="*/ 2282034 h 2407138"/>
                  <a:gd name="connsiteX43" fmla="*/ 1195932 w 2407137"/>
                  <a:gd name="connsiteY43" fmla="*/ 2281649 h 2407138"/>
                  <a:gd name="connsiteX44" fmla="*/ 1968060 w 2407137"/>
                  <a:gd name="connsiteY44" fmla="*/ 1400508 h 2407138"/>
                  <a:gd name="connsiteX45" fmla="*/ 2246208 w 2407137"/>
                  <a:gd name="connsiteY45" fmla="*/ 1475038 h 2407138"/>
                  <a:gd name="connsiteX46" fmla="*/ 2242404 w 2407137"/>
                  <a:gd name="connsiteY46" fmla="*/ 1489831 h 2407138"/>
                  <a:gd name="connsiteX47" fmla="*/ 1963516 w 2407137"/>
                  <a:gd name="connsiteY47" fmla="*/ 1415103 h 2407138"/>
                  <a:gd name="connsiteX48" fmla="*/ 1090481 w 2407137"/>
                  <a:gd name="connsiteY48" fmla="*/ 1986840 h 2407138"/>
                  <a:gd name="connsiteX49" fmla="*/ 1097951 w 2407137"/>
                  <a:gd name="connsiteY49" fmla="*/ 1988584 h 2407138"/>
                  <a:gd name="connsiteX50" fmla="*/ 1105617 w 2407137"/>
                  <a:gd name="connsiteY50" fmla="*/ 1988876 h 2407138"/>
                  <a:gd name="connsiteX51" fmla="*/ 1049458 w 2407137"/>
                  <a:gd name="connsiteY51" fmla="*/ 2406281 h 2407138"/>
                  <a:gd name="connsiteX52" fmla="*/ 1034322 w 2407137"/>
                  <a:gd name="connsiteY52" fmla="*/ 2404245 h 2407138"/>
                  <a:gd name="connsiteX53" fmla="*/ 1988876 w 2407137"/>
                  <a:gd name="connsiteY53" fmla="*/ 1301520 h 2407138"/>
                  <a:gd name="connsiteX54" fmla="*/ 2406281 w 2407137"/>
                  <a:gd name="connsiteY54" fmla="*/ 1357679 h 2407138"/>
                  <a:gd name="connsiteX55" fmla="*/ 2404244 w 2407137"/>
                  <a:gd name="connsiteY55" fmla="*/ 1372815 h 2407138"/>
                  <a:gd name="connsiteX56" fmla="*/ 1986840 w 2407137"/>
                  <a:gd name="connsiteY56" fmla="*/ 1316657 h 2407138"/>
                  <a:gd name="connsiteX57" fmla="*/ 1988583 w 2407137"/>
                  <a:gd name="connsiteY57" fmla="*/ 1309187 h 2407138"/>
                  <a:gd name="connsiteX58" fmla="*/ 992036 w 2407137"/>
                  <a:gd name="connsiteY58" fmla="*/ 1963517 h 2407138"/>
                  <a:gd name="connsiteX59" fmla="*/ 1006629 w 2407137"/>
                  <a:gd name="connsiteY59" fmla="*/ 1968061 h 2407138"/>
                  <a:gd name="connsiteX60" fmla="*/ 932100 w 2407137"/>
                  <a:gd name="connsiteY60" fmla="*/ 2246208 h 2407138"/>
                  <a:gd name="connsiteX61" fmla="*/ 917308 w 2407137"/>
                  <a:gd name="connsiteY61" fmla="*/ 2242405 h 2407138"/>
                  <a:gd name="connsiteX62" fmla="*/ 1995178 w 2407137"/>
                  <a:gd name="connsiteY62" fmla="*/ 1195933 h 2407138"/>
                  <a:gd name="connsiteX63" fmla="*/ 2281649 w 2407137"/>
                  <a:gd name="connsiteY63" fmla="*/ 1195933 h 2407138"/>
                  <a:gd name="connsiteX64" fmla="*/ 2282034 w 2407137"/>
                  <a:gd name="connsiteY64" fmla="*/ 1203569 h 2407138"/>
                  <a:gd name="connsiteX65" fmla="*/ 2281649 w 2407137"/>
                  <a:gd name="connsiteY65" fmla="*/ 1211206 h 2407138"/>
                  <a:gd name="connsiteX66" fmla="*/ 1995745 w 2407137"/>
                  <a:gd name="connsiteY66" fmla="*/ 1211206 h 2407138"/>
                  <a:gd name="connsiteX67" fmla="*/ 1984731 w 2407137"/>
                  <a:gd name="connsiteY67" fmla="*/ 1095284 h 2407138"/>
                  <a:gd name="connsiteX68" fmla="*/ 2405186 w 2407137"/>
                  <a:gd name="connsiteY68" fmla="*/ 1041144 h 2407138"/>
                  <a:gd name="connsiteX69" fmla="*/ 2407137 w 2407137"/>
                  <a:gd name="connsiteY69" fmla="*/ 1056290 h 2407138"/>
                  <a:gd name="connsiteX70" fmla="*/ 1987080 w 2407137"/>
                  <a:gd name="connsiteY70" fmla="*/ 1110379 h 2407138"/>
                  <a:gd name="connsiteX71" fmla="*/ 892672 w 2407137"/>
                  <a:gd name="connsiteY71" fmla="*/ 1928335 h 2407138"/>
                  <a:gd name="connsiteX72" fmla="*/ 906611 w 2407137"/>
                  <a:gd name="connsiteY72" fmla="*/ 1934590 h 2407138"/>
                  <a:gd name="connsiteX73" fmla="*/ 743425 w 2407137"/>
                  <a:gd name="connsiteY73" fmla="*/ 2325414 h 2407138"/>
                  <a:gd name="connsiteX74" fmla="*/ 729331 w 2407137"/>
                  <a:gd name="connsiteY74" fmla="*/ 2319529 h 2407138"/>
                  <a:gd name="connsiteX75" fmla="*/ 802416 w 2407137"/>
                  <a:gd name="connsiteY75" fmla="*/ 1883113 h 2407138"/>
                  <a:gd name="connsiteX76" fmla="*/ 815877 w 2407137"/>
                  <a:gd name="connsiteY76" fmla="*/ 1890344 h 2407138"/>
                  <a:gd name="connsiteX77" fmla="*/ 671279 w 2407137"/>
                  <a:gd name="connsiteY77" fmla="*/ 2140796 h 2407138"/>
                  <a:gd name="connsiteX78" fmla="*/ 658223 w 2407137"/>
                  <a:gd name="connsiteY78" fmla="*/ 2132863 h 2407138"/>
                  <a:gd name="connsiteX79" fmla="*/ 1966260 w 2407137"/>
                  <a:gd name="connsiteY79" fmla="*/ 991301 h 2407138"/>
                  <a:gd name="connsiteX80" fmla="*/ 2242405 w 2407137"/>
                  <a:gd name="connsiteY80" fmla="*/ 917309 h 2407138"/>
                  <a:gd name="connsiteX81" fmla="*/ 2246208 w 2407137"/>
                  <a:gd name="connsiteY81" fmla="*/ 932101 h 2407138"/>
                  <a:gd name="connsiteX82" fmla="*/ 1969840 w 2407137"/>
                  <a:gd name="connsiteY82" fmla="*/ 1006153 h 2407138"/>
                  <a:gd name="connsiteX83" fmla="*/ 1932557 w 2407137"/>
                  <a:gd name="connsiteY83" fmla="*/ 895779 h 2407138"/>
                  <a:gd name="connsiteX84" fmla="*/ 2322203 w 2407137"/>
                  <a:gd name="connsiteY84" fmla="*/ 735676 h 2407138"/>
                  <a:gd name="connsiteX85" fmla="*/ 2328008 w 2407137"/>
                  <a:gd name="connsiteY85" fmla="*/ 749803 h 2407138"/>
                  <a:gd name="connsiteX86" fmla="*/ 1938504 w 2407137"/>
                  <a:gd name="connsiteY86" fmla="*/ 909846 h 2407138"/>
                  <a:gd name="connsiteX87" fmla="*/ 714051 w 2407137"/>
                  <a:gd name="connsiteY87" fmla="*/ 1825286 h 2407138"/>
                  <a:gd name="connsiteX88" fmla="*/ 726047 w 2407137"/>
                  <a:gd name="connsiteY88" fmla="*/ 1834740 h 2407138"/>
                  <a:gd name="connsiteX89" fmla="*/ 468748 w 2407137"/>
                  <a:gd name="connsiteY89" fmla="*/ 2168094 h 2407138"/>
                  <a:gd name="connsiteX90" fmla="*/ 456659 w 2407137"/>
                  <a:gd name="connsiteY90" fmla="*/ 2158762 h 2407138"/>
                  <a:gd name="connsiteX91" fmla="*/ 638245 w 2407137"/>
                  <a:gd name="connsiteY91" fmla="*/ 1758093 h 2407138"/>
                  <a:gd name="connsiteX92" fmla="*/ 644611 w 2407137"/>
                  <a:gd name="connsiteY92" fmla="*/ 1765080 h 2407138"/>
                  <a:gd name="connsiteX93" fmla="*/ 649147 w 2407137"/>
                  <a:gd name="connsiteY93" fmla="*/ 1768790 h 2407138"/>
                  <a:gd name="connsiteX94" fmla="*/ 446636 w 2407137"/>
                  <a:gd name="connsiteY94" fmla="*/ 1971302 h 2407138"/>
                  <a:gd name="connsiteX95" fmla="*/ 440978 w 2407137"/>
                  <a:gd name="connsiteY95" fmla="*/ 1966159 h 2407138"/>
                  <a:gd name="connsiteX96" fmla="*/ 435836 w 2407137"/>
                  <a:gd name="connsiteY96" fmla="*/ 1960502 h 2407138"/>
                  <a:gd name="connsiteX97" fmla="*/ 1884928 w 2407137"/>
                  <a:gd name="connsiteY97" fmla="*/ 801368 h 2407138"/>
                  <a:gd name="connsiteX98" fmla="*/ 2132863 w 2407137"/>
                  <a:gd name="connsiteY98" fmla="*/ 658223 h 2407138"/>
                  <a:gd name="connsiteX99" fmla="*/ 2140794 w 2407137"/>
                  <a:gd name="connsiteY99" fmla="*/ 671279 h 2407138"/>
                  <a:gd name="connsiteX100" fmla="*/ 1892773 w 2407137"/>
                  <a:gd name="connsiteY100" fmla="*/ 814474 h 2407138"/>
                  <a:gd name="connsiteX101" fmla="*/ 1828403 w 2407137"/>
                  <a:gd name="connsiteY101" fmla="*/ 717325 h 2407138"/>
                  <a:gd name="connsiteX102" fmla="*/ 2162987 w 2407137"/>
                  <a:gd name="connsiteY102" fmla="*/ 462095 h 2407138"/>
                  <a:gd name="connsiteX103" fmla="*/ 2172250 w 2407137"/>
                  <a:gd name="connsiteY103" fmla="*/ 474239 h 2407138"/>
                  <a:gd name="connsiteX104" fmla="*/ 1837666 w 2407137"/>
                  <a:gd name="connsiteY104" fmla="*/ 729468 h 2407138"/>
                  <a:gd name="connsiteX105" fmla="*/ 1833340 w 2407137"/>
                  <a:gd name="connsiteY105" fmla="*/ 723163 h 2407138"/>
                  <a:gd name="connsiteX106" fmla="*/ 234886 w 2407137"/>
                  <a:gd name="connsiteY106" fmla="*/ 1932900 h 2407138"/>
                  <a:gd name="connsiteX107" fmla="*/ 569471 w 2407137"/>
                  <a:gd name="connsiteY107" fmla="*/ 1677670 h 2407138"/>
                  <a:gd name="connsiteX108" fmla="*/ 573796 w 2407137"/>
                  <a:gd name="connsiteY108" fmla="*/ 1683975 h 2407138"/>
                  <a:gd name="connsiteX109" fmla="*/ 578735 w 2407137"/>
                  <a:gd name="connsiteY109" fmla="*/ 1689813 h 2407138"/>
                  <a:gd name="connsiteX110" fmla="*/ 244150 w 2407137"/>
                  <a:gd name="connsiteY110" fmla="*/ 1945043 h 2407138"/>
                  <a:gd name="connsiteX111" fmla="*/ 266342 w 2407137"/>
                  <a:gd name="connsiteY111" fmla="*/ 1735860 h 2407138"/>
                  <a:gd name="connsiteX112" fmla="*/ 514363 w 2407137"/>
                  <a:gd name="connsiteY112" fmla="*/ 1592665 h 2407138"/>
                  <a:gd name="connsiteX113" fmla="*/ 522208 w 2407137"/>
                  <a:gd name="connsiteY113" fmla="*/ 1605770 h 2407138"/>
                  <a:gd name="connsiteX114" fmla="*/ 274274 w 2407137"/>
                  <a:gd name="connsiteY114" fmla="*/ 1748916 h 2407138"/>
                  <a:gd name="connsiteX115" fmla="*/ 1960501 w 2407137"/>
                  <a:gd name="connsiteY115" fmla="*/ 435837 h 2407138"/>
                  <a:gd name="connsiteX116" fmla="*/ 1966159 w 2407137"/>
                  <a:gd name="connsiteY116" fmla="*/ 440979 h 2407138"/>
                  <a:gd name="connsiteX117" fmla="*/ 1971301 w 2407137"/>
                  <a:gd name="connsiteY117" fmla="*/ 446637 h 2407138"/>
                  <a:gd name="connsiteX118" fmla="*/ 1768891 w 2407137"/>
                  <a:gd name="connsiteY118" fmla="*/ 649046 h 2407138"/>
                  <a:gd name="connsiteX119" fmla="*/ 1762525 w 2407137"/>
                  <a:gd name="connsiteY119" fmla="*/ 642058 h 2407138"/>
                  <a:gd name="connsiteX120" fmla="*/ 1757990 w 2407137"/>
                  <a:gd name="connsiteY120" fmla="*/ 638348 h 2407138"/>
                  <a:gd name="connsiteX121" fmla="*/ 1938389 w 2407137"/>
                  <a:gd name="connsiteY121" fmla="*/ 239045 h 2407138"/>
                  <a:gd name="connsiteX122" fmla="*/ 1950479 w 2407137"/>
                  <a:gd name="connsiteY122" fmla="*/ 248377 h 2407138"/>
                  <a:gd name="connsiteX123" fmla="*/ 1693086 w 2407137"/>
                  <a:gd name="connsiteY123" fmla="*/ 581852 h 2407138"/>
                  <a:gd name="connsiteX124" fmla="*/ 1681090 w 2407137"/>
                  <a:gd name="connsiteY124" fmla="*/ 572398 h 2407138"/>
                  <a:gd name="connsiteX125" fmla="*/ 79129 w 2407137"/>
                  <a:gd name="connsiteY125" fmla="*/ 1657336 h 2407138"/>
                  <a:gd name="connsiteX126" fmla="*/ 468633 w 2407137"/>
                  <a:gd name="connsiteY126" fmla="*/ 1497292 h 2407138"/>
                  <a:gd name="connsiteX127" fmla="*/ 474580 w 2407137"/>
                  <a:gd name="connsiteY127" fmla="*/ 1511360 h 2407138"/>
                  <a:gd name="connsiteX128" fmla="*/ 84934 w 2407137"/>
                  <a:gd name="connsiteY128" fmla="*/ 1671462 h 2407138"/>
                  <a:gd name="connsiteX129" fmla="*/ 160929 w 2407137"/>
                  <a:gd name="connsiteY129" fmla="*/ 1475039 h 2407138"/>
                  <a:gd name="connsiteX130" fmla="*/ 437296 w 2407137"/>
                  <a:gd name="connsiteY130" fmla="*/ 1400986 h 2407138"/>
                  <a:gd name="connsiteX131" fmla="*/ 440876 w 2407137"/>
                  <a:gd name="connsiteY131" fmla="*/ 1415837 h 2407138"/>
                  <a:gd name="connsiteX132" fmla="*/ 164732 w 2407137"/>
                  <a:gd name="connsiteY132" fmla="*/ 1489830 h 2407138"/>
                  <a:gd name="connsiteX133" fmla="*/ 1735859 w 2407137"/>
                  <a:gd name="connsiteY133" fmla="*/ 266344 h 2407138"/>
                  <a:gd name="connsiteX134" fmla="*/ 1748915 w 2407137"/>
                  <a:gd name="connsiteY134" fmla="*/ 274276 h 2407138"/>
                  <a:gd name="connsiteX135" fmla="*/ 1604721 w 2407137"/>
                  <a:gd name="connsiteY135" fmla="*/ 524026 h 2407138"/>
                  <a:gd name="connsiteX136" fmla="*/ 1591261 w 2407137"/>
                  <a:gd name="connsiteY136" fmla="*/ 516794 h 2407138"/>
                  <a:gd name="connsiteX137" fmla="*/ 1663713 w 2407137"/>
                  <a:gd name="connsiteY137" fmla="*/ 81725 h 2407138"/>
                  <a:gd name="connsiteX138" fmla="*/ 1677806 w 2407137"/>
                  <a:gd name="connsiteY138" fmla="*/ 87609 h 2407138"/>
                  <a:gd name="connsiteX139" fmla="*/ 1514465 w 2407137"/>
                  <a:gd name="connsiteY139" fmla="*/ 478804 h 2407138"/>
                  <a:gd name="connsiteX140" fmla="*/ 1500526 w 2407137"/>
                  <a:gd name="connsiteY140" fmla="*/ 472548 h 2407138"/>
                  <a:gd name="connsiteX141" fmla="*/ 0 w 2407137"/>
                  <a:gd name="connsiteY141" fmla="*/ 1350847 h 2407138"/>
                  <a:gd name="connsiteX142" fmla="*/ 420056 w 2407137"/>
                  <a:gd name="connsiteY142" fmla="*/ 1296759 h 2407138"/>
                  <a:gd name="connsiteX143" fmla="*/ 422405 w 2407137"/>
                  <a:gd name="connsiteY143" fmla="*/ 1311854 h 2407138"/>
                  <a:gd name="connsiteX144" fmla="*/ 1951 w 2407137"/>
                  <a:gd name="connsiteY144" fmla="*/ 1365994 h 2407138"/>
                  <a:gd name="connsiteX145" fmla="*/ 125488 w 2407137"/>
                  <a:gd name="connsiteY145" fmla="*/ 1195933 h 2407138"/>
                  <a:gd name="connsiteX146" fmla="*/ 411391 w 2407137"/>
                  <a:gd name="connsiteY146" fmla="*/ 1195933 h 2407138"/>
                  <a:gd name="connsiteX147" fmla="*/ 411958 w 2407137"/>
                  <a:gd name="connsiteY147" fmla="*/ 1211206 h 2407138"/>
                  <a:gd name="connsiteX148" fmla="*/ 125488 w 2407137"/>
                  <a:gd name="connsiteY148" fmla="*/ 1211206 h 2407138"/>
                  <a:gd name="connsiteX149" fmla="*/ 125102 w 2407137"/>
                  <a:gd name="connsiteY149" fmla="*/ 1203569 h 2407138"/>
                  <a:gd name="connsiteX150" fmla="*/ 1475037 w 2407137"/>
                  <a:gd name="connsiteY150" fmla="*/ 160931 h 2407138"/>
                  <a:gd name="connsiteX151" fmla="*/ 1489829 w 2407137"/>
                  <a:gd name="connsiteY151" fmla="*/ 164734 h 2407138"/>
                  <a:gd name="connsiteX152" fmla="*/ 1415102 w 2407137"/>
                  <a:gd name="connsiteY152" fmla="*/ 443621 h 2407138"/>
                  <a:gd name="connsiteX153" fmla="*/ 1400508 w 2407137"/>
                  <a:gd name="connsiteY153" fmla="*/ 439077 h 2407138"/>
                  <a:gd name="connsiteX154" fmla="*/ 164732 w 2407137"/>
                  <a:gd name="connsiteY154" fmla="*/ 917309 h 2407138"/>
                  <a:gd name="connsiteX155" fmla="*/ 443620 w 2407137"/>
                  <a:gd name="connsiteY155" fmla="*/ 992037 h 2407138"/>
                  <a:gd name="connsiteX156" fmla="*/ 439076 w 2407137"/>
                  <a:gd name="connsiteY156" fmla="*/ 1006630 h 2407138"/>
                  <a:gd name="connsiteX157" fmla="*/ 160929 w 2407137"/>
                  <a:gd name="connsiteY157" fmla="*/ 932101 h 2407138"/>
                  <a:gd name="connsiteX158" fmla="*/ 1195932 w 2407137"/>
                  <a:gd name="connsiteY158" fmla="*/ 125490 h 2407138"/>
                  <a:gd name="connsiteX159" fmla="*/ 1203568 w 2407137"/>
                  <a:gd name="connsiteY159" fmla="*/ 125104 h 2407138"/>
                  <a:gd name="connsiteX160" fmla="*/ 1211205 w 2407137"/>
                  <a:gd name="connsiteY160" fmla="*/ 125490 h 2407138"/>
                  <a:gd name="connsiteX161" fmla="*/ 1211205 w 2407137"/>
                  <a:gd name="connsiteY161" fmla="*/ 411392 h 2407138"/>
                  <a:gd name="connsiteX162" fmla="*/ 1195932 w 2407137"/>
                  <a:gd name="connsiteY162" fmla="*/ 411959 h 2407138"/>
                  <a:gd name="connsiteX163" fmla="*/ 1357679 w 2407137"/>
                  <a:gd name="connsiteY163" fmla="*/ 856 h 2407138"/>
                  <a:gd name="connsiteX164" fmla="*/ 1372816 w 2407137"/>
                  <a:gd name="connsiteY164" fmla="*/ 2893 h 2407138"/>
                  <a:gd name="connsiteX165" fmla="*/ 1316657 w 2407137"/>
                  <a:gd name="connsiteY165" fmla="*/ 420298 h 2407138"/>
                  <a:gd name="connsiteX166" fmla="*/ 1309186 w 2407137"/>
                  <a:gd name="connsiteY166" fmla="*/ 418554 h 2407138"/>
                  <a:gd name="connsiteX167" fmla="*/ 1301520 w 2407137"/>
                  <a:gd name="connsiteY167" fmla="*/ 418261 h 2407138"/>
                  <a:gd name="connsiteX168" fmla="*/ 2893 w 2407137"/>
                  <a:gd name="connsiteY168" fmla="*/ 1034322 h 2407138"/>
                  <a:gd name="connsiteX169" fmla="*/ 420297 w 2407137"/>
                  <a:gd name="connsiteY169" fmla="*/ 1090480 h 2407138"/>
                  <a:gd name="connsiteX170" fmla="*/ 418554 w 2407137"/>
                  <a:gd name="connsiteY170" fmla="*/ 1097951 h 2407138"/>
                  <a:gd name="connsiteX171" fmla="*/ 418261 w 2407137"/>
                  <a:gd name="connsiteY171" fmla="*/ 1105616 h 2407138"/>
                  <a:gd name="connsiteX172" fmla="*/ 855 w 2407137"/>
                  <a:gd name="connsiteY172" fmla="*/ 1049458 h 2407138"/>
                  <a:gd name="connsiteX173" fmla="*/ 274274 w 2407137"/>
                  <a:gd name="connsiteY173" fmla="*/ 658223 h 2407138"/>
                  <a:gd name="connsiteX174" fmla="*/ 524025 w 2407137"/>
                  <a:gd name="connsiteY174" fmla="*/ 802416 h 2407138"/>
                  <a:gd name="connsiteX175" fmla="*/ 516793 w 2407137"/>
                  <a:gd name="connsiteY175" fmla="*/ 815877 h 2407138"/>
                  <a:gd name="connsiteX176" fmla="*/ 266342 w 2407137"/>
                  <a:gd name="connsiteY176" fmla="*/ 671279 h 2407138"/>
                  <a:gd name="connsiteX177" fmla="*/ 917308 w 2407137"/>
                  <a:gd name="connsiteY177" fmla="*/ 164734 h 2407138"/>
                  <a:gd name="connsiteX178" fmla="*/ 932100 w 2407137"/>
                  <a:gd name="connsiteY178" fmla="*/ 160930 h 2407138"/>
                  <a:gd name="connsiteX179" fmla="*/ 1006152 w 2407137"/>
                  <a:gd name="connsiteY179" fmla="*/ 437297 h 2407138"/>
                  <a:gd name="connsiteX180" fmla="*/ 991300 w 2407137"/>
                  <a:gd name="connsiteY180" fmla="*/ 440877 h 2407138"/>
                  <a:gd name="connsiteX181" fmla="*/ 1041143 w 2407137"/>
                  <a:gd name="connsiteY181" fmla="*/ 1951 h 2407138"/>
                  <a:gd name="connsiteX182" fmla="*/ 1056290 w 2407137"/>
                  <a:gd name="connsiteY182" fmla="*/ 0 h 2407138"/>
                  <a:gd name="connsiteX183" fmla="*/ 1110379 w 2407137"/>
                  <a:gd name="connsiteY183" fmla="*/ 420056 h 2407138"/>
                  <a:gd name="connsiteX184" fmla="*/ 1095283 w 2407137"/>
                  <a:gd name="connsiteY184" fmla="*/ 422406 h 2407138"/>
                  <a:gd name="connsiteX185" fmla="*/ 87609 w 2407137"/>
                  <a:gd name="connsiteY185" fmla="*/ 729331 h 2407138"/>
                  <a:gd name="connsiteX186" fmla="*/ 478803 w 2407137"/>
                  <a:gd name="connsiteY186" fmla="*/ 892672 h 2407138"/>
                  <a:gd name="connsiteX187" fmla="*/ 472547 w 2407137"/>
                  <a:gd name="connsiteY187" fmla="*/ 906611 h 2407138"/>
                  <a:gd name="connsiteX188" fmla="*/ 81723 w 2407137"/>
                  <a:gd name="connsiteY188" fmla="*/ 743424 h 2407138"/>
                  <a:gd name="connsiteX189" fmla="*/ 84666 w 2407137"/>
                  <a:gd name="connsiteY189" fmla="*/ 736377 h 2407138"/>
                  <a:gd name="connsiteX190" fmla="*/ 446636 w 2407137"/>
                  <a:gd name="connsiteY190" fmla="*/ 435837 h 2407138"/>
                  <a:gd name="connsiteX191" fmla="*/ 649045 w 2407137"/>
                  <a:gd name="connsiteY191" fmla="*/ 638246 h 2407138"/>
                  <a:gd name="connsiteX192" fmla="*/ 642057 w 2407137"/>
                  <a:gd name="connsiteY192" fmla="*/ 644612 h 2407138"/>
                  <a:gd name="connsiteX193" fmla="*/ 638347 w 2407137"/>
                  <a:gd name="connsiteY193" fmla="*/ 649147 h 2407138"/>
                  <a:gd name="connsiteX194" fmla="*/ 435836 w 2407137"/>
                  <a:gd name="connsiteY194" fmla="*/ 446636 h 2407138"/>
                  <a:gd name="connsiteX195" fmla="*/ 440978 w 2407137"/>
                  <a:gd name="connsiteY195" fmla="*/ 440979 h 2407138"/>
                  <a:gd name="connsiteX196" fmla="*/ 658223 w 2407137"/>
                  <a:gd name="connsiteY196" fmla="*/ 274275 h 2407138"/>
                  <a:gd name="connsiteX197" fmla="*/ 671279 w 2407137"/>
                  <a:gd name="connsiteY197" fmla="*/ 266343 h 2407138"/>
                  <a:gd name="connsiteX198" fmla="*/ 814473 w 2407137"/>
                  <a:gd name="connsiteY198" fmla="*/ 514363 h 2407138"/>
                  <a:gd name="connsiteX199" fmla="*/ 801367 w 2407137"/>
                  <a:gd name="connsiteY199" fmla="*/ 522209 h 2407138"/>
                  <a:gd name="connsiteX200" fmla="*/ 735676 w 2407137"/>
                  <a:gd name="connsiteY200" fmla="*/ 84934 h 2407138"/>
                  <a:gd name="connsiteX201" fmla="*/ 749802 w 2407137"/>
                  <a:gd name="connsiteY201" fmla="*/ 79129 h 2407138"/>
                  <a:gd name="connsiteX202" fmla="*/ 909846 w 2407137"/>
                  <a:gd name="connsiteY202" fmla="*/ 468633 h 2407138"/>
                  <a:gd name="connsiteX203" fmla="*/ 895778 w 2407137"/>
                  <a:gd name="connsiteY203" fmla="*/ 474580 h 2407138"/>
                  <a:gd name="connsiteX204" fmla="*/ 248376 w 2407137"/>
                  <a:gd name="connsiteY204" fmla="*/ 456659 h 2407138"/>
                  <a:gd name="connsiteX205" fmla="*/ 581852 w 2407137"/>
                  <a:gd name="connsiteY205" fmla="*/ 714051 h 2407138"/>
                  <a:gd name="connsiteX206" fmla="*/ 572397 w 2407137"/>
                  <a:gd name="connsiteY206" fmla="*/ 726047 h 2407138"/>
                  <a:gd name="connsiteX207" fmla="*/ 239044 w 2407137"/>
                  <a:gd name="connsiteY207" fmla="*/ 468748 h 2407138"/>
                  <a:gd name="connsiteX208" fmla="*/ 243710 w 2407137"/>
                  <a:gd name="connsiteY208" fmla="*/ 462704 h 2407138"/>
                  <a:gd name="connsiteX209" fmla="*/ 462094 w 2407137"/>
                  <a:gd name="connsiteY209" fmla="*/ 244150 h 2407138"/>
                  <a:gd name="connsiteX210" fmla="*/ 474238 w 2407137"/>
                  <a:gd name="connsiteY210" fmla="*/ 234887 h 2407138"/>
                  <a:gd name="connsiteX211" fmla="*/ 729468 w 2407137"/>
                  <a:gd name="connsiteY211" fmla="*/ 569472 h 2407138"/>
                  <a:gd name="connsiteX212" fmla="*/ 723162 w 2407137"/>
                  <a:gd name="connsiteY212" fmla="*/ 573797 h 2407138"/>
                  <a:gd name="connsiteX213" fmla="*/ 717325 w 2407137"/>
                  <a:gd name="connsiteY213" fmla="*/ 578735 h 2407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2407137" h="2407138">
                    <a:moveTo>
                      <a:pt x="1677670" y="1837666"/>
                    </a:moveTo>
                    <a:lnTo>
                      <a:pt x="1683974" y="1833341"/>
                    </a:lnTo>
                    <a:lnTo>
                      <a:pt x="1689813" y="1828403"/>
                    </a:lnTo>
                    <a:lnTo>
                      <a:pt x="1945042" y="2162988"/>
                    </a:lnTo>
                    <a:lnTo>
                      <a:pt x="1932899" y="2172251"/>
                    </a:lnTo>
                    <a:close/>
                    <a:moveTo>
                      <a:pt x="1592663" y="1892774"/>
                    </a:moveTo>
                    <a:lnTo>
                      <a:pt x="1605769" y="1884929"/>
                    </a:lnTo>
                    <a:lnTo>
                      <a:pt x="1748914" y="2132863"/>
                    </a:lnTo>
                    <a:lnTo>
                      <a:pt x="1735858" y="2140795"/>
                    </a:lnTo>
                    <a:close/>
                    <a:moveTo>
                      <a:pt x="1768789" y="1757990"/>
                    </a:moveTo>
                    <a:lnTo>
                      <a:pt x="1971301" y="1960502"/>
                    </a:lnTo>
                    <a:lnTo>
                      <a:pt x="1966159" y="1966159"/>
                    </a:lnTo>
                    <a:lnTo>
                      <a:pt x="1960501" y="1971301"/>
                    </a:lnTo>
                    <a:lnTo>
                      <a:pt x="1758092" y="1768892"/>
                    </a:lnTo>
                    <a:lnTo>
                      <a:pt x="1765079" y="1762526"/>
                    </a:lnTo>
                    <a:close/>
                    <a:moveTo>
                      <a:pt x="1834740" y="1681091"/>
                    </a:moveTo>
                    <a:lnTo>
                      <a:pt x="2168093" y="1938389"/>
                    </a:lnTo>
                    <a:lnTo>
                      <a:pt x="2158761" y="1950479"/>
                    </a:lnTo>
                    <a:lnTo>
                      <a:pt x="1825285" y="1693086"/>
                    </a:lnTo>
                    <a:close/>
                    <a:moveTo>
                      <a:pt x="1497292" y="1938505"/>
                    </a:moveTo>
                    <a:lnTo>
                      <a:pt x="1511359" y="1932557"/>
                    </a:lnTo>
                    <a:lnTo>
                      <a:pt x="1671461" y="2322204"/>
                    </a:lnTo>
                    <a:lnTo>
                      <a:pt x="1657335" y="2328008"/>
                    </a:lnTo>
                    <a:close/>
                    <a:moveTo>
                      <a:pt x="1400984" y="1969841"/>
                    </a:moveTo>
                    <a:lnTo>
                      <a:pt x="1415837" y="1966261"/>
                    </a:lnTo>
                    <a:lnTo>
                      <a:pt x="1489829" y="2242404"/>
                    </a:lnTo>
                    <a:lnTo>
                      <a:pt x="1475037" y="2246208"/>
                    </a:lnTo>
                    <a:close/>
                    <a:moveTo>
                      <a:pt x="1890343" y="1591261"/>
                    </a:moveTo>
                    <a:lnTo>
                      <a:pt x="2140794" y="1735859"/>
                    </a:lnTo>
                    <a:lnTo>
                      <a:pt x="2132863" y="1748915"/>
                    </a:lnTo>
                    <a:lnTo>
                      <a:pt x="1883112" y="1604721"/>
                    </a:lnTo>
                    <a:close/>
                    <a:moveTo>
                      <a:pt x="1934589" y="1500527"/>
                    </a:moveTo>
                    <a:lnTo>
                      <a:pt x="2325413" y="1663714"/>
                    </a:lnTo>
                    <a:lnTo>
                      <a:pt x="2319529" y="1677807"/>
                    </a:lnTo>
                    <a:lnTo>
                      <a:pt x="1928334" y="1514465"/>
                    </a:lnTo>
                    <a:close/>
                    <a:moveTo>
                      <a:pt x="1296758" y="1987081"/>
                    </a:moveTo>
                    <a:lnTo>
                      <a:pt x="1311855" y="1984732"/>
                    </a:lnTo>
                    <a:lnTo>
                      <a:pt x="1365995" y="2405187"/>
                    </a:lnTo>
                    <a:lnTo>
                      <a:pt x="1350847" y="2407138"/>
                    </a:lnTo>
                    <a:close/>
                    <a:moveTo>
                      <a:pt x="1195932" y="1995746"/>
                    </a:moveTo>
                    <a:lnTo>
                      <a:pt x="1211204" y="1995179"/>
                    </a:lnTo>
                    <a:lnTo>
                      <a:pt x="1211204" y="2281649"/>
                    </a:lnTo>
                    <a:lnTo>
                      <a:pt x="1203568" y="2282034"/>
                    </a:lnTo>
                    <a:lnTo>
                      <a:pt x="1195932" y="2281649"/>
                    </a:lnTo>
                    <a:close/>
                    <a:moveTo>
                      <a:pt x="1968060" y="1400508"/>
                    </a:moveTo>
                    <a:lnTo>
                      <a:pt x="2246208" y="1475038"/>
                    </a:lnTo>
                    <a:lnTo>
                      <a:pt x="2242404" y="1489831"/>
                    </a:lnTo>
                    <a:lnTo>
                      <a:pt x="1963516" y="1415103"/>
                    </a:lnTo>
                    <a:close/>
                    <a:moveTo>
                      <a:pt x="1090481" y="1986840"/>
                    </a:moveTo>
                    <a:lnTo>
                      <a:pt x="1097951" y="1988584"/>
                    </a:lnTo>
                    <a:lnTo>
                      <a:pt x="1105617" y="1988876"/>
                    </a:lnTo>
                    <a:lnTo>
                      <a:pt x="1049458" y="2406281"/>
                    </a:lnTo>
                    <a:lnTo>
                      <a:pt x="1034322" y="2404245"/>
                    </a:lnTo>
                    <a:close/>
                    <a:moveTo>
                      <a:pt x="1988876" y="1301520"/>
                    </a:moveTo>
                    <a:lnTo>
                      <a:pt x="2406281" y="1357679"/>
                    </a:lnTo>
                    <a:lnTo>
                      <a:pt x="2404244" y="1372815"/>
                    </a:lnTo>
                    <a:lnTo>
                      <a:pt x="1986840" y="1316657"/>
                    </a:lnTo>
                    <a:lnTo>
                      <a:pt x="1988583" y="1309187"/>
                    </a:lnTo>
                    <a:close/>
                    <a:moveTo>
                      <a:pt x="992036" y="1963517"/>
                    </a:moveTo>
                    <a:lnTo>
                      <a:pt x="1006629" y="1968061"/>
                    </a:lnTo>
                    <a:lnTo>
                      <a:pt x="932100" y="2246208"/>
                    </a:lnTo>
                    <a:lnTo>
                      <a:pt x="917308" y="2242405"/>
                    </a:lnTo>
                    <a:close/>
                    <a:moveTo>
                      <a:pt x="1995178" y="1195933"/>
                    </a:moveTo>
                    <a:lnTo>
                      <a:pt x="2281649" y="1195933"/>
                    </a:lnTo>
                    <a:lnTo>
                      <a:pt x="2282034" y="1203569"/>
                    </a:lnTo>
                    <a:lnTo>
                      <a:pt x="2281649" y="1211206"/>
                    </a:lnTo>
                    <a:lnTo>
                      <a:pt x="1995745" y="1211206"/>
                    </a:lnTo>
                    <a:close/>
                    <a:moveTo>
                      <a:pt x="1984731" y="1095284"/>
                    </a:moveTo>
                    <a:lnTo>
                      <a:pt x="2405186" y="1041144"/>
                    </a:lnTo>
                    <a:lnTo>
                      <a:pt x="2407137" y="1056290"/>
                    </a:lnTo>
                    <a:lnTo>
                      <a:pt x="1987080" y="1110379"/>
                    </a:lnTo>
                    <a:close/>
                    <a:moveTo>
                      <a:pt x="892672" y="1928335"/>
                    </a:moveTo>
                    <a:lnTo>
                      <a:pt x="906611" y="1934590"/>
                    </a:lnTo>
                    <a:lnTo>
                      <a:pt x="743425" y="2325414"/>
                    </a:lnTo>
                    <a:lnTo>
                      <a:pt x="729331" y="2319529"/>
                    </a:lnTo>
                    <a:close/>
                    <a:moveTo>
                      <a:pt x="802416" y="1883113"/>
                    </a:moveTo>
                    <a:lnTo>
                      <a:pt x="815877" y="1890344"/>
                    </a:lnTo>
                    <a:lnTo>
                      <a:pt x="671279" y="2140796"/>
                    </a:lnTo>
                    <a:lnTo>
                      <a:pt x="658223" y="2132863"/>
                    </a:lnTo>
                    <a:close/>
                    <a:moveTo>
                      <a:pt x="1966260" y="991301"/>
                    </a:moveTo>
                    <a:lnTo>
                      <a:pt x="2242405" y="917309"/>
                    </a:lnTo>
                    <a:lnTo>
                      <a:pt x="2246208" y="932101"/>
                    </a:lnTo>
                    <a:lnTo>
                      <a:pt x="1969840" y="1006153"/>
                    </a:lnTo>
                    <a:close/>
                    <a:moveTo>
                      <a:pt x="1932557" y="895779"/>
                    </a:moveTo>
                    <a:lnTo>
                      <a:pt x="2322203" y="735676"/>
                    </a:lnTo>
                    <a:lnTo>
                      <a:pt x="2328008" y="749803"/>
                    </a:lnTo>
                    <a:lnTo>
                      <a:pt x="1938504" y="909846"/>
                    </a:lnTo>
                    <a:close/>
                    <a:moveTo>
                      <a:pt x="714051" y="1825286"/>
                    </a:moveTo>
                    <a:lnTo>
                      <a:pt x="726047" y="1834740"/>
                    </a:lnTo>
                    <a:lnTo>
                      <a:pt x="468748" y="2168094"/>
                    </a:lnTo>
                    <a:lnTo>
                      <a:pt x="456659" y="2158762"/>
                    </a:lnTo>
                    <a:close/>
                    <a:moveTo>
                      <a:pt x="638245" y="1758093"/>
                    </a:moveTo>
                    <a:lnTo>
                      <a:pt x="644611" y="1765080"/>
                    </a:lnTo>
                    <a:lnTo>
                      <a:pt x="649147" y="1768790"/>
                    </a:lnTo>
                    <a:lnTo>
                      <a:pt x="446636" y="1971302"/>
                    </a:lnTo>
                    <a:lnTo>
                      <a:pt x="440978" y="1966159"/>
                    </a:lnTo>
                    <a:lnTo>
                      <a:pt x="435836" y="1960502"/>
                    </a:lnTo>
                    <a:close/>
                    <a:moveTo>
                      <a:pt x="1884928" y="801368"/>
                    </a:moveTo>
                    <a:lnTo>
                      <a:pt x="2132863" y="658223"/>
                    </a:lnTo>
                    <a:lnTo>
                      <a:pt x="2140794" y="671279"/>
                    </a:lnTo>
                    <a:lnTo>
                      <a:pt x="1892773" y="814474"/>
                    </a:lnTo>
                    <a:close/>
                    <a:moveTo>
                      <a:pt x="1828403" y="717325"/>
                    </a:moveTo>
                    <a:lnTo>
                      <a:pt x="2162987" y="462095"/>
                    </a:lnTo>
                    <a:lnTo>
                      <a:pt x="2172250" y="474239"/>
                    </a:lnTo>
                    <a:lnTo>
                      <a:pt x="1837666" y="729468"/>
                    </a:lnTo>
                    <a:lnTo>
                      <a:pt x="1833340" y="723163"/>
                    </a:lnTo>
                    <a:close/>
                    <a:moveTo>
                      <a:pt x="234886" y="1932900"/>
                    </a:moveTo>
                    <a:lnTo>
                      <a:pt x="569471" y="1677670"/>
                    </a:lnTo>
                    <a:lnTo>
                      <a:pt x="573796" y="1683975"/>
                    </a:lnTo>
                    <a:lnTo>
                      <a:pt x="578735" y="1689813"/>
                    </a:lnTo>
                    <a:lnTo>
                      <a:pt x="244150" y="1945043"/>
                    </a:lnTo>
                    <a:close/>
                    <a:moveTo>
                      <a:pt x="266342" y="1735860"/>
                    </a:moveTo>
                    <a:lnTo>
                      <a:pt x="514363" y="1592665"/>
                    </a:lnTo>
                    <a:lnTo>
                      <a:pt x="522208" y="1605770"/>
                    </a:lnTo>
                    <a:lnTo>
                      <a:pt x="274274" y="1748916"/>
                    </a:lnTo>
                    <a:close/>
                    <a:moveTo>
                      <a:pt x="1960501" y="435837"/>
                    </a:moveTo>
                    <a:lnTo>
                      <a:pt x="1966159" y="440979"/>
                    </a:lnTo>
                    <a:lnTo>
                      <a:pt x="1971301" y="446637"/>
                    </a:lnTo>
                    <a:lnTo>
                      <a:pt x="1768891" y="649046"/>
                    </a:lnTo>
                    <a:lnTo>
                      <a:pt x="1762525" y="642058"/>
                    </a:lnTo>
                    <a:lnTo>
                      <a:pt x="1757990" y="638348"/>
                    </a:lnTo>
                    <a:close/>
                    <a:moveTo>
                      <a:pt x="1938389" y="239045"/>
                    </a:moveTo>
                    <a:lnTo>
                      <a:pt x="1950479" y="248377"/>
                    </a:lnTo>
                    <a:lnTo>
                      <a:pt x="1693086" y="581852"/>
                    </a:lnTo>
                    <a:lnTo>
                      <a:pt x="1681090" y="572398"/>
                    </a:lnTo>
                    <a:close/>
                    <a:moveTo>
                      <a:pt x="79129" y="1657336"/>
                    </a:moveTo>
                    <a:lnTo>
                      <a:pt x="468633" y="1497292"/>
                    </a:lnTo>
                    <a:lnTo>
                      <a:pt x="474580" y="1511360"/>
                    </a:lnTo>
                    <a:lnTo>
                      <a:pt x="84934" y="1671462"/>
                    </a:lnTo>
                    <a:close/>
                    <a:moveTo>
                      <a:pt x="160929" y="1475039"/>
                    </a:moveTo>
                    <a:lnTo>
                      <a:pt x="437296" y="1400986"/>
                    </a:lnTo>
                    <a:lnTo>
                      <a:pt x="440876" y="1415837"/>
                    </a:lnTo>
                    <a:lnTo>
                      <a:pt x="164732" y="1489830"/>
                    </a:lnTo>
                    <a:close/>
                    <a:moveTo>
                      <a:pt x="1735859" y="266344"/>
                    </a:moveTo>
                    <a:lnTo>
                      <a:pt x="1748915" y="274276"/>
                    </a:lnTo>
                    <a:lnTo>
                      <a:pt x="1604721" y="524026"/>
                    </a:lnTo>
                    <a:lnTo>
                      <a:pt x="1591261" y="516794"/>
                    </a:lnTo>
                    <a:close/>
                    <a:moveTo>
                      <a:pt x="1663713" y="81725"/>
                    </a:moveTo>
                    <a:lnTo>
                      <a:pt x="1677806" y="87609"/>
                    </a:lnTo>
                    <a:lnTo>
                      <a:pt x="1514465" y="478804"/>
                    </a:lnTo>
                    <a:lnTo>
                      <a:pt x="1500526" y="472548"/>
                    </a:lnTo>
                    <a:close/>
                    <a:moveTo>
                      <a:pt x="0" y="1350847"/>
                    </a:moveTo>
                    <a:lnTo>
                      <a:pt x="420056" y="1296759"/>
                    </a:lnTo>
                    <a:lnTo>
                      <a:pt x="422405" y="1311854"/>
                    </a:lnTo>
                    <a:lnTo>
                      <a:pt x="1951" y="1365994"/>
                    </a:lnTo>
                    <a:close/>
                    <a:moveTo>
                      <a:pt x="125488" y="1195933"/>
                    </a:moveTo>
                    <a:lnTo>
                      <a:pt x="411391" y="1195933"/>
                    </a:lnTo>
                    <a:lnTo>
                      <a:pt x="411958" y="1211206"/>
                    </a:lnTo>
                    <a:lnTo>
                      <a:pt x="125488" y="1211206"/>
                    </a:lnTo>
                    <a:lnTo>
                      <a:pt x="125102" y="1203569"/>
                    </a:lnTo>
                    <a:close/>
                    <a:moveTo>
                      <a:pt x="1475037" y="160931"/>
                    </a:moveTo>
                    <a:lnTo>
                      <a:pt x="1489829" y="164734"/>
                    </a:lnTo>
                    <a:lnTo>
                      <a:pt x="1415102" y="443621"/>
                    </a:lnTo>
                    <a:lnTo>
                      <a:pt x="1400508" y="439077"/>
                    </a:lnTo>
                    <a:close/>
                    <a:moveTo>
                      <a:pt x="164732" y="917309"/>
                    </a:moveTo>
                    <a:lnTo>
                      <a:pt x="443620" y="992037"/>
                    </a:lnTo>
                    <a:lnTo>
                      <a:pt x="439076" y="1006630"/>
                    </a:lnTo>
                    <a:lnTo>
                      <a:pt x="160929" y="932101"/>
                    </a:lnTo>
                    <a:close/>
                    <a:moveTo>
                      <a:pt x="1195932" y="125490"/>
                    </a:moveTo>
                    <a:lnTo>
                      <a:pt x="1203568" y="125104"/>
                    </a:lnTo>
                    <a:lnTo>
                      <a:pt x="1211205" y="125490"/>
                    </a:lnTo>
                    <a:lnTo>
                      <a:pt x="1211205" y="411392"/>
                    </a:lnTo>
                    <a:lnTo>
                      <a:pt x="1195932" y="411959"/>
                    </a:lnTo>
                    <a:close/>
                    <a:moveTo>
                      <a:pt x="1357679" y="856"/>
                    </a:moveTo>
                    <a:lnTo>
                      <a:pt x="1372816" y="2893"/>
                    </a:lnTo>
                    <a:lnTo>
                      <a:pt x="1316657" y="420298"/>
                    </a:lnTo>
                    <a:lnTo>
                      <a:pt x="1309186" y="418554"/>
                    </a:lnTo>
                    <a:lnTo>
                      <a:pt x="1301520" y="418261"/>
                    </a:lnTo>
                    <a:close/>
                    <a:moveTo>
                      <a:pt x="2893" y="1034322"/>
                    </a:moveTo>
                    <a:lnTo>
                      <a:pt x="420297" y="1090480"/>
                    </a:lnTo>
                    <a:lnTo>
                      <a:pt x="418554" y="1097951"/>
                    </a:lnTo>
                    <a:lnTo>
                      <a:pt x="418261" y="1105616"/>
                    </a:lnTo>
                    <a:lnTo>
                      <a:pt x="855" y="1049458"/>
                    </a:lnTo>
                    <a:close/>
                    <a:moveTo>
                      <a:pt x="274274" y="658223"/>
                    </a:moveTo>
                    <a:lnTo>
                      <a:pt x="524025" y="802416"/>
                    </a:lnTo>
                    <a:lnTo>
                      <a:pt x="516793" y="815877"/>
                    </a:lnTo>
                    <a:lnTo>
                      <a:pt x="266342" y="671279"/>
                    </a:lnTo>
                    <a:close/>
                    <a:moveTo>
                      <a:pt x="917308" y="164734"/>
                    </a:moveTo>
                    <a:lnTo>
                      <a:pt x="932100" y="160930"/>
                    </a:lnTo>
                    <a:lnTo>
                      <a:pt x="1006152" y="437297"/>
                    </a:lnTo>
                    <a:lnTo>
                      <a:pt x="991300" y="440877"/>
                    </a:lnTo>
                    <a:close/>
                    <a:moveTo>
                      <a:pt x="1041143" y="1951"/>
                    </a:moveTo>
                    <a:lnTo>
                      <a:pt x="1056290" y="0"/>
                    </a:lnTo>
                    <a:lnTo>
                      <a:pt x="1110379" y="420056"/>
                    </a:lnTo>
                    <a:lnTo>
                      <a:pt x="1095283" y="422406"/>
                    </a:lnTo>
                    <a:close/>
                    <a:moveTo>
                      <a:pt x="87609" y="729331"/>
                    </a:moveTo>
                    <a:lnTo>
                      <a:pt x="478803" y="892672"/>
                    </a:lnTo>
                    <a:lnTo>
                      <a:pt x="472547" y="906611"/>
                    </a:lnTo>
                    <a:lnTo>
                      <a:pt x="81723" y="743424"/>
                    </a:lnTo>
                    <a:lnTo>
                      <a:pt x="84666" y="736377"/>
                    </a:lnTo>
                    <a:close/>
                    <a:moveTo>
                      <a:pt x="446636" y="435837"/>
                    </a:moveTo>
                    <a:lnTo>
                      <a:pt x="649045" y="638246"/>
                    </a:lnTo>
                    <a:lnTo>
                      <a:pt x="642057" y="644612"/>
                    </a:lnTo>
                    <a:lnTo>
                      <a:pt x="638347" y="649147"/>
                    </a:lnTo>
                    <a:lnTo>
                      <a:pt x="435836" y="446636"/>
                    </a:lnTo>
                    <a:lnTo>
                      <a:pt x="440978" y="440979"/>
                    </a:lnTo>
                    <a:close/>
                    <a:moveTo>
                      <a:pt x="658223" y="274275"/>
                    </a:moveTo>
                    <a:lnTo>
                      <a:pt x="671279" y="266343"/>
                    </a:lnTo>
                    <a:lnTo>
                      <a:pt x="814473" y="514363"/>
                    </a:lnTo>
                    <a:lnTo>
                      <a:pt x="801367" y="522209"/>
                    </a:lnTo>
                    <a:close/>
                    <a:moveTo>
                      <a:pt x="735676" y="84934"/>
                    </a:moveTo>
                    <a:lnTo>
                      <a:pt x="749802" y="79129"/>
                    </a:lnTo>
                    <a:lnTo>
                      <a:pt x="909846" y="468633"/>
                    </a:lnTo>
                    <a:lnTo>
                      <a:pt x="895778" y="474580"/>
                    </a:lnTo>
                    <a:close/>
                    <a:moveTo>
                      <a:pt x="248376" y="456659"/>
                    </a:moveTo>
                    <a:lnTo>
                      <a:pt x="581852" y="714051"/>
                    </a:lnTo>
                    <a:lnTo>
                      <a:pt x="572397" y="726047"/>
                    </a:lnTo>
                    <a:lnTo>
                      <a:pt x="239044" y="468748"/>
                    </a:lnTo>
                    <a:lnTo>
                      <a:pt x="243710" y="462704"/>
                    </a:lnTo>
                    <a:close/>
                    <a:moveTo>
                      <a:pt x="462094" y="244150"/>
                    </a:moveTo>
                    <a:lnTo>
                      <a:pt x="474238" y="234887"/>
                    </a:lnTo>
                    <a:lnTo>
                      <a:pt x="729468" y="569472"/>
                    </a:lnTo>
                    <a:lnTo>
                      <a:pt x="723162" y="573797"/>
                    </a:lnTo>
                    <a:lnTo>
                      <a:pt x="717325" y="578735"/>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a:cs typeface="+mn-ea"/>
                  <a:sym typeface="+mn-lt"/>
                </a:endParaRPr>
              </a:p>
            </p:txBody>
          </p:sp>
        </p:grpSp>
        <p:grpSp>
          <p:nvGrpSpPr>
            <p:cNvPr id="11" name="组合 10">
              <a:extLst>
                <a:ext uri="{FF2B5EF4-FFF2-40B4-BE49-F238E27FC236}">
                  <a16:creationId xmlns:a16="http://schemas.microsoft.com/office/drawing/2014/main" xmlns="" id="{E1454C01-2FE0-4F1F-8D4F-00F5FF282CC9}"/>
                </a:ext>
              </a:extLst>
            </p:cNvPr>
            <p:cNvGrpSpPr/>
            <p:nvPr/>
          </p:nvGrpSpPr>
          <p:grpSpPr bwMode="auto">
            <a:xfrm>
              <a:off x="993706" y="242536"/>
              <a:ext cx="3403198" cy="428103"/>
              <a:chOff x="6959303" y="1819501"/>
              <a:chExt cx="2714599" cy="337063"/>
            </a:xfrm>
          </p:grpSpPr>
          <p:sp>
            <p:nvSpPr>
              <p:cNvPr id="12" name="单圆角矩形 14">
                <a:extLst>
                  <a:ext uri="{FF2B5EF4-FFF2-40B4-BE49-F238E27FC236}">
                    <a16:creationId xmlns:a16="http://schemas.microsoft.com/office/drawing/2014/main" xmlns="" id="{342B6ECA-4B3E-4596-AAD3-260581B1C19D}"/>
                  </a:ext>
                </a:extLst>
              </p:cNvPr>
              <p:cNvSpPr/>
              <p:nvPr/>
            </p:nvSpPr>
            <p:spPr>
              <a:xfrm>
                <a:off x="6959303" y="1819501"/>
                <a:ext cx="2714599" cy="337063"/>
              </a:xfrm>
              <a:prstGeom prst="round1Rect">
                <a:avLst/>
              </a:prstGeom>
              <a:noFill/>
              <a:ln w="19050" cap="flat" cmpd="sng" algn="ctr">
                <a:solidFill>
                  <a:schemeClr val="tx1">
                    <a:lumMod val="95000"/>
                    <a:lumOff val="5000"/>
                  </a:schemeClr>
                </a:solidFill>
                <a:prstDash val="solid"/>
              </a:ln>
              <a:effectLst/>
              <a:extLst>
                <a:ext uri="{909E8E84-426E-40DD-AFC4-6F175D3DCCD1}">
                  <a14:hiddenFill xmlns:a14="http://schemas.microsoft.com/office/drawing/2010/main">
                    <a:solidFill>
                      <a:schemeClr val="bg1"/>
                    </a:solidFill>
                  </a14:hiddenFill>
                </a:ext>
              </a:extLst>
            </p:spPr>
            <p:txBody>
              <a:bodyPr anchor="ctr"/>
              <a:lstStyle/>
              <a:p>
                <a:pPr algn="ctr" defTabSz="913765">
                  <a:defRPr/>
                </a:pPr>
                <a:endParaRPr lang="zh-CN" altLang="en-US" sz="4000" b="1" kern="0" dirty="0">
                  <a:solidFill>
                    <a:srgbClr val="C00000"/>
                  </a:solidFill>
                  <a:cs typeface="+mn-ea"/>
                  <a:sym typeface="+mn-lt"/>
                </a:endParaRPr>
              </a:p>
            </p:txBody>
          </p:sp>
          <p:sp>
            <p:nvSpPr>
              <p:cNvPr id="14" name="TextBox 49">
                <a:extLst>
                  <a:ext uri="{FF2B5EF4-FFF2-40B4-BE49-F238E27FC236}">
                    <a16:creationId xmlns:a16="http://schemas.microsoft.com/office/drawing/2014/main" xmlns="" id="{AB62D71B-2047-4951-B903-0171AA04F766}"/>
                  </a:ext>
                </a:extLst>
              </p:cNvPr>
              <p:cNvSpPr txBox="1">
                <a:spLocks noChangeArrowheads="1"/>
              </p:cNvSpPr>
              <p:nvPr/>
            </p:nvSpPr>
            <p:spPr bwMode="auto">
              <a:xfrm>
                <a:off x="7245476" y="1854172"/>
                <a:ext cx="2125808" cy="290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defTabSz="1218565" fontAlgn="base">
                  <a:spcAft>
                    <a:spcPct val="0"/>
                  </a:spcAft>
                  <a:defRPr/>
                </a:pPr>
                <a:r>
                  <a:rPr lang="zh-CN" altLang="en-US" b="1" kern="300" dirty="0">
                    <a:solidFill>
                      <a:srgbClr val="C00000"/>
                    </a:solidFill>
                    <a:latin typeface="+mn-lt"/>
                    <a:ea typeface="+mn-ea"/>
                    <a:cs typeface="+mn-ea"/>
                    <a:sym typeface="+mn-lt"/>
                  </a:rPr>
                  <a:t>雷锋精神的时代内涵</a:t>
                </a:r>
              </a:p>
            </p:txBody>
          </p:sp>
        </p:grpSp>
      </p:grpSp>
      <p:cxnSp>
        <p:nvCxnSpPr>
          <p:cNvPr id="3" name="直接连接符 2">
            <a:extLst>
              <a:ext uri="{FF2B5EF4-FFF2-40B4-BE49-F238E27FC236}">
                <a16:creationId xmlns:a16="http://schemas.microsoft.com/office/drawing/2014/main" xmlns="" id="{4D178E1A-353C-4F2F-A2AF-A09796A93A22}"/>
              </a:ext>
            </a:extLst>
          </p:cNvPr>
          <p:cNvCxnSpPr/>
          <p:nvPr/>
        </p:nvCxnSpPr>
        <p:spPr>
          <a:xfrm>
            <a:off x="1875143" y="2616171"/>
            <a:ext cx="8417676"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4341863"/>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barn(inVertical)">
                                      <p:cBhvr>
                                        <p:cTn id="11" dur="500"/>
                                        <p:tgtEl>
                                          <p:spTgt spid="1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par>
                          <p:cTn id="22" fill="hold">
                            <p:stCondLst>
                              <p:cond delay="2000"/>
                            </p:stCondLst>
                            <p:childTnLst>
                              <p:par>
                                <p:cTn id="23" presetID="26" presetClass="emph" presetSubtype="0" fill="hold" nodeType="afterEffect">
                                  <p:stCondLst>
                                    <p:cond delay="0"/>
                                  </p:stCondLst>
                                  <p:childTnLst>
                                    <p:animEffect transition="out" filter="fade">
                                      <p:cBhvr>
                                        <p:cTn id="24" dur="500" tmFilter="0, 0; .2, .5; .8, .5; 1, 0"/>
                                        <p:tgtEl>
                                          <p:spTgt spid="5"/>
                                        </p:tgtEl>
                                      </p:cBhvr>
                                    </p:animEffect>
                                    <p:animScale>
                                      <p:cBhvr>
                                        <p:cTn id="25" dur="250" autoRev="1" fill="hold"/>
                                        <p:tgtEl>
                                          <p:spTgt spid="5"/>
                                        </p:tgtEl>
                                      </p:cBhvr>
                                      <p:by x="105000" y="105000"/>
                                    </p:animScale>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bldLvl="0" animBg="1"/>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矩形 7"/>
          <p:cNvSpPr/>
          <p:nvPr/>
        </p:nvSpPr>
        <p:spPr>
          <a:xfrm>
            <a:off x="1760556" y="4633279"/>
            <a:ext cx="9098381" cy="1384988"/>
          </a:xfrm>
          <a:prstGeom prst="rect">
            <a:avLst/>
          </a:prstGeom>
        </p:spPr>
        <p:txBody>
          <a:bodyPr wrap="square" lIns="91435" tIns="45717" rIns="91435" bIns="45717">
            <a:spAutoFit/>
          </a:bodyPr>
          <a:lstStyle/>
          <a:p>
            <a:pPr indent="0">
              <a:lnSpc>
                <a:spcPct val="150000"/>
              </a:lnSpc>
              <a:buFont typeface="+mj-ea"/>
              <a:buNone/>
            </a:pPr>
            <a:r>
              <a:rPr lang="zh-CN" altLang="zh-CN" sz="1400" b="1" dirty="0">
                <a:cs typeface="+mn-ea"/>
                <a:sym typeface="+mn-lt"/>
              </a:rPr>
              <a:t>发扬艰苦奋斗的创业精神。雷锋说：</a:t>
            </a:r>
            <a:r>
              <a:rPr lang="en-US" altLang="zh-CN" sz="1400" b="1" dirty="0">
                <a:cs typeface="+mn-ea"/>
                <a:sym typeface="+mn-lt"/>
              </a:rPr>
              <a:t>“</a:t>
            </a:r>
            <a:r>
              <a:rPr lang="zh-CN" altLang="zh-CN" sz="1400" b="1" dirty="0">
                <a:cs typeface="+mn-ea"/>
                <a:sym typeface="+mn-lt"/>
              </a:rPr>
              <a:t>在工作上，要向积极性最高的同志看齐；在生活上，要向水平最低的同志看齐。</a:t>
            </a:r>
            <a:r>
              <a:rPr lang="en-US" altLang="zh-CN" sz="1400" b="1" dirty="0">
                <a:cs typeface="+mn-ea"/>
                <a:sym typeface="+mn-lt"/>
              </a:rPr>
              <a:t>”</a:t>
            </a:r>
            <a:r>
              <a:rPr lang="zh-CN" altLang="zh-CN" sz="1400" b="1" dirty="0">
                <a:cs typeface="+mn-ea"/>
                <a:sym typeface="+mn-lt"/>
              </a:rPr>
              <a:t>勤俭节约、艰苦奋斗是雷锋精神在生活作风上的本质体现。雷锋一生中非常节俭，他的每件衣服、每双袜子，都就补了又补。他曾说</a:t>
            </a:r>
            <a:r>
              <a:rPr lang="en-US" altLang="zh-CN" sz="1400" b="1" dirty="0">
                <a:cs typeface="+mn-ea"/>
                <a:sym typeface="+mn-lt"/>
              </a:rPr>
              <a:t>“</a:t>
            </a:r>
            <a:r>
              <a:rPr lang="zh-CN" altLang="zh-CN" sz="1400" b="1" dirty="0">
                <a:cs typeface="+mn-ea"/>
                <a:sym typeface="+mn-lt"/>
              </a:rPr>
              <a:t>我们的国家还穷。穿破了的衣服补好了再穿，省下衣服交给国家，这样既减少国家开支，又发扬了艰苦奋斗、勤俭节约的优良作风。</a:t>
            </a:r>
            <a:r>
              <a:rPr lang="en-US" altLang="zh-CN" sz="1400" b="1" dirty="0">
                <a:cs typeface="+mn-ea"/>
                <a:sym typeface="+mn-lt"/>
              </a:rPr>
              <a:t>”</a:t>
            </a:r>
            <a:endParaRPr lang="zh-CN" altLang="en-US" sz="1400" b="1" dirty="0">
              <a:solidFill>
                <a:srgbClr val="4E0000"/>
              </a:solidFill>
              <a:cs typeface="+mn-ea"/>
              <a:sym typeface="+mn-lt"/>
            </a:endParaRPr>
          </a:p>
        </p:txBody>
      </p:sp>
      <p:sp>
        <p:nvSpPr>
          <p:cNvPr id="13" name="矩形: 圆角 1"/>
          <p:cNvSpPr/>
          <p:nvPr/>
        </p:nvSpPr>
        <p:spPr>
          <a:xfrm>
            <a:off x="1399429" y="1172926"/>
            <a:ext cx="3620043" cy="728285"/>
          </a:xfrm>
          <a:prstGeom prst="roundRect">
            <a:avLst>
              <a:gd name="adj" fmla="val 7002"/>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effectLst>
                <a:outerShdw blurRad="50800" dist="38100" dir="2700000" algn="tl" rotWithShape="0">
                  <a:prstClr val="black">
                    <a:alpha val="40000"/>
                  </a:prstClr>
                </a:outerShdw>
              </a:effectLst>
              <a:cs typeface="+mn-ea"/>
              <a:sym typeface="+mn-lt"/>
            </a:endParaRPr>
          </a:p>
        </p:txBody>
      </p:sp>
      <p:sp>
        <p:nvSpPr>
          <p:cNvPr id="15" name="文本框 14"/>
          <p:cNvSpPr txBox="1"/>
          <p:nvPr/>
        </p:nvSpPr>
        <p:spPr>
          <a:xfrm>
            <a:off x="1760557" y="1223507"/>
            <a:ext cx="2989218" cy="584775"/>
          </a:xfrm>
          <a:prstGeom prst="rect">
            <a:avLst/>
          </a:prstGeom>
          <a:noFill/>
        </p:spPr>
        <p:txBody>
          <a:bodyPr wrap="square" rtlCol="0">
            <a:spAutoFit/>
          </a:bodyPr>
          <a:lstStyle>
            <a:defPPr>
              <a:defRPr lang="zh-CN"/>
            </a:defPPr>
            <a:lvl1pPr>
              <a:defRPr sz="3200" b="1">
                <a:gradFill>
                  <a:gsLst>
                    <a:gs pos="0">
                      <a:srgbClr val="FF3300"/>
                    </a:gs>
                    <a:gs pos="87000">
                      <a:srgbClr val="C00000"/>
                    </a:gs>
                    <a:gs pos="100000">
                      <a:srgbClr val="FF3300"/>
                    </a:gs>
                  </a:gsLst>
                  <a:lin ang="5400000" scaled="0"/>
                </a:gradFill>
                <a:latin typeface="微软雅黑" panose="020B0503020204020204" pitchFamily="82" charset="2"/>
                <a:ea typeface="微软雅黑" panose="020B0503020204020204" pitchFamily="82" charset="2"/>
              </a:defRPr>
            </a:lvl1pPr>
          </a:lstStyle>
          <a:p>
            <a:pPr algn="dist"/>
            <a:r>
              <a:rPr lang="zh-CN" altLang="en-US" dirty="0">
                <a:solidFill>
                  <a:schemeClr val="bg1"/>
                </a:solidFill>
                <a:effectLst>
                  <a:outerShdw blurRad="38100" dist="38100" dir="2700000" algn="tl">
                    <a:srgbClr val="000000">
                      <a:alpha val="43137"/>
                    </a:srgbClr>
                  </a:outerShdw>
                </a:effectLst>
                <a:latin typeface="+mn-lt"/>
                <a:ea typeface="+mn-ea"/>
                <a:cs typeface="+mn-ea"/>
                <a:sym typeface="+mn-lt"/>
              </a:rPr>
              <a:t>生活向上</a:t>
            </a:r>
            <a:endParaRPr lang="en-US" dirty="0">
              <a:solidFill>
                <a:schemeClr val="bg1"/>
              </a:solidFill>
              <a:effectLst>
                <a:outerShdw blurRad="38100" dist="38100" dir="2700000" algn="tl">
                  <a:srgbClr val="000000">
                    <a:alpha val="43137"/>
                  </a:srgbClr>
                </a:outerShdw>
              </a:effectLst>
              <a:latin typeface="+mn-lt"/>
              <a:ea typeface="+mn-ea"/>
              <a:cs typeface="+mn-ea"/>
              <a:sym typeface="+mn-lt"/>
            </a:endParaRPr>
          </a:p>
        </p:txBody>
      </p:sp>
      <p:pic>
        <p:nvPicPr>
          <p:cNvPr id="5" name="图片 4">
            <a:extLst>
              <a:ext uri="{FF2B5EF4-FFF2-40B4-BE49-F238E27FC236}">
                <a16:creationId xmlns:a16="http://schemas.microsoft.com/office/drawing/2014/main" xmlns="" id="{B1367730-1F77-40AC-8E45-8F5FD4D16429}"/>
              </a:ext>
            </a:extLst>
          </p:cNvPr>
          <p:cNvPicPr>
            <a:picLocks noChangeAspect="1"/>
          </p:cNvPicPr>
          <p:nvPr/>
        </p:nvPicPr>
        <p:blipFill rotWithShape="1">
          <a:blip r:embed="rId4">
            <a:extLst>
              <a:ext uri="{28A0092B-C50C-407E-A947-70E740481C1C}">
                <a14:useLocalDpi xmlns:a14="http://schemas.microsoft.com/office/drawing/2010/main" val="0"/>
              </a:ext>
            </a:extLst>
          </a:blip>
          <a:srcRect r="8891" b="5578"/>
          <a:stretch/>
        </p:blipFill>
        <p:spPr>
          <a:xfrm>
            <a:off x="8025468" y="2085665"/>
            <a:ext cx="2833470" cy="2278734"/>
          </a:xfrm>
          <a:prstGeom prst="rect">
            <a:avLst/>
          </a:prstGeom>
        </p:spPr>
      </p:pic>
      <p:pic>
        <p:nvPicPr>
          <p:cNvPr id="7" name="图片 6">
            <a:extLst>
              <a:ext uri="{FF2B5EF4-FFF2-40B4-BE49-F238E27FC236}">
                <a16:creationId xmlns:a16="http://schemas.microsoft.com/office/drawing/2014/main" xmlns="" id="{48D8836B-0A32-4508-A53B-42D53BE82F01}"/>
              </a:ext>
            </a:extLst>
          </p:cNvPr>
          <p:cNvPicPr>
            <a:picLocks noChangeAspect="1"/>
          </p:cNvPicPr>
          <p:nvPr/>
        </p:nvPicPr>
        <p:blipFill rotWithShape="1">
          <a:blip r:embed="rId5">
            <a:extLst>
              <a:ext uri="{28A0092B-C50C-407E-A947-70E740481C1C}">
                <a14:useLocalDpi xmlns:a14="http://schemas.microsoft.com/office/drawing/2010/main" val="0"/>
              </a:ext>
            </a:extLst>
          </a:blip>
          <a:srcRect r="6476"/>
          <a:stretch/>
        </p:blipFill>
        <p:spPr>
          <a:xfrm>
            <a:off x="5019472" y="2085665"/>
            <a:ext cx="2908571" cy="2282727"/>
          </a:xfrm>
          <a:prstGeom prst="rect">
            <a:avLst/>
          </a:prstGeom>
        </p:spPr>
      </p:pic>
      <p:pic>
        <p:nvPicPr>
          <p:cNvPr id="10" name="图片 9">
            <a:extLst>
              <a:ext uri="{FF2B5EF4-FFF2-40B4-BE49-F238E27FC236}">
                <a16:creationId xmlns:a16="http://schemas.microsoft.com/office/drawing/2014/main" xmlns="" id="{922FA5DF-B749-4867-AFB5-8B2BF1F58459}"/>
              </a:ext>
            </a:extLst>
          </p:cNvPr>
          <p:cNvPicPr>
            <a:picLocks noChangeAspect="1"/>
          </p:cNvPicPr>
          <p:nvPr/>
        </p:nvPicPr>
        <p:blipFill rotWithShape="1">
          <a:blip r:embed="rId6">
            <a:extLst>
              <a:ext uri="{28A0092B-C50C-407E-A947-70E740481C1C}">
                <a14:useLocalDpi xmlns:a14="http://schemas.microsoft.com/office/drawing/2010/main" val="0"/>
              </a:ext>
            </a:extLst>
          </a:blip>
          <a:srcRect l="8127"/>
          <a:stretch/>
        </p:blipFill>
        <p:spPr>
          <a:xfrm>
            <a:off x="1812065" y="2085665"/>
            <a:ext cx="3109982" cy="2278734"/>
          </a:xfrm>
          <a:prstGeom prst="rect">
            <a:avLst/>
          </a:prstGeom>
        </p:spPr>
      </p:pic>
      <p:grpSp>
        <p:nvGrpSpPr>
          <p:cNvPr id="14" name="组合 13">
            <a:extLst>
              <a:ext uri="{FF2B5EF4-FFF2-40B4-BE49-F238E27FC236}">
                <a16:creationId xmlns:a16="http://schemas.microsoft.com/office/drawing/2014/main" xmlns="" id="{3684D5B4-BA5E-4558-B512-3373159931AB}"/>
              </a:ext>
            </a:extLst>
          </p:cNvPr>
          <p:cNvGrpSpPr/>
          <p:nvPr/>
        </p:nvGrpSpPr>
        <p:grpSpPr>
          <a:xfrm>
            <a:off x="82012" y="107644"/>
            <a:ext cx="4314892" cy="697889"/>
            <a:chOff x="82012" y="107644"/>
            <a:chExt cx="4314892" cy="697889"/>
          </a:xfrm>
        </p:grpSpPr>
        <p:grpSp>
          <p:nvGrpSpPr>
            <p:cNvPr id="16" name="组合 15">
              <a:extLst>
                <a:ext uri="{FF2B5EF4-FFF2-40B4-BE49-F238E27FC236}">
                  <a16:creationId xmlns:a16="http://schemas.microsoft.com/office/drawing/2014/main" xmlns="" id="{921C056D-02D8-4CD3-9D88-D7270D804F2B}"/>
                </a:ext>
              </a:extLst>
            </p:cNvPr>
            <p:cNvGrpSpPr/>
            <p:nvPr/>
          </p:nvGrpSpPr>
          <p:grpSpPr>
            <a:xfrm>
              <a:off x="82012" y="107644"/>
              <a:ext cx="697888" cy="697889"/>
              <a:chOff x="3851921" y="107991"/>
              <a:chExt cx="1792566" cy="1792567"/>
            </a:xfrm>
            <a:gradFill>
              <a:gsLst>
                <a:gs pos="0">
                  <a:srgbClr val="FF0000"/>
                </a:gs>
                <a:gs pos="100000">
                  <a:srgbClr val="CC3300"/>
                </a:gs>
              </a:gsLst>
              <a:path path="circle">
                <a:fillToRect l="50000" t="-80000" r="50000" b="180000"/>
              </a:path>
            </a:gradFill>
          </p:grpSpPr>
          <p:sp>
            <p:nvSpPr>
              <p:cNvPr id="20" name="Freeform 29">
                <a:extLst>
                  <a:ext uri="{FF2B5EF4-FFF2-40B4-BE49-F238E27FC236}">
                    <a16:creationId xmlns:a16="http://schemas.microsoft.com/office/drawing/2014/main" xmlns="" id="{F04FEA1F-A386-4CB5-BC71-7BE009305B93}"/>
                  </a:ext>
                </a:extLst>
              </p:cNvPr>
              <p:cNvSpPr/>
              <p:nvPr/>
            </p:nvSpPr>
            <p:spPr bwMode="auto">
              <a:xfrm>
                <a:off x="4401088" y="564469"/>
                <a:ext cx="867835" cy="775494"/>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25000">
                  <a:cs typeface="+mn-ea"/>
                  <a:sym typeface="+mn-lt"/>
                </a:endParaRPr>
              </a:p>
            </p:txBody>
          </p:sp>
          <p:sp>
            <p:nvSpPr>
              <p:cNvPr id="21" name="任意多边形 50">
                <a:extLst>
                  <a:ext uri="{FF2B5EF4-FFF2-40B4-BE49-F238E27FC236}">
                    <a16:creationId xmlns:a16="http://schemas.microsoft.com/office/drawing/2014/main" xmlns="" id="{BFD489B3-8276-4FA5-AE94-7459F4127D1A}"/>
                  </a:ext>
                </a:extLst>
              </p:cNvPr>
              <p:cNvSpPr/>
              <p:nvPr/>
            </p:nvSpPr>
            <p:spPr>
              <a:xfrm>
                <a:off x="3851921" y="107991"/>
                <a:ext cx="1792566" cy="1792567"/>
              </a:xfrm>
              <a:custGeom>
                <a:avLst/>
                <a:gdLst>
                  <a:gd name="connsiteX0" fmla="*/ 1677670 w 2407137"/>
                  <a:gd name="connsiteY0" fmla="*/ 1837666 h 2407138"/>
                  <a:gd name="connsiteX1" fmla="*/ 1683974 w 2407137"/>
                  <a:gd name="connsiteY1" fmla="*/ 1833341 h 2407138"/>
                  <a:gd name="connsiteX2" fmla="*/ 1689813 w 2407137"/>
                  <a:gd name="connsiteY2" fmla="*/ 1828403 h 2407138"/>
                  <a:gd name="connsiteX3" fmla="*/ 1945042 w 2407137"/>
                  <a:gd name="connsiteY3" fmla="*/ 2162988 h 2407138"/>
                  <a:gd name="connsiteX4" fmla="*/ 1932899 w 2407137"/>
                  <a:gd name="connsiteY4" fmla="*/ 2172251 h 2407138"/>
                  <a:gd name="connsiteX5" fmla="*/ 1592663 w 2407137"/>
                  <a:gd name="connsiteY5" fmla="*/ 1892774 h 2407138"/>
                  <a:gd name="connsiteX6" fmla="*/ 1605769 w 2407137"/>
                  <a:gd name="connsiteY6" fmla="*/ 1884929 h 2407138"/>
                  <a:gd name="connsiteX7" fmla="*/ 1748914 w 2407137"/>
                  <a:gd name="connsiteY7" fmla="*/ 2132863 h 2407138"/>
                  <a:gd name="connsiteX8" fmla="*/ 1735858 w 2407137"/>
                  <a:gd name="connsiteY8" fmla="*/ 2140795 h 2407138"/>
                  <a:gd name="connsiteX9" fmla="*/ 1768789 w 2407137"/>
                  <a:gd name="connsiteY9" fmla="*/ 1757990 h 2407138"/>
                  <a:gd name="connsiteX10" fmla="*/ 1971301 w 2407137"/>
                  <a:gd name="connsiteY10" fmla="*/ 1960502 h 2407138"/>
                  <a:gd name="connsiteX11" fmla="*/ 1966159 w 2407137"/>
                  <a:gd name="connsiteY11" fmla="*/ 1966159 h 2407138"/>
                  <a:gd name="connsiteX12" fmla="*/ 1960501 w 2407137"/>
                  <a:gd name="connsiteY12" fmla="*/ 1971301 h 2407138"/>
                  <a:gd name="connsiteX13" fmla="*/ 1758092 w 2407137"/>
                  <a:gd name="connsiteY13" fmla="*/ 1768892 h 2407138"/>
                  <a:gd name="connsiteX14" fmla="*/ 1765079 w 2407137"/>
                  <a:gd name="connsiteY14" fmla="*/ 1762526 h 2407138"/>
                  <a:gd name="connsiteX15" fmla="*/ 1834740 w 2407137"/>
                  <a:gd name="connsiteY15" fmla="*/ 1681091 h 2407138"/>
                  <a:gd name="connsiteX16" fmla="*/ 2168093 w 2407137"/>
                  <a:gd name="connsiteY16" fmla="*/ 1938389 h 2407138"/>
                  <a:gd name="connsiteX17" fmla="*/ 2158761 w 2407137"/>
                  <a:gd name="connsiteY17" fmla="*/ 1950479 h 2407138"/>
                  <a:gd name="connsiteX18" fmla="*/ 1825285 w 2407137"/>
                  <a:gd name="connsiteY18" fmla="*/ 1693086 h 2407138"/>
                  <a:gd name="connsiteX19" fmla="*/ 1497292 w 2407137"/>
                  <a:gd name="connsiteY19" fmla="*/ 1938505 h 2407138"/>
                  <a:gd name="connsiteX20" fmla="*/ 1511359 w 2407137"/>
                  <a:gd name="connsiteY20" fmla="*/ 1932557 h 2407138"/>
                  <a:gd name="connsiteX21" fmla="*/ 1671461 w 2407137"/>
                  <a:gd name="connsiteY21" fmla="*/ 2322204 h 2407138"/>
                  <a:gd name="connsiteX22" fmla="*/ 1657335 w 2407137"/>
                  <a:gd name="connsiteY22" fmla="*/ 2328008 h 2407138"/>
                  <a:gd name="connsiteX23" fmla="*/ 1400984 w 2407137"/>
                  <a:gd name="connsiteY23" fmla="*/ 1969841 h 2407138"/>
                  <a:gd name="connsiteX24" fmla="*/ 1415837 w 2407137"/>
                  <a:gd name="connsiteY24" fmla="*/ 1966261 h 2407138"/>
                  <a:gd name="connsiteX25" fmla="*/ 1489829 w 2407137"/>
                  <a:gd name="connsiteY25" fmla="*/ 2242404 h 2407138"/>
                  <a:gd name="connsiteX26" fmla="*/ 1475037 w 2407137"/>
                  <a:gd name="connsiteY26" fmla="*/ 2246208 h 2407138"/>
                  <a:gd name="connsiteX27" fmla="*/ 1890343 w 2407137"/>
                  <a:gd name="connsiteY27" fmla="*/ 1591261 h 2407138"/>
                  <a:gd name="connsiteX28" fmla="*/ 2140794 w 2407137"/>
                  <a:gd name="connsiteY28" fmla="*/ 1735859 h 2407138"/>
                  <a:gd name="connsiteX29" fmla="*/ 2132863 w 2407137"/>
                  <a:gd name="connsiteY29" fmla="*/ 1748915 h 2407138"/>
                  <a:gd name="connsiteX30" fmla="*/ 1883112 w 2407137"/>
                  <a:gd name="connsiteY30" fmla="*/ 1604721 h 2407138"/>
                  <a:gd name="connsiteX31" fmla="*/ 1934589 w 2407137"/>
                  <a:gd name="connsiteY31" fmla="*/ 1500527 h 2407138"/>
                  <a:gd name="connsiteX32" fmla="*/ 2325413 w 2407137"/>
                  <a:gd name="connsiteY32" fmla="*/ 1663714 h 2407138"/>
                  <a:gd name="connsiteX33" fmla="*/ 2319529 w 2407137"/>
                  <a:gd name="connsiteY33" fmla="*/ 1677807 h 2407138"/>
                  <a:gd name="connsiteX34" fmla="*/ 1928334 w 2407137"/>
                  <a:gd name="connsiteY34" fmla="*/ 1514465 h 2407138"/>
                  <a:gd name="connsiteX35" fmla="*/ 1296758 w 2407137"/>
                  <a:gd name="connsiteY35" fmla="*/ 1987081 h 2407138"/>
                  <a:gd name="connsiteX36" fmla="*/ 1311855 w 2407137"/>
                  <a:gd name="connsiteY36" fmla="*/ 1984732 h 2407138"/>
                  <a:gd name="connsiteX37" fmla="*/ 1365995 w 2407137"/>
                  <a:gd name="connsiteY37" fmla="*/ 2405187 h 2407138"/>
                  <a:gd name="connsiteX38" fmla="*/ 1350847 w 2407137"/>
                  <a:gd name="connsiteY38" fmla="*/ 2407138 h 2407138"/>
                  <a:gd name="connsiteX39" fmla="*/ 1195932 w 2407137"/>
                  <a:gd name="connsiteY39" fmla="*/ 1995746 h 2407138"/>
                  <a:gd name="connsiteX40" fmla="*/ 1211204 w 2407137"/>
                  <a:gd name="connsiteY40" fmla="*/ 1995179 h 2407138"/>
                  <a:gd name="connsiteX41" fmla="*/ 1211204 w 2407137"/>
                  <a:gd name="connsiteY41" fmla="*/ 2281649 h 2407138"/>
                  <a:gd name="connsiteX42" fmla="*/ 1203568 w 2407137"/>
                  <a:gd name="connsiteY42" fmla="*/ 2282034 h 2407138"/>
                  <a:gd name="connsiteX43" fmla="*/ 1195932 w 2407137"/>
                  <a:gd name="connsiteY43" fmla="*/ 2281649 h 2407138"/>
                  <a:gd name="connsiteX44" fmla="*/ 1968060 w 2407137"/>
                  <a:gd name="connsiteY44" fmla="*/ 1400508 h 2407138"/>
                  <a:gd name="connsiteX45" fmla="*/ 2246208 w 2407137"/>
                  <a:gd name="connsiteY45" fmla="*/ 1475038 h 2407138"/>
                  <a:gd name="connsiteX46" fmla="*/ 2242404 w 2407137"/>
                  <a:gd name="connsiteY46" fmla="*/ 1489831 h 2407138"/>
                  <a:gd name="connsiteX47" fmla="*/ 1963516 w 2407137"/>
                  <a:gd name="connsiteY47" fmla="*/ 1415103 h 2407138"/>
                  <a:gd name="connsiteX48" fmla="*/ 1090481 w 2407137"/>
                  <a:gd name="connsiteY48" fmla="*/ 1986840 h 2407138"/>
                  <a:gd name="connsiteX49" fmla="*/ 1097951 w 2407137"/>
                  <a:gd name="connsiteY49" fmla="*/ 1988584 h 2407138"/>
                  <a:gd name="connsiteX50" fmla="*/ 1105617 w 2407137"/>
                  <a:gd name="connsiteY50" fmla="*/ 1988876 h 2407138"/>
                  <a:gd name="connsiteX51" fmla="*/ 1049458 w 2407137"/>
                  <a:gd name="connsiteY51" fmla="*/ 2406281 h 2407138"/>
                  <a:gd name="connsiteX52" fmla="*/ 1034322 w 2407137"/>
                  <a:gd name="connsiteY52" fmla="*/ 2404245 h 2407138"/>
                  <a:gd name="connsiteX53" fmla="*/ 1988876 w 2407137"/>
                  <a:gd name="connsiteY53" fmla="*/ 1301520 h 2407138"/>
                  <a:gd name="connsiteX54" fmla="*/ 2406281 w 2407137"/>
                  <a:gd name="connsiteY54" fmla="*/ 1357679 h 2407138"/>
                  <a:gd name="connsiteX55" fmla="*/ 2404244 w 2407137"/>
                  <a:gd name="connsiteY55" fmla="*/ 1372815 h 2407138"/>
                  <a:gd name="connsiteX56" fmla="*/ 1986840 w 2407137"/>
                  <a:gd name="connsiteY56" fmla="*/ 1316657 h 2407138"/>
                  <a:gd name="connsiteX57" fmla="*/ 1988583 w 2407137"/>
                  <a:gd name="connsiteY57" fmla="*/ 1309187 h 2407138"/>
                  <a:gd name="connsiteX58" fmla="*/ 992036 w 2407137"/>
                  <a:gd name="connsiteY58" fmla="*/ 1963517 h 2407138"/>
                  <a:gd name="connsiteX59" fmla="*/ 1006629 w 2407137"/>
                  <a:gd name="connsiteY59" fmla="*/ 1968061 h 2407138"/>
                  <a:gd name="connsiteX60" fmla="*/ 932100 w 2407137"/>
                  <a:gd name="connsiteY60" fmla="*/ 2246208 h 2407138"/>
                  <a:gd name="connsiteX61" fmla="*/ 917308 w 2407137"/>
                  <a:gd name="connsiteY61" fmla="*/ 2242405 h 2407138"/>
                  <a:gd name="connsiteX62" fmla="*/ 1995178 w 2407137"/>
                  <a:gd name="connsiteY62" fmla="*/ 1195933 h 2407138"/>
                  <a:gd name="connsiteX63" fmla="*/ 2281649 w 2407137"/>
                  <a:gd name="connsiteY63" fmla="*/ 1195933 h 2407138"/>
                  <a:gd name="connsiteX64" fmla="*/ 2282034 w 2407137"/>
                  <a:gd name="connsiteY64" fmla="*/ 1203569 h 2407138"/>
                  <a:gd name="connsiteX65" fmla="*/ 2281649 w 2407137"/>
                  <a:gd name="connsiteY65" fmla="*/ 1211206 h 2407138"/>
                  <a:gd name="connsiteX66" fmla="*/ 1995745 w 2407137"/>
                  <a:gd name="connsiteY66" fmla="*/ 1211206 h 2407138"/>
                  <a:gd name="connsiteX67" fmla="*/ 1984731 w 2407137"/>
                  <a:gd name="connsiteY67" fmla="*/ 1095284 h 2407138"/>
                  <a:gd name="connsiteX68" fmla="*/ 2405186 w 2407137"/>
                  <a:gd name="connsiteY68" fmla="*/ 1041144 h 2407138"/>
                  <a:gd name="connsiteX69" fmla="*/ 2407137 w 2407137"/>
                  <a:gd name="connsiteY69" fmla="*/ 1056290 h 2407138"/>
                  <a:gd name="connsiteX70" fmla="*/ 1987080 w 2407137"/>
                  <a:gd name="connsiteY70" fmla="*/ 1110379 h 2407138"/>
                  <a:gd name="connsiteX71" fmla="*/ 892672 w 2407137"/>
                  <a:gd name="connsiteY71" fmla="*/ 1928335 h 2407138"/>
                  <a:gd name="connsiteX72" fmla="*/ 906611 w 2407137"/>
                  <a:gd name="connsiteY72" fmla="*/ 1934590 h 2407138"/>
                  <a:gd name="connsiteX73" fmla="*/ 743425 w 2407137"/>
                  <a:gd name="connsiteY73" fmla="*/ 2325414 h 2407138"/>
                  <a:gd name="connsiteX74" fmla="*/ 729331 w 2407137"/>
                  <a:gd name="connsiteY74" fmla="*/ 2319529 h 2407138"/>
                  <a:gd name="connsiteX75" fmla="*/ 802416 w 2407137"/>
                  <a:gd name="connsiteY75" fmla="*/ 1883113 h 2407138"/>
                  <a:gd name="connsiteX76" fmla="*/ 815877 w 2407137"/>
                  <a:gd name="connsiteY76" fmla="*/ 1890344 h 2407138"/>
                  <a:gd name="connsiteX77" fmla="*/ 671279 w 2407137"/>
                  <a:gd name="connsiteY77" fmla="*/ 2140796 h 2407138"/>
                  <a:gd name="connsiteX78" fmla="*/ 658223 w 2407137"/>
                  <a:gd name="connsiteY78" fmla="*/ 2132863 h 2407138"/>
                  <a:gd name="connsiteX79" fmla="*/ 1966260 w 2407137"/>
                  <a:gd name="connsiteY79" fmla="*/ 991301 h 2407138"/>
                  <a:gd name="connsiteX80" fmla="*/ 2242405 w 2407137"/>
                  <a:gd name="connsiteY80" fmla="*/ 917309 h 2407138"/>
                  <a:gd name="connsiteX81" fmla="*/ 2246208 w 2407137"/>
                  <a:gd name="connsiteY81" fmla="*/ 932101 h 2407138"/>
                  <a:gd name="connsiteX82" fmla="*/ 1969840 w 2407137"/>
                  <a:gd name="connsiteY82" fmla="*/ 1006153 h 2407138"/>
                  <a:gd name="connsiteX83" fmla="*/ 1932557 w 2407137"/>
                  <a:gd name="connsiteY83" fmla="*/ 895779 h 2407138"/>
                  <a:gd name="connsiteX84" fmla="*/ 2322203 w 2407137"/>
                  <a:gd name="connsiteY84" fmla="*/ 735676 h 2407138"/>
                  <a:gd name="connsiteX85" fmla="*/ 2328008 w 2407137"/>
                  <a:gd name="connsiteY85" fmla="*/ 749803 h 2407138"/>
                  <a:gd name="connsiteX86" fmla="*/ 1938504 w 2407137"/>
                  <a:gd name="connsiteY86" fmla="*/ 909846 h 2407138"/>
                  <a:gd name="connsiteX87" fmla="*/ 714051 w 2407137"/>
                  <a:gd name="connsiteY87" fmla="*/ 1825286 h 2407138"/>
                  <a:gd name="connsiteX88" fmla="*/ 726047 w 2407137"/>
                  <a:gd name="connsiteY88" fmla="*/ 1834740 h 2407138"/>
                  <a:gd name="connsiteX89" fmla="*/ 468748 w 2407137"/>
                  <a:gd name="connsiteY89" fmla="*/ 2168094 h 2407138"/>
                  <a:gd name="connsiteX90" fmla="*/ 456659 w 2407137"/>
                  <a:gd name="connsiteY90" fmla="*/ 2158762 h 2407138"/>
                  <a:gd name="connsiteX91" fmla="*/ 638245 w 2407137"/>
                  <a:gd name="connsiteY91" fmla="*/ 1758093 h 2407138"/>
                  <a:gd name="connsiteX92" fmla="*/ 644611 w 2407137"/>
                  <a:gd name="connsiteY92" fmla="*/ 1765080 h 2407138"/>
                  <a:gd name="connsiteX93" fmla="*/ 649147 w 2407137"/>
                  <a:gd name="connsiteY93" fmla="*/ 1768790 h 2407138"/>
                  <a:gd name="connsiteX94" fmla="*/ 446636 w 2407137"/>
                  <a:gd name="connsiteY94" fmla="*/ 1971302 h 2407138"/>
                  <a:gd name="connsiteX95" fmla="*/ 440978 w 2407137"/>
                  <a:gd name="connsiteY95" fmla="*/ 1966159 h 2407138"/>
                  <a:gd name="connsiteX96" fmla="*/ 435836 w 2407137"/>
                  <a:gd name="connsiteY96" fmla="*/ 1960502 h 2407138"/>
                  <a:gd name="connsiteX97" fmla="*/ 1884928 w 2407137"/>
                  <a:gd name="connsiteY97" fmla="*/ 801368 h 2407138"/>
                  <a:gd name="connsiteX98" fmla="*/ 2132863 w 2407137"/>
                  <a:gd name="connsiteY98" fmla="*/ 658223 h 2407138"/>
                  <a:gd name="connsiteX99" fmla="*/ 2140794 w 2407137"/>
                  <a:gd name="connsiteY99" fmla="*/ 671279 h 2407138"/>
                  <a:gd name="connsiteX100" fmla="*/ 1892773 w 2407137"/>
                  <a:gd name="connsiteY100" fmla="*/ 814474 h 2407138"/>
                  <a:gd name="connsiteX101" fmla="*/ 1828403 w 2407137"/>
                  <a:gd name="connsiteY101" fmla="*/ 717325 h 2407138"/>
                  <a:gd name="connsiteX102" fmla="*/ 2162987 w 2407137"/>
                  <a:gd name="connsiteY102" fmla="*/ 462095 h 2407138"/>
                  <a:gd name="connsiteX103" fmla="*/ 2172250 w 2407137"/>
                  <a:gd name="connsiteY103" fmla="*/ 474239 h 2407138"/>
                  <a:gd name="connsiteX104" fmla="*/ 1837666 w 2407137"/>
                  <a:gd name="connsiteY104" fmla="*/ 729468 h 2407138"/>
                  <a:gd name="connsiteX105" fmla="*/ 1833340 w 2407137"/>
                  <a:gd name="connsiteY105" fmla="*/ 723163 h 2407138"/>
                  <a:gd name="connsiteX106" fmla="*/ 234886 w 2407137"/>
                  <a:gd name="connsiteY106" fmla="*/ 1932900 h 2407138"/>
                  <a:gd name="connsiteX107" fmla="*/ 569471 w 2407137"/>
                  <a:gd name="connsiteY107" fmla="*/ 1677670 h 2407138"/>
                  <a:gd name="connsiteX108" fmla="*/ 573796 w 2407137"/>
                  <a:gd name="connsiteY108" fmla="*/ 1683975 h 2407138"/>
                  <a:gd name="connsiteX109" fmla="*/ 578735 w 2407137"/>
                  <a:gd name="connsiteY109" fmla="*/ 1689813 h 2407138"/>
                  <a:gd name="connsiteX110" fmla="*/ 244150 w 2407137"/>
                  <a:gd name="connsiteY110" fmla="*/ 1945043 h 2407138"/>
                  <a:gd name="connsiteX111" fmla="*/ 266342 w 2407137"/>
                  <a:gd name="connsiteY111" fmla="*/ 1735860 h 2407138"/>
                  <a:gd name="connsiteX112" fmla="*/ 514363 w 2407137"/>
                  <a:gd name="connsiteY112" fmla="*/ 1592665 h 2407138"/>
                  <a:gd name="connsiteX113" fmla="*/ 522208 w 2407137"/>
                  <a:gd name="connsiteY113" fmla="*/ 1605770 h 2407138"/>
                  <a:gd name="connsiteX114" fmla="*/ 274274 w 2407137"/>
                  <a:gd name="connsiteY114" fmla="*/ 1748916 h 2407138"/>
                  <a:gd name="connsiteX115" fmla="*/ 1960501 w 2407137"/>
                  <a:gd name="connsiteY115" fmla="*/ 435837 h 2407138"/>
                  <a:gd name="connsiteX116" fmla="*/ 1966159 w 2407137"/>
                  <a:gd name="connsiteY116" fmla="*/ 440979 h 2407138"/>
                  <a:gd name="connsiteX117" fmla="*/ 1971301 w 2407137"/>
                  <a:gd name="connsiteY117" fmla="*/ 446637 h 2407138"/>
                  <a:gd name="connsiteX118" fmla="*/ 1768891 w 2407137"/>
                  <a:gd name="connsiteY118" fmla="*/ 649046 h 2407138"/>
                  <a:gd name="connsiteX119" fmla="*/ 1762525 w 2407137"/>
                  <a:gd name="connsiteY119" fmla="*/ 642058 h 2407138"/>
                  <a:gd name="connsiteX120" fmla="*/ 1757990 w 2407137"/>
                  <a:gd name="connsiteY120" fmla="*/ 638348 h 2407138"/>
                  <a:gd name="connsiteX121" fmla="*/ 1938389 w 2407137"/>
                  <a:gd name="connsiteY121" fmla="*/ 239045 h 2407138"/>
                  <a:gd name="connsiteX122" fmla="*/ 1950479 w 2407137"/>
                  <a:gd name="connsiteY122" fmla="*/ 248377 h 2407138"/>
                  <a:gd name="connsiteX123" fmla="*/ 1693086 w 2407137"/>
                  <a:gd name="connsiteY123" fmla="*/ 581852 h 2407138"/>
                  <a:gd name="connsiteX124" fmla="*/ 1681090 w 2407137"/>
                  <a:gd name="connsiteY124" fmla="*/ 572398 h 2407138"/>
                  <a:gd name="connsiteX125" fmla="*/ 79129 w 2407137"/>
                  <a:gd name="connsiteY125" fmla="*/ 1657336 h 2407138"/>
                  <a:gd name="connsiteX126" fmla="*/ 468633 w 2407137"/>
                  <a:gd name="connsiteY126" fmla="*/ 1497292 h 2407138"/>
                  <a:gd name="connsiteX127" fmla="*/ 474580 w 2407137"/>
                  <a:gd name="connsiteY127" fmla="*/ 1511360 h 2407138"/>
                  <a:gd name="connsiteX128" fmla="*/ 84934 w 2407137"/>
                  <a:gd name="connsiteY128" fmla="*/ 1671462 h 2407138"/>
                  <a:gd name="connsiteX129" fmla="*/ 160929 w 2407137"/>
                  <a:gd name="connsiteY129" fmla="*/ 1475039 h 2407138"/>
                  <a:gd name="connsiteX130" fmla="*/ 437296 w 2407137"/>
                  <a:gd name="connsiteY130" fmla="*/ 1400986 h 2407138"/>
                  <a:gd name="connsiteX131" fmla="*/ 440876 w 2407137"/>
                  <a:gd name="connsiteY131" fmla="*/ 1415837 h 2407138"/>
                  <a:gd name="connsiteX132" fmla="*/ 164732 w 2407137"/>
                  <a:gd name="connsiteY132" fmla="*/ 1489830 h 2407138"/>
                  <a:gd name="connsiteX133" fmla="*/ 1735859 w 2407137"/>
                  <a:gd name="connsiteY133" fmla="*/ 266344 h 2407138"/>
                  <a:gd name="connsiteX134" fmla="*/ 1748915 w 2407137"/>
                  <a:gd name="connsiteY134" fmla="*/ 274276 h 2407138"/>
                  <a:gd name="connsiteX135" fmla="*/ 1604721 w 2407137"/>
                  <a:gd name="connsiteY135" fmla="*/ 524026 h 2407138"/>
                  <a:gd name="connsiteX136" fmla="*/ 1591261 w 2407137"/>
                  <a:gd name="connsiteY136" fmla="*/ 516794 h 2407138"/>
                  <a:gd name="connsiteX137" fmla="*/ 1663713 w 2407137"/>
                  <a:gd name="connsiteY137" fmla="*/ 81725 h 2407138"/>
                  <a:gd name="connsiteX138" fmla="*/ 1677806 w 2407137"/>
                  <a:gd name="connsiteY138" fmla="*/ 87609 h 2407138"/>
                  <a:gd name="connsiteX139" fmla="*/ 1514465 w 2407137"/>
                  <a:gd name="connsiteY139" fmla="*/ 478804 h 2407138"/>
                  <a:gd name="connsiteX140" fmla="*/ 1500526 w 2407137"/>
                  <a:gd name="connsiteY140" fmla="*/ 472548 h 2407138"/>
                  <a:gd name="connsiteX141" fmla="*/ 0 w 2407137"/>
                  <a:gd name="connsiteY141" fmla="*/ 1350847 h 2407138"/>
                  <a:gd name="connsiteX142" fmla="*/ 420056 w 2407137"/>
                  <a:gd name="connsiteY142" fmla="*/ 1296759 h 2407138"/>
                  <a:gd name="connsiteX143" fmla="*/ 422405 w 2407137"/>
                  <a:gd name="connsiteY143" fmla="*/ 1311854 h 2407138"/>
                  <a:gd name="connsiteX144" fmla="*/ 1951 w 2407137"/>
                  <a:gd name="connsiteY144" fmla="*/ 1365994 h 2407138"/>
                  <a:gd name="connsiteX145" fmla="*/ 125488 w 2407137"/>
                  <a:gd name="connsiteY145" fmla="*/ 1195933 h 2407138"/>
                  <a:gd name="connsiteX146" fmla="*/ 411391 w 2407137"/>
                  <a:gd name="connsiteY146" fmla="*/ 1195933 h 2407138"/>
                  <a:gd name="connsiteX147" fmla="*/ 411958 w 2407137"/>
                  <a:gd name="connsiteY147" fmla="*/ 1211206 h 2407138"/>
                  <a:gd name="connsiteX148" fmla="*/ 125488 w 2407137"/>
                  <a:gd name="connsiteY148" fmla="*/ 1211206 h 2407138"/>
                  <a:gd name="connsiteX149" fmla="*/ 125102 w 2407137"/>
                  <a:gd name="connsiteY149" fmla="*/ 1203569 h 2407138"/>
                  <a:gd name="connsiteX150" fmla="*/ 1475037 w 2407137"/>
                  <a:gd name="connsiteY150" fmla="*/ 160931 h 2407138"/>
                  <a:gd name="connsiteX151" fmla="*/ 1489829 w 2407137"/>
                  <a:gd name="connsiteY151" fmla="*/ 164734 h 2407138"/>
                  <a:gd name="connsiteX152" fmla="*/ 1415102 w 2407137"/>
                  <a:gd name="connsiteY152" fmla="*/ 443621 h 2407138"/>
                  <a:gd name="connsiteX153" fmla="*/ 1400508 w 2407137"/>
                  <a:gd name="connsiteY153" fmla="*/ 439077 h 2407138"/>
                  <a:gd name="connsiteX154" fmla="*/ 164732 w 2407137"/>
                  <a:gd name="connsiteY154" fmla="*/ 917309 h 2407138"/>
                  <a:gd name="connsiteX155" fmla="*/ 443620 w 2407137"/>
                  <a:gd name="connsiteY155" fmla="*/ 992037 h 2407138"/>
                  <a:gd name="connsiteX156" fmla="*/ 439076 w 2407137"/>
                  <a:gd name="connsiteY156" fmla="*/ 1006630 h 2407138"/>
                  <a:gd name="connsiteX157" fmla="*/ 160929 w 2407137"/>
                  <a:gd name="connsiteY157" fmla="*/ 932101 h 2407138"/>
                  <a:gd name="connsiteX158" fmla="*/ 1195932 w 2407137"/>
                  <a:gd name="connsiteY158" fmla="*/ 125490 h 2407138"/>
                  <a:gd name="connsiteX159" fmla="*/ 1203568 w 2407137"/>
                  <a:gd name="connsiteY159" fmla="*/ 125104 h 2407138"/>
                  <a:gd name="connsiteX160" fmla="*/ 1211205 w 2407137"/>
                  <a:gd name="connsiteY160" fmla="*/ 125490 h 2407138"/>
                  <a:gd name="connsiteX161" fmla="*/ 1211205 w 2407137"/>
                  <a:gd name="connsiteY161" fmla="*/ 411392 h 2407138"/>
                  <a:gd name="connsiteX162" fmla="*/ 1195932 w 2407137"/>
                  <a:gd name="connsiteY162" fmla="*/ 411959 h 2407138"/>
                  <a:gd name="connsiteX163" fmla="*/ 1357679 w 2407137"/>
                  <a:gd name="connsiteY163" fmla="*/ 856 h 2407138"/>
                  <a:gd name="connsiteX164" fmla="*/ 1372816 w 2407137"/>
                  <a:gd name="connsiteY164" fmla="*/ 2893 h 2407138"/>
                  <a:gd name="connsiteX165" fmla="*/ 1316657 w 2407137"/>
                  <a:gd name="connsiteY165" fmla="*/ 420298 h 2407138"/>
                  <a:gd name="connsiteX166" fmla="*/ 1309186 w 2407137"/>
                  <a:gd name="connsiteY166" fmla="*/ 418554 h 2407138"/>
                  <a:gd name="connsiteX167" fmla="*/ 1301520 w 2407137"/>
                  <a:gd name="connsiteY167" fmla="*/ 418261 h 2407138"/>
                  <a:gd name="connsiteX168" fmla="*/ 2893 w 2407137"/>
                  <a:gd name="connsiteY168" fmla="*/ 1034322 h 2407138"/>
                  <a:gd name="connsiteX169" fmla="*/ 420297 w 2407137"/>
                  <a:gd name="connsiteY169" fmla="*/ 1090480 h 2407138"/>
                  <a:gd name="connsiteX170" fmla="*/ 418554 w 2407137"/>
                  <a:gd name="connsiteY170" fmla="*/ 1097951 h 2407138"/>
                  <a:gd name="connsiteX171" fmla="*/ 418261 w 2407137"/>
                  <a:gd name="connsiteY171" fmla="*/ 1105616 h 2407138"/>
                  <a:gd name="connsiteX172" fmla="*/ 855 w 2407137"/>
                  <a:gd name="connsiteY172" fmla="*/ 1049458 h 2407138"/>
                  <a:gd name="connsiteX173" fmla="*/ 274274 w 2407137"/>
                  <a:gd name="connsiteY173" fmla="*/ 658223 h 2407138"/>
                  <a:gd name="connsiteX174" fmla="*/ 524025 w 2407137"/>
                  <a:gd name="connsiteY174" fmla="*/ 802416 h 2407138"/>
                  <a:gd name="connsiteX175" fmla="*/ 516793 w 2407137"/>
                  <a:gd name="connsiteY175" fmla="*/ 815877 h 2407138"/>
                  <a:gd name="connsiteX176" fmla="*/ 266342 w 2407137"/>
                  <a:gd name="connsiteY176" fmla="*/ 671279 h 2407138"/>
                  <a:gd name="connsiteX177" fmla="*/ 917308 w 2407137"/>
                  <a:gd name="connsiteY177" fmla="*/ 164734 h 2407138"/>
                  <a:gd name="connsiteX178" fmla="*/ 932100 w 2407137"/>
                  <a:gd name="connsiteY178" fmla="*/ 160930 h 2407138"/>
                  <a:gd name="connsiteX179" fmla="*/ 1006152 w 2407137"/>
                  <a:gd name="connsiteY179" fmla="*/ 437297 h 2407138"/>
                  <a:gd name="connsiteX180" fmla="*/ 991300 w 2407137"/>
                  <a:gd name="connsiteY180" fmla="*/ 440877 h 2407138"/>
                  <a:gd name="connsiteX181" fmla="*/ 1041143 w 2407137"/>
                  <a:gd name="connsiteY181" fmla="*/ 1951 h 2407138"/>
                  <a:gd name="connsiteX182" fmla="*/ 1056290 w 2407137"/>
                  <a:gd name="connsiteY182" fmla="*/ 0 h 2407138"/>
                  <a:gd name="connsiteX183" fmla="*/ 1110379 w 2407137"/>
                  <a:gd name="connsiteY183" fmla="*/ 420056 h 2407138"/>
                  <a:gd name="connsiteX184" fmla="*/ 1095283 w 2407137"/>
                  <a:gd name="connsiteY184" fmla="*/ 422406 h 2407138"/>
                  <a:gd name="connsiteX185" fmla="*/ 87609 w 2407137"/>
                  <a:gd name="connsiteY185" fmla="*/ 729331 h 2407138"/>
                  <a:gd name="connsiteX186" fmla="*/ 478803 w 2407137"/>
                  <a:gd name="connsiteY186" fmla="*/ 892672 h 2407138"/>
                  <a:gd name="connsiteX187" fmla="*/ 472547 w 2407137"/>
                  <a:gd name="connsiteY187" fmla="*/ 906611 h 2407138"/>
                  <a:gd name="connsiteX188" fmla="*/ 81723 w 2407137"/>
                  <a:gd name="connsiteY188" fmla="*/ 743424 h 2407138"/>
                  <a:gd name="connsiteX189" fmla="*/ 84666 w 2407137"/>
                  <a:gd name="connsiteY189" fmla="*/ 736377 h 2407138"/>
                  <a:gd name="connsiteX190" fmla="*/ 446636 w 2407137"/>
                  <a:gd name="connsiteY190" fmla="*/ 435837 h 2407138"/>
                  <a:gd name="connsiteX191" fmla="*/ 649045 w 2407137"/>
                  <a:gd name="connsiteY191" fmla="*/ 638246 h 2407138"/>
                  <a:gd name="connsiteX192" fmla="*/ 642057 w 2407137"/>
                  <a:gd name="connsiteY192" fmla="*/ 644612 h 2407138"/>
                  <a:gd name="connsiteX193" fmla="*/ 638347 w 2407137"/>
                  <a:gd name="connsiteY193" fmla="*/ 649147 h 2407138"/>
                  <a:gd name="connsiteX194" fmla="*/ 435836 w 2407137"/>
                  <a:gd name="connsiteY194" fmla="*/ 446636 h 2407138"/>
                  <a:gd name="connsiteX195" fmla="*/ 440978 w 2407137"/>
                  <a:gd name="connsiteY195" fmla="*/ 440979 h 2407138"/>
                  <a:gd name="connsiteX196" fmla="*/ 658223 w 2407137"/>
                  <a:gd name="connsiteY196" fmla="*/ 274275 h 2407138"/>
                  <a:gd name="connsiteX197" fmla="*/ 671279 w 2407137"/>
                  <a:gd name="connsiteY197" fmla="*/ 266343 h 2407138"/>
                  <a:gd name="connsiteX198" fmla="*/ 814473 w 2407137"/>
                  <a:gd name="connsiteY198" fmla="*/ 514363 h 2407138"/>
                  <a:gd name="connsiteX199" fmla="*/ 801367 w 2407137"/>
                  <a:gd name="connsiteY199" fmla="*/ 522209 h 2407138"/>
                  <a:gd name="connsiteX200" fmla="*/ 735676 w 2407137"/>
                  <a:gd name="connsiteY200" fmla="*/ 84934 h 2407138"/>
                  <a:gd name="connsiteX201" fmla="*/ 749802 w 2407137"/>
                  <a:gd name="connsiteY201" fmla="*/ 79129 h 2407138"/>
                  <a:gd name="connsiteX202" fmla="*/ 909846 w 2407137"/>
                  <a:gd name="connsiteY202" fmla="*/ 468633 h 2407138"/>
                  <a:gd name="connsiteX203" fmla="*/ 895778 w 2407137"/>
                  <a:gd name="connsiteY203" fmla="*/ 474580 h 2407138"/>
                  <a:gd name="connsiteX204" fmla="*/ 248376 w 2407137"/>
                  <a:gd name="connsiteY204" fmla="*/ 456659 h 2407138"/>
                  <a:gd name="connsiteX205" fmla="*/ 581852 w 2407137"/>
                  <a:gd name="connsiteY205" fmla="*/ 714051 h 2407138"/>
                  <a:gd name="connsiteX206" fmla="*/ 572397 w 2407137"/>
                  <a:gd name="connsiteY206" fmla="*/ 726047 h 2407138"/>
                  <a:gd name="connsiteX207" fmla="*/ 239044 w 2407137"/>
                  <a:gd name="connsiteY207" fmla="*/ 468748 h 2407138"/>
                  <a:gd name="connsiteX208" fmla="*/ 243710 w 2407137"/>
                  <a:gd name="connsiteY208" fmla="*/ 462704 h 2407138"/>
                  <a:gd name="connsiteX209" fmla="*/ 462094 w 2407137"/>
                  <a:gd name="connsiteY209" fmla="*/ 244150 h 2407138"/>
                  <a:gd name="connsiteX210" fmla="*/ 474238 w 2407137"/>
                  <a:gd name="connsiteY210" fmla="*/ 234887 h 2407138"/>
                  <a:gd name="connsiteX211" fmla="*/ 729468 w 2407137"/>
                  <a:gd name="connsiteY211" fmla="*/ 569472 h 2407138"/>
                  <a:gd name="connsiteX212" fmla="*/ 723162 w 2407137"/>
                  <a:gd name="connsiteY212" fmla="*/ 573797 h 2407138"/>
                  <a:gd name="connsiteX213" fmla="*/ 717325 w 2407137"/>
                  <a:gd name="connsiteY213" fmla="*/ 578735 h 2407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2407137" h="2407138">
                    <a:moveTo>
                      <a:pt x="1677670" y="1837666"/>
                    </a:moveTo>
                    <a:lnTo>
                      <a:pt x="1683974" y="1833341"/>
                    </a:lnTo>
                    <a:lnTo>
                      <a:pt x="1689813" y="1828403"/>
                    </a:lnTo>
                    <a:lnTo>
                      <a:pt x="1945042" y="2162988"/>
                    </a:lnTo>
                    <a:lnTo>
                      <a:pt x="1932899" y="2172251"/>
                    </a:lnTo>
                    <a:close/>
                    <a:moveTo>
                      <a:pt x="1592663" y="1892774"/>
                    </a:moveTo>
                    <a:lnTo>
                      <a:pt x="1605769" y="1884929"/>
                    </a:lnTo>
                    <a:lnTo>
                      <a:pt x="1748914" y="2132863"/>
                    </a:lnTo>
                    <a:lnTo>
                      <a:pt x="1735858" y="2140795"/>
                    </a:lnTo>
                    <a:close/>
                    <a:moveTo>
                      <a:pt x="1768789" y="1757990"/>
                    </a:moveTo>
                    <a:lnTo>
                      <a:pt x="1971301" y="1960502"/>
                    </a:lnTo>
                    <a:lnTo>
                      <a:pt x="1966159" y="1966159"/>
                    </a:lnTo>
                    <a:lnTo>
                      <a:pt x="1960501" y="1971301"/>
                    </a:lnTo>
                    <a:lnTo>
                      <a:pt x="1758092" y="1768892"/>
                    </a:lnTo>
                    <a:lnTo>
                      <a:pt x="1765079" y="1762526"/>
                    </a:lnTo>
                    <a:close/>
                    <a:moveTo>
                      <a:pt x="1834740" y="1681091"/>
                    </a:moveTo>
                    <a:lnTo>
                      <a:pt x="2168093" y="1938389"/>
                    </a:lnTo>
                    <a:lnTo>
                      <a:pt x="2158761" y="1950479"/>
                    </a:lnTo>
                    <a:lnTo>
                      <a:pt x="1825285" y="1693086"/>
                    </a:lnTo>
                    <a:close/>
                    <a:moveTo>
                      <a:pt x="1497292" y="1938505"/>
                    </a:moveTo>
                    <a:lnTo>
                      <a:pt x="1511359" y="1932557"/>
                    </a:lnTo>
                    <a:lnTo>
                      <a:pt x="1671461" y="2322204"/>
                    </a:lnTo>
                    <a:lnTo>
                      <a:pt x="1657335" y="2328008"/>
                    </a:lnTo>
                    <a:close/>
                    <a:moveTo>
                      <a:pt x="1400984" y="1969841"/>
                    </a:moveTo>
                    <a:lnTo>
                      <a:pt x="1415837" y="1966261"/>
                    </a:lnTo>
                    <a:lnTo>
                      <a:pt x="1489829" y="2242404"/>
                    </a:lnTo>
                    <a:lnTo>
                      <a:pt x="1475037" y="2246208"/>
                    </a:lnTo>
                    <a:close/>
                    <a:moveTo>
                      <a:pt x="1890343" y="1591261"/>
                    </a:moveTo>
                    <a:lnTo>
                      <a:pt x="2140794" y="1735859"/>
                    </a:lnTo>
                    <a:lnTo>
                      <a:pt x="2132863" y="1748915"/>
                    </a:lnTo>
                    <a:lnTo>
                      <a:pt x="1883112" y="1604721"/>
                    </a:lnTo>
                    <a:close/>
                    <a:moveTo>
                      <a:pt x="1934589" y="1500527"/>
                    </a:moveTo>
                    <a:lnTo>
                      <a:pt x="2325413" y="1663714"/>
                    </a:lnTo>
                    <a:lnTo>
                      <a:pt x="2319529" y="1677807"/>
                    </a:lnTo>
                    <a:lnTo>
                      <a:pt x="1928334" y="1514465"/>
                    </a:lnTo>
                    <a:close/>
                    <a:moveTo>
                      <a:pt x="1296758" y="1987081"/>
                    </a:moveTo>
                    <a:lnTo>
                      <a:pt x="1311855" y="1984732"/>
                    </a:lnTo>
                    <a:lnTo>
                      <a:pt x="1365995" y="2405187"/>
                    </a:lnTo>
                    <a:lnTo>
                      <a:pt x="1350847" y="2407138"/>
                    </a:lnTo>
                    <a:close/>
                    <a:moveTo>
                      <a:pt x="1195932" y="1995746"/>
                    </a:moveTo>
                    <a:lnTo>
                      <a:pt x="1211204" y="1995179"/>
                    </a:lnTo>
                    <a:lnTo>
                      <a:pt x="1211204" y="2281649"/>
                    </a:lnTo>
                    <a:lnTo>
                      <a:pt x="1203568" y="2282034"/>
                    </a:lnTo>
                    <a:lnTo>
                      <a:pt x="1195932" y="2281649"/>
                    </a:lnTo>
                    <a:close/>
                    <a:moveTo>
                      <a:pt x="1968060" y="1400508"/>
                    </a:moveTo>
                    <a:lnTo>
                      <a:pt x="2246208" y="1475038"/>
                    </a:lnTo>
                    <a:lnTo>
                      <a:pt x="2242404" y="1489831"/>
                    </a:lnTo>
                    <a:lnTo>
                      <a:pt x="1963516" y="1415103"/>
                    </a:lnTo>
                    <a:close/>
                    <a:moveTo>
                      <a:pt x="1090481" y="1986840"/>
                    </a:moveTo>
                    <a:lnTo>
                      <a:pt x="1097951" y="1988584"/>
                    </a:lnTo>
                    <a:lnTo>
                      <a:pt x="1105617" y="1988876"/>
                    </a:lnTo>
                    <a:lnTo>
                      <a:pt x="1049458" y="2406281"/>
                    </a:lnTo>
                    <a:lnTo>
                      <a:pt x="1034322" y="2404245"/>
                    </a:lnTo>
                    <a:close/>
                    <a:moveTo>
                      <a:pt x="1988876" y="1301520"/>
                    </a:moveTo>
                    <a:lnTo>
                      <a:pt x="2406281" y="1357679"/>
                    </a:lnTo>
                    <a:lnTo>
                      <a:pt x="2404244" y="1372815"/>
                    </a:lnTo>
                    <a:lnTo>
                      <a:pt x="1986840" y="1316657"/>
                    </a:lnTo>
                    <a:lnTo>
                      <a:pt x="1988583" y="1309187"/>
                    </a:lnTo>
                    <a:close/>
                    <a:moveTo>
                      <a:pt x="992036" y="1963517"/>
                    </a:moveTo>
                    <a:lnTo>
                      <a:pt x="1006629" y="1968061"/>
                    </a:lnTo>
                    <a:lnTo>
                      <a:pt x="932100" y="2246208"/>
                    </a:lnTo>
                    <a:lnTo>
                      <a:pt x="917308" y="2242405"/>
                    </a:lnTo>
                    <a:close/>
                    <a:moveTo>
                      <a:pt x="1995178" y="1195933"/>
                    </a:moveTo>
                    <a:lnTo>
                      <a:pt x="2281649" y="1195933"/>
                    </a:lnTo>
                    <a:lnTo>
                      <a:pt x="2282034" y="1203569"/>
                    </a:lnTo>
                    <a:lnTo>
                      <a:pt x="2281649" y="1211206"/>
                    </a:lnTo>
                    <a:lnTo>
                      <a:pt x="1995745" y="1211206"/>
                    </a:lnTo>
                    <a:close/>
                    <a:moveTo>
                      <a:pt x="1984731" y="1095284"/>
                    </a:moveTo>
                    <a:lnTo>
                      <a:pt x="2405186" y="1041144"/>
                    </a:lnTo>
                    <a:lnTo>
                      <a:pt x="2407137" y="1056290"/>
                    </a:lnTo>
                    <a:lnTo>
                      <a:pt x="1987080" y="1110379"/>
                    </a:lnTo>
                    <a:close/>
                    <a:moveTo>
                      <a:pt x="892672" y="1928335"/>
                    </a:moveTo>
                    <a:lnTo>
                      <a:pt x="906611" y="1934590"/>
                    </a:lnTo>
                    <a:lnTo>
                      <a:pt x="743425" y="2325414"/>
                    </a:lnTo>
                    <a:lnTo>
                      <a:pt x="729331" y="2319529"/>
                    </a:lnTo>
                    <a:close/>
                    <a:moveTo>
                      <a:pt x="802416" y="1883113"/>
                    </a:moveTo>
                    <a:lnTo>
                      <a:pt x="815877" y="1890344"/>
                    </a:lnTo>
                    <a:lnTo>
                      <a:pt x="671279" y="2140796"/>
                    </a:lnTo>
                    <a:lnTo>
                      <a:pt x="658223" y="2132863"/>
                    </a:lnTo>
                    <a:close/>
                    <a:moveTo>
                      <a:pt x="1966260" y="991301"/>
                    </a:moveTo>
                    <a:lnTo>
                      <a:pt x="2242405" y="917309"/>
                    </a:lnTo>
                    <a:lnTo>
                      <a:pt x="2246208" y="932101"/>
                    </a:lnTo>
                    <a:lnTo>
                      <a:pt x="1969840" y="1006153"/>
                    </a:lnTo>
                    <a:close/>
                    <a:moveTo>
                      <a:pt x="1932557" y="895779"/>
                    </a:moveTo>
                    <a:lnTo>
                      <a:pt x="2322203" y="735676"/>
                    </a:lnTo>
                    <a:lnTo>
                      <a:pt x="2328008" y="749803"/>
                    </a:lnTo>
                    <a:lnTo>
                      <a:pt x="1938504" y="909846"/>
                    </a:lnTo>
                    <a:close/>
                    <a:moveTo>
                      <a:pt x="714051" y="1825286"/>
                    </a:moveTo>
                    <a:lnTo>
                      <a:pt x="726047" y="1834740"/>
                    </a:lnTo>
                    <a:lnTo>
                      <a:pt x="468748" y="2168094"/>
                    </a:lnTo>
                    <a:lnTo>
                      <a:pt x="456659" y="2158762"/>
                    </a:lnTo>
                    <a:close/>
                    <a:moveTo>
                      <a:pt x="638245" y="1758093"/>
                    </a:moveTo>
                    <a:lnTo>
                      <a:pt x="644611" y="1765080"/>
                    </a:lnTo>
                    <a:lnTo>
                      <a:pt x="649147" y="1768790"/>
                    </a:lnTo>
                    <a:lnTo>
                      <a:pt x="446636" y="1971302"/>
                    </a:lnTo>
                    <a:lnTo>
                      <a:pt x="440978" y="1966159"/>
                    </a:lnTo>
                    <a:lnTo>
                      <a:pt x="435836" y="1960502"/>
                    </a:lnTo>
                    <a:close/>
                    <a:moveTo>
                      <a:pt x="1884928" y="801368"/>
                    </a:moveTo>
                    <a:lnTo>
                      <a:pt x="2132863" y="658223"/>
                    </a:lnTo>
                    <a:lnTo>
                      <a:pt x="2140794" y="671279"/>
                    </a:lnTo>
                    <a:lnTo>
                      <a:pt x="1892773" y="814474"/>
                    </a:lnTo>
                    <a:close/>
                    <a:moveTo>
                      <a:pt x="1828403" y="717325"/>
                    </a:moveTo>
                    <a:lnTo>
                      <a:pt x="2162987" y="462095"/>
                    </a:lnTo>
                    <a:lnTo>
                      <a:pt x="2172250" y="474239"/>
                    </a:lnTo>
                    <a:lnTo>
                      <a:pt x="1837666" y="729468"/>
                    </a:lnTo>
                    <a:lnTo>
                      <a:pt x="1833340" y="723163"/>
                    </a:lnTo>
                    <a:close/>
                    <a:moveTo>
                      <a:pt x="234886" y="1932900"/>
                    </a:moveTo>
                    <a:lnTo>
                      <a:pt x="569471" y="1677670"/>
                    </a:lnTo>
                    <a:lnTo>
                      <a:pt x="573796" y="1683975"/>
                    </a:lnTo>
                    <a:lnTo>
                      <a:pt x="578735" y="1689813"/>
                    </a:lnTo>
                    <a:lnTo>
                      <a:pt x="244150" y="1945043"/>
                    </a:lnTo>
                    <a:close/>
                    <a:moveTo>
                      <a:pt x="266342" y="1735860"/>
                    </a:moveTo>
                    <a:lnTo>
                      <a:pt x="514363" y="1592665"/>
                    </a:lnTo>
                    <a:lnTo>
                      <a:pt x="522208" y="1605770"/>
                    </a:lnTo>
                    <a:lnTo>
                      <a:pt x="274274" y="1748916"/>
                    </a:lnTo>
                    <a:close/>
                    <a:moveTo>
                      <a:pt x="1960501" y="435837"/>
                    </a:moveTo>
                    <a:lnTo>
                      <a:pt x="1966159" y="440979"/>
                    </a:lnTo>
                    <a:lnTo>
                      <a:pt x="1971301" y="446637"/>
                    </a:lnTo>
                    <a:lnTo>
                      <a:pt x="1768891" y="649046"/>
                    </a:lnTo>
                    <a:lnTo>
                      <a:pt x="1762525" y="642058"/>
                    </a:lnTo>
                    <a:lnTo>
                      <a:pt x="1757990" y="638348"/>
                    </a:lnTo>
                    <a:close/>
                    <a:moveTo>
                      <a:pt x="1938389" y="239045"/>
                    </a:moveTo>
                    <a:lnTo>
                      <a:pt x="1950479" y="248377"/>
                    </a:lnTo>
                    <a:lnTo>
                      <a:pt x="1693086" y="581852"/>
                    </a:lnTo>
                    <a:lnTo>
                      <a:pt x="1681090" y="572398"/>
                    </a:lnTo>
                    <a:close/>
                    <a:moveTo>
                      <a:pt x="79129" y="1657336"/>
                    </a:moveTo>
                    <a:lnTo>
                      <a:pt x="468633" y="1497292"/>
                    </a:lnTo>
                    <a:lnTo>
                      <a:pt x="474580" y="1511360"/>
                    </a:lnTo>
                    <a:lnTo>
                      <a:pt x="84934" y="1671462"/>
                    </a:lnTo>
                    <a:close/>
                    <a:moveTo>
                      <a:pt x="160929" y="1475039"/>
                    </a:moveTo>
                    <a:lnTo>
                      <a:pt x="437296" y="1400986"/>
                    </a:lnTo>
                    <a:lnTo>
                      <a:pt x="440876" y="1415837"/>
                    </a:lnTo>
                    <a:lnTo>
                      <a:pt x="164732" y="1489830"/>
                    </a:lnTo>
                    <a:close/>
                    <a:moveTo>
                      <a:pt x="1735859" y="266344"/>
                    </a:moveTo>
                    <a:lnTo>
                      <a:pt x="1748915" y="274276"/>
                    </a:lnTo>
                    <a:lnTo>
                      <a:pt x="1604721" y="524026"/>
                    </a:lnTo>
                    <a:lnTo>
                      <a:pt x="1591261" y="516794"/>
                    </a:lnTo>
                    <a:close/>
                    <a:moveTo>
                      <a:pt x="1663713" y="81725"/>
                    </a:moveTo>
                    <a:lnTo>
                      <a:pt x="1677806" y="87609"/>
                    </a:lnTo>
                    <a:lnTo>
                      <a:pt x="1514465" y="478804"/>
                    </a:lnTo>
                    <a:lnTo>
                      <a:pt x="1500526" y="472548"/>
                    </a:lnTo>
                    <a:close/>
                    <a:moveTo>
                      <a:pt x="0" y="1350847"/>
                    </a:moveTo>
                    <a:lnTo>
                      <a:pt x="420056" y="1296759"/>
                    </a:lnTo>
                    <a:lnTo>
                      <a:pt x="422405" y="1311854"/>
                    </a:lnTo>
                    <a:lnTo>
                      <a:pt x="1951" y="1365994"/>
                    </a:lnTo>
                    <a:close/>
                    <a:moveTo>
                      <a:pt x="125488" y="1195933"/>
                    </a:moveTo>
                    <a:lnTo>
                      <a:pt x="411391" y="1195933"/>
                    </a:lnTo>
                    <a:lnTo>
                      <a:pt x="411958" y="1211206"/>
                    </a:lnTo>
                    <a:lnTo>
                      <a:pt x="125488" y="1211206"/>
                    </a:lnTo>
                    <a:lnTo>
                      <a:pt x="125102" y="1203569"/>
                    </a:lnTo>
                    <a:close/>
                    <a:moveTo>
                      <a:pt x="1475037" y="160931"/>
                    </a:moveTo>
                    <a:lnTo>
                      <a:pt x="1489829" y="164734"/>
                    </a:lnTo>
                    <a:lnTo>
                      <a:pt x="1415102" y="443621"/>
                    </a:lnTo>
                    <a:lnTo>
                      <a:pt x="1400508" y="439077"/>
                    </a:lnTo>
                    <a:close/>
                    <a:moveTo>
                      <a:pt x="164732" y="917309"/>
                    </a:moveTo>
                    <a:lnTo>
                      <a:pt x="443620" y="992037"/>
                    </a:lnTo>
                    <a:lnTo>
                      <a:pt x="439076" y="1006630"/>
                    </a:lnTo>
                    <a:lnTo>
                      <a:pt x="160929" y="932101"/>
                    </a:lnTo>
                    <a:close/>
                    <a:moveTo>
                      <a:pt x="1195932" y="125490"/>
                    </a:moveTo>
                    <a:lnTo>
                      <a:pt x="1203568" y="125104"/>
                    </a:lnTo>
                    <a:lnTo>
                      <a:pt x="1211205" y="125490"/>
                    </a:lnTo>
                    <a:lnTo>
                      <a:pt x="1211205" y="411392"/>
                    </a:lnTo>
                    <a:lnTo>
                      <a:pt x="1195932" y="411959"/>
                    </a:lnTo>
                    <a:close/>
                    <a:moveTo>
                      <a:pt x="1357679" y="856"/>
                    </a:moveTo>
                    <a:lnTo>
                      <a:pt x="1372816" y="2893"/>
                    </a:lnTo>
                    <a:lnTo>
                      <a:pt x="1316657" y="420298"/>
                    </a:lnTo>
                    <a:lnTo>
                      <a:pt x="1309186" y="418554"/>
                    </a:lnTo>
                    <a:lnTo>
                      <a:pt x="1301520" y="418261"/>
                    </a:lnTo>
                    <a:close/>
                    <a:moveTo>
                      <a:pt x="2893" y="1034322"/>
                    </a:moveTo>
                    <a:lnTo>
                      <a:pt x="420297" y="1090480"/>
                    </a:lnTo>
                    <a:lnTo>
                      <a:pt x="418554" y="1097951"/>
                    </a:lnTo>
                    <a:lnTo>
                      <a:pt x="418261" y="1105616"/>
                    </a:lnTo>
                    <a:lnTo>
                      <a:pt x="855" y="1049458"/>
                    </a:lnTo>
                    <a:close/>
                    <a:moveTo>
                      <a:pt x="274274" y="658223"/>
                    </a:moveTo>
                    <a:lnTo>
                      <a:pt x="524025" y="802416"/>
                    </a:lnTo>
                    <a:lnTo>
                      <a:pt x="516793" y="815877"/>
                    </a:lnTo>
                    <a:lnTo>
                      <a:pt x="266342" y="671279"/>
                    </a:lnTo>
                    <a:close/>
                    <a:moveTo>
                      <a:pt x="917308" y="164734"/>
                    </a:moveTo>
                    <a:lnTo>
                      <a:pt x="932100" y="160930"/>
                    </a:lnTo>
                    <a:lnTo>
                      <a:pt x="1006152" y="437297"/>
                    </a:lnTo>
                    <a:lnTo>
                      <a:pt x="991300" y="440877"/>
                    </a:lnTo>
                    <a:close/>
                    <a:moveTo>
                      <a:pt x="1041143" y="1951"/>
                    </a:moveTo>
                    <a:lnTo>
                      <a:pt x="1056290" y="0"/>
                    </a:lnTo>
                    <a:lnTo>
                      <a:pt x="1110379" y="420056"/>
                    </a:lnTo>
                    <a:lnTo>
                      <a:pt x="1095283" y="422406"/>
                    </a:lnTo>
                    <a:close/>
                    <a:moveTo>
                      <a:pt x="87609" y="729331"/>
                    </a:moveTo>
                    <a:lnTo>
                      <a:pt x="478803" y="892672"/>
                    </a:lnTo>
                    <a:lnTo>
                      <a:pt x="472547" y="906611"/>
                    </a:lnTo>
                    <a:lnTo>
                      <a:pt x="81723" y="743424"/>
                    </a:lnTo>
                    <a:lnTo>
                      <a:pt x="84666" y="736377"/>
                    </a:lnTo>
                    <a:close/>
                    <a:moveTo>
                      <a:pt x="446636" y="435837"/>
                    </a:moveTo>
                    <a:lnTo>
                      <a:pt x="649045" y="638246"/>
                    </a:lnTo>
                    <a:lnTo>
                      <a:pt x="642057" y="644612"/>
                    </a:lnTo>
                    <a:lnTo>
                      <a:pt x="638347" y="649147"/>
                    </a:lnTo>
                    <a:lnTo>
                      <a:pt x="435836" y="446636"/>
                    </a:lnTo>
                    <a:lnTo>
                      <a:pt x="440978" y="440979"/>
                    </a:lnTo>
                    <a:close/>
                    <a:moveTo>
                      <a:pt x="658223" y="274275"/>
                    </a:moveTo>
                    <a:lnTo>
                      <a:pt x="671279" y="266343"/>
                    </a:lnTo>
                    <a:lnTo>
                      <a:pt x="814473" y="514363"/>
                    </a:lnTo>
                    <a:lnTo>
                      <a:pt x="801367" y="522209"/>
                    </a:lnTo>
                    <a:close/>
                    <a:moveTo>
                      <a:pt x="735676" y="84934"/>
                    </a:moveTo>
                    <a:lnTo>
                      <a:pt x="749802" y="79129"/>
                    </a:lnTo>
                    <a:lnTo>
                      <a:pt x="909846" y="468633"/>
                    </a:lnTo>
                    <a:lnTo>
                      <a:pt x="895778" y="474580"/>
                    </a:lnTo>
                    <a:close/>
                    <a:moveTo>
                      <a:pt x="248376" y="456659"/>
                    </a:moveTo>
                    <a:lnTo>
                      <a:pt x="581852" y="714051"/>
                    </a:lnTo>
                    <a:lnTo>
                      <a:pt x="572397" y="726047"/>
                    </a:lnTo>
                    <a:lnTo>
                      <a:pt x="239044" y="468748"/>
                    </a:lnTo>
                    <a:lnTo>
                      <a:pt x="243710" y="462704"/>
                    </a:lnTo>
                    <a:close/>
                    <a:moveTo>
                      <a:pt x="462094" y="244150"/>
                    </a:moveTo>
                    <a:lnTo>
                      <a:pt x="474238" y="234887"/>
                    </a:lnTo>
                    <a:lnTo>
                      <a:pt x="729468" y="569472"/>
                    </a:lnTo>
                    <a:lnTo>
                      <a:pt x="723162" y="573797"/>
                    </a:lnTo>
                    <a:lnTo>
                      <a:pt x="717325" y="578735"/>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a:cs typeface="+mn-ea"/>
                  <a:sym typeface="+mn-lt"/>
                </a:endParaRPr>
              </a:p>
            </p:txBody>
          </p:sp>
        </p:grpSp>
        <p:grpSp>
          <p:nvGrpSpPr>
            <p:cNvPr id="17" name="组合 16">
              <a:extLst>
                <a:ext uri="{FF2B5EF4-FFF2-40B4-BE49-F238E27FC236}">
                  <a16:creationId xmlns:a16="http://schemas.microsoft.com/office/drawing/2014/main" xmlns="" id="{88E79C9C-8663-43A1-8EF2-D808EF5244FC}"/>
                </a:ext>
              </a:extLst>
            </p:cNvPr>
            <p:cNvGrpSpPr/>
            <p:nvPr/>
          </p:nvGrpSpPr>
          <p:grpSpPr bwMode="auto">
            <a:xfrm>
              <a:off x="993706" y="242536"/>
              <a:ext cx="3403198" cy="428103"/>
              <a:chOff x="6959303" y="1819501"/>
              <a:chExt cx="2714599" cy="337063"/>
            </a:xfrm>
          </p:grpSpPr>
          <p:sp>
            <p:nvSpPr>
              <p:cNvPr id="18" name="单圆角矩形 14">
                <a:extLst>
                  <a:ext uri="{FF2B5EF4-FFF2-40B4-BE49-F238E27FC236}">
                    <a16:creationId xmlns:a16="http://schemas.microsoft.com/office/drawing/2014/main" xmlns="" id="{37164283-6AFB-4E3E-8B29-97B2A3D7F046}"/>
                  </a:ext>
                </a:extLst>
              </p:cNvPr>
              <p:cNvSpPr/>
              <p:nvPr/>
            </p:nvSpPr>
            <p:spPr>
              <a:xfrm>
                <a:off x="6959303" y="1819501"/>
                <a:ext cx="2714599" cy="337063"/>
              </a:xfrm>
              <a:prstGeom prst="round1Rect">
                <a:avLst/>
              </a:prstGeom>
              <a:noFill/>
              <a:ln w="19050" cap="flat" cmpd="sng" algn="ctr">
                <a:solidFill>
                  <a:schemeClr val="tx1">
                    <a:lumMod val="95000"/>
                    <a:lumOff val="5000"/>
                  </a:schemeClr>
                </a:solidFill>
                <a:prstDash val="solid"/>
              </a:ln>
              <a:effectLst/>
              <a:extLst>
                <a:ext uri="{909E8E84-426E-40DD-AFC4-6F175D3DCCD1}">
                  <a14:hiddenFill xmlns:a14="http://schemas.microsoft.com/office/drawing/2010/main">
                    <a:solidFill>
                      <a:schemeClr val="bg1"/>
                    </a:solidFill>
                  </a14:hiddenFill>
                </a:ext>
              </a:extLst>
            </p:spPr>
            <p:txBody>
              <a:bodyPr anchor="ctr"/>
              <a:lstStyle/>
              <a:p>
                <a:pPr algn="ctr" defTabSz="913765">
                  <a:defRPr/>
                </a:pPr>
                <a:endParaRPr lang="zh-CN" altLang="en-US" sz="4000" b="1" kern="0" dirty="0">
                  <a:solidFill>
                    <a:srgbClr val="C00000"/>
                  </a:solidFill>
                  <a:cs typeface="+mn-ea"/>
                  <a:sym typeface="+mn-lt"/>
                </a:endParaRPr>
              </a:p>
            </p:txBody>
          </p:sp>
          <p:sp>
            <p:nvSpPr>
              <p:cNvPr id="19" name="TextBox 49">
                <a:extLst>
                  <a:ext uri="{FF2B5EF4-FFF2-40B4-BE49-F238E27FC236}">
                    <a16:creationId xmlns:a16="http://schemas.microsoft.com/office/drawing/2014/main" xmlns="" id="{78B414C9-FE08-440F-BA59-365E136A66FD}"/>
                  </a:ext>
                </a:extLst>
              </p:cNvPr>
              <p:cNvSpPr txBox="1">
                <a:spLocks noChangeArrowheads="1"/>
              </p:cNvSpPr>
              <p:nvPr/>
            </p:nvSpPr>
            <p:spPr bwMode="auto">
              <a:xfrm>
                <a:off x="7245476" y="1854172"/>
                <a:ext cx="2125808" cy="290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defTabSz="1218565" fontAlgn="base">
                  <a:spcAft>
                    <a:spcPct val="0"/>
                  </a:spcAft>
                  <a:defRPr/>
                </a:pPr>
                <a:r>
                  <a:rPr lang="zh-CN" altLang="en-US" b="1" kern="300" dirty="0">
                    <a:solidFill>
                      <a:srgbClr val="C00000"/>
                    </a:solidFill>
                    <a:latin typeface="+mn-lt"/>
                    <a:ea typeface="+mn-ea"/>
                    <a:cs typeface="+mn-ea"/>
                    <a:sym typeface="+mn-lt"/>
                  </a:rPr>
                  <a:t>雷锋精神的时代内涵</a:t>
                </a:r>
              </a:p>
            </p:txBody>
          </p:sp>
        </p:grpSp>
      </p:grpSp>
    </p:spTree>
    <p:extLst>
      <p:ext uri="{BB962C8B-B14F-4D97-AF65-F5344CB8AC3E}">
        <p14:creationId xmlns:p14="http://schemas.microsoft.com/office/powerpoint/2010/main" val="1097695694"/>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barn(inVertical)">
                                      <p:cBhvr>
                                        <p:cTn id="11" dur="500"/>
                                        <p:tgtEl>
                                          <p:spTgt spid="15"/>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par>
                                <p:cTn id="18" presetID="53" presetClass="entr" presetSubtype="16"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animEffect transition="in" filter="fade">
                                      <p:cBhvr>
                                        <p:cTn id="22" dur="500"/>
                                        <p:tgtEl>
                                          <p:spTgt spid="10"/>
                                        </p:tgtEl>
                                      </p:cBhvr>
                                    </p:animEffect>
                                  </p:childTnLst>
                                </p:cTn>
                              </p:par>
                              <p:par>
                                <p:cTn id="23" presetID="53" presetClass="entr" presetSubtype="16"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bldLvl="0" animBg="1"/>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矩形 7"/>
          <p:cNvSpPr/>
          <p:nvPr/>
        </p:nvSpPr>
        <p:spPr>
          <a:xfrm>
            <a:off x="6371468" y="2240275"/>
            <a:ext cx="5107171" cy="3647146"/>
          </a:xfrm>
          <a:prstGeom prst="rect">
            <a:avLst/>
          </a:prstGeom>
        </p:spPr>
        <p:txBody>
          <a:bodyPr wrap="square" lIns="91435" tIns="45717" rIns="91435" bIns="45717">
            <a:spAutoFit/>
          </a:bodyPr>
          <a:lstStyle/>
          <a:p>
            <a:pPr indent="0">
              <a:lnSpc>
                <a:spcPct val="150000"/>
              </a:lnSpc>
              <a:buFont typeface="+mj-ea"/>
              <a:buNone/>
            </a:pPr>
            <a:r>
              <a:rPr lang="zh-CN" altLang="zh-CN" sz="1400" b="1" dirty="0">
                <a:cs typeface="+mn-ea"/>
                <a:sym typeface="+mn-lt"/>
              </a:rPr>
              <a:t>雷锋的这种艰苦朴素的作风，虽是在当时经济不发达、国力贫穷、物质匮乏的大环境下形成的，但对今天来说仍有深刻的教育和指导意义。随着生产力水平的不断提高，社会财富的不断增长，物质生活的不断丰富，我们鼓励科学合理的消费，对人们求富爱美的需求不再简单否定，也不再套用过去那种</a:t>
            </a:r>
            <a:r>
              <a:rPr lang="en-US" altLang="zh-CN" sz="1400" b="1" dirty="0">
                <a:cs typeface="+mn-ea"/>
                <a:sym typeface="+mn-lt"/>
              </a:rPr>
              <a:t>“</a:t>
            </a:r>
            <a:r>
              <a:rPr lang="zh-CN" altLang="zh-CN" sz="1400" b="1" dirty="0">
                <a:cs typeface="+mn-ea"/>
                <a:sym typeface="+mn-lt"/>
              </a:rPr>
              <a:t>新三年，旧三年，缝缝补补又三年</a:t>
            </a:r>
            <a:r>
              <a:rPr lang="en-US" altLang="zh-CN" sz="1400" b="1" dirty="0">
                <a:cs typeface="+mn-ea"/>
                <a:sym typeface="+mn-lt"/>
              </a:rPr>
              <a:t>”</a:t>
            </a:r>
            <a:r>
              <a:rPr lang="zh-CN" altLang="zh-CN" sz="1400" b="1" dirty="0">
                <a:cs typeface="+mn-ea"/>
                <a:sym typeface="+mn-lt"/>
              </a:rPr>
              <a:t>的消费观念，但这与艰苦奋斗的精神并不矛盾。今天我们提倡艰苦奋斗，是要反对那种大手大脚、铺张浪费的奢侈之风，尤其要反对凭借手中权力，挥霍浪费国家资源的腐败之风。要在全社会倡导富国富民的科技创业、产业创业、服务创业等新时代的创业精神，形成积极进取、奋发图强的良好社会氛围。</a:t>
            </a:r>
            <a:endParaRPr lang="zh-CN" altLang="en-US" sz="1400" b="1" dirty="0">
              <a:solidFill>
                <a:srgbClr val="4E0000"/>
              </a:solidFill>
              <a:cs typeface="+mn-ea"/>
              <a:sym typeface="+mn-lt"/>
            </a:endParaRPr>
          </a:p>
        </p:txBody>
      </p:sp>
      <p:sp>
        <p:nvSpPr>
          <p:cNvPr id="13" name="矩形: 圆角 1"/>
          <p:cNvSpPr/>
          <p:nvPr/>
        </p:nvSpPr>
        <p:spPr>
          <a:xfrm>
            <a:off x="1399429" y="1172926"/>
            <a:ext cx="3620043" cy="728285"/>
          </a:xfrm>
          <a:prstGeom prst="roundRect">
            <a:avLst>
              <a:gd name="adj" fmla="val 7002"/>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effectLst>
                <a:outerShdw blurRad="50800" dist="38100" dir="2700000" algn="tl" rotWithShape="0">
                  <a:prstClr val="black">
                    <a:alpha val="40000"/>
                  </a:prstClr>
                </a:outerShdw>
              </a:effectLst>
              <a:cs typeface="+mn-ea"/>
              <a:sym typeface="+mn-lt"/>
            </a:endParaRPr>
          </a:p>
        </p:txBody>
      </p:sp>
      <p:sp>
        <p:nvSpPr>
          <p:cNvPr id="15" name="文本框 14"/>
          <p:cNvSpPr txBox="1"/>
          <p:nvPr/>
        </p:nvSpPr>
        <p:spPr>
          <a:xfrm>
            <a:off x="1760557" y="1223507"/>
            <a:ext cx="2989218" cy="584775"/>
          </a:xfrm>
          <a:prstGeom prst="rect">
            <a:avLst/>
          </a:prstGeom>
          <a:noFill/>
        </p:spPr>
        <p:txBody>
          <a:bodyPr wrap="square" rtlCol="0">
            <a:spAutoFit/>
          </a:bodyPr>
          <a:lstStyle>
            <a:defPPr>
              <a:defRPr lang="zh-CN"/>
            </a:defPPr>
            <a:lvl1pPr>
              <a:defRPr sz="3200" b="1">
                <a:gradFill>
                  <a:gsLst>
                    <a:gs pos="0">
                      <a:srgbClr val="FF3300"/>
                    </a:gs>
                    <a:gs pos="87000">
                      <a:srgbClr val="C00000"/>
                    </a:gs>
                    <a:gs pos="100000">
                      <a:srgbClr val="FF3300"/>
                    </a:gs>
                  </a:gsLst>
                  <a:lin ang="5400000" scaled="0"/>
                </a:gradFill>
                <a:latin typeface="微软雅黑" panose="020B0503020204020204" pitchFamily="82" charset="2"/>
                <a:ea typeface="微软雅黑" panose="020B0503020204020204" pitchFamily="82" charset="2"/>
              </a:defRPr>
            </a:lvl1pPr>
          </a:lstStyle>
          <a:p>
            <a:pPr algn="dist"/>
            <a:r>
              <a:rPr lang="zh-CN" altLang="en-US" dirty="0">
                <a:solidFill>
                  <a:schemeClr val="bg1"/>
                </a:solidFill>
                <a:effectLst>
                  <a:outerShdw blurRad="38100" dist="38100" dir="2700000" algn="tl">
                    <a:srgbClr val="000000">
                      <a:alpha val="43137"/>
                    </a:srgbClr>
                  </a:outerShdw>
                </a:effectLst>
                <a:latin typeface="+mn-lt"/>
                <a:ea typeface="+mn-ea"/>
                <a:cs typeface="+mn-ea"/>
                <a:sym typeface="+mn-lt"/>
              </a:rPr>
              <a:t>生活向上</a:t>
            </a:r>
            <a:endParaRPr lang="en-US" dirty="0">
              <a:solidFill>
                <a:schemeClr val="bg1"/>
              </a:solidFill>
              <a:effectLst>
                <a:outerShdw blurRad="38100" dist="38100" dir="2700000" algn="tl">
                  <a:srgbClr val="000000">
                    <a:alpha val="43137"/>
                  </a:srgbClr>
                </a:outerShdw>
              </a:effectLst>
              <a:latin typeface="+mn-lt"/>
              <a:ea typeface="+mn-ea"/>
              <a:cs typeface="+mn-ea"/>
              <a:sym typeface="+mn-lt"/>
            </a:endParaRPr>
          </a:p>
        </p:txBody>
      </p:sp>
      <p:grpSp>
        <p:nvGrpSpPr>
          <p:cNvPr id="5" name="组合 4">
            <a:extLst>
              <a:ext uri="{FF2B5EF4-FFF2-40B4-BE49-F238E27FC236}">
                <a16:creationId xmlns:a16="http://schemas.microsoft.com/office/drawing/2014/main" xmlns="" id="{B0AC76EB-FD0B-42EA-A722-5A27492F8E09}"/>
              </a:ext>
            </a:extLst>
          </p:cNvPr>
          <p:cNvGrpSpPr/>
          <p:nvPr/>
        </p:nvGrpSpPr>
        <p:grpSpPr>
          <a:xfrm>
            <a:off x="82012" y="107644"/>
            <a:ext cx="4314892" cy="697889"/>
            <a:chOff x="82012" y="107644"/>
            <a:chExt cx="4314892" cy="697889"/>
          </a:xfrm>
        </p:grpSpPr>
        <p:grpSp>
          <p:nvGrpSpPr>
            <p:cNvPr id="6" name="组合 5">
              <a:extLst>
                <a:ext uri="{FF2B5EF4-FFF2-40B4-BE49-F238E27FC236}">
                  <a16:creationId xmlns:a16="http://schemas.microsoft.com/office/drawing/2014/main" xmlns="" id="{F19BAE1C-8960-4F78-A034-C50EBBD4FF8A}"/>
                </a:ext>
              </a:extLst>
            </p:cNvPr>
            <p:cNvGrpSpPr/>
            <p:nvPr/>
          </p:nvGrpSpPr>
          <p:grpSpPr>
            <a:xfrm>
              <a:off x="82012" y="107644"/>
              <a:ext cx="697888" cy="697889"/>
              <a:chOff x="3851921" y="107991"/>
              <a:chExt cx="1792566" cy="1792567"/>
            </a:xfrm>
            <a:gradFill>
              <a:gsLst>
                <a:gs pos="0">
                  <a:srgbClr val="FF0000"/>
                </a:gs>
                <a:gs pos="100000">
                  <a:srgbClr val="CC3300"/>
                </a:gs>
              </a:gsLst>
              <a:path path="circle">
                <a:fillToRect l="50000" t="-80000" r="50000" b="180000"/>
              </a:path>
            </a:gradFill>
          </p:grpSpPr>
          <p:sp>
            <p:nvSpPr>
              <p:cNvPr id="11" name="Freeform 29">
                <a:extLst>
                  <a:ext uri="{FF2B5EF4-FFF2-40B4-BE49-F238E27FC236}">
                    <a16:creationId xmlns:a16="http://schemas.microsoft.com/office/drawing/2014/main" xmlns="" id="{D4F3F7C5-E0C5-42DB-93C2-DFEC7B6D8D78}"/>
                  </a:ext>
                </a:extLst>
              </p:cNvPr>
              <p:cNvSpPr/>
              <p:nvPr/>
            </p:nvSpPr>
            <p:spPr bwMode="auto">
              <a:xfrm>
                <a:off x="4401088" y="564469"/>
                <a:ext cx="867835" cy="775494"/>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25000">
                  <a:cs typeface="+mn-ea"/>
                  <a:sym typeface="+mn-lt"/>
                </a:endParaRPr>
              </a:p>
            </p:txBody>
          </p:sp>
          <p:sp>
            <p:nvSpPr>
              <p:cNvPr id="12" name="任意多边形 50">
                <a:extLst>
                  <a:ext uri="{FF2B5EF4-FFF2-40B4-BE49-F238E27FC236}">
                    <a16:creationId xmlns:a16="http://schemas.microsoft.com/office/drawing/2014/main" xmlns="" id="{37859961-A9A9-41F3-B7CF-BA3616D993EC}"/>
                  </a:ext>
                </a:extLst>
              </p:cNvPr>
              <p:cNvSpPr/>
              <p:nvPr/>
            </p:nvSpPr>
            <p:spPr>
              <a:xfrm>
                <a:off x="3851921" y="107991"/>
                <a:ext cx="1792566" cy="1792567"/>
              </a:xfrm>
              <a:custGeom>
                <a:avLst/>
                <a:gdLst>
                  <a:gd name="connsiteX0" fmla="*/ 1677670 w 2407137"/>
                  <a:gd name="connsiteY0" fmla="*/ 1837666 h 2407138"/>
                  <a:gd name="connsiteX1" fmla="*/ 1683974 w 2407137"/>
                  <a:gd name="connsiteY1" fmla="*/ 1833341 h 2407138"/>
                  <a:gd name="connsiteX2" fmla="*/ 1689813 w 2407137"/>
                  <a:gd name="connsiteY2" fmla="*/ 1828403 h 2407138"/>
                  <a:gd name="connsiteX3" fmla="*/ 1945042 w 2407137"/>
                  <a:gd name="connsiteY3" fmla="*/ 2162988 h 2407138"/>
                  <a:gd name="connsiteX4" fmla="*/ 1932899 w 2407137"/>
                  <a:gd name="connsiteY4" fmla="*/ 2172251 h 2407138"/>
                  <a:gd name="connsiteX5" fmla="*/ 1592663 w 2407137"/>
                  <a:gd name="connsiteY5" fmla="*/ 1892774 h 2407138"/>
                  <a:gd name="connsiteX6" fmla="*/ 1605769 w 2407137"/>
                  <a:gd name="connsiteY6" fmla="*/ 1884929 h 2407138"/>
                  <a:gd name="connsiteX7" fmla="*/ 1748914 w 2407137"/>
                  <a:gd name="connsiteY7" fmla="*/ 2132863 h 2407138"/>
                  <a:gd name="connsiteX8" fmla="*/ 1735858 w 2407137"/>
                  <a:gd name="connsiteY8" fmla="*/ 2140795 h 2407138"/>
                  <a:gd name="connsiteX9" fmla="*/ 1768789 w 2407137"/>
                  <a:gd name="connsiteY9" fmla="*/ 1757990 h 2407138"/>
                  <a:gd name="connsiteX10" fmla="*/ 1971301 w 2407137"/>
                  <a:gd name="connsiteY10" fmla="*/ 1960502 h 2407138"/>
                  <a:gd name="connsiteX11" fmla="*/ 1966159 w 2407137"/>
                  <a:gd name="connsiteY11" fmla="*/ 1966159 h 2407138"/>
                  <a:gd name="connsiteX12" fmla="*/ 1960501 w 2407137"/>
                  <a:gd name="connsiteY12" fmla="*/ 1971301 h 2407138"/>
                  <a:gd name="connsiteX13" fmla="*/ 1758092 w 2407137"/>
                  <a:gd name="connsiteY13" fmla="*/ 1768892 h 2407138"/>
                  <a:gd name="connsiteX14" fmla="*/ 1765079 w 2407137"/>
                  <a:gd name="connsiteY14" fmla="*/ 1762526 h 2407138"/>
                  <a:gd name="connsiteX15" fmla="*/ 1834740 w 2407137"/>
                  <a:gd name="connsiteY15" fmla="*/ 1681091 h 2407138"/>
                  <a:gd name="connsiteX16" fmla="*/ 2168093 w 2407137"/>
                  <a:gd name="connsiteY16" fmla="*/ 1938389 h 2407138"/>
                  <a:gd name="connsiteX17" fmla="*/ 2158761 w 2407137"/>
                  <a:gd name="connsiteY17" fmla="*/ 1950479 h 2407138"/>
                  <a:gd name="connsiteX18" fmla="*/ 1825285 w 2407137"/>
                  <a:gd name="connsiteY18" fmla="*/ 1693086 h 2407138"/>
                  <a:gd name="connsiteX19" fmla="*/ 1497292 w 2407137"/>
                  <a:gd name="connsiteY19" fmla="*/ 1938505 h 2407138"/>
                  <a:gd name="connsiteX20" fmla="*/ 1511359 w 2407137"/>
                  <a:gd name="connsiteY20" fmla="*/ 1932557 h 2407138"/>
                  <a:gd name="connsiteX21" fmla="*/ 1671461 w 2407137"/>
                  <a:gd name="connsiteY21" fmla="*/ 2322204 h 2407138"/>
                  <a:gd name="connsiteX22" fmla="*/ 1657335 w 2407137"/>
                  <a:gd name="connsiteY22" fmla="*/ 2328008 h 2407138"/>
                  <a:gd name="connsiteX23" fmla="*/ 1400984 w 2407137"/>
                  <a:gd name="connsiteY23" fmla="*/ 1969841 h 2407138"/>
                  <a:gd name="connsiteX24" fmla="*/ 1415837 w 2407137"/>
                  <a:gd name="connsiteY24" fmla="*/ 1966261 h 2407138"/>
                  <a:gd name="connsiteX25" fmla="*/ 1489829 w 2407137"/>
                  <a:gd name="connsiteY25" fmla="*/ 2242404 h 2407138"/>
                  <a:gd name="connsiteX26" fmla="*/ 1475037 w 2407137"/>
                  <a:gd name="connsiteY26" fmla="*/ 2246208 h 2407138"/>
                  <a:gd name="connsiteX27" fmla="*/ 1890343 w 2407137"/>
                  <a:gd name="connsiteY27" fmla="*/ 1591261 h 2407138"/>
                  <a:gd name="connsiteX28" fmla="*/ 2140794 w 2407137"/>
                  <a:gd name="connsiteY28" fmla="*/ 1735859 h 2407138"/>
                  <a:gd name="connsiteX29" fmla="*/ 2132863 w 2407137"/>
                  <a:gd name="connsiteY29" fmla="*/ 1748915 h 2407138"/>
                  <a:gd name="connsiteX30" fmla="*/ 1883112 w 2407137"/>
                  <a:gd name="connsiteY30" fmla="*/ 1604721 h 2407138"/>
                  <a:gd name="connsiteX31" fmla="*/ 1934589 w 2407137"/>
                  <a:gd name="connsiteY31" fmla="*/ 1500527 h 2407138"/>
                  <a:gd name="connsiteX32" fmla="*/ 2325413 w 2407137"/>
                  <a:gd name="connsiteY32" fmla="*/ 1663714 h 2407138"/>
                  <a:gd name="connsiteX33" fmla="*/ 2319529 w 2407137"/>
                  <a:gd name="connsiteY33" fmla="*/ 1677807 h 2407138"/>
                  <a:gd name="connsiteX34" fmla="*/ 1928334 w 2407137"/>
                  <a:gd name="connsiteY34" fmla="*/ 1514465 h 2407138"/>
                  <a:gd name="connsiteX35" fmla="*/ 1296758 w 2407137"/>
                  <a:gd name="connsiteY35" fmla="*/ 1987081 h 2407138"/>
                  <a:gd name="connsiteX36" fmla="*/ 1311855 w 2407137"/>
                  <a:gd name="connsiteY36" fmla="*/ 1984732 h 2407138"/>
                  <a:gd name="connsiteX37" fmla="*/ 1365995 w 2407137"/>
                  <a:gd name="connsiteY37" fmla="*/ 2405187 h 2407138"/>
                  <a:gd name="connsiteX38" fmla="*/ 1350847 w 2407137"/>
                  <a:gd name="connsiteY38" fmla="*/ 2407138 h 2407138"/>
                  <a:gd name="connsiteX39" fmla="*/ 1195932 w 2407137"/>
                  <a:gd name="connsiteY39" fmla="*/ 1995746 h 2407138"/>
                  <a:gd name="connsiteX40" fmla="*/ 1211204 w 2407137"/>
                  <a:gd name="connsiteY40" fmla="*/ 1995179 h 2407138"/>
                  <a:gd name="connsiteX41" fmla="*/ 1211204 w 2407137"/>
                  <a:gd name="connsiteY41" fmla="*/ 2281649 h 2407138"/>
                  <a:gd name="connsiteX42" fmla="*/ 1203568 w 2407137"/>
                  <a:gd name="connsiteY42" fmla="*/ 2282034 h 2407138"/>
                  <a:gd name="connsiteX43" fmla="*/ 1195932 w 2407137"/>
                  <a:gd name="connsiteY43" fmla="*/ 2281649 h 2407138"/>
                  <a:gd name="connsiteX44" fmla="*/ 1968060 w 2407137"/>
                  <a:gd name="connsiteY44" fmla="*/ 1400508 h 2407138"/>
                  <a:gd name="connsiteX45" fmla="*/ 2246208 w 2407137"/>
                  <a:gd name="connsiteY45" fmla="*/ 1475038 h 2407138"/>
                  <a:gd name="connsiteX46" fmla="*/ 2242404 w 2407137"/>
                  <a:gd name="connsiteY46" fmla="*/ 1489831 h 2407138"/>
                  <a:gd name="connsiteX47" fmla="*/ 1963516 w 2407137"/>
                  <a:gd name="connsiteY47" fmla="*/ 1415103 h 2407138"/>
                  <a:gd name="connsiteX48" fmla="*/ 1090481 w 2407137"/>
                  <a:gd name="connsiteY48" fmla="*/ 1986840 h 2407138"/>
                  <a:gd name="connsiteX49" fmla="*/ 1097951 w 2407137"/>
                  <a:gd name="connsiteY49" fmla="*/ 1988584 h 2407138"/>
                  <a:gd name="connsiteX50" fmla="*/ 1105617 w 2407137"/>
                  <a:gd name="connsiteY50" fmla="*/ 1988876 h 2407138"/>
                  <a:gd name="connsiteX51" fmla="*/ 1049458 w 2407137"/>
                  <a:gd name="connsiteY51" fmla="*/ 2406281 h 2407138"/>
                  <a:gd name="connsiteX52" fmla="*/ 1034322 w 2407137"/>
                  <a:gd name="connsiteY52" fmla="*/ 2404245 h 2407138"/>
                  <a:gd name="connsiteX53" fmla="*/ 1988876 w 2407137"/>
                  <a:gd name="connsiteY53" fmla="*/ 1301520 h 2407138"/>
                  <a:gd name="connsiteX54" fmla="*/ 2406281 w 2407137"/>
                  <a:gd name="connsiteY54" fmla="*/ 1357679 h 2407138"/>
                  <a:gd name="connsiteX55" fmla="*/ 2404244 w 2407137"/>
                  <a:gd name="connsiteY55" fmla="*/ 1372815 h 2407138"/>
                  <a:gd name="connsiteX56" fmla="*/ 1986840 w 2407137"/>
                  <a:gd name="connsiteY56" fmla="*/ 1316657 h 2407138"/>
                  <a:gd name="connsiteX57" fmla="*/ 1988583 w 2407137"/>
                  <a:gd name="connsiteY57" fmla="*/ 1309187 h 2407138"/>
                  <a:gd name="connsiteX58" fmla="*/ 992036 w 2407137"/>
                  <a:gd name="connsiteY58" fmla="*/ 1963517 h 2407138"/>
                  <a:gd name="connsiteX59" fmla="*/ 1006629 w 2407137"/>
                  <a:gd name="connsiteY59" fmla="*/ 1968061 h 2407138"/>
                  <a:gd name="connsiteX60" fmla="*/ 932100 w 2407137"/>
                  <a:gd name="connsiteY60" fmla="*/ 2246208 h 2407138"/>
                  <a:gd name="connsiteX61" fmla="*/ 917308 w 2407137"/>
                  <a:gd name="connsiteY61" fmla="*/ 2242405 h 2407138"/>
                  <a:gd name="connsiteX62" fmla="*/ 1995178 w 2407137"/>
                  <a:gd name="connsiteY62" fmla="*/ 1195933 h 2407138"/>
                  <a:gd name="connsiteX63" fmla="*/ 2281649 w 2407137"/>
                  <a:gd name="connsiteY63" fmla="*/ 1195933 h 2407138"/>
                  <a:gd name="connsiteX64" fmla="*/ 2282034 w 2407137"/>
                  <a:gd name="connsiteY64" fmla="*/ 1203569 h 2407138"/>
                  <a:gd name="connsiteX65" fmla="*/ 2281649 w 2407137"/>
                  <a:gd name="connsiteY65" fmla="*/ 1211206 h 2407138"/>
                  <a:gd name="connsiteX66" fmla="*/ 1995745 w 2407137"/>
                  <a:gd name="connsiteY66" fmla="*/ 1211206 h 2407138"/>
                  <a:gd name="connsiteX67" fmla="*/ 1984731 w 2407137"/>
                  <a:gd name="connsiteY67" fmla="*/ 1095284 h 2407138"/>
                  <a:gd name="connsiteX68" fmla="*/ 2405186 w 2407137"/>
                  <a:gd name="connsiteY68" fmla="*/ 1041144 h 2407138"/>
                  <a:gd name="connsiteX69" fmla="*/ 2407137 w 2407137"/>
                  <a:gd name="connsiteY69" fmla="*/ 1056290 h 2407138"/>
                  <a:gd name="connsiteX70" fmla="*/ 1987080 w 2407137"/>
                  <a:gd name="connsiteY70" fmla="*/ 1110379 h 2407138"/>
                  <a:gd name="connsiteX71" fmla="*/ 892672 w 2407137"/>
                  <a:gd name="connsiteY71" fmla="*/ 1928335 h 2407138"/>
                  <a:gd name="connsiteX72" fmla="*/ 906611 w 2407137"/>
                  <a:gd name="connsiteY72" fmla="*/ 1934590 h 2407138"/>
                  <a:gd name="connsiteX73" fmla="*/ 743425 w 2407137"/>
                  <a:gd name="connsiteY73" fmla="*/ 2325414 h 2407138"/>
                  <a:gd name="connsiteX74" fmla="*/ 729331 w 2407137"/>
                  <a:gd name="connsiteY74" fmla="*/ 2319529 h 2407138"/>
                  <a:gd name="connsiteX75" fmla="*/ 802416 w 2407137"/>
                  <a:gd name="connsiteY75" fmla="*/ 1883113 h 2407138"/>
                  <a:gd name="connsiteX76" fmla="*/ 815877 w 2407137"/>
                  <a:gd name="connsiteY76" fmla="*/ 1890344 h 2407138"/>
                  <a:gd name="connsiteX77" fmla="*/ 671279 w 2407137"/>
                  <a:gd name="connsiteY77" fmla="*/ 2140796 h 2407138"/>
                  <a:gd name="connsiteX78" fmla="*/ 658223 w 2407137"/>
                  <a:gd name="connsiteY78" fmla="*/ 2132863 h 2407138"/>
                  <a:gd name="connsiteX79" fmla="*/ 1966260 w 2407137"/>
                  <a:gd name="connsiteY79" fmla="*/ 991301 h 2407138"/>
                  <a:gd name="connsiteX80" fmla="*/ 2242405 w 2407137"/>
                  <a:gd name="connsiteY80" fmla="*/ 917309 h 2407138"/>
                  <a:gd name="connsiteX81" fmla="*/ 2246208 w 2407137"/>
                  <a:gd name="connsiteY81" fmla="*/ 932101 h 2407138"/>
                  <a:gd name="connsiteX82" fmla="*/ 1969840 w 2407137"/>
                  <a:gd name="connsiteY82" fmla="*/ 1006153 h 2407138"/>
                  <a:gd name="connsiteX83" fmla="*/ 1932557 w 2407137"/>
                  <a:gd name="connsiteY83" fmla="*/ 895779 h 2407138"/>
                  <a:gd name="connsiteX84" fmla="*/ 2322203 w 2407137"/>
                  <a:gd name="connsiteY84" fmla="*/ 735676 h 2407138"/>
                  <a:gd name="connsiteX85" fmla="*/ 2328008 w 2407137"/>
                  <a:gd name="connsiteY85" fmla="*/ 749803 h 2407138"/>
                  <a:gd name="connsiteX86" fmla="*/ 1938504 w 2407137"/>
                  <a:gd name="connsiteY86" fmla="*/ 909846 h 2407138"/>
                  <a:gd name="connsiteX87" fmla="*/ 714051 w 2407137"/>
                  <a:gd name="connsiteY87" fmla="*/ 1825286 h 2407138"/>
                  <a:gd name="connsiteX88" fmla="*/ 726047 w 2407137"/>
                  <a:gd name="connsiteY88" fmla="*/ 1834740 h 2407138"/>
                  <a:gd name="connsiteX89" fmla="*/ 468748 w 2407137"/>
                  <a:gd name="connsiteY89" fmla="*/ 2168094 h 2407138"/>
                  <a:gd name="connsiteX90" fmla="*/ 456659 w 2407137"/>
                  <a:gd name="connsiteY90" fmla="*/ 2158762 h 2407138"/>
                  <a:gd name="connsiteX91" fmla="*/ 638245 w 2407137"/>
                  <a:gd name="connsiteY91" fmla="*/ 1758093 h 2407138"/>
                  <a:gd name="connsiteX92" fmla="*/ 644611 w 2407137"/>
                  <a:gd name="connsiteY92" fmla="*/ 1765080 h 2407138"/>
                  <a:gd name="connsiteX93" fmla="*/ 649147 w 2407137"/>
                  <a:gd name="connsiteY93" fmla="*/ 1768790 h 2407138"/>
                  <a:gd name="connsiteX94" fmla="*/ 446636 w 2407137"/>
                  <a:gd name="connsiteY94" fmla="*/ 1971302 h 2407138"/>
                  <a:gd name="connsiteX95" fmla="*/ 440978 w 2407137"/>
                  <a:gd name="connsiteY95" fmla="*/ 1966159 h 2407138"/>
                  <a:gd name="connsiteX96" fmla="*/ 435836 w 2407137"/>
                  <a:gd name="connsiteY96" fmla="*/ 1960502 h 2407138"/>
                  <a:gd name="connsiteX97" fmla="*/ 1884928 w 2407137"/>
                  <a:gd name="connsiteY97" fmla="*/ 801368 h 2407138"/>
                  <a:gd name="connsiteX98" fmla="*/ 2132863 w 2407137"/>
                  <a:gd name="connsiteY98" fmla="*/ 658223 h 2407138"/>
                  <a:gd name="connsiteX99" fmla="*/ 2140794 w 2407137"/>
                  <a:gd name="connsiteY99" fmla="*/ 671279 h 2407138"/>
                  <a:gd name="connsiteX100" fmla="*/ 1892773 w 2407137"/>
                  <a:gd name="connsiteY100" fmla="*/ 814474 h 2407138"/>
                  <a:gd name="connsiteX101" fmla="*/ 1828403 w 2407137"/>
                  <a:gd name="connsiteY101" fmla="*/ 717325 h 2407138"/>
                  <a:gd name="connsiteX102" fmla="*/ 2162987 w 2407137"/>
                  <a:gd name="connsiteY102" fmla="*/ 462095 h 2407138"/>
                  <a:gd name="connsiteX103" fmla="*/ 2172250 w 2407137"/>
                  <a:gd name="connsiteY103" fmla="*/ 474239 h 2407138"/>
                  <a:gd name="connsiteX104" fmla="*/ 1837666 w 2407137"/>
                  <a:gd name="connsiteY104" fmla="*/ 729468 h 2407138"/>
                  <a:gd name="connsiteX105" fmla="*/ 1833340 w 2407137"/>
                  <a:gd name="connsiteY105" fmla="*/ 723163 h 2407138"/>
                  <a:gd name="connsiteX106" fmla="*/ 234886 w 2407137"/>
                  <a:gd name="connsiteY106" fmla="*/ 1932900 h 2407138"/>
                  <a:gd name="connsiteX107" fmla="*/ 569471 w 2407137"/>
                  <a:gd name="connsiteY107" fmla="*/ 1677670 h 2407138"/>
                  <a:gd name="connsiteX108" fmla="*/ 573796 w 2407137"/>
                  <a:gd name="connsiteY108" fmla="*/ 1683975 h 2407138"/>
                  <a:gd name="connsiteX109" fmla="*/ 578735 w 2407137"/>
                  <a:gd name="connsiteY109" fmla="*/ 1689813 h 2407138"/>
                  <a:gd name="connsiteX110" fmla="*/ 244150 w 2407137"/>
                  <a:gd name="connsiteY110" fmla="*/ 1945043 h 2407138"/>
                  <a:gd name="connsiteX111" fmla="*/ 266342 w 2407137"/>
                  <a:gd name="connsiteY111" fmla="*/ 1735860 h 2407138"/>
                  <a:gd name="connsiteX112" fmla="*/ 514363 w 2407137"/>
                  <a:gd name="connsiteY112" fmla="*/ 1592665 h 2407138"/>
                  <a:gd name="connsiteX113" fmla="*/ 522208 w 2407137"/>
                  <a:gd name="connsiteY113" fmla="*/ 1605770 h 2407138"/>
                  <a:gd name="connsiteX114" fmla="*/ 274274 w 2407137"/>
                  <a:gd name="connsiteY114" fmla="*/ 1748916 h 2407138"/>
                  <a:gd name="connsiteX115" fmla="*/ 1960501 w 2407137"/>
                  <a:gd name="connsiteY115" fmla="*/ 435837 h 2407138"/>
                  <a:gd name="connsiteX116" fmla="*/ 1966159 w 2407137"/>
                  <a:gd name="connsiteY116" fmla="*/ 440979 h 2407138"/>
                  <a:gd name="connsiteX117" fmla="*/ 1971301 w 2407137"/>
                  <a:gd name="connsiteY117" fmla="*/ 446637 h 2407138"/>
                  <a:gd name="connsiteX118" fmla="*/ 1768891 w 2407137"/>
                  <a:gd name="connsiteY118" fmla="*/ 649046 h 2407138"/>
                  <a:gd name="connsiteX119" fmla="*/ 1762525 w 2407137"/>
                  <a:gd name="connsiteY119" fmla="*/ 642058 h 2407138"/>
                  <a:gd name="connsiteX120" fmla="*/ 1757990 w 2407137"/>
                  <a:gd name="connsiteY120" fmla="*/ 638348 h 2407138"/>
                  <a:gd name="connsiteX121" fmla="*/ 1938389 w 2407137"/>
                  <a:gd name="connsiteY121" fmla="*/ 239045 h 2407138"/>
                  <a:gd name="connsiteX122" fmla="*/ 1950479 w 2407137"/>
                  <a:gd name="connsiteY122" fmla="*/ 248377 h 2407138"/>
                  <a:gd name="connsiteX123" fmla="*/ 1693086 w 2407137"/>
                  <a:gd name="connsiteY123" fmla="*/ 581852 h 2407138"/>
                  <a:gd name="connsiteX124" fmla="*/ 1681090 w 2407137"/>
                  <a:gd name="connsiteY124" fmla="*/ 572398 h 2407138"/>
                  <a:gd name="connsiteX125" fmla="*/ 79129 w 2407137"/>
                  <a:gd name="connsiteY125" fmla="*/ 1657336 h 2407138"/>
                  <a:gd name="connsiteX126" fmla="*/ 468633 w 2407137"/>
                  <a:gd name="connsiteY126" fmla="*/ 1497292 h 2407138"/>
                  <a:gd name="connsiteX127" fmla="*/ 474580 w 2407137"/>
                  <a:gd name="connsiteY127" fmla="*/ 1511360 h 2407138"/>
                  <a:gd name="connsiteX128" fmla="*/ 84934 w 2407137"/>
                  <a:gd name="connsiteY128" fmla="*/ 1671462 h 2407138"/>
                  <a:gd name="connsiteX129" fmla="*/ 160929 w 2407137"/>
                  <a:gd name="connsiteY129" fmla="*/ 1475039 h 2407138"/>
                  <a:gd name="connsiteX130" fmla="*/ 437296 w 2407137"/>
                  <a:gd name="connsiteY130" fmla="*/ 1400986 h 2407138"/>
                  <a:gd name="connsiteX131" fmla="*/ 440876 w 2407137"/>
                  <a:gd name="connsiteY131" fmla="*/ 1415837 h 2407138"/>
                  <a:gd name="connsiteX132" fmla="*/ 164732 w 2407137"/>
                  <a:gd name="connsiteY132" fmla="*/ 1489830 h 2407138"/>
                  <a:gd name="connsiteX133" fmla="*/ 1735859 w 2407137"/>
                  <a:gd name="connsiteY133" fmla="*/ 266344 h 2407138"/>
                  <a:gd name="connsiteX134" fmla="*/ 1748915 w 2407137"/>
                  <a:gd name="connsiteY134" fmla="*/ 274276 h 2407138"/>
                  <a:gd name="connsiteX135" fmla="*/ 1604721 w 2407137"/>
                  <a:gd name="connsiteY135" fmla="*/ 524026 h 2407138"/>
                  <a:gd name="connsiteX136" fmla="*/ 1591261 w 2407137"/>
                  <a:gd name="connsiteY136" fmla="*/ 516794 h 2407138"/>
                  <a:gd name="connsiteX137" fmla="*/ 1663713 w 2407137"/>
                  <a:gd name="connsiteY137" fmla="*/ 81725 h 2407138"/>
                  <a:gd name="connsiteX138" fmla="*/ 1677806 w 2407137"/>
                  <a:gd name="connsiteY138" fmla="*/ 87609 h 2407138"/>
                  <a:gd name="connsiteX139" fmla="*/ 1514465 w 2407137"/>
                  <a:gd name="connsiteY139" fmla="*/ 478804 h 2407138"/>
                  <a:gd name="connsiteX140" fmla="*/ 1500526 w 2407137"/>
                  <a:gd name="connsiteY140" fmla="*/ 472548 h 2407138"/>
                  <a:gd name="connsiteX141" fmla="*/ 0 w 2407137"/>
                  <a:gd name="connsiteY141" fmla="*/ 1350847 h 2407138"/>
                  <a:gd name="connsiteX142" fmla="*/ 420056 w 2407137"/>
                  <a:gd name="connsiteY142" fmla="*/ 1296759 h 2407138"/>
                  <a:gd name="connsiteX143" fmla="*/ 422405 w 2407137"/>
                  <a:gd name="connsiteY143" fmla="*/ 1311854 h 2407138"/>
                  <a:gd name="connsiteX144" fmla="*/ 1951 w 2407137"/>
                  <a:gd name="connsiteY144" fmla="*/ 1365994 h 2407138"/>
                  <a:gd name="connsiteX145" fmla="*/ 125488 w 2407137"/>
                  <a:gd name="connsiteY145" fmla="*/ 1195933 h 2407138"/>
                  <a:gd name="connsiteX146" fmla="*/ 411391 w 2407137"/>
                  <a:gd name="connsiteY146" fmla="*/ 1195933 h 2407138"/>
                  <a:gd name="connsiteX147" fmla="*/ 411958 w 2407137"/>
                  <a:gd name="connsiteY147" fmla="*/ 1211206 h 2407138"/>
                  <a:gd name="connsiteX148" fmla="*/ 125488 w 2407137"/>
                  <a:gd name="connsiteY148" fmla="*/ 1211206 h 2407138"/>
                  <a:gd name="connsiteX149" fmla="*/ 125102 w 2407137"/>
                  <a:gd name="connsiteY149" fmla="*/ 1203569 h 2407138"/>
                  <a:gd name="connsiteX150" fmla="*/ 1475037 w 2407137"/>
                  <a:gd name="connsiteY150" fmla="*/ 160931 h 2407138"/>
                  <a:gd name="connsiteX151" fmla="*/ 1489829 w 2407137"/>
                  <a:gd name="connsiteY151" fmla="*/ 164734 h 2407138"/>
                  <a:gd name="connsiteX152" fmla="*/ 1415102 w 2407137"/>
                  <a:gd name="connsiteY152" fmla="*/ 443621 h 2407138"/>
                  <a:gd name="connsiteX153" fmla="*/ 1400508 w 2407137"/>
                  <a:gd name="connsiteY153" fmla="*/ 439077 h 2407138"/>
                  <a:gd name="connsiteX154" fmla="*/ 164732 w 2407137"/>
                  <a:gd name="connsiteY154" fmla="*/ 917309 h 2407138"/>
                  <a:gd name="connsiteX155" fmla="*/ 443620 w 2407137"/>
                  <a:gd name="connsiteY155" fmla="*/ 992037 h 2407138"/>
                  <a:gd name="connsiteX156" fmla="*/ 439076 w 2407137"/>
                  <a:gd name="connsiteY156" fmla="*/ 1006630 h 2407138"/>
                  <a:gd name="connsiteX157" fmla="*/ 160929 w 2407137"/>
                  <a:gd name="connsiteY157" fmla="*/ 932101 h 2407138"/>
                  <a:gd name="connsiteX158" fmla="*/ 1195932 w 2407137"/>
                  <a:gd name="connsiteY158" fmla="*/ 125490 h 2407138"/>
                  <a:gd name="connsiteX159" fmla="*/ 1203568 w 2407137"/>
                  <a:gd name="connsiteY159" fmla="*/ 125104 h 2407138"/>
                  <a:gd name="connsiteX160" fmla="*/ 1211205 w 2407137"/>
                  <a:gd name="connsiteY160" fmla="*/ 125490 h 2407138"/>
                  <a:gd name="connsiteX161" fmla="*/ 1211205 w 2407137"/>
                  <a:gd name="connsiteY161" fmla="*/ 411392 h 2407138"/>
                  <a:gd name="connsiteX162" fmla="*/ 1195932 w 2407137"/>
                  <a:gd name="connsiteY162" fmla="*/ 411959 h 2407138"/>
                  <a:gd name="connsiteX163" fmla="*/ 1357679 w 2407137"/>
                  <a:gd name="connsiteY163" fmla="*/ 856 h 2407138"/>
                  <a:gd name="connsiteX164" fmla="*/ 1372816 w 2407137"/>
                  <a:gd name="connsiteY164" fmla="*/ 2893 h 2407138"/>
                  <a:gd name="connsiteX165" fmla="*/ 1316657 w 2407137"/>
                  <a:gd name="connsiteY165" fmla="*/ 420298 h 2407138"/>
                  <a:gd name="connsiteX166" fmla="*/ 1309186 w 2407137"/>
                  <a:gd name="connsiteY166" fmla="*/ 418554 h 2407138"/>
                  <a:gd name="connsiteX167" fmla="*/ 1301520 w 2407137"/>
                  <a:gd name="connsiteY167" fmla="*/ 418261 h 2407138"/>
                  <a:gd name="connsiteX168" fmla="*/ 2893 w 2407137"/>
                  <a:gd name="connsiteY168" fmla="*/ 1034322 h 2407138"/>
                  <a:gd name="connsiteX169" fmla="*/ 420297 w 2407137"/>
                  <a:gd name="connsiteY169" fmla="*/ 1090480 h 2407138"/>
                  <a:gd name="connsiteX170" fmla="*/ 418554 w 2407137"/>
                  <a:gd name="connsiteY170" fmla="*/ 1097951 h 2407138"/>
                  <a:gd name="connsiteX171" fmla="*/ 418261 w 2407137"/>
                  <a:gd name="connsiteY171" fmla="*/ 1105616 h 2407138"/>
                  <a:gd name="connsiteX172" fmla="*/ 855 w 2407137"/>
                  <a:gd name="connsiteY172" fmla="*/ 1049458 h 2407138"/>
                  <a:gd name="connsiteX173" fmla="*/ 274274 w 2407137"/>
                  <a:gd name="connsiteY173" fmla="*/ 658223 h 2407138"/>
                  <a:gd name="connsiteX174" fmla="*/ 524025 w 2407137"/>
                  <a:gd name="connsiteY174" fmla="*/ 802416 h 2407138"/>
                  <a:gd name="connsiteX175" fmla="*/ 516793 w 2407137"/>
                  <a:gd name="connsiteY175" fmla="*/ 815877 h 2407138"/>
                  <a:gd name="connsiteX176" fmla="*/ 266342 w 2407137"/>
                  <a:gd name="connsiteY176" fmla="*/ 671279 h 2407138"/>
                  <a:gd name="connsiteX177" fmla="*/ 917308 w 2407137"/>
                  <a:gd name="connsiteY177" fmla="*/ 164734 h 2407138"/>
                  <a:gd name="connsiteX178" fmla="*/ 932100 w 2407137"/>
                  <a:gd name="connsiteY178" fmla="*/ 160930 h 2407138"/>
                  <a:gd name="connsiteX179" fmla="*/ 1006152 w 2407137"/>
                  <a:gd name="connsiteY179" fmla="*/ 437297 h 2407138"/>
                  <a:gd name="connsiteX180" fmla="*/ 991300 w 2407137"/>
                  <a:gd name="connsiteY180" fmla="*/ 440877 h 2407138"/>
                  <a:gd name="connsiteX181" fmla="*/ 1041143 w 2407137"/>
                  <a:gd name="connsiteY181" fmla="*/ 1951 h 2407138"/>
                  <a:gd name="connsiteX182" fmla="*/ 1056290 w 2407137"/>
                  <a:gd name="connsiteY182" fmla="*/ 0 h 2407138"/>
                  <a:gd name="connsiteX183" fmla="*/ 1110379 w 2407137"/>
                  <a:gd name="connsiteY183" fmla="*/ 420056 h 2407138"/>
                  <a:gd name="connsiteX184" fmla="*/ 1095283 w 2407137"/>
                  <a:gd name="connsiteY184" fmla="*/ 422406 h 2407138"/>
                  <a:gd name="connsiteX185" fmla="*/ 87609 w 2407137"/>
                  <a:gd name="connsiteY185" fmla="*/ 729331 h 2407138"/>
                  <a:gd name="connsiteX186" fmla="*/ 478803 w 2407137"/>
                  <a:gd name="connsiteY186" fmla="*/ 892672 h 2407138"/>
                  <a:gd name="connsiteX187" fmla="*/ 472547 w 2407137"/>
                  <a:gd name="connsiteY187" fmla="*/ 906611 h 2407138"/>
                  <a:gd name="connsiteX188" fmla="*/ 81723 w 2407137"/>
                  <a:gd name="connsiteY188" fmla="*/ 743424 h 2407138"/>
                  <a:gd name="connsiteX189" fmla="*/ 84666 w 2407137"/>
                  <a:gd name="connsiteY189" fmla="*/ 736377 h 2407138"/>
                  <a:gd name="connsiteX190" fmla="*/ 446636 w 2407137"/>
                  <a:gd name="connsiteY190" fmla="*/ 435837 h 2407138"/>
                  <a:gd name="connsiteX191" fmla="*/ 649045 w 2407137"/>
                  <a:gd name="connsiteY191" fmla="*/ 638246 h 2407138"/>
                  <a:gd name="connsiteX192" fmla="*/ 642057 w 2407137"/>
                  <a:gd name="connsiteY192" fmla="*/ 644612 h 2407138"/>
                  <a:gd name="connsiteX193" fmla="*/ 638347 w 2407137"/>
                  <a:gd name="connsiteY193" fmla="*/ 649147 h 2407138"/>
                  <a:gd name="connsiteX194" fmla="*/ 435836 w 2407137"/>
                  <a:gd name="connsiteY194" fmla="*/ 446636 h 2407138"/>
                  <a:gd name="connsiteX195" fmla="*/ 440978 w 2407137"/>
                  <a:gd name="connsiteY195" fmla="*/ 440979 h 2407138"/>
                  <a:gd name="connsiteX196" fmla="*/ 658223 w 2407137"/>
                  <a:gd name="connsiteY196" fmla="*/ 274275 h 2407138"/>
                  <a:gd name="connsiteX197" fmla="*/ 671279 w 2407137"/>
                  <a:gd name="connsiteY197" fmla="*/ 266343 h 2407138"/>
                  <a:gd name="connsiteX198" fmla="*/ 814473 w 2407137"/>
                  <a:gd name="connsiteY198" fmla="*/ 514363 h 2407138"/>
                  <a:gd name="connsiteX199" fmla="*/ 801367 w 2407137"/>
                  <a:gd name="connsiteY199" fmla="*/ 522209 h 2407138"/>
                  <a:gd name="connsiteX200" fmla="*/ 735676 w 2407137"/>
                  <a:gd name="connsiteY200" fmla="*/ 84934 h 2407138"/>
                  <a:gd name="connsiteX201" fmla="*/ 749802 w 2407137"/>
                  <a:gd name="connsiteY201" fmla="*/ 79129 h 2407138"/>
                  <a:gd name="connsiteX202" fmla="*/ 909846 w 2407137"/>
                  <a:gd name="connsiteY202" fmla="*/ 468633 h 2407138"/>
                  <a:gd name="connsiteX203" fmla="*/ 895778 w 2407137"/>
                  <a:gd name="connsiteY203" fmla="*/ 474580 h 2407138"/>
                  <a:gd name="connsiteX204" fmla="*/ 248376 w 2407137"/>
                  <a:gd name="connsiteY204" fmla="*/ 456659 h 2407138"/>
                  <a:gd name="connsiteX205" fmla="*/ 581852 w 2407137"/>
                  <a:gd name="connsiteY205" fmla="*/ 714051 h 2407138"/>
                  <a:gd name="connsiteX206" fmla="*/ 572397 w 2407137"/>
                  <a:gd name="connsiteY206" fmla="*/ 726047 h 2407138"/>
                  <a:gd name="connsiteX207" fmla="*/ 239044 w 2407137"/>
                  <a:gd name="connsiteY207" fmla="*/ 468748 h 2407138"/>
                  <a:gd name="connsiteX208" fmla="*/ 243710 w 2407137"/>
                  <a:gd name="connsiteY208" fmla="*/ 462704 h 2407138"/>
                  <a:gd name="connsiteX209" fmla="*/ 462094 w 2407137"/>
                  <a:gd name="connsiteY209" fmla="*/ 244150 h 2407138"/>
                  <a:gd name="connsiteX210" fmla="*/ 474238 w 2407137"/>
                  <a:gd name="connsiteY210" fmla="*/ 234887 h 2407138"/>
                  <a:gd name="connsiteX211" fmla="*/ 729468 w 2407137"/>
                  <a:gd name="connsiteY211" fmla="*/ 569472 h 2407138"/>
                  <a:gd name="connsiteX212" fmla="*/ 723162 w 2407137"/>
                  <a:gd name="connsiteY212" fmla="*/ 573797 h 2407138"/>
                  <a:gd name="connsiteX213" fmla="*/ 717325 w 2407137"/>
                  <a:gd name="connsiteY213" fmla="*/ 578735 h 2407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2407137" h="2407138">
                    <a:moveTo>
                      <a:pt x="1677670" y="1837666"/>
                    </a:moveTo>
                    <a:lnTo>
                      <a:pt x="1683974" y="1833341"/>
                    </a:lnTo>
                    <a:lnTo>
                      <a:pt x="1689813" y="1828403"/>
                    </a:lnTo>
                    <a:lnTo>
                      <a:pt x="1945042" y="2162988"/>
                    </a:lnTo>
                    <a:lnTo>
                      <a:pt x="1932899" y="2172251"/>
                    </a:lnTo>
                    <a:close/>
                    <a:moveTo>
                      <a:pt x="1592663" y="1892774"/>
                    </a:moveTo>
                    <a:lnTo>
                      <a:pt x="1605769" y="1884929"/>
                    </a:lnTo>
                    <a:lnTo>
                      <a:pt x="1748914" y="2132863"/>
                    </a:lnTo>
                    <a:lnTo>
                      <a:pt x="1735858" y="2140795"/>
                    </a:lnTo>
                    <a:close/>
                    <a:moveTo>
                      <a:pt x="1768789" y="1757990"/>
                    </a:moveTo>
                    <a:lnTo>
                      <a:pt x="1971301" y="1960502"/>
                    </a:lnTo>
                    <a:lnTo>
                      <a:pt x="1966159" y="1966159"/>
                    </a:lnTo>
                    <a:lnTo>
                      <a:pt x="1960501" y="1971301"/>
                    </a:lnTo>
                    <a:lnTo>
                      <a:pt x="1758092" y="1768892"/>
                    </a:lnTo>
                    <a:lnTo>
                      <a:pt x="1765079" y="1762526"/>
                    </a:lnTo>
                    <a:close/>
                    <a:moveTo>
                      <a:pt x="1834740" y="1681091"/>
                    </a:moveTo>
                    <a:lnTo>
                      <a:pt x="2168093" y="1938389"/>
                    </a:lnTo>
                    <a:lnTo>
                      <a:pt x="2158761" y="1950479"/>
                    </a:lnTo>
                    <a:lnTo>
                      <a:pt x="1825285" y="1693086"/>
                    </a:lnTo>
                    <a:close/>
                    <a:moveTo>
                      <a:pt x="1497292" y="1938505"/>
                    </a:moveTo>
                    <a:lnTo>
                      <a:pt x="1511359" y="1932557"/>
                    </a:lnTo>
                    <a:lnTo>
                      <a:pt x="1671461" y="2322204"/>
                    </a:lnTo>
                    <a:lnTo>
                      <a:pt x="1657335" y="2328008"/>
                    </a:lnTo>
                    <a:close/>
                    <a:moveTo>
                      <a:pt x="1400984" y="1969841"/>
                    </a:moveTo>
                    <a:lnTo>
                      <a:pt x="1415837" y="1966261"/>
                    </a:lnTo>
                    <a:lnTo>
                      <a:pt x="1489829" y="2242404"/>
                    </a:lnTo>
                    <a:lnTo>
                      <a:pt x="1475037" y="2246208"/>
                    </a:lnTo>
                    <a:close/>
                    <a:moveTo>
                      <a:pt x="1890343" y="1591261"/>
                    </a:moveTo>
                    <a:lnTo>
                      <a:pt x="2140794" y="1735859"/>
                    </a:lnTo>
                    <a:lnTo>
                      <a:pt x="2132863" y="1748915"/>
                    </a:lnTo>
                    <a:lnTo>
                      <a:pt x="1883112" y="1604721"/>
                    </a:lnTo>
                    <a:close/>
                    <a:moveTo>
                      <a:pt x="1934589" y="1500527"/>
                    </a:moveTo>
                    <a:lnTo>
                      <a:pt x="2325413" y="1663714"/>
                    </a:lnTo>
                    <a:lnTo>
                      <a:pt x="2319529" y="1677807"/>
                    </a:lnTo>
                    <a:lnTo>
                      <a:pt x="1928334" y="1514465"/>
                    </a:lnTo>
                    <a:close/>
                    <a:moveTo>
                      <a:pt x="1296758" y="1987081"/>
                    </a:moveTo>
                    <a:lnTo>
                      <a:pt x="1311855" y="1984732"/>
                    </a:lnTo>
                    <a:lnTo>
                      <a:pt x="1365995" y="2405187"/>
                    </a:lnTo>
                    <a:lnTo>
                      <a:pt x="1350847" y="2407138"/>
                    </a:lnTo>
                    <a:close/>
                    <a:moveTo>
                      <a:pt x="1195932" y="1995746"/>
                    </a:moveTo>
                    <a:lnTo>
                      <a:pt x="1211204" y="1995179"/>
                    </a:lnTo>
                    <a:lnTo>
                      <a:pt x="1211204" y="2281649"/>
                    </a:lnTo>
                    <a:lnTo>
                      <a:pt x="1203568" y="2282034"/>
                    </a:lnTo>
                    <a:lnTo>
                      <a:pt x="1195932" y="2281649"/>
                    </a:lnTo>
                    <a:close/>
                    <a:moveTo>
                      <a:pt x="1968060" y="1400508"/>
                    </a:moveTo>
                    <a:lnTo>
                      <a:pt x="2246208" y="1475038"/>
                    </a:lnTo>
                    <a:lnTo>
                      <a:pt x="2242404" y="1489831"/>
                    </a:lnTo>
                    <a:lnTo>
                      <a:pt x="1963516" y="1415103"/>
                    </a:lnTo>
                    <a:close/>
                    <a:moveTo>
                      <a:pt x="1090481" y="1986840"/>
                    </a:moveTo>
                    <a:lnTo>
                      <a:pt x="1097951" y="1988584"/>
                    </a:lnTo>
                    <a:lnTo>
                      <a:pt x="1105617" y="1988876"/>
                    </a:lnTo>
                    <a:lnTo>
                      <a:pt x="1049458" y="2406281"/>
                    </a:lnTo>
                    <a:lnTo>
                      <a:pt x="1034322" y="2404245"/>
                    </a:lnTo>
                    <a:close/>
                    <a:moveTo>
                      <a:pt x="1988876" y="1301520"/>
                    </a:moveTo>
                    <a:lnTo>
                      <a:pt x="2406281" y="1357679"/>
                    </a:lnTo>
                    <a:lnTo>
                      <a:pt x="2404244" y="1372815"/>
                    </a:lnTo>
                    <a:lnTo>
                      <a:pt x="1986840" y="1316657"/>
                    </a:lnTo>
                    <a:lnTo>
                      <a:pt x="1988583" y="1309187"/>
                    </a:lnTo>
                    <a:close/>
                    <a:moveTo>
                      <a:pt x="992036" y="1963517"/>
                    </a:moveTo>
                    <a:lnTo>
                      <a:pt x="1006629" y="1968061"/>
                    </a:lnTo>
                    <a:lnTo>
                      <a:pt x="932100" y="2246208"/>
                    </a:lnTo>
                    <a:lnTo>
                      <a:pt x="917308" y="2242405"/>
                    </a:lnTo>
                    <a:close/>
                    <a:moveTo>
                      <a:pt x="1995178" y="1195933"/>
                    </a:moveTo>
                    <a:lnTo>
                      <a:pt x="2281649" y="1195933"/>
                    </a:lnTo>
                    <a:lnTo>
                      <a:pt x="2282034" y="1203569"/>
                    </a:lnTo>
                    <a:lnTo>
                      <a:pt x="2281649" y="1211206"/>
                    </a:lnTo>
                    <a:lnTo>
                      <a:pt x="1995745" y="1211206"/>
                    </a:lnTo>
                    <a:close/>
                    <a:moveTo>
                      <a:pt x="1984731" y="1095284"/>
                    </a:moveTo>
                    <a:lnTo>
                      <a:pt x="2405186" y="1041144"/>
                    </a:lnTo>
                    <a:lnTo>
                      <a:pt x="2407137" y="1056290"/>
                    </a:lnTo>
                    <a:lnTo>
                      <a:pt x="1987080" y="1110379"/>
                    </a:lnTo>
                    <a:close/>
                    <a:moveTo>
                      <a:pt x="892672" y="1928335"/>
                    </a:moveTo>
                    <a:lnTo>
                      <a:pt x="906611" y="1934590"/>
                    </a:lnTo>
                    <a:lnTo>
                      <a:pt x="743425" y="2325414"/>
                    </a:lnTo>
                    <a:lnTo>
                      <a:pt x="729331" y="2319529"/>
                    </a:lnTo>
                    <a:close/>
                    <a:moveTo>
                      <a:pt x="802416" y="1883113"/>
                    </a:moveTo>
                    <a:lnTo>
                      <a:pt x="815877" y="1890344"/>
                    </a:lnTo>
                    <a:lnTo>
                      <a:pt x="671279" y="2140796"/>
                    </a:lnTo>
                    <a:lnTo>
                      <a:pt x="658223" y="2132863"/>
                    </a:lnTo>
                    <a:close/>
                    <a:moveTo>
                      <a:pt x="1966260" y="991301"/>
                    </a:moveTo>
                    <a:lnTo>
                      <a:pt x="2242405" y="917309"/>
                    </a:lnTo>
                    <a:lnTo>
                      <a:pt x="2246208" y="932101"/>
                    </a:lnTo>
                    <a:lnTo>
                      <a:pt x="1969840" y="1006153"/>
                    </a:lnTo>
                    <a:close/>
                    <a:moveTo>
                      <a:pt x="1932557" y="895779"/>
                    </a:moveTo>
                    <a:lnTo>
                      <a:pt x="2322203" y="735676"/>
                    </a:lnTo>
                    <a:lnTo>
                      <a:pt x="2328008" y="749803"/>
                    </a:lnTo>
                    <a:lnTo>
                      <a:pt x="1938504" y="909846"/>
                    </a:lnTo>
                    <a:close/>
                    <a:moveTo>
                      <a:pt x="714051" y="1825286"/>
                    </a:moveTo>
                    <a:lnTo>
                      <a:pt x="726047" y="1834740"/>
                    </a:lnTo>
                    <a:lnTo>
                      <a:pt x="468748" y="2168094"/>
                    </a:lnTo>
                    <a:lnTo>
                      <a:pt x="456659" y="2158762"/>
                    </a:lnTo>
                    <a:close/>
                    <a:moveTo>
                      <a:pt x="638245" y="1758093"/>
                    </a:moveTo>
                    <a:lnTo>
                      <a:pt x="644611" y="1765080"/>
                    </a:lnTo>
                    <a:lnTo>
                      <a:pt x="649147" y="1768790"/>
                    </a:lnTo>
                    <a:lnTo>
                      <a:pt x="446636" y="1971302"/>
                    </a:lnTo>
                    <a:lnTo>
                      <a:pt x="440978" y="1966159"/>
                    </a:lnTo>
                    <a:lnTo>
                      <a:pt x="435836" y="1960502"/>
                    </a:lnTo>
                    <a:close/>
                    <a:moveTo>
                      <a:pt x="1884928" y="801368"/>
                    </a:moveTo>
                    <a:lnTo>
                      <a:pt x="2132863" y="658223"/>
                    </a:lnTo>
                    <a:lnTo>
                      <a:pt x="2140794" y="671279"/>
                    </a:lnTo>
                    <a:lnTo>
                      <a:pt x="1892773" y="814474"/>
                    </a:lnTo>
                    <a:close/>
                    <a:moveTo>
                      <a:pt x="1828403" y="717325"/>
                    </a:moveTo>
                    <a:lnTo>
                      <a:pt x="2162987" y="462095"/>
                    </a:lnTo>
                    <a:lnTo>
                      <a:pt x="2172250" y="474239"/>
                    </a:lnTo>
                    <a:lnTo>
                      <a:pt x="1837666" y="729468"/>
                    </a:lnTo>
                    <a:lnTo>
                      <a:pt x="1833340" y="723163"/>
                    </a:lnTo>
                    <a:close/>
                    <a:moveTo>
                      <a:pt x="234886" y="1932900"/>
                    </a:moveTo>
                    <a:lnTo>
                      <a:pt x="569471" y="1677670"/>
                    </a:lnTo>
                    <a:lnTo>
                      <a:pt x="573796" y="1683975"/>
                    </a:lnTo>
                    <a:lnTo>
                      <a:pt x="578735" y="1689813"/>
                    </a:lnTo>
                    <a:lnTo>
                      <a:pt x="244150" y="1945043"/>
                    </a:lnTo>
                    <a:close/>
                    <a:moveTo>
                      <a:pt x="266342" y="1735860"/>
                    </a:moveTo>
                    <a:lnTo>
                      <a:pt x="514363" y="1592665"/>
                    </a:lnTo>
                    <a:lnTo>
                      <a:pt x="522208" y="1605770"/>
                    </a:lnTo>
                    <a:lnTo>
                      <a:pt x="274274" y="1748916"/>
                    </a:lnTo>
                    <a:close/>
                    <a:moveTo>
                      <a:pt x="1960501" y="435837"/>
                    </a:moveTo>
                    <a:lnTo>
                      <a:pt x="1966159" y="440979"/>
                    </a:lnTo>
                    <a:lnTo>
                      <a:pt x="1971301" y="446637"/>
                    </a:lnTo>
                    <a:lnTo>
                      <a:pt x="1768891" y="649046"/>
                    </a:lnTo>
                    <a:lnTo>
                      <a:pt x="1762525" y="642058"/>
                    </a:lnTo>
                    <a:lnTo>
                      <a:pt x="1757990" y="638348"/>
                    </a:lnTo>
                    <a:close/>
                    <a:moveTo>
                      <a:pt x="1938389" y="239045"/>
                    </a:moveTo>
                    <a:lnTo>
                      <a:pt x="1950479" y="248377"/>
                    </a:lnTo>
                    <a:lnTo>
                      <a:pt x="1693086" y="581852"/>
                    </a:lnTo>
                    <a:lnTo>
                      <a:pt x="1681090" y="572398"/>
                    </a:lnTo>
                    <a:close/>
                    <a:moveTo>
                      <a:pt x="79129" y="1657336"/>
                    </a:moveTo>
                    <a:lnTo>
                      <a:pt x="468633" y="1497292"/>
                    </a:lnTo>
                    <a:lnTo>
                      <a:pt x="474580" y="1511360"/>
                    </a:lnTo>
                    <a:lnTo>
                      <a:pt x="84934" y="1671462"/>
                    </a:lnTo>
                    <a:close/>
                    <a:moveTo>
                      <a:pt x="160929" y="1475039"/>
                    </a:moveTo>
                    <a:lnTo>
                      <a:pt x="437296" y="1400986"/>
                    </a:lnTo>
                    <a:lnTo>
                      <a:pt x="440876" y="1415837"/>
                    </a:lnTo>
                    <a:lnTo>
                      <a:pt x="164732" y="1489830"/>
                    </a:lnTo>
                    <a:close/>
                    <a:moveTo>
                      <a:pt x="1735859" y="266344"/>
                    </a:moveTo>
                    <a:lnTo>
                      <a:pt x="1748915" y="274276"/>
                    </a:lnTo>
                    <a:lnTo>
                      <a:pt x="1604721" y="524026"/>
                    </a:lnTo>
                    <a:lnTo>
                      <a:pt x="1591261" y="516794"/>
                    </a:lnTo>
                    <a:close/>
                    <a:moveTo>
                      <a:pt x="1663713" y="81725"/>
                    </a:moveTo>
                    <a:lnTo>
                      <a:pt x="1677806" y="87609"/>
                    </a:lnTo>
                    <a:lnTo>
                      <a:pt x="1514465" y="478804"/>
                    </a:lnTo>
                    <a:lnTo>
                      <a:pt x="1500526" y="472548"/>
                    </a:lnTo>
                    <a:close/>
                    <a:moveTo>
                      <a:pt x="0" y="1350847"/>
                    </a:moveTo>
                    <a:lnTo>
                      <a:pt x="420056" y="1296759"/>
                    </a:lnTo>
                    <a:lnTo>
                      <a:pt x="422405" y="1311854"/>
                    </a:lnTo>
                    <a:lnTo>
                      <a:pt x="1951" y="1365994"/>
                    </a:lnTo>
                    <a:close/>
                    <a:moveTo>
                      <a:pt x="125488" y="1195933"/>
                    </a:moveTo>
                    <a:lnTo>
                      <a:pt x="411391" y="1195933"/>
                    </a:lnTo>
                    <a:lnTo>
                      <a:pt x="411958" y="1211206"/>
                    </a:lnTo>
                    <a:lnTo>
                      <a:pt x="125488" y="1211206"/>
                    </a:lnTo>
                    <a:lnTo>
                      <a:pt x="125102" y="1203569"/>
                    </a:lnTo>
                    <a:close/>
                    <a:moveTo>
                      <a:pt x="1475037" y="160931"/>
                    </a:moveTo>
                    <a:lnTo>
                      <a:pt x="1489829" y="164734"/>
                    </a:lnTo>
                    <a:lnTo>
                      <a:pt x="1415102" y="443621"/>
                    </a:lnTo>
                    <a:lnTo>
                      <a:pt x="1400508" y="439077"/>
                    </a:lnTo>
                    <a:close/>
                    <a:moveTo>
                      <a:pt x="164732" y="917309"/>
                    </a:moveTo>
                    <a:lnTo>
                      <a:pt x="443620" y="992037"/>
                    </a:lnTo>
                    <a:lnTo>
                      <a:pt x="439076" y="1006630"/>
                    </a:lnTo>
                    <a:lnTo>
                      <a:pt x="160929" y="932101"/>
                    </a:lnTo>
                    <a:close/>
                    <a:moveTo>
                      <a:pt x="1195932" y="125490"/>
                    </a:moveTo>
                    <a:lnTo>
                      <a:pt x="1203568" y="125104"/>
                    </a:lnTo>
                    <a:lnTo>
                      <a:pt x="1211205" y="125490"/>
                    </a:lnTo>
                    <a:lnTo>
                      <a:pt x="1211205" y="411392"/>
                    </a:lnTo>
                    <a:lnTo>
                      <a:pt x="1195932" y="411959"/>
                    </a:lnTo>
                    <a:close/>
                    <a:moveTo>
                      <a:pt x="1357679" y="856"/>
                    </a:moveTo>
                    <a:lnTo>
                      <a:pt x="1372816" y="2893"/>
                    </a:lnTo>
                    <a:lnTo>
                      <a:pt x="1316657" y="420298"/>
                    </a:lnTo>
                    <a:lnTo>
                      <a:pt x="1309186" y="418554"/>
                    </a:lnTo>
                    <a:lnTo>
                      <a:pt x="1301520" y="418261"/>
                    </a:lnTo>
                    <a:close/>
                    <a:moveTo>
                      <a:pt x="2893" y="1034322"/>
                    </a:moveTo>
                    <a:lnTo>
                      <a:pt x="420297" y="1090480"/>
                    </a:lnTo>
                    <a:lnTo>
                      <a:pt x="418554" y="1097951"/>
                    </a:lnTo>
                    <a:lnTo>
                      <a:pt x="418261" y="1105616"/>
                    </a:lnTo>
                    <a:lnTo>
                      <a:pt x="855" y="1049458"/>
                    </a:lnTo>
                    <a:close/>
                    <a:moveTo>
                      <a:pt x="274274" y="658223"/>
                    </a:moveTo>
                    <a:lnTo>
                      <a:pt x="524025" y="802416"/>
                    </a:lnTo>
                    <a:lnTo>
                      <a:pt x="516793" y="815877"/>
                    </a:lnTo>
                    <a:lnTo>
                      <a:pt x="266342" y="671279"/>
                    </a:lnTo>
                    <a:close/>
                    <a:moveTo>
                      <a:pt x="917308" y="164734"/>
                    </a:moveTo>
                    <a:lnTo>
                      <a:pt x="932100" y="160930"/>
                    </a:lnTo>
                    <a:lnTo>
                      <a:pt x="1006152" y="437297"/>
                    </a:lnTo>
                    <a:lnTo>
                      <a:pt x="991300" y="440877"/>
                    </a:lnTo>
                    <a:close/>
                    <a:moveTo>
                      <a:pt x="1041143" y="1951"/>
                    </a:moveTo>
                    <a:lnTo>
                      <a:pt x="1056290" y="0"/>
                    </a:lnTo>
                    <a:lnTo>
                      <a:pt x="1110379" y="420056"/>
                    </a:lnTo>
                    <a:lnTo>
                      <a:pt x="1095283" y="422406"/>
                    </a:lnTo>
                    <a:close/>
                    <a:moveTo>
                      <a:pt x="87609" y="729331"/>
                    </a:moveTo>
                    <a:lnTo>
                      <a:pt x="478803" y="892672"/>
                    </a:lnTo>
                    <a:lnTo>
                      <a:pt x="472547" y="906611"/>
                    </a:lnTo>
                    <a:lnTo>
                      <a:pt x="81723" y="743424"/>
                    </a:lnTo>
                    <a:lnTo>
                      <a:pt x="84666" y="736377"/>
                    </a:lnTo>
                    <a:close/>
                    <a:moveTo>
                      <a:pt x="446636" y="435837"/>
                    </a:moveTo>
                    <a:lnTo>
                      <a:pt x="649045" y="638246"/>
                    </a:lnTo>
                    <a:lnTo>
                      <a:pt x="642057" y="644612"/>
                    </a:lnTo>
                    <a:lnTo>
                      <a:pt x="638347" y="649147"/>
                    </a:lnTo>
                    <a:lnTo>
                      <a:pt x="435836" y="446636"/>
                    </a:lnTo>
                    <a:lnTo>
                      <a:pt x="440978" y="440979"/>
                    </a:lnTo>
                    <a:close/>
                    <a:moveTo>
                      <a:pt x="658223" y="274275"/>
                    </a:moveTo>
                    <a:lnTo>
                      <a:pt x="671279" y="266343"/>
                    </a:lnTo>
                    <a:lnTo>
                      <a:pt x="814473" y="514363"/>
                    </a:lnTo>
                    <a:lnTo>
                      <a:pt x="801367" y="522209"/>
                    </a:lnTo>
                    <a:close/>
                    <a:moveTo>
                      <a:pt x="735676" y="84934"/>
                    </a:moveTo>
                    <a:lnTo>
                      <a:pt x="749802" y="79129"/>
                    </a:lnTo>
                    <a:lnTo>
                      <a:pt x="909846" y="468633"/>
                    </a:lnTo>
                    <a:lnTo>
                      <a:pt x="895778" y="474580"/>
                    </a:lnTo>
                    <a:close/>
                    <a:moveTo>
                      <a:pt x="248376" y="456659"/>
                    </a:moveTo>
                    <a:lnTo>
                      <a:pt x="581852" y="714051"/>
                    </a:lnTo>
                    <a:lnTo>
                      <a:pt x="572397" y="726047"/>
                    </a:lnTo>
                    <a:lnTo>
                      <a:pt x="239044" y="468748"/>
                    </a:lnTo>
                    <a:lnTo>
                      <a:pt x="243710" y="462704"/>
                    </a:lnTo>
                    <a:close/>
                    <a:moveTo>
                      <a:pt x="462094" y="244150"/>
                    </a:moveTo>
                    <a:lnTo>
                      <a:pt x="474238" y="234887"/>
                    </a:lnTo>
                    <a:lnTo>
                      <a:pt x="729468" y="569472"/>
                    </a:lnTo>
                    <a:lnTo>
                      <a:pt x="723162" y="573797"/>
                    </a:lnTo>
                    <a:lnTo>
                      <a:pt x="717325" y="578735"/>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a:cs typeface="+mn-ea"/>
                  <a:sym typeface="+mn-lt"/>
                </a:endParaRPr>
              </a:p>
            </p:txBody>
          </p:sp>
        </p:grpSp>
        <p:grpSp>
          <p:nvGrpSpPr>
            <p:cNvPr id="7" name="组合 6">
              <a:extLst>
                <a:ext uri="{FF2B5EF4-FFF2-40B4-BE49-F238E27FC236}">
                  <a16:creationId xmlns:a16="http://schemas.microsoft.com/office/drawing/2014/main" xmlns="" id="{9BEE2E4A-F475-49BD-9B6A-4217618A4551}"/>
                </a:ext>
              </a:extLst>
            </p:cNvPr>
            <p:cNvGrpSpPr/>
            <p:nvPr/>
          </p:nvGrpSpPr>
          <p:grpSpPr bwMode="auto">
            <a:xfrm>
              <a:off x="993706" y="242536"/>
              <a:ext cx="3403198" cy="428103"/>
              <a:chOff x="6959303" y="1819501"/>
              <a:chExt cx="2714599" cy="337063"/>
            </a:xfrm>
          </p:grpSpPr>
          <p:sp>
            <p:nvSpPr>
              <p:cNvPr id="9" name="单圆角矩形 14">
                <a:extLst>
                  <a:ext uri="{FF2B5EF4-FFF2-40B4-BE49-F238E27FC236}">
                    <a16:creationId xmlns:a16="http://schemas.microsoft.com/office/drawing/2014/main" xmlns="" id="{EF143FAB-608D-4B1A-B8D8-8C18BDA90BEE}"/>
                  </a:ext>
                </a:extLst>
              </p:cNvPr>
              <p:cNvSpPr/>
              <p:nvPr/>
            </p:nvSpPr>
            <p:spPr>
              <a:xfrm>
                <a:off x="6959303" y="1819501"/>
                <a:ext cx="2714599" cy="337063"/>
              </a:xfrm>
              <a:prstGeom prst="round1Rect">
                <a:avLst/>
              </a:prstGeom>
              <a:noFill/>
              <a:ln w="19050" cap="flat" cmpd="sng" algn="ctr">
                <a:solidFill>
                  <a:schemeClr val="tx1">
                    <a:lumMod val="95000"/>
                    <a:lumOff val="5000"/>
                  </a:schemeClr>
                </a:solidFill>
                <a:prstDash val="solid"/>
              </a:ln>
              <a:effectLst/>
              <a:extLst>
                <a:ext uri="{909E8E84-426E-40DD-AFC4-6F175D3DCCD1}">
                  <a14:hiddenFill xmlns:a14="http://schemas.microsoft.com/office/drawing/2010/main">
                    <a:solidFill>
                      <a:schemeClr val="bg1"/>
                    </a:solidFill>
                  </a14:hiddenFill>
                </a:ext>
              </a:extLst>
            </p:spPr>
            <p:txBody>
              <a:bodyPr anchor="ctr"/>
              <a:lstStyle/>
              <a:p>
                <a:pPr algn="ctr" defTabSz="913765">
                  <a:defRPr/>
                </a:pPr>
                <a:endParaRPr lang="zh-CN" altLang="en-US" sz="4000" b="1" kern="0" dirty="0">
                  <a:solidFill>
                    <a:srgbClr val="C00000"/>
                  </a:solidFill>
                  <a:cs typeface="+mn-ea"/>
                  <a:sym typeface="+mn-lt"/>
                </a:endParaRPr>
              </a:p>
            </p:txBody>
          </p:sp>
          <p:sp>
            <p:nvSpPr>
              <p:cNvPr id="10" name="TextBox 49">
                <a:extLst>
                  <a:ext uri="{FF2B5EF4-FFF2-40B4-BE49-F238E27FC236}">
                    <a16:creationId xmlns:a16="http://schemas.microsoft.com/office/drawing/2014/main" xmlns="" id="{FE10478A-7130-4575-90DC-847AA935EDA3}"/>
                  </a:ext>
                </a:extLst>
              </p:cNvPr>
              <p:cNvSpPr txBox="1">
                <a:spLocks noChangeArrowheads="1"/>
              </p:cNvSpPr>
              <p:nvPr/>
            </p:nvSpPr>
            <p:spPr bwMode="auto">
              <a:xfrm>
                <a:off x="7245476" y="1854172"/>
                <a:ext cx="2125808" cy="290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defTabSz="1218565" fontAlgn="base">
                  <a:spcAft>
                    <a:spcPct val="0"/>
                  </a:spcAft>
                  <a:defRPr/>
                </a:pPr>
                <a:r>
                  <a:rPr lang="zh-CN" altLang="en-US" b="1" kern="300" dirty="0">
                    <a:solidFill>
                      <a:srgbClr val="C00000"/>
                    </a:solidFill>
                    <a:latin typeface="+mn-lt"/>
                    <a:ea typeface="+mn-ea"/>
                    <a:cs typeface="+mn-ea"/>
                    <a:sym typeface="+mn-lt"/>
                  </a:rPr>
                  <a:t>雷锋精神的时代内涵</a:t>
                </a:r>
              </a:p>
            </p:txBody>
          </p:sp>
        </p:grpSp>
      </p:grpSp>
      <p:pic>
        <p:nvPicPr>
          <p:cNvPr id="3" name="图片 2">
            <a:extLst>
              <a:ext uri="{FF2B5EF4-FFF2-40B4-BE49-F238E27FC236}">
                <a16:creationId xmlns:a16="http://schemas.microsoft.com/office/drawing/2014/main" xmlns="" id="{BDE3DB9E-2E04-4AD7-A13B-205EDE6E5C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4741" y="2296509"/>
            <a:ext cx="4762500" cy="3552825"/>
          </a:xfrm>
          <a:prstGeom prst="rect">
            <a:avLst/>
          </a:prstGeom>
        </p:spPr>
      </p:pic>
    </p:spTree>
    <p:extLst>
      <p:ext uri="{BB962C8B-B14F-4D97-AF65-F5344CB8AC3E}">
        <p14:creationId xmlns:p14="http://schemas.microsoft.com/office/powerpoint/2010/main" val="272911685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barn(inVertical)">
                                      <p:cBhvr>
                                        <p:cTn id="11" dur="500"/>
                                        <p:tgtEl>
                                          <p:spTgt spid="15"/>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randombar(horizontal)">
                                      <p:cBhvr>
                                        <p:cTn id="15" dur="500"/>
                                        <p:tgtEl>
                                          <p:spTgt spid="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bldLvl="0" animBg="1"/>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Title 13"/>
          <p:cNvSpPr txBox="1"/>
          <p:nvPr/>
        </p:nvSpPr>
        <p:spPr>
          <a:xfrm>
            <a:off x="1573832" y="2703992"/>
            <a:ext cx="1701235" cy="1210310"/>
          </a:xfrm>
          <a:prstGeom prst="rect">
            <a:avLst/>
          </a:prstGeom>
          <a:noFill/>
          <a:ln w="57150">
            <a:noFill/>
          </a:ln>
        </p:spPr>
        <p:txBody>
          <a:bodyPr vert="eaVert" wrap="square" rtlCol="0">
            <a:spAutoFit/>
          </a:bodyPr>
          <a:lstStyle>
            <a:defPPr>
              <a:defRPr lang="en-US"/>
            </a:defPPr>
            <a:lvl1pPr>
              <a:lnSpc>
                <a:spcPct val="90000"/>
              </a:lnSpc>
              <a:defRPr sz="6600">
                <a:latin typeface="方正清刻本悦宋简体" panose="02000000000000000000" pitchFamily="2" charset="-122"/>
                <a:ea typeface="方正清刻本悦宋简体" panose="02000000000000000000" pitchFamily="2" charset="-122"/>
              </a:defRPr>
            </a:lvl1pPr>
          </a:lstStyle>
          <a:p>
            <a:r>
              <a:rPr lang="zh-CN" altLang="en-US" sz="5400" b="1" dirty="0">
                <a:solidFill>
                  <a:srgbClr val="C00000"/>
                </a:solidFill>
                <a:latin typeface="+mn-lt"/>
                <a:ea typeface="+mn-ea"/>
                <a:cs typeface="+mn-ea"/>
                <a:sym typeface="+mn-lt"/>
              </a:rPr>
              <a:t>目录</a:t>
            </a:r>
          </a:p>
        </p:txBody>
      </p:sp>
      <p:sp>
        <p:nvSpPr>
          <p:cNvPr id="10" name="Title 13"/>
          <p:cNvSpPr txBox="1"/>
          <p:nvPr/>
        </p:nvSpPr>
        <p:spPr>
          <a:xfrm>
            <a:off x="1119675" y="3460026"/>
            <a:ext cx="2681543" cy="646331"/>
          </a:xfrm>
          <a:prstGeom prst="rect">
            <a:avLst/>
          </a:prstGeom>
          <a:noFill/>
          <a:ln w="57150">
            <a:noFill/>
          </a:ln>
        </p:spPr>
        <p:txBody>
          <a:bodyPr vert="horz" wrap="square" rtlCol="0">
            <a:spAutoFit/>
          </a:bodyPr>
          <a:lstStyle>
            <a:defPPr>
              <a:defRPr lang="en-US"/>
            </a:defPPr>
            <a:lvl1pPr>
              <a:lnSpc>
                <a:spcPct val="90000"/>
              </a:lnSpc>
              <a:defRPr sz="6600">
                <a:latin typeface="方正清刻本悦宋简体" panose="02000000000000000000" pitchFamily="2" charset="-122"/>
                <a:ea typeface="方正清刻本悦宋简体" panose="02000000000000000000" pitchFamily="2" charset="-122"/>
              </a:defRPr>
            </a:lvl1pPr>
          </a:lstStyle>
          <a:p>
            <a:r>
              <a:rPr lang="zh-CN" altLang="en-US" sz="4000" b="1" dirty="0">
                <a:solidFill>
                  <a:srgbClr val="C00000"/>
                </a:solidFill>
                <a:latin typeface="+mn-lt"/>
                <a:ea typeface="+mn-ea"/>
                <a:cs typeface="+mn-ea"/>
                <a:sym typeface="+mn-lt"/>
              </a:rPr>
              <a:t>contents</a:t>
            </a:r>
          </a:p>
        </p:txBody>
      </p:sp>
      <p:sp>
        <p:nvSpPr>
          <p:cNvPr id="11" name="矩形 10"/>
          <p:cNvSpPr/>
          <p:nvPr/>
        </p:nvSpPr>
        <p:spPr>
          <a:xfrm>
            <a:off x="4601183" y="902158"/>
            <a:ext cx="831174" cy="427037"/>
          </a:xfrm>
          <a:prstGeom prst="rect">
            <a:avLst/>
          </a:prstGeom>
          <a:solidFill>
            <a:srgbClr val="C00000"/>
          </a:solidFill>
          <a:ln w="19050" cap="flat" cmpd="sng" algn="ctr">
            <a:solidFill>
              <a:schemeClr val="tx1"/>
            </a:solidFill>
            <a:prstDash val="solid"/>
          </a:ln>
          <a:effectLst/>
          <a:extLst/>
        </p:spPr>
        <p:txBody>
          <a:bodyPr lIns="91421" tIns="45710" rIns="91421" bIns="45710" anchor="ctr"/>
          <a:lstStyle/>
          <a:p>
            <a:pPr algn="ctr" defTabSz="913765">
              <a:defRPr/>
            </a:pPr>
            <a:r>
              <a:rPr lang="en-US" altLang="zh-CN" sz="2000" b="1" kern="0" dirty="0">
                <a:solidFill>
                  <a:schemeClr val="bg1"/>
                </a:solidFill>
                <a:effectLst>
                  <a:outerShdw blurRad="38100" dist="38100" dir="2700000" algn="tl">
                    <a:srgbClr val="000000">
                      <a:alpha val="43137"/>
                    </a:srgbClr>
                  </a:outerShdw>
                </a:effectLst>
                <a:cs typeface="+mn-ea"/>
                <a:sym typeface="+mn-lt"/>
              </a:rPr>
              <a:t>0 1</a:t>
            </a:r>
          </a:p>
        </p:txBody>
      </p:sp>
      <p:grpSp>
        <p:nvGrpSpPr>
          <p:cNvPr id="14" name="组合 13"/>
          <p:cNvGrpSpPr/>
          <p:nvPr/>
        </p:nvGrpSpPr>
        <p:grpSpPr bwMode="auto">
          <a:xfrm>
            <a:off x="5463175" y="898552"/>
            <a:ext cx="4965065" cy="428103"/>
            <a:chOff x="6959302" y="1819501"/>
            <a:chExt cx="3960440" cy="337063"/>
          </a:xfrm>
        </p:grpSpPr>
        <p:sp>
          <p:nvSpPr>
            <p:cNvPr id="15" name="单圆角矩形 14"/>
            <p:cNvSpPr/>
            <p:nvPr/>
          </p:nvSpPr>
          <p:spPr>
            <a:xfrm>
              <a:off x="6959302" y="1819501"/>
              <a:ext cx="3960440" cy="337063"/>
            </a:xfrm>
            <a:prstGeom prst="round1Rect">
              <a:avLst/>
            </a:prstGeom>
            <a:noFill/>
            <a:ln w="25400" cap="flat" cmpd="sng" algn="ctr">
              <a:solidFill>
                <a:schemeClr val="tx1"/>
              </a:solidFill>
              <a:prstDash val="solid"/>
            </a:ln>
            <a:effectLst/>
            <a:extLst>
              <a:ext uri="{909E8E84-426E-40DD-AFC4-6F175D3DCCD1}">
                <a14:hiddenFill xmlns:a14="http://schemas.microsoft.com/office/drawing/2010/main">
                  <a:solidFill>
                    <a:schemeClr val="bg1"/>
                  </a:solidFill>
                </a14:hiddenFill>
              </a:ext>
            </a:extLst>
          </p:spPr>
          <p:txBody>
            <a:bodyPr anchor="ctr"/>
            <a:lstStyle/>
            <a:p>
              <a:pPr algn="ctr" defTabSz="913765">
                <a:defRPr/>
              </a:pPr>
              <a:endParaRPr lang="zh-CN" altLang="en-US" sz="4000" b="1" kern="0" dirty="0">
                <a:solidFill>
                  <a:srgbClr val="C00000"/>
                </a:solidFill>
                <a:cs typeface="+mn-ea"/>
                <a:sym typeface="+mn-lt"/>
              </a:endParaRPr>
            </a:p>
          </p:txBody>
        </p:sp>
        <p:sp>
          <p:nvSpPr>
            <p:cNvPr id="16" name="TextBox 49"/>
            <p:cNvSpPr txBox="1">
              <a:spLocks noChangeArrowheads="1"/>
            </p:cNvSpPr>
            <p:nvPr/>
          </p:nvSpPr>
          <p:spPr bwMode="auto">
            <a:xfrm>
              <a:off x="7245477" y="1854172"/>
              <a:ext cx="2012297" cy="290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defTabSz="913765" eaLnBrk="1" hangingPunct="1"/>
              <a:r>
                <a:rPr lang="zh-CN" altLang="en-US" sz="1800" b="1" kern="0" dirty="0">
                  <a:ln/>
                  <a:solidFill>
                    <a:srgbClr val="C00000"/>
                  </a:solidFill>
                  <a:latin typeface="+mn-lt"/>
                  <a:ea typeface="+mn-ea"/>
                  <a:cs typeface="+mn-ea"/>
                  <a:sym typeface="+mn-lt"/>
                </a:rPr>
                <a:t>雷锋同志简介</a:t>
              </a:r>
            </a:p>
          </p:txBody>
        </p:sp>
      </p:grpSp>
      <p:sp>
        <p:nvSpPr>
          <p:cNvPr id="17" name="矩形 16"/>
          <p:cNvSpPr/>
          <p:nvPr/>
        </p:nvSpPr>
        <p:spPr>
          <a:xfrm>
            <a:off x="4601183" y="1719341"/>
            <a:ext cx="831174" cy="427038"/>
          </a:xfrm>
          <a:prstGeom prst="rect">
            <a:avLst/>
          </a:prstGeom>
          <a:solidFill>
            <a:srgbClr val="C00000"/>
          </a:solidFill>
          <a:ln w="19050" cap="flat" cmpd="sng" algn="ctr">
            <a:solidFill>
              <a:schemeClr val="tx1"/>
            </a:solidFill>
            <a:prstDash val="solid"/>
          </a:ln>
          <a:effectLst/>
          <a:extLst/>
        </p:spPr>
        <p:txBody>
          <a:bodyPr lIns="91421" tIns="45710" rIns="91421" bIns="45710" anchor="ctr"/>
          <a:lstStyle/>
          <a:p>
            <a:pPr algn="ctr" defTabSz="913765">
              <a:defRPr/>
            </a:pPr>
            <a:r>
              <a:rPr lang="en-US" altLang="zh-CN" sz="2000" b="1" kern="0" dirty="0">
                <a:solidFill>
                  <a:schemeClr val="bg1"/>
                </a:solidFill>
                <a:effectLst>
                  <a:outerShdw blurRad="38100" dist="38100" dir="2700000" algn="tl">
                    <a:srgbClr val="000000">
                      <a:alpha val="43137"/>
                    </a:srgbClr>
                  </a:outerShdw>
                </a:effectLst>
                <a:cs typeface="+mn-ea"/>
                <a:sym typeface="+mn-lt"/>
              </a:rPr>
              <a:t>0 2</a:t>
            </a:r>
          </a:p>
        </p:txBody>
      </p:sp>
      <p:grpSp>
        <p:nvGrpSpPr>
          <p:cNvPr id="18" name="组合 17"/>
          <p:cNvGrpSpPr/>
          <p:nvPr/>
        </p:nvGrpSpPr>
        <p:grpSpPr bwMode="auto">
          <a:xfrm>
            <a:off x="5463175" y="1710327"/>
            <a:ext cx="4965065" cy="428625"/>
            <a:chOff x="6959302" y="2495180"/>
            <a:chExt cx="3960440" cy="337063"/>
          </a:xfrm>
        </p:grpSpPr>
        <p:sp>
          <p:nvSpPr>
            <p:cNvPr id="19" name="单圆角矩形 18"/>
            <p:cNvSpPr/>
            <p:nvPr/>
          </p:nvSpPr>
          <p:spPr>
            <a:xfrm>
              <a:off x="6959302" y="2495180"/>
              <a:ext cx="3960440" cy="337063"/>
            </a:xfrm>
            <a:prstGeom prst="round1Rect">
              <a:avLst/>
            </a:prstGeom>
            <a:noFill/>
            <a:ln w="25400" cap="flat" cmpd="sng" algn="ctr">
              <a:solidFill>
                <a:schemeClr val="tx1"/>
              </a:solidFill>
              <a:prstDash val="solid"/>
            </a:ln>
            <a:effectLst/>
            <a:extLst>
              <a:ext uri="{909E8E84-426E-40DD-AFC4-6F175D3DCCD1}">
                <a14:hiddenFill xmlns:a14="http://schemas.microsoft.com/office/drawing/2010/main">
                  <a:gradFill>
                    <a:gsLst>
                      <a:gs pos="89000">
                        <a:srgbClr val="C00000"/>
                      </a:gs>
                      <a:gs pos="35000">
                        <a:srgbClr val="FF3300"/>
                      </a:gs>
                    </a:gsLst>
                    <a:lin ang="5400000" scaled="1"/>
                  </a:gradFill>
                </a14:hiddenFill>
              </a:ext>
            </a:extLst>
          </p:spPr>
          <p:txBody>
            <a:bodyPr anchor="ctr"/>
            <a:lstStyle/>
            <a:p>
              <a:pPr algn="ctr" defTabSz="913765">
                <a:defRPr/>
              </a:pPr>
              <a:endParaRPr lang="zh-CN" altLang="en-US" sz="4000" b="1" kern="0" dirty="0">
                <a:solidFill>
                  <a:srgbClr val="C00000"/>
                </a:solidFill>
                <a:cs typeface="+mn-ea"/>
                <a:sym typeface="+mn-lt"/>
              </a:endParaRPr>
            </a:p>
          </p:txBody>
        </p:sp>
        <p:sp>
          <p:nvSpPr>
            <p:cNvPr id="20" name="TextBox 54"/>
            <p:cNvSpPr txBox="1">
              <a:spLocks noChangeArrowheads="1"/>
            </p:cNvSpPr>
            <p:nvPr/>
          </p:nvSpPr>
          <p:spPr bwMode="auto">
            <a:xfrm>
              <a:off x="7250856" y="2529635"/>
              <a:ext cx="3503735" cy="290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913765" eaLnBrk="1" hangingPunct="1"/>
              <a:r>
                <a:rPr lang="zh-CN" altLang="en-US" b="1" kern="0" dirty="0">
                  <a:ln/>
                  <a:solidFill>
                    <a:srgbClr val="C00000"/>
                  </a:solidFill>
                  <a:latin typeface="+mn-lt"/>
                  <a:ea typeface="+mn-ea"/>
                  <a:cs typeface="+mn-ea"/>
                  <a:sym typeface="+mn-lt"/>
                </a:rPr>
                <a:t>雷锋一生</a:t>
              </a:r>
              <a:endParaRPr lang="zh-CN" altLang="en-US" sz="1800" b="1" kern="0" dirty="0">
                <a:ln/>
                <a:solidFill>
                  <a:srgbClr val="C00000"/>
                </a:solidFill>
                <a:latin typeface="+mn-lt"/>
                <a:ea typeface="+mn-ea"/>
                <a:cs typeface="+mn-ea"/>
                <a:sym typeface="+mn-lt"/>
              </a:endParaRPr>
            </a:p>
          </p:txBody>
        </p:sp>
      </p:grpSp>
      <p:sp>
        <p:nvSpPr>
          <p:cNvPr id="55" name="矩形 54"/>
          <p:cNvSpPr/>
          <p:nvPr/>
        </p:nvSpPr>
        <p:spPr>
          <a:xfrm>
            <a:off x="4601183" y="4017968"/>
            <a:ext cx="831174" cy="425450"/>
          </a:xfrm>
          <a:prstGeom prst="rect">
            <a:avLst/>
          </a:prstGeom>
          <a:solidFill>
            <a:srgbClr val="C00000"/>
          </a:solidFill>
          <a:ln w="19050" cap="flat" cmpd="sng" algn="ctr">
            <a:solidFill>
              <a:schemeClr val="tx1"/>
            </a:solidFill>
            <a:prstDash val="solid"/>
          </a:ln>
          <a:effectLst/>
          <a:extLst/>
        </p:spPr>
        <p:txBody>
          <a:bodyPr lIns="91421" tIns="45710" rIns="91421" bIns="45710" anchor="ctr"/>
          <a:lstStyle/>
          <a:p>
            <a:pPr algn="ctr" defTabSz="913765">
              <a:defRPr/>
            </a:pPr>
            <a:r>
              <a:rPr lang="en-US" altLang="zh-CN" sz="2000" b="1" kern="0" dirty="0">
                <a:solidFill>
                  <a:schemeClr val="bg1"/>
                </a:solidFill>
                <a:effectLst>
                  <a:outerShdw blurRad="38100" dist="38100" dir="2700000" algn="tl">
                    <a:srgbClr val="000000">
                      <a:alpha val="43137"/>
                    </a:srgbClr>
                  </a:outerShdw>
                </a:effectLst>
                <a:cs typeface="+mn-ea"/>
                <a:sym typeface="+mn-lt"/>
              </a:rPr>
              <a:t>0 5</a:t>
            </a:r>
          </a:p>
        </p:txBody>
      </p:sp>
      <p:grpSp>
        <p:nvGrpSpPr>
          <p:cNvPr id="56" name="组合 55"/>
          <p:cNvGrpSpPr/>
          <p:nvPr/>
        </p:nvGrpSpPr>
        <p:grpSpPr bwMode="auto">
          <a:xfrm>
            <a:off x="5463175" y="4004067"/>
            <a:ext cx="4965065" cy="428342"/>
            <a:chOff x="6959302" y="3791324"/>
            <a:chExt cx="3960440" cy="337063"/>
          </a:xfrm>
        </p:grpSpPr>
        <p:sp>
          <p:nvSpPr>
            <p:cNvPr id="57" name="单圆角矩形 56"/>
            <p:cNvSpPr/>
            <p:nvPr/>
          </p:nvSpPr>
          <p:spPr>
            <a:xfrm>
              <a:off x="6959302" y="3791324"/>
              <a:ext cx="3960440" cy="337063"/>
            </a:xfrm>
            <a:prstGeom prst="round1Rect">
              <a:avLst/>
            </a:prstGeom>
            <a:noFill/>
            <a:ln w="25400" cap="flat" cmpd="sng" algn="ctr">
              <a:solidFill>
                <a:schemeClr val="tx1"/>
              </a:solidFill>
              <a:prstDash val="solid"/>
            </a:ln>
            <a:effectLst/>
            <a:extLst>
              <a:ext uri="{909E8E84-426E-40DD-AFC4-6F175D3DCCD1}">
                <a14:hiddenFill xmlns:a14="http://schemas.microsoft.com/office/drawing/2010/main">
                  <a:gradFill>
                    <a:gsLst>
                      <a:gs pos="89000">
                        <a:srgbClr val="C00000"/>
                      </a:gs>
                      <a:gs pos="35000">
                        <a:srgbClr val="FF3300"/>
                      </a:gs>
                    </a:gsLst>
                    <a:lin ang="5400000" scaled="1"/>
                  </a:gradFill>
                </a14:hiddenFill>
              </a:ext>
            </a:extLst>
          </p:spPr>
          <p:txBody>
            <a:bodyPr anchor="ctr"/>
            <a:lstStyle/>
            <a:p>
              <a:pPr algn="ctr" defTabSz="913765">
                <a:defRPr/>
              </a:pPr>
              <a:endParaRPr lang="zh-CN" altLang="en-US" sz="4000" b="1" kern="0" dirty="0">
                <a:solidFill>
                  <a:srgbClr val="C00000"/>
                </a:solidFill>
                <a:cs typeface="+mn-ea"/>
                <a:sym typeface="+mn-lt"/>
              </a:endParaRPr>
            </a:p>
          </p:txBody>
        </p:sp>
        <p:sp>
          <p:nvSpPr>
            <p:cNvPr id="58" name="TextBox 63"/>
            <p:cNvSpPr txBox="1">
              <a:spLocks noChangeArrowheads="1"/>
            </p:cNvSpPr>
            <p:nvPr/>
          </p:nvSpPr>
          <p:spPr bwMode="auto">
            <a:xfrm>
              <a:off x="7296283" y="3827395"/>
              <a:ext cx="3612988" cy="290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defTabSz="913765" eaLnBrk="1" hangingPunct="1"/>
              <a:r>
                <a:rPr lang="zh-CN" altLang="en-US" sz="1800" b="1" kern="0" dirty="0">
                  <a:ln/>
                  <a:solidFill>
                    <a:srgbClr val="C00000"/>
                  </a:solidFill>
                  <a:latin typeface="+mn-lt"/>
                  <a:ea typeface="+mn-ea"/>
                  <a:cs typeface="+mn-ea"/>
                  <a:sym typeface="+mn-lt"/>
                </a:rPr>
                <a:t>雷锋精神具体内容</a:t>
              </a:r>
            </a:p>
          </p:txBody>
        </p:sp>
      </p:grpSp>
      <p:sp>
        <p:nvSpPr>
          <p:cNvPr id="25" name="矩形 24"/>
          <p:cNvSpPr/>
          <p:nvPr/>
        </p:nvSpPr>
        <p:spPr>
          <a:xfrm>
            <a:off x="4604358" y="4833564"/>
            <a:ext cx="831174" cy="425450"/>
          </a:xfrm>
          <a:prstGeom prst="rect">
            <a:avLst/>
          </a:prstGeom>
          <a:solidFill>
            <a:srgbClr val="C00000"/>
          </a:solidFill>
          <a:ln w="19050" cap="flat" cmpd="sng" algn="ctr">
            <a:solidFill>
              <a:schemeClr val="tx1"/>
            </a:solidFill>
            <a:prstDash val="solid"/>
          </a:ln>
          <a:effectLst/>
          <a:extLst/>
        </p:spPr>
        <p:txBody>
          <a:bodyPr lIns="91421" tIns="45710" rIns="91421" bIns="45710" anchor="ctr"/>
          <a:lstStyle/>
          <a:p>
            <a:pPr algn="ctr" defTabSz="913765">
              <a:defRPr/>
            </a:pPr>
            <a:r>
              <a:rPr lang="en-US" altLang="zh-CN" sz="2000" b="1" kern="0" dirty="0">
                <a:solidFill>
                  <a:schemeClr val="bg1"/>
                </a:solidFill>
                <a:effectLst>
                  <a:outerShdw blurRad="38100" dist="38100" dir="2700000" algn="tl">
                    <a:srgbClr val="000000">
                      <a:alpha val="43137"/>
                    </a:srgbClr>
                  </a:outerShdw>
                </a:effectLst>
                <a:cs typeface="+mn-ea"/>
                <a:sym typeface="+mn-lt"/>
              </a:rPr>
              <a:t>0 </a:t>
            </a:r>
            <a:r>
              <a:rPr lang="en-US" sz="2000" b="1" kern="0" dirty="0">
                <a:solidFill>
                  <a:schemeClr val="bg1"/>
                </a:solidFill>
                <a:effectLst>
                  <a:outerShdw blurRad="38100" dist="38100" dir="2700000" algn="tl">
                    <a:srgbClr val="000000">
                      <a:alpha val="43137"/>
                    </a:srgbClr>
                  </a:outerShdw>
                </a:effectLst>
                <a:cs typeface="+mn-ea"/>
                <a:sym typeface="+mn-lt"/>
              </a:rPr>
              <a:t>6</a:t>
            </a:r>
          </a:p>
        </p:txBody>
      </p:sp>
      <p:grpSp>
        <p:nvGrpSpPr>
          <p:cNvPr id="26" name="组合 25"/>
          <p:cNvGrpSpPr/>
          <p:nvPr/>
        </p:nvGrpSpPr>
        <p:grpSpPr bwMode="auto">
          <a:xfrm>
            <a:off x="5463175" y="4816081"/>
            <a:ext cx="4965065" cy="428342"/>
            <a:chOff x="6959302" y="3791324"/>
            <a:chExt cx="3960440" cy="337063"/>
          </a:xfrm>
        </p:grpSpPr>
        <p:sp>
          <p:nvSpPr>
            <p:cNvPr id="27" name="单圆角矩形 26"/>
            <p:cNvSpPr/>
            <p:nvPr/>
          </p:nvSpPr>
          <p:spPr>
            <a:xfrm>
              <a:off x="6959302" y="3791324"/>
              <a:ext cx="3960440" cy="337063"/>
            </a:xfrm>
            <a:prstGeom prst="round1Rect">
              <a:avLst/>
            </a:prstGeom>
            <a:noFill/>
            <a:ln w="25400" cap="flat" cmpd="sng" algn="ctr">
              <a:solidFill>
                <a:schemeClr val="tx1"/>
              </a:solidFill>
              <a:prstDash val="solid"/>
            </a:ln>
            <a:effectLst/>
            <a:extLst>
              <a:ext uri="{909E8E84-426E-40DD-AFC4-6F175D3DCCD1}">
                <a14:hiddenFill xmlns:a14="http://schemas.microsoft.com/office/drawing/2010/main">
                  <a:gradFill>
                    <a:gsLst>
                      <a:gs pos="89000">
                        <a:srgbClr val="C00000"/>
                      </a:gs>
                      <a:gs pos="35000">
                        <a:srgbClr val="FF3300"/>
                      </a:gs>
                    </a:gsLst>
                    <a:lin ang="5400000" scaled="1"/>
                  </a:gradFill>
                </a14:hiddenFill>
              </a:ext>
            </a:extLst>
          </p:spPr>
          <p:txBody>
            <a:bodyPr anchor="ctr"/>
            <a:lstStyle/>
            <a:p>
              <a:pPr algn="ctr" defTabSz="913765">
                <a:defRPr/>
              </a:pPr>
              <a:endParaRPr lang="zh-CN" altLang="en-US" sz="4000" b="1" kern="0" dirty="0">
                <a:solidFill>
                  <a:srgbClr val="C00000"/>
                </a:solidFill>
                <a:cs typeface="+mn-ea"/>
                <a:sym typeface="+mn-lt"/>
              </a:endParaRPr>
            </a:p>
          </p:txBody>
        </p:sp>
        <p:sp>
          <p:nvSpPr>
            <p:cNvPr id="28" name="TextBox 63"/>
            <p:cNvSpPr txBox="1">
              <a:spLocks noChangeArrowheads="1"/>
            </p:cNvSpPr>
            <p:nvPr/>
          </p:nvSpPr>
          <p:spPr bwMode="auto">
            <a:xfrm>
              <a:off x="7296283" y="3827395"/>
              <a:ext cx="1097617" cy="290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defTabSz="913765" eaLnBrk="1" hangingPunct="1"/>
              <a:r>
                <a:rPr lang="zh-CN" altLang="en-US" sz="1800" b="1" kern="0" dirty="0">
                  <a:ln/>
                  <a:solidFill>
                    <a:srgbClr val="C00000"/>
                  </a:solidFill>
                  <a:latin typeface="+mn-lt"/>
                  <a:ea typeface="+mn-ea"/>
                  <a:cs typeface="+mn-ea"/>
                  <a:sym typeface="+mn-lt"/>
                </a:rPr>
                <a:t>纪念雷锋</a:t>
              </a:r>
            </a:p>
          </p:txBody>
        </p:sp>
      </p:grpSp>
      <p:pic>
        <p:nvPicPr>
          <p:cNvPr id="54" name="图片 53" descr="E:\2018\1党建\中纪委十八届七次会议\tukuppt\8\04.png04"/>
          <p:cNvPicPr>
            <a:picLocks noChangeAspect="1"/>
          </p:cNvPicPr>
          <p:nvPr/>
        </p:nvPicPr>
        <p:blipFill rotWithShape="1">
          <a:blip r:embed="rId4"/>
          <a:srcRect/>
          <a:stretch>
            <a:fillRect/>
          </a:stretch>
        </p:blipFill>
        <p:spPr>
          <a:xfrm>
            <a:off x="8628626" y="4106357"/>
            <a:ext cx="5855184" cy="3434918"/>
          </a:xfrm>
          <a:prstGeom prst="rect">
            <a:avLst/>
          </a:prstGeom>
        </p:spPr>
      </p:pic>
      <p:grpSp>
        <p:nvGrpSpPr>
          <p:cNvPr id="42" name="组合 41">
            <a:extLst>
              <a:ext uri="{FF2B5EF4-FFF2-40B4-BE49-F238E27FC236}">
                <a16:creationId xmlns:a16="http://schemas.microsoft.com/office/drawing/2014/main" xmlns="" id="{705E3FBD-46C8-4675-A71B-20BD9EBA7CE1}"/>
              </a:ext>
            </a:extLst>
          </p:cNvPr>
          <p:cNvGrpSpPr/>
          <p:nvPr/>
        </p:nvGrpSpPr>
        <p:grpSpPr>
          <a:xfrm>
            <a:off x="1682539" y="1112604"/>
            <a:ext cx="1504134" cy="1504136"/>
            <a:chOff x="3851921" y="107991"/>
            <a:chExt cx="1792566" cy="1792567"/>
          </a:xfrm>
          <a:gradFill>
            <a:gsLst>
              <a:gs pos="0">
                <a:srgbClr val="FF0000"/>
              </a:gs>
              <a:gs pos="100000">
                <a:srgbClr val="CC3300"/>
              </a:gs>
            </a:gsLst>
            <a:path path="circle">
              <a:fillToRect l="50000" t="-80000" r="50000" b="180000"/>
            </a:path>
          </a:gradFill>
        </p:grpSpPr>
        <p:sp>
          <p:nvSpPr>
            <p:cNvPr id="43" name="Freeform 29">
              <a:extLst>
                <a:ext uri="{FF2B5EF4-FFF2-40B4-BE49-F238E27FC236}">
                  <a16:creationId xmlns:a16="http://schemas.microsoft.com/office/drawing/2014/main" xmlns="" id="{D1385ADC-A38B-429D-A915-00BCD717D3F0}"/>
                </a:ext>
              </a:extLst>
            </p:cNvPr>
            <p:cNvSpPr/>
            <p:nvPr/>
          </p:nvSpPr>
          <p:spPr bwMode="auto">
            <a:xfrm>
              <a:off x="4401088" y="564469"/>
              <a:ext cx="867835" cy="775494"/>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25000">
                <a:cs typeface="+mn-ea"/>
                <a:sym typeface="+mn-lt"/>
              </a:endParaRPr>
            </a:p>
          </p:txBody>
        </p:sp>
        <p:sp>
          <p:nvSpPr>
            <p:cNvPr id="44" name="任意多边形 50">
              <a:extLst>
                <a:ext uri="{FF2B5EF4-FFF2-40B4-BE49-F238E27FC236}">
                  <a16:creationId xmlns:a16="http://schemas.microsoft.com/office/drawing/2014/main" xmlns="" id="{2F1D780D-5D14-4997-AB28-97A24C856AAB}"/>
                </a:ext>
              </a:extLst>
            </p:cNvPr>
            <p:cNvSpPr/>
            <p:nvPr/>
          </p:nvSpPr>
          <p:spPr>
            <a:xfrm>
              <a:off x="3851921" y="107991"/>
              <a:ext cx="1792566" cy="1792567"/>
            </a:xfrm>
            <a:custGeom>
              <a:avLst/>
              <a:gdLst>
                <a:gd name="connsiteX0" fmla="*/ 1677670 w 2407137"/>
                <a:gd name="connsiteY0" fmla="*/ 1837666 h 2407138"/>
                <a:gd name="connsiteX1" fmla="*/ 1683974 w 2407137"/>
                <a:gd name="connsiteY1" fmla="*/ 1833341 h 2407138"/>
                <a:gd name="connsiteX2" fmla="*/ 1689813 w 2407137"/>
                <a:gd name="connsiteY2" fmla="*/ 1828403 h 2407138"/>
                <a:gd name="connsiteX3" fmla="*/ 1945042 w 2407137"/>
                <a:gd name="connsiteY3" fmla="*/ 2162988 h 2407138"/>
                <a:gd name="connsiteX4" fmla="*/ 1932899 w 2407137"/>
                <a:gd name="connsiteY4" fmla="*/ 2172251 h 2407138"/>
                <a:gd name="connsiteX5" fmla="*/ 1592663 w 2407137"/>
                <a:gd name="connsiteY5" fmla="*/ 1892774 h 2407138"/>
                <a:gd name="connsiteX6" fmla="*/ 1605769 w 2407137"/>
                <a:gd name="connsiteY6" fmla="*/ 1884929 h 2407138"/>
                <a:gd name="connsiteX7" fmla="*/ 1748914 w 2407137"/>
                <a:gd name="connsiteY7" fmla="*/ 2132863 h 2407138"/>
                <a:gd name="connsiteX8" fmla="*/ 1735858 w 2407137"/>
                <a:gd name="connsiteY8" fmla="*/ 2140795 h 2407138"/>
                <a:gd name="connsiteX9" fmla="*/ 1768789 w 2407137"/>
                <a:gd name="connsiteY9" fmla="*/ 1757990 h 2407138"/>
                <a:gd name="connsiteX10" fmla="*/ 1971301 w 2407137"/>
                <a:gd name="connsiteY10" fmla="*/ 1960502 h 2407138"/>
                <a:gd name="connsiteX11" fmla="*/ 1966159 w 2407137"/>
                <a:gd name="connsiteY11" fmla="*/ 1966159 h 2407138"/>
                <a:gd name="connsiteX12" fmla="*/ 1960501 w 2407137"/>
                <a:gd name="connsiteY12" fmla="*/ 1971301 h 2407138"/>
                <a:gd name="connsiteX13" fmla="*/ 1758092 w 2407137"/>
                <a:gd name="connsiteY13" fmla="*/ 1768892 h 2407138"/>
                <a:gd name="connsiteX14" fmla="*/ 1765079 w 2407137"/>
                <a:gd name="connsiteY14" fmla="*/ 1762526 h 2407138"/>
                <a:gd name="connsiteX15" fmla="*/ 1834740 w 2407137"/>
                <a:gd name="connsiteY15" fmla="*/ 1681091 h 2407138"/>
                <a:gd name="connsiteX16" fmla="*/ 2168093 w 2407137"/>
                <a:gd name="connsiteY16" fmla="*/ 1938389 h 2407138"/>
                <a:gd name="connsiteX17" fmla="*/ 2158761 w 2407137"/>
                <a:gd name="connsiteY17" fmla="*/ 1950479 h 2407138"/>
                <a:gd name="connsiteX18" fmla="*/ 1825285 w 2407137"/>
                <a:gd name="connsiteY18" fmla="*/ 1693086 h 2407138"/>
                <a:gd name="connsiteX19" fmla="*/ 1497292 w 2407137"/>
                <a:gd name="connsiteY19" fmla="*/ 1938505 h 2407138"/>
                <a:gd name="connsiteX20" fmla="*/ 1511359 w 2407137"/>
                <a:gd name="connsiteY20" fmla="*/ 1932557 h 2407138"/>
                <a:gd name="connsiteX21" fmla="*/ 1671461 w 2407137"/>
                <a:gd name="connsiteY21" fmla="*/ 2322204 h 2407138"/>
                <a:gd name="connsiteX22" fmla="*/ 1657335 w 2407137"/>
                <a:gd name="connsiteY22" fmla="*/ 2328008 h 2407138"/>
                <a:gd name="connsiteX23" fmla="*/ 1400984 w 2407137"/>
                <a:gd name="connsiteY23" fmla="*/ 1969841 h 2407138"/>
                <a:gd name="connsiteX24" fmla="*/ 1415837 w 2407137"/>
                <a:gd name="connsiteY24" fmla="*/ 1966261 h 2407138"/>
                <a:gd name="connsiteX25" fmla="*/ 1489829 w 2407137"/>
                <a:gd name="connsiteY25" fmla="*/ 2242404 h 2407138"/>
                <a:gd name="connsiteX26" fmla="*/ 1475037 w 2407137"/>
                <a:gd name="connsiteY26" fmla="*/ 2246208 h 2407138"/>
                <a:gd name="connsiteX27" fmla="*/ 1890343 w 2407137"/>
                <a:gd name="connsiteY27" fmla="*/ 1591261 h 2407138"/>
                <a:gd name="connsiteX28" fmla="*/ 2140794 w 2407137"/>
                <a:gd name="connsiteY28" fmla="*/ 1735859 h 2407138"/>
                <a:gd name="connsiteX29" fmla="*/ 2132863 w 2407137"/>
                <a:gd name="connsiteY29" fmla="*/ 1748915 h 2407138"/>
                <a:gd name="connsiteX30" fmla="*/ 1883112 w 2407137"/>
                <a:gd name="connsiteY30" fmla="*/ 1604721 h 2407138"/>
                <a:gd name="connsiteX31" fmla="*/ 1934589 w 2407137"/>
                <a:gd name="connsiteY31" fmla="*/ 1500527 h 2407138"/>
                <a:gd name="connsiteX32" fmla="*/ 2325413 w 2407137"/>
                <a:gd name="connsiteY32" fmla="*/ 1663714 h 2407138"/>
                <a:gd name="connsiteX33" fmla="*/ 2319529 w 2407137"/>
                <a:gd name="connsiteY33" fmla="*/ 1677807 h 2407138"/>
                <a:gd name="connsiteX34" fmla="*/ 1928334 w 2407137"/>
                <a:gd name="connsiteY34" fmla="*/ 1514465 h 2407138"/>
                <a:gd name="connsiteX35" fmla="*/ 1296758 w 2407137"/>
                <a:gd name="connsiteY35" fmla="*/ 1987081 h 2407138"/>
                <a:gd name="connsiteX36" fmla="*/ 1311855 w 2407137"/>
                <a:gd name="connsiteY36" fmla="*/ 1984732 h 2407138"/>
                <a:gd name="connsiteX37" fmla="*/ 1365995 w 2407137"/>
                <a:gd name="connsiteY37" fmla="*/ 2405187 h 2407138"/>
                <a:gd name="connsiteX38" fmla="*/ 1350847 w 2407137"/>
                <a:gd name="connsiteY38" fmla="*/ 2407138 h 2407138"/>
                <a:gd name="connsiteX39" fmla="*/ 1195932 w 2407137"/>
                <a:gd name="connsiteY39" fmla="*/ 1995746 h 2407138"/>
                <a:gd name="connsiteX40" fmla="*/ 1211204 w 2407137"/>
                <a:gd name="connsiteY40" fmla="*/ 1995179 h 2407138"/>
                <a:gd name="connsiteX41" fmla="*/ 1211204 w 2407137"/>
                <a:gd name="connsiteY41" fmla="*/ 2281649 h 2407138"/>
                <a:gd name="connsiteX42" fmla="*/ 1203568 w 2407137"/>
                <a:gd name="connsiteY42" fmla="*/ 2282034 h 2407138"/>
                <a:gd name="connsiteX43" fmla="*/ 1195932 w 2407137"/>
                <a:gd name="connsiteY43" fmla="*/ 2281649 h 2407138"/>
                <a:gd name="connsiteX44" fmla="*/ 1968060 w 2407137"/>
                <a:gd name="connsiteY44" fmla="*/ 1400508 h 2407138"/>
                <a:gd name="connsiteX45" fmla="*/ 2246208 w 2407137"/>
                <a:gd name="connsiteY45" fmla="*/ 1475038 h 2407138"/>
                <a:gd name="connsiteX46" fmla="*/ 2242404 w 2407137"/>
                <a:gd name="connsiteY46" fmla="*/ 1489831 h 2407138"/>
                <a:gd name="connsiteX47" fmla="*/ 1963516 w 2407137"/>
                <a:gd name="connsiteY47" fmla="*/ 1415103 h 2407138"/>
                <a:gd name="connsiteX48" fmla="*/ 1090481 w 2407137"/>
                <a:gd name="connsiteY48" fmla="*/ 1986840 h 2407138"/>
                <a:gd name="connsiteX49" fmla="*/ 1097951 w 2407137"/>
                <a:gd name="connsiteY49" fmla="*/ 1988584 h 2407138"/>
                <a:gd name="connsiteX50" fmla="*/ 1105617 w 2407137"/>
                <a:gd name="connsiteY50" fmla="*/ 1988876 h 2407138"/>
                <a:gd name="connsiteX51" fmla="*/ 1049458 w 2407137"/>
                <a:gd name="connsiteY51" fmla="*/ 2406281 h 2407138"/>
                <a:gd name="connsiteX52" fmla="*/ 1034322 w 2407137"/>
                <a:gd name="connsiteY52" fmla="*/ 2404245 h 2407138"/>
                <a:gd name="connsiteX53" fmla="*/ 1988876 w 2407137"/>
                <a:gd name="connsiteY53" fmla="*/ 1301520 h 2407138"/>
                <a:gd name="connsiteX54" fmla="*/ 2406281 w 2407137"/>
                <a:gd name="connsiteY54" fmla="*/ 1357679 h 2407138"/>
                <a:gd name="connsiteX55" fmla="*/ 2404244 w 2407137"/>
                <a:gd name="connsiteY55" fmla="*/ 1372815 h 2407138"/>
                <a:gd name="connsiteX56" fmla="*/ 1986840 w 2407137"/>
                <a:gd name="connsiteY56" fmla="*/ 1316657 h 2407138"/>
                <a:gd name="connsiteX57" fmla="*/ 1988583 w 2407137"/>
                <a:gd name="connsiteY57" fmla="*/ 1309187 h 2407138"/>
                <a:gd name="connsiteX58" fmla="*/ 992036 w 2407137"/>
                <a:gd name="connsiteY58" fmla="*/ 1963517 h 2407138"/>
                <a:gd name="connsiteX59" fmla="*/ 1006629 w 2407137"/>
                <a:gd name="connsiteY59" fmla="*/ 1968061 h 2407138"/>
                <a:gd name="connsiteX60" fmla="*/ 932100 w 2407137"/>
                <a:gd name="connsiteY60" fmla="*/ 2246208 h 2407138"/>
                <a:gd name="connsiteX61" fmla="*/ 917308 w 2407137"/>
                <a:gd name="connsiteY61" fmla="*/ 2242405 h 2407138"/>
                <a:gd name="connsiteX62" fmla="*/ 1995178 w 2407137"/>
                <a:gd name="connsiteY62" fmla="*/ 1195933 h 2407138"/>
                <a:gd name="connsiteX63" fmla="*/ 2281649 w 2407137"/>
                <a:gd name="connsiteY63" fmla="*/ 1195933 h 2407138"/>
                <a:gd name="connsiteX64" fmla="*/ 2282034 w 2407137"/>
                <a:gd name="connsiteY64" fmla="*/ 1203569 h 2407138"/>
                <a:gd name="connsiteX65" fmla="*/ 2281649 w 2407137"/>
                <a:gd name="connsiteY65" fmla="*/ 1211206 h 2407138"/>
                <a:gd name="connsiteX66" fmla="*/ 1995745 w 2407137"/>
                <a:gd name="connsiteY66" fmla="*/ 1211206 h 2407138"/>
                <a:gd name="connsiteX67" fmla="*/ 1984731 w 2407137"/>
                <a:gd name="connsiteY67" fmla="*/ 1095284 h 2407138"/>
                <a:gd name="connsiteX68" fmla="*/ 2405186 w 2407137"/>
                <a:gd name="connsiteY68" fmla="*/ 1041144 h 2407138"/>
                <a:gd name="connsiteX69" fmla="*/ 2407137 w 2407137"/>
                <a:gd name="connsiteY69" fmla="*/ 1056290 h 2407138"/>
                <a:gd name="connsiteX70" fmla="*/ 1987080 w 2407137"/>
                <a:gd name="connsiteY70" fmla="*/ 1110379 h 2407138"/>
                <a:gd name="connsiteX71" fmla="*/ 892672 w 2407137"/>
                <a:gd name="connsiteY71" fmla="*/ 1928335 h 2407138"/>
                <a:gd name="connsiteX72" fmla="*/ 906611 w 2407137"/>
                <a:gd name="connsiteY72" fmla="*/ 1934590 h 2407138"/>
                <a:gd name="connsiteX73" fmla="*/ 743425 w 2407137"/>
                <a:gd name="connsiteY73" fmla="*/ 2325414 h 2407138"/>
                <a:gd name="connsiteX74" fmla="*/ 729331 w 2407137"/>
                <a:gd name="connsiteY74" fmla="*/ 2319529 h 2407138"/>
                <a:gd name="connsiteX75" fmla="*/ 802416 w 2407137"/>
                <a:gd name="connsiteY75" fmla="*/ 1883113 h 2407138"/>
                <a:gd name="connsiteX76" fmla="*/ 815877 w 2407137"/>
                <a:gd name="connsiteY76" fmla="*/ 1890344 h 2407138"/>
                <a:gd name="connsiteX77" fmla="*/ 671279 w 2407137"/>
                <a:gd name="connsiteY77" fmla="*/ 2140796 h 2407138"/>
                <a:gd name="connsiteX78" fmla="*/ 658223 w 2407137"/>
                <a:gd name="connsiteY78" fmla="*/ 2132863 h 2407138"/>
                <a:gd name="connsiteX79" fmla="*/ 1966260 w 2407137"/>
                <a:gd name="connsiteY79" fmla="*/ 991301 h 2407138"/>
                <a:gd name="connsiteX80" fmla="*/ 2242405 w 2407137"/>
                <a:gd name="connsiteY80" fmla="*/ 917309 h 2407138"/>
                <a:gd name="connsiteX81" fmla="*/ 2246208 w 2407137"/>
                <a:gd name="connsiteY81" fmla="*/ 932101 h 2407138"/>
                <a:gd name="connsiteX82" fmla="*/ 1969840 w 2407137"/>
                <a:gd name="connsiteY82" fmla="*/ 1006153 h 2407138"/>
                <a:gd name="connsiteX83" fmla="*/ 1932557 w 2407137"/>
                <a:gd name="connsiteY83" fmla="*/ 895779 h 2407138"/>
                <a:gd name="connsiteX84" fmla="*/ 2322203 w 2407137"/>
                <a:gd name="connsiteY84" fmla="*/ 735676 h 2407138"/>
                <a:gd name="connsiteX85" fmla="*/ 2328008 w 2407137"/>
                <a:gd name="connsiteY85" fmla="*/ 749803 h 2407138"/>
                <a:gd name="connsiteX86" fmla="*/ 1938504 w 2407137"/>
                <a:gd name="connsiteY86" fmla="*/ 909846 h 2407138"/>
                <a:gd name="connsiteX87" fmla="*/ 714051 w 2407137"/>
                <a:gd name="connsiteY87" fmla="*/ 1825286 h 2407138"/>
                <a:gd name="connsiteX88" fmla="*/ 726047 w 2407137"/>
                <a:gd name="connsiteY88" fmla="*/ 1834740 h 2407138"/>
                <a:gd name="connsiteX89" fmla="*/ 468748 w 2407137"/>
                <a:gd name="connsiteY89" fmla="*/ 2168094 h 2407138"/>
                <a:gd name="connsiteX90" fmla="*/ 456659 w 2407137"/>
                <a:gd name="connsiteY90" fmla="*/ 2158762 h 2407138"/>
                <a:gd name="connsiteX91" fmla="*/ 638245 w 2407137"/>
                <a:gd name="connsiteY91" fmla="*/ 1758093 h 2407138"/>
                <a:gd name="connsiteX92" fmla="*/ 644611 w 2407137"/>
                <a:gd name="connsiteY92" fmla="*/ 1765080 h 2407138"/>
                <a:gd name="connsiteX93" fmla="*/ 649147 w 2407137"/>
                <a:gd name="connsiteY93" fmla="*/ 1768790 h 2407138"/>
                <a:gd name="connsiteX94" fmla="*/ 446636 w 2407137"/>
                <a:gd name="connsiteY94" fmla="*/ 1971302 h 2407138"/>
                <a:gd name="connsiteX95" fmla="*/ 440978 w 2407137"/>
                <a:gd name="connsiteY95" fmla="*/ 1966159 h 2407138"/>
                <a:gd name="connsiteX96" fmla="*/ 435836 w 2407137"/>
                <a:gd name="connsiteY96" fmla="*/ 1960502 h 2407138"/>
                <a:gd name="connsiteX97" fmla="*/ 1884928 w 2407137"/>
                <a:gd name="connsiteY97" fmla="*/ 801368 h 2407138"/>
                <a:gd name="connsiteX98" fmla="*/ 2132863 w 2407137"/>
                <a:gd name="connsiteY98" fmla="*/ 658223 h 2407138"/>
                <a:gd name="connsiteX99" fmla="*/ 2140794 w 2407137"/>
                <a:gd name="connsiteY99" fmla="*/ 671279 h 2407138"/>
                <a:gd name="connsiteX100" fmla="*/ 1892773 w 2407137"/>
                <a:gd name="connsiteY100" fmla="*/ 814474 h 2407138"/>
                <a:gd name="connsiteX101" fmla="*/ 1828403 w 2407137"/>
                <a:gd name="connsiteY101" fmla="*/ 717325 h 2407138"/>
                <a:gd name="connsiteX102" fmla="*/ 2162987 w 2407137"/>
                <a:gd name="connsiteY102" fmla="*/ 462095 h 2407138"/>
                <a:gd name="connsiteX103" fmla="*/ 2172250 w 2407137"/>
                <a:gd name="connsiteY103" fmla="*/ 474239 h 2407138"/>
                <a:gd name="connsiteX104" fmla="*/ 1837666 w 2407137"/>
                <a:gd name="connsiteY104" fmla="*/ 729468 h 2407138"/>
                <a:gd name="connsiteX105" fmla="*/ 1833340 w 2407137"/>
                <a:gd name="connsiteY105" fmla="*/ 723163 h 2407138"/>
                <a:gd name="connsiteX106" fmla="*/ 234886 w 2407137"/>
                <a:gd name="connsiteY106" fmla="*/ 1932900 h 2407138"/>
                <a:gd name="connsiteX107" fmla="*/ 569471 w 2407137"/>
                <a:gd name="connsiteY107" fmla="*/ 1677670 h 2407138"/>
                <a:gd name="connsiteX108" fmla="*/ 573796 w 2407137"/>
                <a:gd name="connsiteY108" fmla="*/ 1683975 h 2407138"/>
                <a:gd name="connsiteX109" fmla="*/ 578735 w 2407137"/>
                <a:gd name="connsiteY109" fmla="*/ 1689813 h 2407138"/>
                <a:gd name="connsiteX110" fmla="*/ 244150 w 2407137"/>
                <a:gd name="connsiteY110" fmla="*/ 1945043 h 2407138"/>
                <a:gd name="connsiteX111" fmla="*/ 266342 w 2407137"/>
                <a:gd name="connsiteY111" fmla="*/ 1735860 h 2407138"/>
                <a:gd name="connsiteX112" fmla="*/ 514363 w 2407137"/>
                <a:gd name="connsiteY112" fmla="*/ 1592665 h 2407138"/>
                <a:gd name="connsiteX113" fmla="*/ 522208 w 2407137"/>
                <a:gd name="connsiteY113" fmla="*/ 1605770 h 2407138"/>
                <a:gd name="connsiteX114" fmla="*/ 274274 w 2407137"/>
                <a:gd name="connsiteY114" fmla="*/ 1748916 h 2407138"/>
                <a:gd name="connsiteX115" fmla="*/ 1960501 w 2407137"/>
                <a:gd name="connsiteY115" fmla="*/ 435837 h 2407138"/>
                <a:gd name="connsiteX116" fmla="*/ 1966159 w 2407137"/>
                <a:gd name="connsiteY116" fmla="*/ 440979 h 2407138"/>
                <a:gd name="connsiteX117" fmla="*/ 1971301 w 2407137"/>
                <a:gd name="connsiteY117" fmla="*/ 446637 h 2407138"/>
                <a:gd name="connsiteX118" fmla="*/ 1768891 w 2407137"/>
                <a:gd name="connsiteY118" fmla="*/ 649046 h 2407138"/>
                <a:gd name="connsiteX119" fmla="*/ 1762525 w 2407137"/>
                <a:gd name="connsiteY119" fmla="*/ 642058 h 2407138"/>
                <a:gd name="connsiteX120" fmla="*/ 1757990 w 2407137"/>
                <a:gd name="connsiteY120" fmla="*/ 638348 h 2407138"/>
                <a:gd name="connsiteX121" fmla="*/ 1938389 w 2407137"/>
                <a:gd name="connsiteY121" fmla="*/ 239045 h 2407138"/>
                <a:gd name="connsiteX122" fmla="*/ 1950479 w 2407137"/>
                <a:gd name="connsiteY122" fmla="*/ 248377 h 2407138"/>
                <a:gd name="connsiteX123" fmla="*/ 1693086 w 2407137"/>
                <a:gd name="connsiteY123" fmla="*/ 581852 h 2407138"/>
                <a:gd name="connsiteX124" fmla="*/ 1681090 w 2407137"/>
                <a:gd name="connsiteY124" fmla="*/ 572398 h 2407138"/>
                <a:gd name="connsiteX125" fmla="*/ 79129 w 2407137"/>
                <a:gd name="connsiteY125" fmla="*/ 1657336 h 2407138"/>
                <a:gd name="connsiteX126" fmla="*/ 468633 w 2407137"/>
                <a:gd name="connsiteY126" fmla="*/ 1497292 h 2407138"/>
                <a:gd name="connsiteX127" fmla="*/ 474580 w 2407137"/>
                <a:gd name="connsiteY127" fmla="*/ 1511360 h 2407138"/>
                <a:gd name="connsiteX128" fmla="*/ 84934 w 2407137"/>
                <a:gd name="connsiteY128" fmla="*/ 1671462 h 2407138"/>
                <a:gd name="connsiteX129" fmla="*/ 160929 w 2407137"/>
                <a:gd name="connsiteY129" fmla="*/ 1475039 h 2407138"/>
                <a:gd name="connsiteX130" fmla="*/ 437296 w 2407137"/>
                <a:gd name="connsiteY130" fmla="*/ 1400986 h 2407138"/>
                <a:gd name="connsiteX131" fmla="*/ 440876 w 2407137"/>
                <a:gd name="connsiteY131" fmla="*/ 1415837 h 2407138"/>
                <a:gd name="connsiteX132" fmla="*/ 164732 w 2407137"/>
                <a:gd name="connsiteY132" fmla="*/ 1489830 h 2407138"/>
                <a:gd name="connsiteX133" fmla="*/ 1735859 w 2407137"/>
                <a:gd name="connsiteY133" fmla="*/ 266344 h 2407138"/>
                <a:gd name="connsiteX134" fmla="*/ 1748915 w 2407137"/>
                <a:gd name="connsiteY134" fmla="*/ 274276 h 2407138"/>
                <a:gd name="connsiteX135" fmla="*/ 1604721 w 2407137"/>
                <a:gd name="connsiteY135" fmla="*/ 524026 h 2407138"/>
                <a:gd name="connsiteX136" fmla="*/ 1591261 w 2407137"/>
                <a:gd name="connsiteY136" fmla="*/ 516794 h 2407138"/>
                <a:gd name="connsiteX137" fmla="*/ 1663713 w 2407137"/>
                <a:gd name="connsiteY137" fmla="*/ 81725 h 2407138"/>
                <a:gd name="connsiteX138" fmla="*/ 1677806 w 2407137"/>
                <a:gd name="connsiteY138" fmla="*/ 87609 h 2407138"/>
                <a:gd name="connsiteX139" fmla="*/ 1514465 w 2407137"/>
                <a:gd name="connsiteY139" fmla="*/ 478804 h 2407138"/>
                <a:gd name="connsiteX140" fmla="*/ 1500526 w 2407137"/>
                <a:gd name="connsiteY140" fmla="*/ 472548 h 2407138"/>
                <a:gd name="connsiteX141" fmla="*/ 0 w 2407137"/>
                <a:gd name="connsiteY141" fmla="*/ 1350847 h 2407138"/>
                <a:gd name="connsiteX142" fmla="*/ 420056 w 2407137"/>
                <a:gd name="connsiteY142" fmla="*/ 1296759 h 2407138"/>
                <a:gd name="connsiteX143" fmla="*/ 422405 w 2407137"/>
                <a:gd name="connsiteY143" fmla="*/ 1311854 h 2407138"/>
                <a:gd name="connsiteX144" fmla="*/ 1951 w 2407137"/>
                <a:gd name="connsiteY144" fmla="*/ 1365994 h 2407138"/>
                <a:gd name="connsiteX145" fmla="*/ 125488 w 2407137"/>
                <a:gd name="connsiteY145" fmla="*/ 1195933 h 2407138"/>
                <a:gd name="connsiteX146" fmla="*/ 411391 w 2407137"/>
                <a:gd name="connsiteY146" fmla="*/ 1195933 h 2407138"/>
                <a:gd name="connsiteX147" fmla="*/ 411958 w 2407137"/>
                <a:gd name="connsiteY147" fmla="*/ 1211206 h 2407138"/>
                <a:gd name="connsiteX148" fmla="*/ 125488 w 2407137"/>
                <a:gd name="connsiteY148" fmla="*/ 1211206 h 2407138"/>
                <a:gd name="connsiteX149" fmla="*/ 125102 w 2407137"/>
                <a:gd name="connsiteY149" fmla="*/ 1203569 h 2407138"/>
                <a:gd name="connsiteX150" fmla="*/ 1475037 w 2407137"/>
                <a:gd name="connsiteY150" fmla="*/ 160931 h 2407138"/>
                <a:gd name="connsiteX151" fmla="*/ 1489829 w 2407137"/>
                <a:gd name="connsiteY151" fmla="*/ 164734 h 2407138"/>
                <a:gd name="connsiteX152" fmla="*/ 1415102 w 2407137"/>
                <a:gd name="connsiteY152" fmla="*/ 443621 h 2407138"/>
                <a:gd name="connsiteX153" fmla="*/ 1400508 w 2407137"/>
                <a:gd name="connsiteY153" fmla="*/ 439077 h 2407138"/>
                <a:gd name="connsiteX154" fmla="*/ 164732 w 2407137"/>
                <a:gd name="connsiteY154" fmla="*/ 917309 h 2407138"/>
                <a:gd name="connsiteX155" fmla="*/ 443620 w 2407137"/>
                <a:gd name="connsiteY155" fmla="*/ 992037 h 2407138"/>
                <a:gd name="connsiteX156" fmla="*/ 439076 w 2407137"/>
                <a:gd name="connsiteY156" fmla="*/ 1006630 h 2407138"/>
                <a:gd name="connsiteX157" fmla="*/ 160929 w 2407137"/>
                <a:gd name="connsiteY157" fmla="*/ 932101 h 2407138"/>
                <a:gd name="connsiteX158" fmla="*/ 1195932 w 2407137"/>
                <a:gd name="connsiteY158" fmla="*/ 125490 h 2407138"/>
                <a:gd name="connsiteX159" fmla="*/ 1203568 w 2407137"/>
                <a:gd name="connsiteY159" fmla="*/ 125104 h 2407138"/>
                <a:gd name="connsiteX160" fmla="*/ 1211205 w 2407137"/>
                <a:gd name="connsiteY160" fmla="*/ 125490 h 2407138"/>
                <a:gd name="connsiteX161" fmla="*/ 1211205 w 2407137"/>
                <a:gd name="connsiteY161" fmla="*/ 411392 h 2407138"/>
                <a:gd name="connsiteX162" fmla="*/ 1195932 w 2407137"/>
                <a:gd name="connsiteY162" fmla="*/ 411959 h 2407138"/>
                <a:gd name="connsiteX163" fmla="*/ 1357679 w 2407137"/>
                <a:gd name="connsiteY163" fmla="*/ 856 h 2407138"/>
                <a:gd name="connsiteX164" fmla="*/ 1372816 w 2407137"/>
                <a:gd name="connsiteY164" fmla="*/ 2893 h 2407138"/>
                <a:gd name="connsiteX165" fmla="*/ 1316657 w 2407137"/>
                <a:gd name="connsiteY165" fmla="*/ 420298 h 2407138"/>
                <a:gd name="connsiteX166" fmla="*/ 1309186 w 2407137"/>
                <a:gd name="connsiteY166" fmla="*/ 418554 h 2407138"/>
                <a:gd name="connsiteX167" fmla="*/ 1301520 w 2407137"/>
                <a:gd name="connsiteY167" fmla="*/ 418261 h 2407138"/>
                <a:gd name="connsiteX168" fmla="*/ 2893 w 2407137"/>
                <a:gd name="connsiteY168" fmla="*/ 1034322 h 2407138"/>
                <a:gd name="connsiteX169" fmla="*/ 420297 w 2407137"/>
                <a:gd name="connsiteY169" fmla="*/ 1090480 h 2407138"/>
                <a:gd name="connsiteX170" fmla="*/ 418554 w 2407137"/>
                <a:gd name="connsiteY170" fmla="*/ 1097951 h 2407138"/>
                <a:gd name="connsiteX171" fmla="*/ 418261 w 2407137"/>
                <a:gd name="connsiteY171" fmla="*/ 1105616 h 2407138"/>
                <a:gd name="connsiteX172" fmla="*/ 855 w 2407137"/>
                <a:gd name="connsiteY172" fmla="*/ 1049458 h 2407138"/>
                <a:gd name="connsiteX173" fmla="*/ 274274 w 2407137"/>
                <a:gd name="connsiteY173" fmla="*/ 658223 h 2407138"/>
                <a:gd name="connsiteX174" fmla="*/ 524025 w 2407137"/>
                <a:gd name="connsiteY174" fmla="*/ 802416 h 2407138"/>
                <a:gd name="connsiteX175" fmla="*/ 516793 w 2407137"/>
                <a:gd name="connsiteY175" fmla="*/ 815877 h 2407138"/>
                <a:gd name="connsiteX176" fmla="*/ 266342 w 2407137"/>
                <a:gd name="connsiteY176" fmla="*/ 671279 h 2407138"/>
                <a:gd name="connsiteX177" fmla="*/ 917308 w 2407137"/>
                <a:gd name="connsiteY177" fmla="*/ 164734 h 2407138"/>
                <a:gd name="connsiteX178" fmla="*/ 932100 w 2407137"/>
                <a:gd name="connsiteY178" fmla="*/ 160930 h 2407138"/>
                <a:gd name="connsiteX179" fmla="*/ 1006152 w 2407137"/>
                <a:gd name="connsiteY179" fmla="*/ 437297 h 2407138"/>
                <a:gd name="connsiteX180" fmla="*/ 991300 w 2407137"/>
                <a:gd name="connsiteY180" fmla="*/ 440877 h 2407138"/>
                <a:gd name="connsiteX181" fmla="*/ 1041143 w 2407137"/>
                <a:gd name="connsiteY181" fmla="*/ 1951 h 2407138"/>
                <a:gd name="connsiteX182" fmla="*/ 1056290 w 2407137"/>
                <a:gd name="connsiteY182" fmla="*/ 0 h 2407138"/>
                <a:gd name="connsiteX183" fmla="*/ 1110379 w 2407137"/>
                <a:gd name="connsiteY183" fmla="*/ 420056 h 2407138"/>
                <a:gd name="connsiteX184" fmla="*/ 1095283 w 2407137"/>
                <a:gd name="connsiteY184" fmla="*/ 422406 h 2407138"/>
                <a:gd name="connsiteX185" fmla="*/ 87609 w 2407137"/>
                <a:gd name="connsiteY185" fmla="*/ 729331 h 2407138"/>
                <a:gd name="connsiteX186" fmla="*/ 478803 w 2407137"/>
                <a:gd name="connsiteY186" fmla="*/ 892672 h 2407138"/>
                <a:gd name="connsiteX187" fmla="*/ 472547 w 2407137"/>
                <a:gd name="connsiteY187" fmla="*/ 906611 h 2407138"/>
                <a:gd name="connsiteX188" fmla="*/ 81723 w 2407137"/>
                <a:gd name="connsiteY188" fmla="*/ 743424 h 2407138"/>
                <a:gd name="connsiteX189" fmla="*/ 84666 w 2407137"/>
                <a:gd name="connsiteY189" fmla="*/ 736377 h 2407138"/>
                <a:gd name="connsiteX190" fmla="*/ 446636 w 2407137"/>
                <a:gd name="connsiteY190" fmla="*/ 435837 h 2407138"/>
                <a:gd name="connsiteX191" fmla="*/ 649045 w 2407137"/>
                <a:gd name="connsiteY191" fmla="*/ 638246 h 2407138"/>
                <a:gd name="connsiteX192" fmla="*/ 642057 w 2407137"/>
                <a:gd name="connsiteY192" fmla="*/ 644612 h 2407138"/>
                <a:gd name="connsiteX193" fmla="*/ 638347 w 2407137"/>
                <a:gd name="connsiteY193" fmla="*/ 649147 h 2407138"/>
                <a:gd name="connsiteX194" fmla="*/ 435836 w 2407137"/>
                <a:gd name="connsiteY194" fmla="*/ 446636 h 2407138"/>
                <a:gd name="connsiteX195" fmla="*/ 440978 w 2407137"/>
                <a:gd name="connsiteY195" fmla="*/ 440979 h 2407138"/>
                <a:gd name="connsiteX196" fmla="*/ 658223 w 2407137"/>
                <a:gd name="connsiteY196" fmla="*/ 274275 h 2407138"/>
                <a:gd name="connsiteX197" fmla="*/ 671279 w 2407137"/>
                <a:gd name="connsiteY197" fmla="*/ 266343 h 2407138"/>
                <a:gd name="connsiteX198" fmla="*/ 814473 w 2407137"/>
                <a:gd name="connsiteY198" fmla="*/ 514363 h 2407138"/>
                <a:gd name="connsiteX199" fmla="*/ 801367 w 2407137"/>
                <a:gd name="connsiteY199" fmla="*/ 522209 h 2407138"/>
                <a:gd name="connsiteX200" fmla="*/ 735676 w 2407137"/>
                <a:gd name="connsiteY200" fmla="*/ 84934 h 2407138"/>
                <a:gd name="connsiteX201" fmla="*/ 749802 w 2407137"/>
                <a:gd name="connsiteY201" fmla="*/ 79129 h 2407138"/>
                <a:gd name="connsiteX202" fmla="*/ 909846 w 2407137"/>
                <a:gd name="connsiteY202" fmla="*/ 468633 h 2407138"/>
                <a:gd name="connsiteX203" fmla="*/ 895778 w 2407137"/>
                <a:gd name="connsiteY203" fmla="*/ 474580 h 2407138"/>
                <a:gd name="connsiteX204" fmla="*/ 248376 w 2407137"/>
                <a:gd name="connsiteY204" fmla="*/ 456659 h 2407138"/>
                <a:gd name="connsiteX205" fmla="*/ 581852 w 2407137"/>
                <a:gd name="connsiteY205" fmla="*/ 714051 h 2407138"/>
                <a:gd name="connsiteX206" fmla="*/ 572397 w 2407137"/>
                <a:gd name="connsiteY206" fmla="*/ 726047 h 2407138"/>
                <a:gd name="connsiteX207" fmla="*/ 239044 w 2407137"/>
                <a:gd name="connsiteY207" fmla="*/ 468748 h 2407138"/>
                <a:gd name="connsiteX208" fmla="*/ 243710 w 2407137"/>
                <a:gd name="connsiteY208" fmla="*/ 462704 h 2407138"/>
                <a:gd name="connsiteX209" fmla="*/ 462094 w 2407137"/>
                <a:gd name="connsiteY209" fmla="*/ 244150 h 2407138"/>
                <a:gd name="connsiteX210" fmla="*/ 474238 w 2407137"/>
                <a:gd name="connsiteY210" fmla="*/ 234887 h 2407138"/>
                <a:gd name="connsiteX211" fmla="*/ 729468 w 2407137"/>
                <a:gd name="connsiteY211" fmla="*/ 569472 h 2407138"/>
                <a:gd name="connsiteX212" fmla="*/ 723162 w 2407137"/>
                <a:gd name="connsiteY212" fmla="*/ 573797 h 2407138"/>
                <a:gd name="connsiteX213" fmla="*/ 717325 w 2407137"/>
                <a:gd name="connsiteY213" fmla="*/ 578735 h 2407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2407137" h="2407138">
                  <a:moveTo>
                    <a:pt x="1677670" y="1837666"/>
                  </a:moveTo>
                  <a:lnTo>
                    <a:pt x="1683974" y="1833341"/>
                  </a:lnTo>
                  <a:lnTo>
                    <a:pt x="1689813" y="1828403"/>
                  </a:lnTo>
                  <a:lnTo>
                    <a:pt x="1945042" y="2162988"/>
                  </a:lnTo>
                  <a:lnTo>
                    <a:pt x="1932899" y="2172251"/>
                  </a:lnTo>
                  <a:close/>
                  <a:moveTo>
                    <a:pt x="1592663" y="1892774"/>
                  </a:moveTo>
                  <a:lnTo>
                    <a:pt x="1605769" y="1884929"/>
                  </a:lnTo>
                  <a:lnTo>
                    <a:pt x="1748914" y="2132863"/>
                  </a:lnTo>
                  <a:lnTo>
                    <a:pt x="1735858" y="2140795"/>
                  </a:lnTo>
                  <a:close/>
                  <a:moveTo>
                    <a:pt x="1768789" y="1757990"/>
                  </a:moveTo>
                  <a:lnTo>
                    <a:pt x="1971301" y="1960502"/>
                  </a:lnTo>
                  <a:lnTo>
                    <a:pt x="1966159" y="1966159"/>
                  </a:lnTo>
                  <a:lnTo>
                    <a:pt x="1960501" y="1971301"/>
                  </a:lnTo>
                  <a:lnTo>
                    <a:pt x="1758092" y="1768892"/>
                  </a:lnTo>
                  <a:lnTo>
                    <a:pt x="1765079" y="1762526"/>
                  </a:lnTo>
                  <a:close/>
                  <a:moveTo>
                    <a:pt x="1834740" y="1681091"/>
                  </a:moveTo>
                  <a:lnTo>
                    <a:pt x="2168093" y="1938389"/>
                  </a:lnTo>
                  <a:lnTo>
                    <a:pt x="2158761" y="1950479"/>
                  </a:lnTo>
                  <a:lnTo>
                    <a:pt x="1825285" y="1693086"/>
                  </a:lnTo>
                  <a:close/>
                  <a:moveTo>
                    <a:pt x="1497292" y="1938505"/>
                  </a:moveTo>
                  <a:lnTo>
                    <a:pt x="1511359" y="1932557"/>
                  </a:lnTo>
                  <a:lnTo>
                    <a:pt x="1671461" y="2322204"/>
                  </a:lnTo>
                  <a:lnTo>
                    <a:pt x="1657335" y="2328008"/>
                  </a:lnTo>
                  <a:close/>
                  <a:moveTo>
                    <a:pt x="1400984" y="1969841"/>
                  </a:moveTo>
                  <a:lnTo>
                    <a:pt x="1415837" y="1966261"/>
                  </a:lnTo>
                  <a:lnTo>
                    <a:pt x="1489829" y="2242404"/>
                  </a:lnTo>
                  <a:lnTo>
                    <a:pt x="1475037" y="2246208"/>
                  </a:lnTo>
                  <a:close/>
                  <a:moveTo>
                    <a:pt x="1890343" y="1591261"/>
                  </a:moveTo>
                  <a:lnTo>
                    <a:pt x="2140794" y="1735859"/>
                  </a:lnTo>
                  <a:lnTo>
                    <a:pt x="2132863" y="1748915"/>
                  </a:lnTo>
                  <a:lnTo>
                    <a:pt x="1883112" y="1604721"/>
                  </a:lnTo>
                  <a:close/>
                  <a:moveTo>
                    <a:pt x="1934589" y="1500527"/>
                  </a:moveTo>
                  <a:lnTo>
                    <a:pt x="2325413" y="1663714"/>
                  </a:lnTo>
                  <a:lnTo>
                    <a:pt x="2319529" y="1677807"/>
                  </a:lnTo>
                  <a:lnTo>
                    <a:pt x="1928334" y="1514465"/>
                  </a:lnTo>
                  <a:close/>
                  <a:moveTo>
                    <a:pt x="1296758" y="1987081"/>
                  </a:moveTo>
                  <a:lnTo>
                    <a:pt x="1311855" y="1984732"/>
                  </a:lnTo>
                  <a:lnTo>
                    <a:pt x="1365995" y="2405187"/>
                  </a:lnTo>
                  <a:lnTo>
                    <a:pt x="1350847" y="2407138"/>
                  </a:lnTo>
                  <a:close/>
                  <a:moveTo>
                    <a:pt x="1195932" y="1995746"/>
                  </a:moveTo>
                  <a:lnTo>
                    <a:pt x="1211204" y="1995179"/>
                  </a:lnTo>
                  <a:lnTo>
                    <a:pt x="1211204" y="2281649"/>
                  </a:lnTo>
                  <a:lnTo>
                    <a:pt x="1203568" y="2282034"/>
                  </a:lnTo>
                  <a:lnTo>
                    <a:pt x="1195932" y="2281649"/>
                  </a:lnTo>
                  <a:close/>
                  <a:moveTo>
                    <a:pt x="1968060" y="1400508"/>
                  </a:moveTo>
                  <a:lnTo>
                    <a:pt x="2246208" y="1475038"/>
                  </a:lnTo>
                  <a:lnTo>
                    <a:pt x="2242404" y="1489831"/>
                  </a:lnTo>
                  <a:lnTo>
                    <a:pt x="1963516" y="1415103"/>
                  </a:lnTo>
                  <a:close/>
                  <a:moveTo>
                    <a:pt x="1090481" y="1986840"/>
                  </a:moveTo>
                  <a:lnTo>
                    <a:pt x="1097951" y="1988584"/>
                  </a:lnTo>
                  <a:lnTo>
                    <a:pt x="1105617" y="1988876"/>
                  </a:lnTo>
                  <a:lnTo>
                    <a:pt x="1049458" y="2406281"/>
                  </a:lnTo>
                  <a:lnTo>
                    <a:pt x="1034322" y="2404245"/>
                  </a:lnTo>
                  <a:close/>
                  <a:moveTo>
                    <a:pt x="1988876" y="1301520"/>
                  </a:moveTo>
                  <a:lnTo>
                    <a:pt x="2406281" y="1357679"/>
                  </a:lnTo>
                  <a:lnTo>
                    <a:pt x="2404244" y="1372815"/>
                  </a:lnTo>
                  <a:lnTo>
                    <a:pt x="1986840" y="1316657"/>
                  </a:lnTo>
                  <a:lnTo>
                    <a:pt x="1988583" y="1309187"/>
                  </a:lnTo>
                  <a:close/>
                  <a:moveTo>
                    <a:pt x="992036" y="1963517"/>
                  </a:moveTo>
                  <a:lnTo>
                    <a:pt x="1006629" y="1968061"/>
                  </a:lnTo>
                  <a:lnTo>
                    <a:pt x="932100" y="2246208"/>
                  </a:lnTo>
                  <a:lnTo>
                    <a:pt x="917308" y="2242405"/>
                  </a:lnTo>
                  <a:close/>
                  <a:moveTo>
                    <a:pt x="1995178" y="1195933"/>
                  </a:moveTo>
                  <a:lnTo>
                    <a:pt x="2281649" y="1195933"/>
                  </a:lnTo>
                  <a:lnTo>
                    <a:pt x="2282034" y="1203569"/>
                  </a:lnTo>
                  <a:lnTo>
                    <a:pt x="2281649" y="1211206"/>
                  </a:lnTo>
                  <a:lnTo>
                    <a:pt x="1995745" y="1211206"/>
                  </a:lnTo>
                  <a:close/>
                  <a:moveTo>
                    <a:pt x="1984731" y="1095284"/>
                  </a:moveTo>
                  <a:lnTo>
                    <a:pt x="2405186" y="1041144"/>
                  </a:lnTo>
                  <a:lnTo>
                    <a:pt x="2407137" y="1056290"/>
                  </a:lnTo>
                  <a:lnTo>
                    <a:pt x="1987080" y="1110379"/>
                  </a:lnTo>
                  <a:close/>
                  <a:moveTo>
                    <a:pt x="892672" y="1928335"/>
                  </a:moveTo>
                  <a:lnTo>
                    <a:pt x="906611" y="1934590"/>
                  </a:lnTo>
                  <a:lnTo>
                    <a:pt x="743425" y="2325414"/>
                  </a:lnTo>
                  <a:lnTo>
                    <a:pt x="729331" y="2319529"/>
                  </a:lnTo>
                  <a:close/>
                  <a:moveTo>
                    <a:pt x="802416" y="1883113"/>
                  </a:moveTo>
                  <a:lnTo>
                    <a:pt x="815877" y="1890344"/>
                  </a:lnTo>
                  <a:lnTo>
                    <a:pt x="671279" y="2140796"/>
                  </a:lnTo>
                  <a:lnTo>
                    <a:pt x="658223" y="2132863"/>
                  </a:lnTo>
                  <a:close/>
                  <a:moveTo>
                    <a:pt x="1966260" y="991301"/>
                  </a:moveTo>
                  <a:lnTo>
                    <a:pt x="2242405" y="917309"/>
                  </a:lnTo>
                  <a:lnTo>
                    <a:pt x="2246208" y="932101"/>
                  </a:lnTo>
                  <a:lnTo>
                    <a:pt x="1969840" y="1006153"/>
                  </a:lnTo>
                  <a:close/>
                  <a:moveTo>
                    <a:pt x="1932557" y="895779"/>
                  </a:moveTo>
                  <a:lnTo>
                    <a:pt x="2322203" y="735676"/>
                  </a:lnTo>
                  <a:lnTo>
                    <a:pt x="2328008" y="749803"/>
                  </a:lnTo>
                  <a:lnTo>
                    <a:pt x="1938504" y="909846"/>
                  </a:lnTo>
                  <a:close/>
                  <a:moveTo>
                    <a:pt x="714051" y="1825286"/>
                  </a:moveTo>
                  <a:lnTo>
                    <a:pt x="726047" y="1834740"/>
                  </a:lnTo>
                  <a:lnTo>
                    <a:pt x="468748" y="2168094"/>
                  </a:lnTo>
                  <a:lnTo>
                    <a:pt x="456659" y="2158762"/>
                  </a:lnTo>
                  <a:close/>
                  <a:moveTo>
                    <a:pt x="638245" y="1758093"/>
                  </a:moveTo>
                  <a:lnTo>
                    <a:pt x="644611" y="1765080"/>
                  </a:lnTo>
                  <a:lnTo>
                    <a:pt x="649147" y="1768790"/>
                  </a:lnTo>
                  <a:lnTo>
                    <a:pt x="446636" y="1971302"/>
                  </a:lnTo>
                  <a:lnTo>
                    <a:pt x="440978" y="1966159"/>
                  </a:lnTo>
                  <a:lnTo>
                    <a:pt x="435836" y="1960502"/>
                  </a:lnTo>
                  <a:close/>
                  <a:moveTo>
                    <a:pt x="1884928" y="801368"/>
                  </a:moveTo>
                  <a:lnTo>
                    <a:pt x="2132863" y="658223"/>
                  </a:lnTo>
                  <a:lnTo>
                    <a:pt x="2140794" y="671279"/>
                  </a:lnTo>
                  <a:lnTo>
                    <a:pt x="1892773" y="814474"/>
                  </a:lnTo>
                  <a:close/>
                  <a:moveTo>
                    <a:pt x="1828403" y="717325"/>
                  </a:moveTo>
                  <a:lnTo>
                    <a:pt x="2162987" y="462095"/>
                  </a:lnTo>
                  <a:lnTo>
                    <a:pt x="2172250" y="474239"/>
                  </a:lnTo>
                  <a:lnTo>
                    <a:pt x="1837666" y="729468"/>
                  </a:lnTo>
                  <a:lnTo>
                    <a:pt x="1833340" y="723163"/>
                  </a:lnTo>
                  <a:close/>
                  <a:moveTo>
                    <a:pt x="234886" y="1932900"/>
                  </a:moveTo>
                  <a:lnTo>
                    <a:pt x="569471" y="1677670"/>
                  </a:lnTo>
                  <a:lnTo>
                    <a:pt x="573796" y="1683975"/>
                  </a:lnTo>
                  <a:lnTo>
                    <a:pt x="578735" y="1689813"/>
                  </a:lnTo>
                  <a:lnTo>
                    <a:pt x="244150" y="1945043"/>
                  </a:lnTo>
                  <a:close/>
                  <a:moveTo>
                    <a:pt x="266342" y="1735860"/>
                  </a:moveTo>
                  <a:lnTo>
                    <a:pt x="514363" y="1592665"/>
                  </a:lnTo>
                  <a:lnTo>
                    <a:pt x="522208" y="1605770"/>
                  </a:lnTo>
                  <a:lnTo>
                    <a:pt x="274274" y="1748916"/>
                  </a:lnTo>
                  <a:close/>
                  <a:moveTo>
                    <a:pt x="1960501" y="435837"/>
                  </a:moveTo>
                  <a:lnTo>
                    <a:pt x="1966159" y="440979"/>
                  </a:lnTo>
                  <a:lnTo>
                    <a:pt x="1971301" y="446637"/>
                  </a:lnTo>
                  <a:lnTo>
                    <a:pt x="1768891" y="649046"/>
                  </a:lnTo>
                  <a:lnTo>
                    <a:pt x="1762525" y="642058"/>
                  </a:lnTo>
                  <a:lnTo>
                    <a:pt x="1757990" y="638348"/>
                  </a:lnTo>
                  <a:close/>
                  <a:moveTo>
                    <a:pt x="1938389" y="239045"/>
                  </a:moveTo>
                  <a:lnTo>
                    <a:pt x="1950479" y="248377"/>
                  </a:lnTo>
                  <a:lnTo>
                    <a:pt x="1693086" y="581852"/>
                  </a:lnTo>
                  <a:lnTo>
                    <a:pt x="1681090" y="572398"/>
                  </a:lnTo>
                  <a:close/>
                  <a:moveTo>
                    <a:pt x="79129" y="1657336"/>
                  </a:moveTo>
                  <a:lnTo>
                    <a:pt x="468633" y="1497292"/>
                  </a:lnTo>
                  <a:lnTo>
                    <a:pt x="474580" y="1511360"/>
                  </a:lnTo>
                  <a:lnTo>
                    <a:pt x="84934" y="1671462"/>
                  </a:lnTo>
                  <a:close/>
                  <a:moveTo>
                    <a:pt x="160929" y="1475039"/>
                  </a:moveTo>
                  <a:lnTo>
                    <a:pt x="437296" y="1400986"/>
                  </a:lnTo>
                  <a:lnTo>
                    <a:pt x="440876" y="1415837"/>
                  </a:lnTo>
                  <a:lnTo>
                    <a:pt x="164732" y="1489830"/>
                  </a:lnTo>
                  <a:close/>
                  <a:moveTo>
                    <a:pt x="1735859" y="266344"/>
                  </a:moveTo>
                  <a:lnTo>
                    <a:pt x="1748915" y="274276"/>
                  </a:lnTo>
                  <a:lnTo>
                    <a:pt x="1604721" y="524026"/>
                  </a:lnTo>
                  <a:lnTo>
                    <a:pt x="1591261" y="516794"/>
                  </a:lnTo>
                  <a:close/>
                  <a:moveTo>
                    <a:pt x="1663713" y="81725"/>
                  </a:moveTo>
                  <a:lnTo>
                    <a:pt x="1677806" y="87609"/>
                  </a:lnTo>
                  <a:lnTo>
                    <a:pt x="1514465" y="478804"/>
                  </a:lnTo>
                  <a:lnTo>
                    <a:pt x="1500526" y="472548"/>
                  </a:lnTo>
                  <a:close/>
                  <a:moveTo>
                    <a:pt x="0" y="1350847"/>
                  </a:moveTo>
                  <a:lnTo>
                    <a:pt x="420056" y="1296759"/>
                  </a:lnTo>
                  <a:lnTo>
                    <a:pt x="422405" y="1311854"/>
                  </a:lnTo>
                  <a:lnTo>
                    <a:pt x="1951" y="1365994"/>
                  </a:lnTo>
                  <a:close/>
                  <a:moveTo>
                    <a:pt x="125488" y="1195933"/>
                  </a:moveTo>
                  <a:lnTo>
                    <a:pt x="411391" y="1195933"/>
                  </a:lnTo>
                  <a:lnTo>
                    <a:pt x="411958" y="1211206"/>
                  </a:lnTo>
                  <a:lnTo>
                    <a:pt x="125488" y="1211206"/>
                  </a:lnTo>
                  <a:lnTo>
                    <a:pt x="125102" y="1203569"/>
                  </a:lnTo>
                  <a:close/>
                  <a:moveTo>
                    <a:pt x="1475037" y="160931"/>
                  </a:moveTo>
                  <a:lnTo>
                    <a:pt x="1489829" y="164734"/>
                  </a:lnTo>
                  <a:lnTo>
                    <a:pt x="1415102" y="443621"/>
                  </a:lnTo>
                  <a:lnTo>
                    <a:pt x="1400508" y="439077"/>
                  </a:lnTo>
                  <a:close/>
                  <a:moveTo>
                    <a:pt x="164732" y="917309"/>
                  </a:moveTo>
                  <a:lnTo>
                    <a:pt x="443620" y="992037"/>
                  </a:lnTo>
                  <a:lnTo>
                    <a:pt x="439076" y="1006630"/>
                  </a:lnTo>
                  <a:lnTo>
                    <a:pt x="160929" y="932101"/>
                  </a:lnTo>
                  <a:close/>
                  <a:moveTo>
                    <a:pt x="1195932" y="125490"/>
                  </a:moveTo>
                  <a:lnTo>
                    <a:pt x="1203568" y="125104"/>
                  </a:lnTo>
                  <a:lnTo>
                    <a:pt x="1211205" y="125490"/>
                  </a:lnTo>
                  <a:lnTo>
                    <a:pt x="1211205" y="411392"/>
                  </a:lnTo>
                  <a:lnTo>
                    <a:pt x="1195932" y="411959"/>
                  </a:lnTo>
                  <a:close/>
                  <a:moveTo>
                    <a:pt x="1357679" y="856"/>
                  </a:moveTo>
                  <a:lnTo>
                    <a:pt x="1372816" y="2893"/>
                  </a:lnTo>
                  <a:lnTo>
                    <a:pt x="1316657" y="420298"/>
                  </a:lnTo>
                  <a:lnTo>
                    <a:pt x="1309186" y="418554"/>
                  </a:lnTo>
                  <a:lnTo>
                    <a:pt x="1301520" y="418261"/>
                  </a:lnTo>
                  <a:close/>
                  <a:moveTo>
                    <a:pt x="2893" y="1034322"/>
                  </a:moveTo>
                  <a:lnTo>
                    <a:pt x="420297" y="1090480"/>
                  </a:lnTo>
                  <a:lnTo>
                    <a:pt x="418554" y="1097951"/>
                  </a:lnTo>
                  <a:lnTo>
                    <a:pt x="418261" y="1105616"/>
                  </a:lnTo>
                  <a:lnTo>
                    <a:pt x="855" y="1049458"/>
                  </a:lnTo>
                  <a:close/>
                  <a:moveTo>
                    <a:pt x="274274" y="658223"/>
                  </a:moveTo>
                  <a:lnTo>
                    <a:pt x="524025" y="802416"/>
                  </a:lnTo>
                  <a:lnTo>
                    <a:pt x="516793" y="815877"/>
                  </a:lnTo>
                  <a:lnTo>
                    <a:pt x="266342" y="671279"/>
                  </a:lnTo>
                  <a:close/>
                  <a:moveTo>
                    <a:pt x="917308" y="164734"/>
                  </a:moveTo>
                  <a:lnTo>
                    <a:pt x="932100" y="160930"/>
                  </a:lnTo>
                  <a:lnTo>
                    <a:pt x="1006152" y="437297"/>
                  </a:lnTo>
                  <a:lnTo>
                    <a:pt x="991300" y="440877"/>
                  </a:lnTo>
                  <a:close/>
                  <a:moveTo>
                    <a:pt x="1041143" y="1951"/>
                  </a:moveTo>
                  <a:lnTo>
                    <a:pt x="1056290" y="0"/>
                  </a:lnTo>
                  <a:lnTo>
                    <a:pt x="1110379" y="420056"/>
                  </a:lnTo>
                  <a:lnTo>
                    <a:pt x="1095283" y="422406"/>
                  </a:lnTo>
                  <a:close/>
                  <a:moveTo>
                    <a:pt x="87609" y="729331"/>
                  </a:moveTo>
                  <a:lnTo>
                    <a:pt x="478803" y="892672"/>
                  </a:lnTo>
                  <a:lnTo>
                    <a:pt x="472547" y="906611"/>
                  </a:lnTo>
                  <a:lnTo>
                    <a:pt x="81723" y="743424"/>
                  </a:lnTo>
                  <a:lnTo>
                    <a:pt x="84666" y="736377"/>
                  </a:lnTo>
                  <a:close/>
                  <a:moveTo>
                    <a:pt x="446636" y="435837"/>
                  </a:moveTo>
                  <a:lnTo>
                    <a:pt x="649045" y="638246"/>
                  </a:lnTo>
                  <a:lnTo>
                    <a:pt x="642057" y="644612"/>
                  </a:lnTo>
                  <a:lnTo>
                    <a:pt x="638347" y="649147"/>
                  </a:lnTo>
                  <a:lnTo>
                    <a:pt x="435836" y="446636"/>
                  </a:lnTo>
                  <a:lnTo>
                    <a:pt x="440978" y="440979"/>
                  </a:lnTo>
                  <a:close/>
                  <a:moveTo>
                    <a:pt x="658223" y="274275"/>
                  </a:moveTo>
                  <a:lnTo>
                    <a:pt x="671279" y="266343"/>
                  </a:lnTo>
                  <a:lnTo>
                    <a:pt x="814473" y="514363"/>
                  </a:lnTo>
                  <a:lnTo>
                    <a:pt x="801367" y="522209"/>
                  </a:lnTo>
                  <a:close/>
                  <a:moveTo>
                    <a:pt x="735676" y="84934"/>
                  </a:moveTo>
                  <a:lnTo>
                    <a:pt x="749802" y="79129"/>
                  </a:lnTo>
                  <a:lnTo>
                    <a:pt x="909846" y="468633"/>
                  </a:lnTo>
                  <a:lnTo>
                    <a:pt x="895778" y="474580"/>
                  </a:lnTo>
                  <a:close/>
                  <a:moveTo>
                    <a:pt x="248376" y="456659"/>
                  </a:moveTo>
                  <a:lnTo>
                    <a:pt x="581852" y="714051"/>
                  </a:lnTo>
                  <a:lnTo>
                    <a:pt x="572397" y="726047"/>
                  </a:lnTo>
                  <a:lnTo>
                    <a:pt x="239044" y="468748"/>
                  </a:lnTo>
                  <a:lnTo>
                    <a:pt x="243710" y="462704"/>
                  </a:lnTo>
                  <a:close/>
                  <a:moveTo>
                    <a:pt x="462094" y="244150"/>
                  </a:moveTo>
                  <a:lnTo>
                    <a:pt x="474238" y="234887"/>
                  </a:lnTo>
                  <a:lnTo>
                    <a:pt x="729468" y="569472"/>
                  </a:lnTo>
                  <a:lnTo>
                    <a:pt x="723162" y="573797"/>
                  </a:lnTo>
                  <a:lnTo>
                    <a:pt x="717325" y="578735"/>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a:cs typeface="+mn-ea"/>
                <a:sym typeface="+mn-lt"/>
              </a:endParaRPr>
            </a:p>
          </p:txBody>
        </p:sp>
      </p:grpSp>
      <p:sp>
        <p:nvSpPr>
          <p:cNvPr id="45" name="矩形 44">
            <a:extLst>
              <a:ext uri="{FF2B5EF4-FFF2-40B4-BE49-F238E27FC236}">
                <a16:creationId xmlns:a16="http://schemas.microsoft.com/office/drawing/2014/main" xmlns="" id="{9403C9F7-C9BE-420C-A1AB-FC4BCFDF76BC}"/>
              </a:ext>
            </a:extLst>
          </p:cNvPr>
          <p:cNvSpPr/>
          <p:nvPr/>
        </p:nvSpPr>
        <p:spPr>
          <a:xfrm>
            <a:off x="4601183" y="2531638"/>
            <a:ext cx="831174" cy="427038"/>
          </a:xfrm>
          <a:prstGeom prst="rect">
            <a:avLst/>
          </a:prstGeom>
          <a:solidFill>
            <a:srgbClr val="C00000"/>
          </a:solidFill>
          <a:ln w="19050" cap="flat" cmpd="sng" algn="ctr">
            <a:solidFill>
              <a:schemeClr val="tx1"/>
            </a:solidFill>
            <a:prstDash val="solid"/>
          </a:ln>
          <a:effectLst/>
          <a:extLst/>
        </p:spPr>
        <p:txBody>
          <a:bodyPr lIns="91421" tIns="45710" rIns="91421" bIns="45710" anchor="ctr"/>
          <a:lstStyle/>
          <a:p>
            <a:pPr algn="ctr" defTabSz="913765">
              <a:defRPr/>
            </a:pPr>
            <a:r>
              <a:rPr lang="en-US" altLang="zh-CN" sz="2000" b="1" kern="0" dirty="0">
                <a:solidFill>
                  <a:schemeClr val="bg1"/>
                </a:solidFill>
                <a:effectLst>
                  <a:outerShdw blurRad="38100" dist="38100" dir="2700000" algn="tl">
                    <a:srgbClr val="000000">
                      <a:alpha val="43137"/>
                    </a:srgbClr>
                  </a:outerShdw>
                </a:effectLst>
                <a:cs typeface="+mn-ea"/>
                <a:sym typeface="+mn-lt"/>
              </a:rPr>
              <a:t>0 3</a:t>
            </a:r>
          </a:p>
        </p:txBody>
      </p:sp>
      <p:grpSp>
        <p:nvGrpSpPr>
          <p:cNvPr id="46" name="组合 45">
            <a:extLst>
              <a:ext uri="{FF2B5EF4-FFF2-40B4-BE49-F238E27FC236}">
                <a16:creationId xmlns:a16="http://schemas.microsoft.com/office/drawing/2014/main" xmlns="" id="{7A6B278D-76DA-44B9-9224-817816512E1C}"/>
              </a:ext>
            </a:extLst>
          </p:cNvPr>
          <p:cNvGrpSpPr/>
          <p:nvPr/>
        </p:nvGrpSpPr>
        <p:grpSpPr bwMode="auto">
          <a:xfrm>
            <a:off x="5463175" y="2522624"/>
            <a:ext cx="4965065" cy="428625"/>
            <a:chOff x="6959302" y="2495180"/>
            <a:chExt cx="3960440" cy="337063"/>
          </a:xfrm>
        </p:grpSpPr>
        <p:sp>
          <p:nvSpPr>
            <p:cNvPr id="47" name="单圆角矩形 18">
              <a:extLst>
                <a:ext uri="{FF2B5EF4-FFF2-40B4-BE49-F238E27FC236}">
                  <a16:creationId xmlns:a16="http://schemas.microsoft.com/office/drawing/2014/main" xmlns="" id="{471038B2-4FA7-4B65-844A-F66D39E01711}"/>
                </a:ext>
              </a:extLst>
            </p:cNvPr>
            <p:cNvSpPr/>
            <p:nvPr/>
          </p:nvSpPr>
          <p:spPr>
            <a:xfrm>
              <a:off x="6959302" y="2495180"/>
              <a:ext cx="3960440" cy="337063"/>
            </a:xfrm>
            <a:prstGeom prst="round1Rect">
              <a:avLst/>
            </a:prstGeom>
            <a:noFill/>
            <a:ln w="25400" cap="flat" cmpd="sng" algn="ctr">
              <a:solidFill>
                <a:schemeClr val="tx1"/>
              </a:solidFill>
              <a:prstDash val="solid"/>
            </a:ln>
            <a:effectLst/>
            <a:extLst>
              <a:ext uri="{909E8E84-426E-40DD-AFC4-6F175D3DCCD1}">
                <a14:hiddenFill xmlns:a14="http://schemas.microsoft.com/office/drawing/2010/main">
                  <a:gradFill>
                    <a:gsLst>
                      <a:gs pos="89000">
                        <a:srgbClr val="C00000"/>
                      </a:gs>
                      <a:gs pos="35000">
                        <a:srgbClr val="FF3300"/>
                      </a:gs>
                    </a:gsLst>
                    <a:lin ang="5400000" scaled="1"/>
                  </a:gradFill>
                </a14:hiddenFill>
              </a:ext>
            </a:extLst>
          </p:spPr>
          <p:txBody>
            <a:bodyPr anchor="ctr"/>
            <a:lstStyle/>
            <a:p>
              <a:pPr algn="ctr" defTabSz="913765">
                <a:defRPr/>
              </a:pPr>
              <a:endParaRPr lang="zh-CN" altLang="en-US" sz="4000" b="1" kern="0" dirty="0">
                <a:solidFill>
                  <a:srgbClr val="C00000"/>
                </a:solidFill>
                <a:cs typeface="+mn-ea"/>
                <a:sym typeface="+mn-lt"/>
              </a:endParaRPr>
            </a:p>
          </p:txBody>
        </p:sp>
        <p:sp>
          <p:nvSpPr>
            <p:cNvPr id="48" name="TextBox 54">
              <a:extLst>
                <a:ext uri="{FF2B5EF4-FFF2-40B4-BE49-F238E27FC236}">
                  <a16:creationId xmlns:a16="http://schemas.microsoft.com/office/drawing/2014/main" xmlns="" id="{FDEEEEC6-600D-47EA-860F-BAA8AB00A834}"/>
                </a:ext>
              </a:extLst>
            </p:cNvPr>
            <p:cNvSpPr txBox="1">
              <a:spLocks noChangeArrowheads="1"/>
            </p:cNvSpPr>
            <p:nvPr/>
          </p:nvSpPr>
          <p:spPr bwMode="auto">
            <a:xfrm>
              <a:off x="7250856" y="2529635"/>
              <a:ext cx="3503735" cy="290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913765" eaLnBrk="1" hangingPunct="1"/>
              <a:r>
                <a:rPr lang="zh-CN" altLang="en-US" sz="1800" b="1" kern="0" dirty="0">
                  <a:ln/>
                  <a:solidFill>
                    <a:srgbClr val="C00000"/>
                  </a:solidFill>
                  <a:latin typeface="+mn-lt"/>
                  <a:ea typeface="+mn-ea"/>
                  <a:cs typeface="+mn-ea"/>
                  <a:sym typeface="+mn-lt"/>
                </a:rPr>
                <a:t>什么是雷锋精神</a:t>
              </a:r>
            </a:p>
          </p:txBody>
        </p:sp>
      </p:grpSp>
      <p:sp>
        <p:nvSpPr>
          <p:cNvPr id="49" name="矩形 48">
            <a:extLst>
              <a:ext uri="{FF2B5EF4-FFF2-40B4-BE49-F238E27FC236}">
                <a16:creationId xmlns:a16="http://schemas.microsoft.com/office/drawing/2014/main" xmlns="" id="{AC5A4354-4EE2-49C5-95B3-C950565CC344}"/>
              </a:ext>
            </a:extLst>
          </p:cNvPr>
          <p:cNvSpPr/>
          <p:nvPr/>
        </p:nvSpPr>
        <p:spPr>
          <a:xfrm>
            <a:off x="4601183" y="3295580"/>
            <a:ext cx="831174" cy="427038"/>
          </a:xfrm>
          <a:prstGeom prst="rect">
            <a:avLst/>
          </a:prstGeom>
          <a:solidFill>
            <a:srgbClr val="C00000"/>
          </a:solidFill>
          <a:ln w="19050" cap="flat" cmpd="sng" algn="ctr">
            <a:solidFill>
              <a:schemeClr val="tx1"/>
            </a:solidFill>
            <a:prstDash val="solid"/>
          </a:ln>
          <a:effectLst/>
          <a:extLst/>
        </p:spPr>
        <p:txBody>
          <a:bodyPr lIns="91421" tIns="45710" rIns="91421" bIns="45710" anchor="ctr"/>
          <a:lstStyle/>
          <a:p>
            <a:pPr algn="ctr" defTabSz="913765">
              <a:defRPr/>
            </a:pPr>
            <a:r>
              <a:rPr lang="en-US" altLang="zh-CN" sz="2000" b="1" kern="0" dirty="0">
                <a:solidFill>
                  <a:schemeClr val="bg1"/>
                </a:solidFill>
                <a:effectLst>
                  <a:outerShdw blurRad="38100" dist="38100" dir="2700000" algn="tl">
                    <a:srgbClr val="000000">
                      <a:alpha val="43137"/>
                    </a:srgbClr>
                  </a:outerShdw>
                </a:effectLst>
                <a:cs typeface="+mn-ea"/>
                <a:sym typeface="+mn-lt"/>
              </a:rPr>
              <a:t>0 4</a:t>
            </a:r>
          </a:p>
        </p:txBody>
      </p:sp>
      <p:grpSp>
        <p:nvGrpSpPr>
          <p:cNvPr id="50" name="组合 49">
            <a:extLst>
              <a:ext uri="{FF2B5EF4-FFF2-40B4-BE49-F238E27FC236}">
                <a16:creationId xmlns:a16="http://schemas.microsoft.com/office/drawing/2014/main" xmlns="" id="{19F1F991-7DF0-44AB-AC0A-BEDBADB25705}"/>
              </a:ext>
            </a:extLst>
          </p:cNvPr>
          <p:cNvGrpSpPr/>
          <p:nvPr/>
        </p:nvGrpSpPr>
        <p:grpSpPr bwMode="auto">
          <a:xfrm>
            <a:off x="5463175" y="3286566"/>
            <a:ext cx="4965065" cy="428625"/>
            <a:chOff x="6959302" y="2495180"/>
            <a:chExt cx="3960440" cy="337063"/>
          </a:xfrm>
        </p:grpSpPr>
        <p:sp>
          <p:nvSpPr>
            <p:cNvPr id="51" name="单圆角矩形 18">
              <a:extLst>
                <a:ext uri="{FF2B5EF4-FFF2-40B4-BE49-F238E27FC236}">
                  <a16:creationId xmlns:a16="http://schemas.microsoft.com/office/drawing/2014/main" xmlns="" id="{741A8804-F0FC-4089-8004-4CE71702BEEA}"/>
                </a:ext>
              </a:extLst>
            </p:cNvPr>
            <p:cNvSpPr/>
            <p:nvPr/>
          </p:nvSpPr>
          <p:spPr>
            <a:xfrm>
              <a:off x="6959302" y="2495180"/>
              <a:ext cx="3960440" cy="337063"/>
            </a:xfrm>
            <a:prstGeom prst="round1Rect">
              <a:avLst/>
            </a:prstGeom>
            <a:noFill/>
            <a:ln w="25400" cap="flat" cmpd="sng" algn="ctr">
              <a:solidFill>
                <a:schemeClr val="tx1"/>
              </a:solidFill>
              <a:prstDash val="solid"/>
            </a:ln>
            <a:effectLst/>
            <a:extLst>
              <a:ext uri="{909E8E84-426E-40DD-AFC4-6F175D3DCCD1}">
                <a14:hiddenFill xmlns:a14="http://schemas.microsoft.com/office/drawing/2010/main">
                  <a:gradFill>
                    <a:gsLst>
                      <a:gs pos="89000">
                        <a:srgbClr val="C00000"/>
                      </a:gs>
                      <a:gs pos="35000">
                        <a:srgbClr val="FF3300"/>
                      </a:gs>
                    </a:gsLst>
                    <a:lin ang="5400000" scaled="1"/>
                  </a:gradFill>
                </a14:hiddenFill>
              </a:ext>
            </a:extLst>
          </p:spPr>
          <p:txBody>
            <a:bodyPr anchor="ctr"/>
            <a:lstStyle/>
            <a:p>
              <a:pPr algn="ctr" defTabSz="913765">
                <a:defRPr/>
              </a:pPr>
              <a:endParaRPr lang="zh-CN" altLang="en-US" sz="4000" b="1" kern="0" dirty="0">
                <a:solidFill>
                  <a:srgbClr val="C00000"/>
                </a:solidFill>
                <a:cs typeface="+mn-ea"/>
                <a:sym typeface="+mn-lt"/>
              </a:endParaRPr>
            </a:p>
          </p:txBody>
        </p:sp>
        <p:sp>
          <p:nvSpPr>
            <p:cNvPr id="52" name="TextBox 54">
              <a:extLst>
                <a:ext uri="{FF2B5EF4-FFF2-40B4-BE49-F238E27FC236}">
                  <a16:creationId xmlns:a16="http://schemas.microsoft.com/office/drawing/2014/main" xmlns="" id="{69ABD051-7B75-4912-85DA-3768DA71C23C}"/>
                </a:ext>
              </a:extLst>
            </p:cNvPr>
            <p:cNvSpPr txBox="1">
              <a:spLocks noChangeArrowheads="1"/>
            </p:cNvSpPr>
            <p:nvPr/>
          </p:nvSpPr>
          <p:spPr bwMode="auto">
            <a:xfrm>
              <a:off x="7250856" y="2529635"/>
              <a:ext cx="3503735" cy="290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1218565" fontAlgn="base">
                <a:spcAft>
                  <a:spcPct val="0"/>
                </a:spcAft>
                <a:defRPr/>
              </a:pPr>
              <a:r>
                <a:rPr lang="zh-CN" altLang="en-US" b="1" kern="300" dirty="0">
                  <a:solidFill>
                    <a:srgbClr val="C00000"/>
                  </a:solidFill>
                  <a:latin typeface="+mn-lt"/>
                  <a:ea typeface="+mn-ea"/>
                  <a:cs typeface="+mn-ea"/>
                  <a:sym typeface="+mn-lt"/>
                </a:rPr>
                <a:t>雷锋精神的时代内涵</a:t>
              </a:r>
            </a:p>
          </p:txBody>
        </p:sp>
      </p:gr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Effect transition="in" filter="fade">
                                      <p:cBhvr>
                                        <p:cTn id="9" dur="500"/>
                                        <p:tgtEl>
                                          <p:spTgt spid="42"/>
                                        </p:tgtEl>
                                      </p:cBhvr>
                                    </p:animEffect>
                                  </p:childTnLst>
                                </p:cTn>
                              </p:par>
                            </p:childTnLst>
                          </p:cTn>
                        </p:par>
                        <p:par>
                          <p:cTn id="10" fill="hold">
                            <p:stCondLst>
                              <p:cond delay="500"/>
                            </p:stCondLst>
                            <p:childTnLst>
                              <p:par>
                                <p:cTn id="11" presetID="26" presetClass="emph" presetSubtype="0" fill="hold" nodeType="afterEffect">
                                  <p:stCondLst>
                                    <p:cond delay="0"/>
                                  </p:stCondLst>
                                  <p:childTnLst>
                                    <p:animEffect transition="out" filter="fade">
                                      <p:cBhvr>
                                        <p:cTn id="12" dur="500" tmFilter="0, 0; .2, .5; .8, .5; 1, 0"/>
                                        <p:tgtEl>
                                          <p:spTgt spid="42"/>
                                        </p:tgtEl>
                                      </p:cBhvr>
                                    </p:animEffect>
                                    <p:animScale>
                                      <p:cBhvr>
                                        <p:cTn id="13" dur="250" autoRev="1" fill="hold"/>
                                        <p:tgtEl>
                                          <p:spTgt spid="42"/>
                                        </p:tgtEl>
                                      </p:cBhvr>
                                      <p:by x="105000" y="105000"/>
                                    </p:animScale>
                                  </p:childTnLst>
                                </p:cTn>
                              </p:par>
                            </p:childTnLst>
                          </p:cTn>
                        </p:par>
                        <p:par>
                          <p:cTn id="14" fill="hold">
                            <p:stCondLst>
                              <p:cond delay="1000"/>
                            </p:stCondLst>
                            <p:childTnLst>
                              <p:par>
                                <p:cTn id="15" presetID="47" presetClass="entr" presetSubtype="0"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750"/>
                                        <p:tgtEl>
                                          <p:spTgt spid="22"/>
                                        </p:tgtEl>
                                      </p:cBhvr>
                                    </p:animEffect>
                                    <p:anim calcmode="lin" valueType="num">
                                      <p:cBhvr>
                                        <p:cTn id="18" dur="750" fill="hold"/>
                                        <p:tgtEl>
                                          <p:spTgt spid="22"/>
                                        </p:tgtEl>
                                        <p:attrNameLst>
                                          <p:attrName>ppt_x</p:attrName>
                                        </p:attrNameLst>
                                      </p:cBhvr>
                                      <p:tavLst>
                                        <p:tav tm="0">
                                          <p:val>
                                            <p:strVal val="#ppt_x"/>
                                          </p:val>
                                        </p:tav>
                                        <p:tav tm="100000">
                                          <p:val>
                                            <p:strVal val="#ppt_x"/>
                                          </p:val>
                                        </p:tav>
                                      </p:tavLst>
                                    </p:anim>
                                    <p:anim calcmode="lin" valueType="num">
                                      <p:cBhvr>
                                        <p:cTn id="19" dur="750" fill="hold"/>
                                        <p:tgtEl>
                                          <p:spTgt spid="22"/>
                                        </p:tgtEl>
                                        <p:attrNameLst>
                                          <p:attrName>ppt_y</p:attrName>
                                        </p:attrNameLst>
                                      </p:cBhvr>
                                      <p:tavLst>
                                        <p:tav tm="0">
                                          <p:val>
                                            <p:strVal val="#ppt_y-.1"/>
                                          </p:val>
                                        </p:tav>
                                        <p:tav tm="100000">
                                          <p:val>
                                            <p:strVal val="#ppt_y"/>
                                          </p:val>
                                        </p:tav>
                                      </p:tavLst>
                                    </p:anim>
                                  </p:childTnLst>
                                </p:cTn>
                              </p:par>
                            </p:childTnLst>
                          </p:cTn>
                        </p:par>
                        <p:par>
                          <p:cTn id="20" fill="hold">
                            <p:stCondLst>
                              <p:cond delay="1750"/>
                            </p:stCondLst>
                            <p:childTnLst>
                              <p:par>
                                <p:cTn id="21" presetID="47"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750"/>
                                        <p:tgtEl>
                                          <p:spTgt spid="10"/>
                                        </p:tgtEl>
                                      </p:cBhvr>
                                    </p:animEffect>
                                    <p:anim calcmode="lin" valueType="num">
                                      <p:cBhvr>
                                        <p:cTn id="24" dur="750" fill="hold"/>
                                        <p:tgtEl>
                                          <p:spTgt spid="10"/>
                                        </p:tgtEl>
                                        <p:attrNameLst>
                                          <p:attrName>ppt_x</p:attrName>
                                        </p:attrNameLst>
                                      </p:cBhvr>
                                      <p:tavLst>
                                        <p:tav tm="0">
                                          <p:val>
                                            <p:strVal val="#ppt_x"/>
                                          </p:val>
                                        </p:tav>
                                        <p:tav tm="100000">
                                          <p:val>
                                            <p:strVal val="#ppt_x"/>
                                          </p:val>
                                        </p:tav>
                                      </p:tavLst>
                                    </p:anim>
                                    <p:anim calcmode="lin" valueType="num">
                                      <p:cBhvr>
                                        <p:cTn id="25" dur="750" fill="hold"/>
                                        <p:tgtEl>
                                          <p:spTgt spid="10"/>
                                        </p:tgtEl>
                                        <p:attrNameLst>
                                          <p:attrName>ppt_y</p:attrName>
                                        </p:attrNameLst>
                                      </p:cBhvr>
                                      <p:tavLst>
                                        <p:tav tm="0">
                                          <p:val>
                                            <p:strVal val="#ppt_y-.1"/>
                                          </p:val>
                                        </p:tav>
                                        <p:tav tm="100000">
                                          <p:val>
                                            <p:strVal val="#ppt_y"/>
                                          </p:val>
                                        </p:tav>
                                      </p:tavLst>
                                    </p:anim>
                                  </p:childTnLst>
                                </p:cTn>
                              </p:par>
                            </p:childTnLst>
                          </p:cTn>
                        </p:par>
                        <p:par>
                          <p:cTn id="26" fill="hold">
                            <p:stCondLst>
                              <p:cond delay="2500"/>
                            </p:stCondLst>
                            <p:childTnLst>
                              <p:par>
                                <p:cTn id="27" presetID="42" presetClass="entr" presetSubtype="0" fill="hold" nodeType="after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fade">
                                      <p:cBhvr>
                                        <p:cTn id="29" dur="750"/>
                                        <p:tgtEl>
                                          <p:spTgt spid="54"/>
                                        </p:tgtEl>
                                      </p:cBhvr>
                                    </p:animEffect>
                                    <p:anim calcmode="lin" valueType="num">
                                      <p:cBhvr>
                                        <p:cTn id="30" dur="750" fill="hold"/>
                                        <p:tgtEl>
                                          <p:spTgt spid="54"/>
                                        </p:tgtEl>
                                        <p:attrNameLst>
                                          <p:attrName>ppt_x</p:attrName>
                                        </p:attrNameLst>
                                      </p:cBhvr>
                                      <p:tavLst>
                                        <p:tav tm="0">
                                          <p:val>
                                            <p:strVal val="#ppt_x"/>
                                          </p:val>
                                        </p:tav>
                                        <p:tav tm="100000">
                                          <p:val>
                                            <p:strVal val="#ppt_x"/>
                                          </p:val>
                                        </p:tav>
                                      </p:tavLst>
                                    </p:anim>
                                    <p:anim calcmode="lin" valueType="num">
                                      <p:cBhvr>
                                        <p:cTn id="31" dur="750" fill="hold"/>
                                        <p:tgtEl>
                                          <p:spTgt spid="54"/>
                                        </p:tgtEl>
                                        <p:attrNameLst>
                                          <p:attrName>ppt_y</p:attrName>
                                        </p:attrNameLst>
                                      </p:cBhvr>
                                      <p:tavLst>
                                        <p:tav tm="0">
                                          <p:val>
                                            <p:strVal val="#ppt_y+.1"/>
                                          </p:val>
                                        </p:tav>
                                        <p:tav tm="100000">
                                          <p:val>
                                            <p:strVal val="#ppt_y"/>
                                          </p:val>
                                        </p:tav>
                                      </p:tavLst>
                                    </p:anim>
                                  </p:childTnLst>
                                </p:cTn>
                              </p:par>
                            </p:childTnLst>
                          </p:cTn>
                        </p:par>
                        <p:par>
                          <p:cTn id="32" fill="hold">
                            <p:stCondLst>
                              <p:cond delay="325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par>
                          <p:cTn id="36" fill="hold">
                            <p:stCondLst>
                              <p:cond delay="3750"/>
                            </p:stCondLst>
                            <p:childTnLst>
                              <p:par>
                                <p:cTn id="37" presetID="22" presetClass="entr" presetSubtype="8"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500"/>
                                        <p:tgtEl>
                                          <p:spTgt spid="14"/>
                                        </p:tgtEl>
                                      </p:cBhvr>
                                    </p:animEffect>
                                  </p:childTnLst>
                                </p:cTn>
                              </p:par>
                            </p:childTnLst>
                          </p:cTn>
                        </p:par>
                        <p:par>
                          <p:cTn id="40" fill="hold">
                            <p:stCondLst>
                              <p:cond delay="425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par>
                          <p:cTn id="44" fill="hold">
                            <p:stCondLst>
                              <p:cond delay="4750"/>
                            </p:stCondLst>
                            <p:childTnLst>
                              <p:par>
                                <p:cTn id="45" presetID="22" presetClass="entr" presetSubtype="8"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childTnLst>
                          </p:cTn>
                        </p:par>
                        <p:par>
                          <p:cTn id="48" fill="hold">
                            <p:stCondLst>
                              <p:cond delay="5250"/>
                            </p:stCondLst>
                            <p:childTnLst>
                              <p:par>
                                <p:cTn id="49" presetID="10" presetClass="entr" presetSubtype="0" fill="hold" grpId="0" nodeType="after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fade">
                                      <p:cBhvr>
                                        <p:cTn id="51" dur="500"/>
                                        <p:tgtEl>
                                          <p:spTgt spid="45"/>
                                        </p:tgtEl>
                                      </p:cBhvr>
                                    </p:animEffect>
                                  </p:childTnLst>
                                </p:cTn>
                              </p:par>
                            </p:childTnLst>
                          </p:cTn>
                        </p:par>
                        <p:par>
                          <p:cTn id="52" fill="hold">
                            <p:stCondLst>
                              <p:cond delay="5750"/>
                            </p:stCondLst>
                            <p:childTnLst>
                              <p:par>
                                <p:cTn id="53" presetID="22" presetClass="entr" presetSubtype="8" fill="hold" nodeType="after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wipe(left)">
                                      <p:cBhvr>
                                        <p:cTn id="55" dur="500"/>
                                        <p:tgtEl>
                                          <p:spTgt spid="46"/>
                                        </p:tgtEl>
                                      </p:cBhvr>
                                    </p:animEffect>
                                  </p:childTnLst>
                                </p:cTn>
                              </p:par>
                            </p:childTnLst>
                          </p:cTn>
                        </p:par>
                        <p:par>
                          <p:cTn id="56" fill="hold">
                            <p:stCondLst>
                              <p:cond delay="6250"/>
                            </p:stCondLst>
                            <p:childTnLst>
                              <p:par>
                                <p:cTn id="57" presetID="10" presetClass="entr" presetSubtype="0" fill="hold" grpId="0" nodeType="after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childTnLst>
                          </p:cTn>
                        </p:par>
                        <p:par>
                          <p:cTn id="60" fill="hold">
                            <p:stCondLst>
                              <p:cond delay="6750"/>
                            </p:stCondLst>
                            <p:childTnLst>
                              <p:par>
                                <p:cTn id="61" presetID="22" presetClass="entr" presetSubtype="8" fill="hold" nodeType="afterEffect">
                                  <p:stCondLst>
                                    <p:cond delay="0"/>
                                  </p:stCondLst>
                                  <p:childTnLst>
                                    <p:set>
                                      <p:cBhvr>
                                        <p:cTn id="62" dur="1" fill="hold">
                                          <p:stCondLst>
                                            <p:cond delay="0"/>
                                          </p:stCondLst>
                                        </p:cTn>
                                        <p:tgtEl>
                                          <p:spTgt spid="50"/>
                                        </p:tgtEl>
                                        <p:attrNameLst>
                                          <p:attrName>style.visibility</p:attrName>
                                        </p:attrNameLst>
                                      </p:cBhvr>
                                      <p:to>
                                        <p:strVal val="visible"/>
                                      </p:to>
                                    </p:set>
                                    <p:animEffect transition="in" filter="wipe(left)">
                                      <p:cBhvr>
                                        <p:cTn id="63" dur="500"/>
                                        <p:tgtEl>
                                          <p:spTgt spid="50"/>
                                        </p:tgtEl>
                                      </p:cBhvr>
                                    </p:animEffect>
                                  </p:childTnLst>
                                </p:cTn>
                              </p:par>
                            </p:childTnLst>
                          </p:cTn>
                        </p:par>
                        <p:par>
                          <p:cTn id="64" fill="hold">
                            <p:stCondLst>
                              <p:cond delay="7250"/>
                            </p:stCondLst>
                            <p:childTnLst>
                              <p:par>
                                <p:cTn id="65" presetID="10" presetClass="entr" presetSubtype="0" fill="hold" grpId="0" nodeType="after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fade">
                                      <p:cBhvr>
                                        <p:cTn id="67" dur="500"/>
                                        <p:tgtEl>
                                          <p:spTgt spid="55"/>
                                        </p:tgtEl>
                                      </p:cBhvr>
                                    </p:animEffect>
                                  </p:childTnLst>
                                </p:cTn>
                              </p:par>
                            </p:childTnLst>
                          </p:cTn>
                        </p:par>
                        <p:par>
                          <p:cTn id="68" fill="hold">
                            <p:stCondLst>
                              <p:cond delay="7750"/>
                            </p:stCondLst>
                            <p:childTnLst>
                              <p:par>
                                <p:cTn id="69" presetID="22" presetClass="entr" presetSubtype="8" fill="hold" nodeType="afterEffect">
                                  <p:stCondLst>
                                    <p:cond delay="0"/>
                                  </p:stCondLst>
                                  <p:childTnLst>
                                    <p:set>
                                      <p:cBhvr>
                                        <p:cTn id="70" dur="1" fill="hold">
                                          <p:stCondLst>
                                            <p:cond delay="0"/>
                                          </p:stCondLst>
                                        </p:cTn>
                                        <p:tgtEl>
                                          <p:spTgt spid="56"/>
                                        </p:tgtEl>
                                        <p:attrNameLst>
                                          <p:attrName>style.visibility</p:attrName>
                                        </p:attrNameLst>
                                      </p:cBhvr>
                                      <p:to>
                                        <p:strVal val="visible"/>
                                      </p:to>
                                    </p:set>
                                    <p:animEffect transition="in" filter="wipe(left)">
                                      <p:cBhvr>
                                        <p:cTn id="71" dur="500"/>
                                        <p:tgtEl>
                                          <p:spTgt spid="56"/>
                                        </p:tgtEl>
                                      </p:cBhvr>
                                    </p:animEffect>
                                  </p:childTnLst>
                                </p:cTn>
                              </p:par>
                            </p:childTnLst>
                          </p:cTn>
                        </p:par>
                        <p:par>
                          <p:cTn id="72" fill="hold">
                            <p:stCondLst>
                              <p:cond delay="8250"/>
                            </p:stCondLst>
                            <p:childTnLst>
                              <p:par>
                                <p:cTn id="73" presetID="10" presetClass="entr" presetSubtype="0" fill="hold" grpId="0" nodeType="after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500"/>
                                        <p:tgtEl>
                                          <p:spTgt spid="25"/>
                                        </p:tgtEl>
                                      </p:cBhvr>
                                    </p:animEffect>
                                  </p:childTnLst>
                                </p:cTn>
                              </p:par>
                            </p:childTnLst>
                          </p:cTn>
                        </p:par>
                        <p:par>
                          <p:cTn id="76" fill="hold">
                            <p:stCondLst>
                              <p:cond delay="8750"/>
                            </p:stCondLst>
                            <p:childTnLst>
                              <p:par>
                                <p:cTn id="77" presetID="22" presetClass="entr" presetSubtype="8" fill="hold" nodeType="after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wipe(left)">
                                      <p:cBhvr>
                                        <p:cTn id="7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0" grpId="0"/>
      <p:bldP spid="11" grpId="0" bldLvl="0" animBg="1"/>
      <p:bldP spid="17" grpId="0" bldLvl="0" animBg="1"/>
      <p:bldP spid="55" grpId="0" bldLvl="0" animBg="1"/>
      <p:bldP spid="25" grpId="0" bldLvl="0" animBg="1"/>
      <p:bldP spid="45" grpId="0" bldLvl="0" animBg="1"/>
      <p:bldP spid="49"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5" name="文本框 14"/>
          <p:cNvSpPr txBox="1"/>
          <p:nvPr/>
        </p:nvSpPr>
        <p:spPr>
          <a:xfrm>
            <a:off x="2003651" y="1522328"/>
            <a:ext cx="6578220" cy="461665"/>
          </a:xfrm>
          <a:prstGeom prst="rect">
            <a:avLst/>
          </a:prstGeom>
          <a:noFill/>
        </p:spPr>
        <p:txBody>
          <a:bodyPr wrap="square" rtlCol="0">
            <a:spAutoFit/>
          </a:bodyPr>
          <a:lstStyle>
            <a:defPPr>
              <a:defRPr lang="zh-CN"/>
            </a:defPPr>
            <a:lvl1pPr>
              <a:defRPr sz="3200" b="1">
                <a:gradFill>
                  <a:gsLst>
                    <a:gs pos="0">
                      <a:srgbClr val="FF3300"/>
                    </a:gs>
                    <a:gs pos="87000">
                      <a:srgbClr val="C00000"/>
                    </a:gs>
                    <a:gs pos="100000">
                      <a:srgbClr val="FF3300"/>
                    </a:gs>
                  </a:gsLst>
                  <a:lin ang="5400000" scaled="0"/>
                </a:gradFill>
                <a:latin typeface="微软雅黑" panose="020B0503020204020204" pitchFamily="82" charset="2"/>
                <a:ea typeface="微软雅黑" panose="020B0503020204020204" pitchFamily="82" charset="2"/>
              </a:defRPr>
            </a:lvl1pPr>
          </a:lstStyle>
          <a:p>
            <a:r>
              <a:rPr lang="zh-CN" altLang="zh-CN" sz="2400" dirty="0">
                <a:solidFill>
                  <a:srgbClr val="C00000"/>
                </a:solidFill>
                <a:latin typeface="+mn-lt"/>
                <a:ea typeface="+mn-ea"/>
                <a:cs typeface="+mn-ea"/>
                <a:sym typeface="+mn-lt"/>
              </a:rPr>
              <a:t>雷锋精神体现了一种</a:t>
            </a:r>
            <a:r>
              <a:rPr lang="en-US" altLang="zh-CN" sz="2400" dirty="0">
                <a:solidFill>
                  <a:srgbClr val="C00000"/>
                </a:solidFill>
                <a:latin typeface="+mn-lt"/>
                <a:ea typeface="+mn-ea"/>
                <a:cs typeface="+mn-ea"/>
                <a:sym typeface="+mn-lt"/>
              </a:rPr>
              <a:t>“</a:t>
            </a:r>
            <a:r>
              <a:rPr lang="zh-CN" altLang="zh-CN" sz="2400" dirty="0">
                <a:solidFill>
                  <a:srgbClr val="C00000"/>
                </a:solidFill>
                <a:latin typeface="+mn-lt"/>
                <a:ea typeface="+mn-ea"/>
                <a:cs typeface="+mn-ea"/>
                <a:sym typeface="+mn-lt"/>
              </a:rPr>
              <a:t>向善</a:t>
            </a:r>
            <a:r>
              <a:rPr lang="en-US" altLang="zh-CN" sz="2400" dirty="0">
                <a:solidFill>
                  <a:srgbClr val="C00000"/>
                </a:solidFill>
                <a:latin typeface="+mn-lt"/>
                <a:ea typeface="+mn-ea"/>
                <a:cs typeface="+mn-ea"/>
                <a:sym typeface="+mn-lt"/>
              </a:rPr>
              <a:t>”</a:t>
            </a:r>
            <a:r>
              <a:rPr lang="zh-CN" altLang="zh-CN" sz="2400" dirty="0">
                <a:solidFill>
                  <a:srgbClr val="C00000"/>
                </a:solidFill>
                <a:latin typeface="+mn-lt"/>
                <a:ea typeface="+mn-ea"/>
                <a:cs typeface="+mn-ea"/>
                <a:sym typeface="+mn-lt"/>
              </a:rPr>
              <a:t>的价值追求</a:t>
            </a:r>
            <a:endParaRPr lang="en-US" sz="2400" dirty="0">
              <a:solidFill>
                <a:srgbClr val="C00000"/>
              </a:solidFill>
              <a:latin typeface="+mn-lt"/>
              <a:ea typeface="+mn-ea"/>
              <a:cs typeface="+mn-ea"/>
              <a:sym typeface="+mn-lt"/>
            </a:endParaRPr>
          </a:p>
        </p:txBody>
      </p:sp>
      <p:sp>
        <p:nvSpPr>
          <p:cNvPr id="4" name="矩形: 圆角 1"/>
          <p:cNvSpPr/>
          <p:nvPr/>
        </p:nvSpPr>
        <p:spPr>
          <a:xfrm>
            <a:off x="993706" y="1385847"/>
            <a:ext cx="957837" cy="707293"/>
          </a:xfrm>
          <a:prstGeom prst="roundRect">
            <a:avLst>
              <a:gd name="adj" fmla="val 7002"/>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6" name="文本框 15"/>
          <p:cNvSpPr txBox="1"/>
          <p:nvPr/>
        </p:nvSpPr>
        <p:spPr>
          <a:xfrm>
            <a:off x="1143070" y="1474922"/>
            <a:ext cx="902811" cy="523220"/>
          </a:xfrm>
          <a:prstGeom prst="rect">
            <a:avLst/>
          </a:prstGeom>
          <a:noFill/>
        </p:spPr>
        <p:txBody>
          <a:bodyPr wrap="none" rtlCol="0">
            <a:spAutoFit/>
          </a:bodyPr>
          <a:lstStyle/>
          <a:p>
            <a:pPr algn="l"/>
            <a:r>
              <a:rPr lang="zh-CN" altLang="en-US" sz="2800" b="1" dirty="0">
                <a:solidFill>
                  <a:schemeClr val="bg1"/>
                </a:solidFill>
                <a:effectLst>
                  <a:outerShdw blurRad="38100" dist="38100" dir="2700000" algn="tl">
                    <a:srgbClr val="000000">
                      <a:alpha val="43137"/>
                    </a:srgbClr>
                  </a:outerShdw>
                </a:effectLst>
                <a:cs typeface="+mn-ea"/>
                <a:sym typeface="+mn-lt"/>
              </a:rPr>
              <a:t>二、</a:t>
            </a:r>
          </a:p>
        </p:txBody>
      </p:sp>
      <p:grpSp>
        <p:nvGrpSpPr>
          <p:cNvPr id="7" name="组合 6">
            <a:extLst>
              <a:ext uri="{FF2B5EF4-FFF2-40B4-BE49-F238E27FC236}">
                <a16:creationId xmlns:a16="http://schemas.microsoft.com/office/drawing/2014/main" xmlns="" id="{5EA36186-AAE6-4867-946E-0C1DAE2EC524}"/>
              </a:ext>
            </a:extLst>
          </p:cNvPr>
          <p:cNvGrpSpPr/>
          <p:nvPr/>
        </p:nvGrpSpPr>
        <p:grpSpPr>
          <a:xfrm>
            <a:off x="82012" y="107644"/>
            <a:ext cx="4314892" cy="697889"/>
            <a:chOff x="82012" y="107644"/>
            <a:chExt cx="4314892" cy="697889"/>
          </a:xfrm>
        </p:grpSpPr>
        <p:grpSp>
          <p:nvGrpSpPr>
            <p:cNvPr id="9" name="组合 8">
              <a:extLst>
                <a:ext uri="{FF2B5EF4-FFF2-40B4-BE49-F238E27FC236}">
                  <a16:creationId xmlns:a16="http://schemas.microsoft.com/office/drawing/2014/main" xmlns="" id="{C8612407-0104-4224-B6C4-56A1587A1FAE}"/>
                </a:ext>
              </a:extLst>
            </p:cNvPr>
            <p:cNvGrpSpPr/>
            <p:nvPr/>
          </p:nvGrpSpPr>
          <p:grpSpPr>
            <a:xfrm>
              <a:off x="82012" y="107644"/>
              <a:ext cx="697888" cy="697889"/>
              <a:chOff x="3851921" y="107991"/>
              <a:chExt cx="1792566" cy="1792567"/>
            </a:xfrm>
            <a:gradFill>
              <a:gsLst>
                <a:gs pos="0">
                  <a:srgbClr val="FF0000"/>
                </a:gs>
                <a:gs pos="100000">
                  <a:srgbClr val="CC3300"/>
                </a:gs>
              </a:gsLst>
              <a:path path="circle">
                <a:fillToRect l="50000" t="-80000" r="50000" b="180000"/>
              </a:path>
            </a:gradFill>
          </p:grpSpPr>
          <p:sp>
            <p:nvSpPr>
              <p:cNvPr id="13" name="Freeform 29">
                <a:extLst>
                  <a:ext uri="{FF2B5EF4-FFF2-40B4-BE49-F238E27FC236}">
                    <a16:creationId xmlns:a16="http://schemas.microsoft.com/office/drawing/2014/main" xmlns="" id="{E24AF69C-F843-4526-A2C6-DBEC3DFC8285}"/>
                  </a:ext>
                </a:extLst>
              </p:cNvPr>
              <p:cNvSpPr/>
              <p:nvPr/>
            </p:nvSpPr>
            <p:spPr bwMode="auto">
              <a:xfrm>
                <a:off x="4401088" y="564469"/>
                <a:ext cx="867835" cy="775494"/>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25000">
                  <a:cs typeface="+mn-ea"/>
                  <a:sym typeface="+mn-lt"/>
                </a:endParaRPr>
              </a:p>
            </p:txBody>
          </p:sp>
          <p:sp>
            <p:nvSpPr>
              <p:cNvPr id="14" name="任意多边形 50">
                <a:extLst>
                  <a:ext uri="{FF2B5EF4-FFF2-40B4-BE49-F238E27FC236}">
                    <a16:creationId xmlns:a16="http://schemas.microsoft.com/office/drawing/2014/main" xmlns="" id="{E497FB3A-D4F7-4095-937B-E42E1DF0F95D}"/>
                  </a:ext>
                </a:extLst>
              </p:cNvPr>
              <p:cNvSpPr/>
              <p:nvPr/>
            </p:nvSpPr>
            <p:spPr>
              <a:xfrm>
                <a:off x="3851921" y="107991"/>
                <a:ext cx="1792566" cy="1792567"/>
              </a:xfrm>
              <a:custGeom>
                <a:avLst/>
                <a:gdLst>
                  <a:gd name="connsiteX0" fmla="*/ 1677670 w 2407137"/>
                  <a:gd name="connsiteY0" fmla="*/ 1837666 h 2407138"/>
                  <a:gd name="connsiteX1" fmla="*/ 1683974 w 2407137"/>
                  <a:gd name="connsiteY1" fmla="*/ 1833341 h 2407138"/>
                  <a:gd name="connsiteX2" fmla="*/ 1689813 w 2407137"/>
                  <a:gd name="connsiteY2" fmla="*/ 1828403 h 2407138"/>
                  <a:gd name="connsiteX3" fmla="*/ 1945042 w 2407137"/>
                  <a:gd name="connsiteY3" fmla="*/ 2162988 h 2407138"/>
                  <a:gd name="connsiteX4" fmla="*/ 1932899 w 2407137"/>
                  <a:gd name="connsiteY4" fmla="*/ 2172251 h 2407138"/>
                  <a:gd name="connsiteX5" fmla="*/ 1592663 w 2407137"/>
                  <a:gd name="connsiteY5" fmla="*/ 1892774 h 2407138"/>
                  <a:gd name="connsiteX6" fmla="*/ 1605769 w 2407137"/>
                  <a:gd name="connsiteY6" fmla="*/ 1884929 h 2407138"/>
                  <a:gd name="connsiteX7" fmla="*/ 1748914 w 2407137"/>
                  <a:gd name="connsiteY7" fmla="*/ 2132863 h 2407138"/>
                  <a:gd name="connsiteX8" fmla="*/ 1735858 w 2407137"/>
                  <a:gd name="connsiteY8" fmla="*/ 2140795 h 2407138"/>
                  <a:gd name="connsiteX9" fmla="*/ 1768789 w 2407137"/>
                  <a:gd name="connsiteY9" fmla="*/ 1757990 h 2407138"/>
                  <a:gd name="connsiteX10" fmla="*/ 1971301 w 2407137"/>
                  <a:gd name="connsiteY10" fmla="*/ 1960502 h 2407138"/>
                  <a:gd name="connsiteX11" fmla="*/ 1966159 w 2407137"/>
                  <a:gd name="connsiteY11" fmla="*/ 1966159 h 2407138"/>
                  <a:gd name="connsiteX12" fmla="*/ 1960501 w 2407137"/>
                  <a:gd name="connsiteY12" fmla="*/ 1971301 h 2407138"/>
                  <a:gd name="connsiteX13" fmla="*/ 1758092 w 2407137"/>
                  <a:gd name="connsiteY13" fmla="*/ 1768892 h 2407138"/>
                  <a:gd name="connsiteX14" fmla="*/ 1765079 w 2407137"/>
                  <a:gd name="connsiteY14" fmla="*/ 1762526 h 2407138"/>
                  <a:gd name="connsiteX15" fmla="*/ 1834740 w 2407137"/>
                  <a:gd name="connsiteY15" fmla="*/ 1681091 h 2407138"/>
                  <a:gd name="connsiteX16" fmla="*/ 2168093 w 2407137"/>
                  <a:gd name="connsiteY16" fmla="*/ 1938389 h 2407138"/>
                  <a:gd name="connsiteX17" fmla="*/ 2158761 w 2407137"/>
                  <a:gd name="connsiteY17" fmla="*/ 1950479 h 2407138"/>
                  <a:gd name="connsiteX18" fmla="*/ 1825285 w 2407137"/>
                  <a:gd name="connsiteY18" fmla="*/ 1693086 h 2407138"/>
                  <a:gd name="connsiteX19" fmla="*/ 1497292 w 2407137"/>
                  <a:gd name="connsiteY19" fmla="*/ 1938505 h 2407138"/>
                  <a:gd name="connsiteX20" fmla="*/ 1511359 w 2407137"/>
                  <a:gd name="connsiteY20" fmla="*/ 1932557 h 2407138"/>
                  <a:gd name="connsiteX21" fmla="*/ 1671461 w 2407137"/>
                  <a:gd name="connsiteY21" fmla="*/ 2322204 h 2407138"/>
                  <a:gd name="connsiteX22" fmla="*/ 1657335 w 2407137"/>
                  <a:gd name="connsiteY22" fmla="*/ 2328008 h 2407138"/>
                  <a:gd name="connsiteX23" fmla="*/ 1400984 w 2407137"/>
                  <a:gd name="connsiteY23" fmla="*/ 1969841 h 2407138"/>
                  <a:gd name="connsiteX24" fmla="*/ 1415837 w 2407137"/>
                  <a:gd name="connsiteY24" fmla="*/ 1966261 h 2407138"/>
                  <a:gd name="connsiteX25" fmla="*/ 1489829 w 2407137"/>
                  <a:gd name="connsiteY25" fmla="*/ 2242404 h 2407138"/>
                  <a:gd name="connsiteX26" fmla="*/ 1475037 w 2407137"/>
                  <a:gd name="connsiteY26" fmla="*/ 2246208 h 2407138"/>
                  <a:gd name="connsiteX27" fmla="*/ 1890343 w 2407137"/>
                  <a:gd name="connsiteY27" fmla="*/ 1591261 h 2407138"/>
                  <a:gd name="connsiteX28" fmla="*/ 2140794 w 2407137"/>
                  <a:gd name="connsiteY28" fmla="*/ 1735859 h 2407138"/>
                  <a:gd name="connsiteX29" fmla="*/ 2132863 w 2407137"/>
                  <a:gd name="connsiteY29" fmla="*/ 1748915 h 2407138"/>
                  <a:gd name="connsiteX30" fmla="*/ 1883112 w 2407137"/>
                  <a:gd name="connsiteY30" fmla="*/ 1604721 h 2407138"/>
                  <a:gd name="connsiteX31" fmla="*/ 1934589 w 2407137"/>
                  <a:gd name="connsiteY31" fmla="*/ 1500527 h 2407138"/>
                  <a:gd name="connsiteX32" fmla="*/ 2325413 w 2407137"/>
                  <a:gd name="connsiteY32" fmla="*/ 1663714 h 2407138"/>
                  <a:gd name="connsiteX33" fmla="*/ 2319529 w 2407137"/>
                  <a:gd name="connsiteY33" fmla="*/ 1677807 h 2407138"/>
                  <a:gd name="connsiteX34" fmla="*/ 1928334 w 2407137"/>
                  <a:gd name="connsiteY34" fmla="*/ 1514465 h 2407138"/>
                  <a:gd name="connsiteX35" fmla="*/ 1296758 w 2407137"/>
                  <a:gd name="connsiteY35" fmla="*/ 1987081 h 2407138"/>
                  <a:gd name="connsiteX36" fmla="*/ 1311855 w 2407137"/>
                  <a:gd name="connsiteY36" fmla="*/ 1984732 h 2407138"/>
                  <a:gd name="connsiteX37" fmla="*/ 1365995 w 2407137"/>
                  <a:gd name="connsiteY37" fmla="*/ 2405187 h 2407138"/>
                  <a:gd name="connsiteX38" fmla="*/ 1350847 w 2407137"/>
                  <a:gd name="connsiteY38" fmla="*/ 2407138 h 2407138"/>
                  <a:gd name="connsiteX39" fmla="*/ 1195932 w 2407137"/>
                  <a:gd name="connsiteY39" fmla="*/ 1995746 h 2407138"/>
                  <a:gd name="connsiteX40" fmla="*/ 1211204 w 2407137"/>
                  <a:gd name="connsiteY40" fmla="*/ 1995179 h 2407138"/>
                  <a:gd name="connsiteX41" fmla="*/ 1211204 w 2407137"/>
                  <a:gd name="connsiteY41" fmla="*/ 2281649 h 2407138"/>
                  <a:gd name="connsiteX42" fmla="*/ 1203568 w 2407137"/>
                  <a:gd name="connsiteY42" fmla="*/ 2282034 h 2407138"/>
                  <a:gd name="connsiteX43" fmla="*/ 1195932 w 2407137"/>
                  <a:gd name="connsiteY43" fmla="*/ 2281649 h 2407138"/>
                  <a:gd name="connsiteX44" fmla="*/ 1968060 w 2407137"/>
                  <a:gd name="connsiteY44" fmla="*/ 1400508 h 2407138"/>
                  <a:gd name="connsiteX45" fmla="*/ 2246208 w 2407137"/>
                  <a:gd name="connsiteY45" fmla="*/ 1475038 h 2407138"/>
                  <a:gd name="connsiteX46" fmla="*/ 2242404 w 2407137"/>
                  <a:gd name="connsiteY46" fmla="*/ 1489831 h 2407138"/>
                  <a:gd name="connsiteX47" fmla="*/ 1963516 w 2407137"/>
                  <a:gd name="connsiteY47" fmla="*/ 1415103 h 2407138"/>
                  <a:gd name="connsiteX48" fmla="*/ 1090481 w 2407137"/>
                  <a:gd name="connsiteY48" fmla="*/ 1986840 h 2407138"/>
                  <a:gd name="connsiteX49" fmla="*/ 1097951 w 2407137"/>
                  <a:gd name="connsiteY49" fmla="*/ 1988584 h 2407138"/>
                  <a:gd name="connsiteX50" fmla="*/ 1105617 w 2407137"/>
                  <a:gd name="connsiteY50" fmla="*/ 1988876 h 2407138"/>
                  <a:gd name="connsiteX51" fmla="*/ 1049458 w 2407137"/>
                  <a:gd name="connsiteY51" fmla="*/ 2406281 h 2407138"/>
                  <a:gd name="connsiteX52" fmla="*/ 1034322 w 2407137"/>
                  <a:gd name="connsiteY52" fmla="*/ 2404245 h 2407138"/>
                  <a:gd name="connsiteX53" fmla="*/ 1988876 w 2407137"/>
                  <a:gd name="connsiteY53" fmla="*/ 1301520 h 2407138"/>
                  <a:gd name="connsiteX54" fmla="*/ 2406281 w 2407137"/>
                  <a:gd name="connsiteY54" fmla="*/ 1357679 h 2407138"/>
                  <a:gd name="connsiteX55" fmla="*/ 2404244 w 2407137"/>
                  <a:gd name="connsiteY55" fmla="*/ 1372815 h 2407138"/>
                  <a:gd name="connsiteX56" fmla="*/ 1986840 w 2407137"/>
                  <a:gd name="connsiteY56" fmla="*/ 1316657 h 2407138"/>
                  <a:gd name="connsiteX57" fmla="*/ 1988583 w 2407137"/>
                  <a:gd name="connsiteY57" fmla="*/ 1309187 h 2407138"/>
                  <a:gd name="connsiteX58" fmla="*/ 992036 w 2407137"/>
                  <a:gd name="connsiteY58" fmla="*/ 1963517 h 2407138"/>
                  <a:gd name="connsiteX59" fmla="*/ 1006629 w 2407137"/>
                  <a:gd name="connsiteY59" fmla="*/ 1968061 h 2407138"/>
                  <a:gd name="connsiteX60" fmla="*/ 932100 w 2407137"/>
                  <a:gd name="connsiteY60" fmla="*/ 2246208 h 2407138"/>
                  <a:gd name="connsiteX61" fmla="*/ 917308 w 2407137"/>
                  <a:gd name="connsiteY61" fmla="*/ 2242405 h 2407138"/>
                  <a:gd name="connsiteX62" fmla="*/ 1995178 w 2407137"/>
                  <a:gd name="connsiteY62" fmla="*/ 1195933 h 2407138"/>
                  <a:gd name="connsiteX63" fmla="*/ 2281649 w 2407137"/>
                  <a:gd name="connsiteY63" fmla="*/ 1195933 h 2407138"/>
                  <a:gd name="connsiteX64" fmla="*/ 2282034 w 2407137"/>
                  <a:gd name="connsiteY64" fmla="*/ 1203569 h 2407138"/>
                  <a:gd name="connsiteX65" fmla="*/ 2281649 w 2407137"/>
                  <a:gd name="connsiteY65" fmla="*/ 1211206 h 2407138"/>
                  <a:gd name="connsiteX66" fmla="*/ 1995745 w 2407137"/>
                  <a:gd name="connsiteY66" fmla="*/ 1211206 h 2407138"/>
                  <a:gd name="connsiteX67" fmla="*/ 1984731 w 2407137"/>
                  <a:gd name="connsiteY67" fmla="*/ 1095284 h 2407138"/>
                  <a:gd name="connsiteX68" fmla="*/ 2405186 w 2407137"/>
                  <a:gd name="connsiteY68" fmla="*/ 1041144 h 2407138"/>
                  <a:gd name="connsiteX69" fmla="*/ 2407137 w 2407137"/>
                  <a:gd name="connsiteY69" fmla="*/ 1056290 h 2407138"/>
                  <a:gd name="connsiteX70" fmla="*/ 1987080 w 2407137"/>
                  <a:gd name="connsiteY70" fmla="*/ 1110379 h 2407138"/>
                  <a:gd name="connsiteX71" fmla="*/ 892672 w 2407137"/>
                  <a:gd name="connsiteY71" fmla="*/ 1928335 h 2407138"/>
                  <a:gd name="connsiteX72" fmla="*/ 906611 w 2407137"/>
                  <a:gd name="connsiteY72" fmla="*/ 1934590 h 2407138"/>
                  <a:gd name="connsiteX73" fmla="*/ 743425 w 2407137"/>
                  <a:gd name="connsiteY73" fmla="*/ 2325414 h 2407138"/>
                  <a:gd name="connsiteX74" fmla="*/ 729331 w 2407137"/>
                  <a:gd name="connsiteY74" fmla="*/ 2319529 h 2407138"/>
                  <a:gd name="connsiteX75" fmla="*/ 802416 w 2407137"/>
                  <a:gd name="connsiteY75" fmla="*/ 1883113 h 2407138"/>
                  <a:gd name="connsiteX76" fmla="*/ 815877 w 2407137"/>
                  <a:gd name="connsiteY76" fmla="*/ 1890344 h 2407138"/>
                  <a:gd name="connsiteX77" fmla="*/ 671279 w 2407137"/>
                  <a:gd name="connsiteY77" fmla="*/ 2140796 h 2407138"/>
                  <a:gd name="connsiteX78" fmla="*/ 658223 w 2407137"/>
                  <a:gd name="connsiteY78" fmla="*/ 2132863 h 2407138"/>
                  <a:gd name="connsiteX79" fmla="*/ 1966260 w 2407137"/>
                  <a:gd name="connsiteY79" fmla="*/ 991301 h 2407138"/>
                  <a:gd name="connsiteX80" fmla="*/ 2242405 w 2407137"/>
                  <a:gd name="connsiteY80" fmla="*/ 917309 h 2407138"/>
                  <a:gd name="connsiteX81" fmla="*/ 2246208 w 2407137"/>
                  <a:gd name="connsiteY81" fmla="*/ 932101 h 2407138"/>
                  <a:gd name="connsiteX82" fmla="*/ 1969840 w 2407137"/>
                  <a:gd name="connsiteY82" fmla="*/ 1006153 h 2407138"/>
                  <a:gd name="connsiteX83" fmla="*/ 1932557 w 2407137"/>
                  <a:gd name="connsiteY83" fmla="*/ 895779 h 2407138"/>
                  <a:gd name="connsiteX84" fmla="*/ 2322203 w 2407137"/>
                  <a:gd name="connsiteY84" fmla="*/ 735676 h 2407138"/>
                  <a:gd name="connsiteX85" fmla="*/ 2328008 w 2407137"/>
                  <a:gd name="connsiteY85" fmla="*/ 749803 h 2407138"/>
                  <a:gd name="connsiteX86" fmla="*/ 1938504 w 2407137"/>
                  <a:gd name="connsiteY86" fmla="*/ 909846 h 2407138"/>
                  <a:gd name="connsiteX87" fmla="*/ 714051 w 2407137"/>
                  <a:gd name="connsiteY87" fmla="*/ 1825286 h 2407138"/>
                  <a:gd name="connsiteX88" fmla="*/ 726047 w 2407137"/>
                  <a:gd name="connsiteY88" fmla="*/ 1834740 h 2407138"/>
                  <a:gd name="connsiteX89" fmla="*/ 468748 w 2407137"/>
                  <a:gd name="connsiteY89" fmla="*/ 2168094 h 2407138"/>
                  <a:gd name="connsiteX90" fmla="*/ 456659 w 2407137"/>
                  <a:gd name="connsiteY90" fmla="*/ 2158762 h 2407138"/>
                  <a:gd name="connsiteX91" fmla="*/ 638245 w 2407137"/>
                  <a:gd name="connsiteY91" fmla="*/ 1758093 h 2407138"/>
                  <a:gd name="connsiteX92" fmla="*/ 644611 w 2407137"/>
                  <a:gd name="connsiteY92" fmla="*/ 1765080 h 2407138"/>
                  <a:gd name="connsiteX93" fmla="*/ 649147 w 2407137"/>
                  <a:gd name="connsiteY93" fmla="*/ 1768790 h 2407138"/>
                  <a:gd name="connsiteX94" fmla="*/ 446636 w 2407137"/>
                  <a:gd name="connsiteY94" fmla="*/ 1971302 h 2407138"/>
                  <a:gd name="connsiteX95" fmla="*/ 440978 w 2407137"/>
                  <a:gd name="connsiteY95" fmla="*/ 1966159 h 2407138"/>
                  <a:gd name="connsiteX96" fmla="*/ 435836 w 2407137"/>
                  <a:gd name="connsiteY96" fmla="*/ 1960502 h 2407138"/>
                  <a:gd name="connsiteX97" fmla="*/ 1884928 w 2407137"/>
                  <a:gd name="connsiteY97" fmla="*/ 801368 h 2407138"/>
                  <a:gd name="connsiteX98" fmla="*/ 2132863 w 2407137"/>
                  <a:gd name="connsiteY98" fmla="*/ 658223 h 2407138"/>
                  <a:gd name="connsiteX99" fmla="*/ 2140794 w 2407137"/>
                  <a:gd name="connsiteY99" fmla="*/ 671279 h 2407138"/>
                  <a:gd name="connsiteX100" fmla="*/ 1892773 w 2407137"/>
                  <a:gd name="connsiteY100" fmla="*/ 814474 h 2407138"/>
                  <a:gd name="connsiteX101" fmla="*/ 1828403 w 2407137"/>
                  <a:gd name="connsiteY101" fmla="*/ 717325 h 2407138"/>
                  <a:gd name="connsiteX102" fmla="*/ 2162987 w 2407137"/>
                  <a:gd name="connsiteY102" fmla="*/ 462095 h 2407138"/>
                  <a:gd name="connsiteX103" fmla="*/ 2172250 w 2407137"/>
                  <a:gd name="connsiteY103" fmla="*/ 474239 h 2407138"/>
                  <a:gd name="connsiteX104" fmla="*/ 1837666 w 2407137"/>
                  <a:gd name="connsiteY104" fmla="*/ 729468 h 2407138"/>
                  <a:gd name="connsiteX105" fmla="*/ 1833340 w 2407137"/>
                  <a:gd name="connsiteY105" fmla="*/ 723163 h 2407138"/>
                  <a:gd name="connsiteX106" fmla="*/ 234886 w 2407137"/>
                  <a:gd name="connsiteY106" fmla="*/ 1932900 h 2407138"/>
                  <a:gd name="connsiteX107" fmla="*/ 569471 w 2407137"/>
                  <a:gd name="connsiteY107" fmla="*/ 1677670 h 2407138"/>
                  <a:gd name="connsiteX108" fmla="*/ 573796 w 2407137"/>
                  <a:gd name="connsiteY108" fmla="*/ 1683975 h 2407138"/>
                  <a:gd name="connsiteX109" fmla="*/ 578735 w 2407137"/>
                  <a:gd name="connsiteY109" fmla="*/ 1689813 h 2407138"/>
                  <a:gd name="connsiteX110" fmla="*/ 244150 w 2407137"/>
                  <a:gd name="connsiteY110" fmla="*/ 1945043 h 2407138"/>
                  <a:gd name="connsiteX111" fmla="*/ 266342 w 2407137"/>
                  <a:gd name="connsiteY111" fmla="*/ 1735860 h 2407138"/>
                  <a:gd name="connsiteX112" fmla="*/ 514363 w 2407137"/>
                  <a:gd name="connsiteY112" fmla="*/ 1592665 h 2407138"/>
                  <a:gd name="connsiteX113" fmla="*/ 522208 w 2407137"/>
                  <a:gd name="connsiteY113" fmla="*/ 1605770 h 2407138"/>
                  <a:gd name="connsiteX114" fmla="*/ 274274 w 2407137"/>
                  <a:gd name="connsiteY114" fmla="*/ 1748916 h 2407138"/>
                  <a:gd name="connsiteX115" fmla="*/ 1960501 w 2407137"/>
                  <a:gd name="connsiteY115" fmla="*/ 435837 h 2407138"/>
                  <a:gd name="connsiteX116" fmla="*/ 1966159 w 2407137"/>
                  <a:gd name="connsiteY116" fmla="*/ 440979 h 2407138"/>
                  <a:gd name="connsiteX117" fmla="*/ 1971301 w 2407137"/>
                  <a:gd name="connsiteY117" fmla="*/ 446637 h 2407138"/>
                  <a:gd name="connsiteX118" fmla="*/ 1768891 w 2407137"/>
                  <a:gd name="connsiteY118" fmla="*/ 649046 h 2407138"/>
                  <a:gd name="connsiteX119" fmla="*/ 1762525 w 2407137"/>
                  <a:gd name="connsiteY119" fmla="*/ 642058 h 2407138"/>
                  <a:gd name="connsiteX120" fmla="*/ 1757990 w 2407137"/>
                  <a:gd name="connsiteY120" fmla="*/ 638348 h 2407138"/>
                  <a:gd name="connsiteX121" fmla="*/ 1938389 w 2407137"/>
                  <a:gd name="connsiteY121" fmla="*/ 239045 h 2407138"/>
                  <a:gd name="connsiteX122" fmla="*/ 1950479 w 2407137"/>
                  <a:gd name="connsiteY122" fmla="*/ 248377 h 2407138"/>
                  <a:gd name="connsiteX123" fmla="*/ 1693086 w 2407137"/>
                  <a:gd name="connsiteY123" fmla="*/ 581852 h 2407138"/>
                  <a:gd name="connsiteX124" fmla="*/ 1681090 w 2407137"/>
                  <a:gd name="connsiteY124" fmla="*/ 572398 h 2407138"/>
                  <a:gd name="connsiteX125" fmla="*/ 79129 w 2407137"/>
                  <a:gd name="connsiteY125" fmla="*/ 1657336 h 2407138"/>
                  <a:gd name="connsiteX126" fmla="*/ 468633 w 2407137"/>
                  <a:gd name="connsiteY126" fmla="*/ 1497292 h 2407138"/>
                  <a:gd name="connsiteX127" fmla="*/ 474580 w 2407137"/>
                  <a:gd name="connsiteY127" fmla="*/ 1511360 h 2407138"/>
                  <a:gd name="connsiteX128" fmla="*/ 84934 w 2407137"/>
                  <a:gd name="connsiteY128" fmla="*/ 1671462 h 2407138"/>
                  <a:gd name="connsiteX129" fmla="*/ 160929 w 2407137"/>
                  <a:gd name="connsiteY129" fmla="*/ 1475039 h 2407138"/>
                  <a:gd name="connsiteX130" fmla="*/ 437296 w 2407137"/>
                  <a:gd name="connsiteY130" fmla="*/ 1400986 h 2407138"/>
                  <a:gd name="connsiteX131" fmla="*/ 440876 w 2407137"/>
                  <a:gd name="connsiteY131" fmla="*/ 1415837 h 2407138"/>
                  <a:gd name="connsiteX132" fmla="*/ 164732 w 2407137"/>
                  <a:gd name="connsiteY132" fmla="*/ 1489830 h 2407138"/>
                  <a:gd name="connsiteX133" fmla="*/ 1735859 w 2407137"/>
                  <a:gd name="connsiteY133" fmla="*/ 266344 h 2407138"/>
                  <a:gd name="connsiteX134" fmla="*/ 1748915 w 2407137"/>
                  <a:gd name="connsiteY134" fmla="*/ 274276 h 2407138"/>
                  <a:gd name="connsiteX135" fmla="*/ 1604721 w 2407137"/>
                  <a:gd name="connsiteY135" fmla="*/ 524026 h 2407138"/>
                  <a:gd name="connsiteX136" fmla="*/ 1591261 w 2407137"/>
                  <a:gd name="connsiteY136" fmla="*/ 516794 h 2407138"/>
                  <a:gd name="connsiteX137" fmla="*/ 1663713 w 2407137"/>
                  <a:gd name="connsiteY137" fmla="*/ 81725 h 2407138"/>
                  <a:gd name="connsiteX138" fmla="*/ 1677806 w 2407137"/>
                  <a:gd name="connsiteY138" fmla="*/ 87609 h 2407138"/>
                  <a:gd name="connsiteX139" fmla="*/ 1514465 w 2407137"/>
                  <a:gd name="connsiteY139" fmla="*/ 478804 h 2407138"/>
                  <a:gd name="connsiteX140" fmla="*/ 1500526 w 2407137"/>
                  <a:gd name="connsiteY140" fmla="*/ 472548 h 2407138"/>
                  <a:gd name="connsiteX141" fmla="*/ 0 w 2407137"/>
                  <a:gd name="connsiteY141" fmla="*/ 1350847 h 2407138"/>
                  <a:gd name="connsiteX142" fmla="*/ 420056 w 2407137"/>
                  <a:gd name="connsiteY142" fmla="*/ 1296759 h 2407138"/>
                  <a:gd name="connsiteX143" fmla="*/ 422405 w 2407137"/>
                  <a:gd name="connsiteY143" fmla="*/ 1311854 h 2407138"/>
                  <a:gd name="connsiteX144" fmla="*/ 1951 w 2407137"/>
                  <a:gd name="connsiteY144" fmla="*/ 1365994 h 2407138"/>
                  <a:gd name="connsiteX145" fmla="*/ 125488 w 2407137"/>
                  <a:gd name="connsiteY145" fmla="*/ 1195933 h 2407138"/>
                  <a:gd name="connsiteX146" fmla="*/ 411391 w 2407137"/>
                  <a:gd name="connsiteY146" fmla="*/ 1195933 h 2407138"/>
                  <a:gd name="connsiteX147" fmla="*/ 411958 w 2407137"/>
                  <a:gd name="connsiteY147" fmla="*/ 1211206 h 2407138"/>
                  <a:gd name="connsiteX148" fmla="*/ 125488 w 2407137"/>
                  <a:gd name="connsiteY148" fmla="*/ 1211206 h 2407138"/>
                  <a:gd name="connsiteX149" fmla="*/ 125102 w 2407137"/>
                  <a:gd name="connsiteY149" fmla="*/ 1203569 h 2407138"/>
                  <a:gd name="connsiteX150" fmla="*/ 1475037 w 2407137"/>
                  <a:gd name="connsiteY150" fmla="*/ 160931 h 2407138"/>
                  <a:gd name="connsiteX151" fmla="*/ 1489829 w 2407137"/>
                  <a:gd name="connsiteY151" fmla="*/ 164734 h 2407138"/>
                  <a:gd name="connsiteX152" fmla="*/ 1415102 w 2407137"/>
                  <a:gd name="connsiteY152" fmla="*/ 443621 h 2407138"/>
                  <a:gd name="connsiteX153" fmla="*/ 1400508 w 2407137"/>
                  <a:gd name="connsiteY153" fmla="*/ 439077 h 2407138"/>
                  <a:gd name="connsiteX154" fmla="*/ 164732 w 2407137"/>
                  <a:gd name="connsiteY154" fmla="*/ 917309 h 2407138"/>
                  <a:gd name="connsiteX155" fmla="*/ 443620 w 2407137"/>
                  <a:gd name="connsiteY155" fmla="*/ 992037 h 2407138"/>
                  <a:gd name="connsiteX156" fmla="*/ 439076 w 2407137"/>
                  <a:gd name="connsiteY156" fmla="*/ 1006630 h 2407138"/>
                  <a:gd name="connsiteX157" fmla="*/ 160929 w 2407137"/>
                  <a:gd name="connsiteY157" fmla="*/ 932101 h 2407138"/>
                  <a:gd name="connsiteX158" fmla="*/ 1195932 w 2407137"/>
                  <a:gd name="connsiteY158" fmla="*/ 125490 h 2407138"/>
                  <a:gd name="connsiteX159" fmla="*/ 1203568 w 2407137"/>
                  <a:gd name="connsiteY159" fmla="*/ 125104 h 2407138"/>
                  <a:gd name="connsiteX160" fmla="*/ 1211205 w 2407137"/>
                  <a:gd name="connsiteY160" fmla="*/ 125490 h 2407138"/>
                  <a:gd name="connsiteX161" fmla="*/ 1211205 w 2407137"/>
                  <a:gd name="connsiteY161" fmla="*/ 411392 h 2407138"/>
                  <a:gd name="connsiteX162" fmla="*/ 1195932 w 2407137"/>
                  <a:gd name="connsiteY162" fmla="*/ 411959 h 2407138"/>
                  <a:gd name="connsiteX163" fmla="*/ 1357679 w 2407137"/>
                  <a:gd name="connsiteY163" fmla="*/ 856 h 2407138"/>
                  <a:gd name="connsiteX164" fmla="*/ 1372816 w 2407137"/>
                  <a:gd name="connsiteY164" fmla="*/ 2893 h 2407138"/>
                  <a:gd name="connsiteX165" fmla="*/ 1316657 w 2407137"/>
                  <a:gd name="connsiteY165" fmla="*/ 420298 h 2407138"/>
                  <a:gd name="connsiteX166" fmla="*/ 1309186 w 2407137"/>
                  <a:gd name="connsiteY166" fmla="*/ 418554 h 2407138"/>
                  <a:gd name="connsiteX167" fmla="*/ 1301520 w 2407137"/>
                  <a:gd name="connsiteY167" fmla="*/ 418261 h 2407138"/>
                  <a:gd name="connsiteX168" fmla="*/ 2893 w 2407137"/>
                  <a:gd name="connsiteY168" fmla="*/ 1034322 h 2407138"/>
                  <a:gd name="connsiteX169" fmla="*/ 420297 w 2407137"/>
                  <a:gd name="connsiteY169" fmla="*/ 1090480 h 2407138"/>
                  <a:gd name="connsiteX170" fmla="*/ 418554 w 2407137"/>
                  <a:gd name="connsiteY170" fmla="*/ 1097951 h 2407138"/>
                  <a:gd name="connsiteX171" fmla="*/ 418261 w 2407137"/>
                  <a:gd name="connsiteY171" fmla="*/ 1105616 h 2407138"/>
                  <a:gd name="connsiteX172" fmla="*/ 855 w 2407137"/>
                  <a:gd name="connsiteY172" fmla="*/ 1049458 h 2407138"/>
                  <a:gd name="connsiteX173" fmla="*/ 274274 w 2407137"/>
                  <a:gd name="connsiteY173" fmla="*/ 658223 h 2407138"/>
                  <a:gd name="connsiteX174" fmla="*/ 524025 w 2407137"/>
                  <a:gd name="connsiteY174" fmla="*/ 802416 h 2407138"/>
                  <a:gd name="connsiteX175" fmla="*/ 516793 w 2407137"/>
                  <a:gd name="connsiteY175" fmla="*/ 815877 h 2407138"/>
                  <a:gd name="connsiteX176" fmla="*/ 266342 w 2407137"/>
                  <a:gd name="connsiteY176" fmla="*/ 671279 h 2407138"/>
                  <a:gd name="connsiteX177" fmla="*/ 917308 w 2407137"/>
                  <a:gd name="connsiteY177" fmla="*/ 164734 h 2407138"/>
                  <a:gd name="connsiteX178" fmla="*/ 932100 w 2407137"/>
                  <a:gd name="connsiteY178" fmla="*/ 160930 h 2407138"/>
                  <a:gd name="connsiteX179" fmla="*/ 1006152 w 2407137"/>
                  <a:gd name="connsiteY179" fmla="*/ 437297 h 2407138"/>
                  <a:gd name="connsiteX180" fmla="*/ 991300 w 2407137"/>
                  <a:gd name="connsiteY180" fmla="*/ 440877 h 2407138"/>
                  <a:gd name="connsiteX181" fmla="*/ 1041143 w 2407137"/>
                  <a:gd name="connsiteY181" fmla="*/ 1951 h 2407138"/>
                  <a:gd name="connsiteX182" fmla="*/ 1056290 w 2407137"/>
                  <a:gd name="connsiteY182" fmla="*/ 0 h 2407138"/>
                  <a:gd name="connsiteX183" fmla="*/ 1110379 w 2407137"/>
                  <a:gd name="connsiteY183" fmla="*/ 420056 h 2407138"/>
                  <a:gd name="connsiteX184" fmla="*/ 1095283 w 2407137"/>
                  <a:gd name="connsiteY184" fmla="*/ 422406 h 2407138"/>
                  <a:gd name="connsiteX185" fmla="*/ 87609 w 2407137"/>
                  <a:gd name="connsiteY185" fmla="*/ 729331 h 2407138"/>
                  <a:gd name="connsiteX186" fmla="*/ 478803 w 2407137"/>
                  <a:gd name="connsiteY186" fmla="*/ 892672 h 2407138"/>
                  <a:gd name="connsiteX187" fmla="*/ 472547 w 2407137"/>
                  <a:gd name="connsiteY187" fmla="*/ 906611 h 2407138"/>
                  <a:gd name="connsiteX188" fmla="*/ 81723 w 2407137"/>
                  <a:gd name="connsiteY188" fmla="*/ 743424 h 2407138"/>
                  <a:gd name="connsiteX189" fmla="*/ 84666 w 2407137"/>
                  <a:gd name="connsiteY189" fmla="*/ 736377 h 2407138"/>
                  <a:gd name="connsiteX190" fmla="*/ 446636 w 2407137"/>
                  <a:gd name="connsiteY190" fmla="*/ 435837 h 2407138"/>
                  <a:gd name="connsiteX191" fmla="*/ 649045 w 2407137"/>
                  <a:gd name="connsiteY191" fmla="*/ 638246 h 2407138"/>
                  <a:gd name="connsiteX192" fmla="*/ 642057 w 2407137"/>
                  <a:gd name="connsiteY192" fmla="*/ 644612 h 2407138"/>
                  <a:gd name="connsiteX193" fmla="*/ 638347 w 2407137"/>
                  <a:gd name="connsiteY193" fmla="*/ 649147 h 2407138"/>
                  <a:gd name="connsiteX194" fmla="*/ 435836 w 2407137"/>
                  <a:gd name="connsiteY194" fmla="*/ 446636 h 2407138"/>
                  <a:gd name="connsiteX195" fmla="*/ 440978 w 2407137"/>
                  <a:gd name="connsiteY195" fmla="*/ 440979 h 2407138"/>
                  <a:gd name="connsiteX196" fmla="*/ 658223 w 2407137"/>
                  <a:gd name="connsiteY196" fmla="*/ 274275 h 2407138"/>
                  <a:gd name="connsiteX197" fmla="*/ 671279 w 2407137"/>
                  <a:gd name="connsiteY197" fmla="*/ 266343 h 2407138"/>
                  <a:gd name="connsiteX198" fmla="*/ 814473 w 2407137"/>
                  <a:gd name="connsiteY198" fmla="*/ 514363 h 2407138"/>
                  <a:gd name="connsiteX199" fmla="*/ 801367 w 2407137"/>
                  <a:gd name="connsiteY199" fmla="*/ 522209 h 2407138"/>
                  <a:gd name="connsiteX200" fmla="*/ 735676 w 2407137"/>
                  <a:gd name="connsiteY200" fmla="*/ 84934 h 2407138"/>
                  <a:gd name="connsiteX201" fmla="*/ 749802 w 2407137"/>
                  <a:gd name="connsiteY201" fmla="*/ 79129 h 2407138"/>
                  <a:gd name="connsiteX202" fmla="*/ 909846 w 2407137"/>
                  <a:gd name="connsiteY202" fmla="*/ 468633 h 2407138"/>
                  <a:gd name="connsiteX203" fmla="*/ 895778 w 2407137"/>
                  <a:gd name="connsiteY203" fmla="*/ 474580 h 2407138"/>
                  <a:gd name="connsiteX204" fmla="*/ 248376 w 2407137"/>
                  <a:gd name="connsiteY204" fmla="*/ 456659 h 2407138"/>
                  <a:gd name="connsiteX205" fmla="*/ 581852 w 2407137"/>
                  <a:gd name="connsiteY205" fmla="*/ 714051 h 2407138"/>
                  <a:gd name="connsiteX206" fmla="*/ 572397 w 2407137"/>
                  <a:gd name="connsiteY206" fmla="*/ 726047 h 2407138"/>
                  <a:gd name="connsiteX207" fmla="*/ 239044 w 2407137"/>
                  <a:gd name="connsiteY207" fmla="*/ 468748 h 2407138"/>
                  <a:gd name="connsiteX208" fmla="*/ 243710 w 2407137"/>
                  <a:gd name="connsiteY208" fmla="*/ 462704 h 2407138"/>
                  <a:gd name="connsiteX209" fmla="*/ 462094 w 2407137"/>
                  <a:gd name="connsiteY209" fmla="*/ 244150 h 2407138"/>
                  <a:gd name="connsiteX210" fmla="*/ 474238 w 2407137"/>
                  <a:gd name="connsiteY210" fmla="*/ 234887 h 2407138"/>
                  <a:gd name="connsiteX211" fmla="*/ 729468 w 2407137"/>
                  <a:gd name="connsiteY211" fmla="*/ 569472 h 2407138"/>
                  <a:gd name="connsiteX212" fmla="*/ 723162 w 2407137"/>
                  <a:gd name="connsiteY212" fmla="*/ 573797 h 2407138"/>
                  <a:gd name="connsiteX213" fmla="*/ 717325 w 2407137"/>
                  <a:gd name="connsiteY213" fmla="*/ 578735 h 2407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2407137" h="2407138">
                    <a:moveTo>
                      <a:pt x="1677670" y="1837666"/>
                    </a:moveTo>
                    <a:lnTo>
                      <a:pt x="1683974" y="1833341"/>
                    </a:lnTo>
                    <a:lnTo>
                      <a:pt x="1689813" y="1828403"/>
                    </a:lnTo>
                    <a:lnTo>
                      <a:pt x="1945042" y="2162988"/>
                    </a:lnTo>
                    <a:lnTo>
                      <a:pt x="1932899" y="2172251"/>
                    </a:lnTo>
                    <a:close/>
                    <a:moveTo>
                      <a:pt x="1592663" y="1892774"/>
                    </a:moveTo>
                    <a:lnTo>
                      <a:pt x="1605769" y="1884929"/>
                    </a:lnTo>
                    <a:lnTo>
                      <a:pt x="1748914" y="2132863"/>
                    </a:lnTo>
                    <a:lnTo>
                      <a:pt x="1735858" y="2140795"/>
                    </a:lnTo>
                    <a:close/>
                    <a:moveTo>
                      <a:pt x="1768789" y="1757990"/>
                    </a:moveTo>
                    <a:lnTo>
                      <a:pt x="1971301" y="1960502"/>
                    </a:lnTo>
                    <a:lnTo>
                      <a:pt x="1966159" y="1966159"/>
                    </a:lnTo>
                    <a:lnTo>
                      <a:pt x="1960501" y="1971301"/>
                    </a:lnTo>
                    <a:lnTo>
                      <a:pt x="1758092" y="1768892"/>
                    </a:lnTo>
                    <a:lnTo>
                      <a:pt x="1765079" y="1762526"/>
                    </a:lnTo>
                    <a:close/>
                    <a:moveTo>
                      <a:pt x="1834740" y="1681091"/>
                    </a:moveTo>
                    <a:lnTo>
                      <a:pt x="2168093" y="1938389"/>
                    </a:lnTo>
                    <a:lnTo>
                      <a:pt x="2158761" y="1950479"/>
                    </a:lnTo>
                    <a:lnTo>
                      <a:pt x="1825285" y="1693086"/>
                    </a:lnTo>
                    <a:close/>
                    <a:moveTo>
                      <a:pt x="1497292" y="1938505"/>
                    </a:moveTo>
                    <a:lnTo>
                      <a:pt x="1511359" y="1932557"/>
                    </a:lnTo>
                    <a:lnTo>
                      <a:pt x="1671461" y="2322204"/>
                    </a:lnTo>
                    <a:lnTo>
                      <a:pt x="1657335" y="2328008"/>
                    </a:lnTo>
                    <a:close/>
                    <a:moveTo>
                      <a:pt x="1400984" y="1969841"/>
                    </a:moveTo>
                    <a:lnTo>
                      <a:pt x="1415837" y="1966261"/>
                    </a:lnTo>
                    <a:lnTo>
                      <a:pt x="1489829" y="2242404"/>
                    </a:lnTo>
                    <a:lnTo>
                      <a:pt x="1475037" y="2246208"/>
                    </a:lnTo>
                    <a:close/>
                    <a:moveTo>
                      <a:pt x="1890343" y="1591261"/>
                    </a:moveTo>
                    <a:lnTo>
                      <a:pt x="2140794" y="1735859"/>
                    </a:lnTo>
                    <a:lnTo>
                      <a:pt x="2132863" y="1748915"/>
                    </a:lnTo>
                    <a:lnTo>
                      <a:pt x="1883112" y="1604721"/>
                    </a:lnTo>
                    <a:close/>
                    <a:moveTo>
                      <a:pt x="1934589" y="1500527"/>
                    </a:moveTo>
                    <a:lnTo>
                      <a:pt x="2325413" y="1663714"/>
                    </a:lnTo>
                    <a:lnTo>
                      <a:pt x="2319529" y="1677807"/>
                    </a:lnTo>
                    <a:lnTo>
                      <a:pt x="1928334" y="1514465"/>
                    </a:lnTo>
                    <a:close/>
                    <a:moveTo>
                      <a:pt x="1296758" y="1987081"/>
                    </a:moveTo>
                    <a:lnTo>
                      <a:pt x="1311855" y="1984732"/>
                    </a:lnTo>
                    <a:lnTo>
                      <a:pt x="1365995" y="2405187"/>
                    </a:lnTo>
                    <a:lnTo>
                      <a:pt x="1350847" y="2407138"/>
                    </a:lnTo>
                    <a:close/>
                    <a:moveTo>
                      <a:pt x="1195932" y="1995746"/>
                    </a:moveTo>
                    <a:lnTo>
                      <a:pt x="1211204" y="1995179"/>
                    </a:lnTo>
                    <a:lnTo>
                      <a:pt x="1211204" y="2281649"/>
                    </a:lnTo>
                    <a:lnTo>
                      <a:pt x="1203568" y="2282034"/>
                    </a:lnTo>
                    <a:lnTo>
                      <a:pt x="1195932" y="2281649"/>
                    </a:lnTo>
                    <a:close/>
                    <a:moveTo>
                      <a:pt x="1968060" y="1400508"/>
                    </a:moveTo>
                    <a:lnTo>
                      <a:pt x="2246208" y="1475038"/>
                    </a:lnTo>
                    <a:lnTo>
                      <a:pt x="2242404" y="1489831"/>
                    </a:lnTo>
                    <a:lnTo>
                      <a:pt x="1963516" y="1415103"/>
                    </a:lnTo>
                    <a:close/>
                    <a:moveTo>
                      <a:pt x="1090481" y="1986840"/>
                    </a:moveTo>
                    <a:lnTo>
                      <a:pt x="1097951" y="1988584"/>
                    </a:lnTo>
                    <a:lnTo>
                      <a:pt x="1105617" y="1988876"/>
                    </a:lnTo>
                    <a:lnTo>
                      <a:pt x="1049458" y="2406281"/>
                    </a:lnTo>
                    <a:lnTo>
                      <a:pt x="1034322" y="2404245"/>
                    </a:lnTo>
                    <a:close/>
                    <a:moveTo>
                      <a:pt x="1988876" y="1301520"/>
                    </a:moveTo>
                    <a:lnTo>
                      <a:pt x="2406281" y="1357679"/>
                    </a:lnTo>
                    <a:lnTo>
                      <a:pt x="2404244" y="1372815"/>
                    </a:lnTo>
                    <a:lnTo>
                      <a:pt x="1986840" y="1316657"/>
                    </a:lnTo>
                    <a:lnTo>
                      <a:pt x="1988583" y="1309187"/>
                    </a:lnTo>
                    <a:close/>
                    <a:moveTo>
                      <a:pt x="992036" y="1963517"/>
                    </a:moveTo>
                    <a:lnTo>
                      <a:pt x="1006629" y="1968061"/>
                    </a:lnTo>
                    <a:lnTo>
                      <a:pt x="932100" y="2246208"/>
                    </a:lnTo>
                    <a:lnTo>
                      <a:pt x="917308" y="2242405"/>
                    </a:lnTo>
                    <a:close/>
                    <a:moveTo>
                      <a:pt x="1995178" y="1195933"/>
                    </a:moveTo>
                    <a:lnTo>
                      <a:pt x="2281649" y="1195933"/>
                    </a:lnTo>
                    <a:lnTo>
                      <a:pt x="2282034" y="1203569"/>
                    </a:lnTo>
                    <a:lnTo>
                      <a:pt x="2281649" y="1211206"/>
                    </a:lnTo>
                    <a:lnTo>
                      <a:pt x="1995745" y="1211206"/>
                    </a:lnTo>
                    <a:close/>
                    <a:moveTo>
                      <a:pt x="1984731" y="1095284"/>
                    </a:moveTo>
                    <a:lnTo>
                      <a:pt x="2405186" y="1041144"/>
                    </a:lnTo>
                    <a:lnTo>
                      <a:pt x="2407137" y="1056290"/>
                    </a:lnTo>
                    <a:lnTo>
                      <a:pt x="1987080" y="1110379"/>
                    </a:lnTo>
                    <a:close/>
                    <a:moveTo>
                      <a:pt x="892672" y="1928335"/>
                    </a:moveTo>
                    <a:lnTo>
                      <a:pt x="906611" y="1934590"/>
                    </a:lnTo>
                    <a:lnTo>
                      <a:pt x="743425" y="2325414"/>
                    </a:lnTo>
                    <a:lnTo>
                      <a:pt x="729331" y="2319529"/>
                    </a:lnTo>
                    <a:close/>
                    <a:moveTo>
                      <a:pt x="802416" y="1883113"/>
                    </a:moveTo>
                    <a:lnTo>
                      <a:pt x="815877" y="1890344"/>
                    </a:lnTo>
                    <a:lnTo>
                      <a:pt x="671279" y="2140796"/>
                    </a:lnTo>
                    <a:lnTo>
                      <a:pt x="658223" y="2132863"/>
                    </a:lnTo>
                    <a:close/>
                    <a:moveTo>
                      <a:pt x="1966260" y="991301"/>
                    </a:moveTo>
                    <a:lnTo>
                      <a:pt x="2242405" y="917309"/>
                    </a:lnTo>
                    <a:lnTo>
                      <a:pt x="2246208" y="932101"/>
                    </a:lnTo>
                    <a:lnTo>
                      <a:pt x="1969840" y="1006153"/>
                    </a:lnTo>
                    <a:close/>
                    <a:moveTo>
                      <a:pt x="1932557" y="895779"/>
                    </a:moveTo>
                    <a:lnTo>
                      <a:pt x="2322203" y="735676"/>
                    </a:lnTo>
                    <a:lnTo>
                      <a:pt x="2328008" y="749803"/>
                    </a:lnTo>
                    <a:lnTo>
                      <a:pt x="1938504" y="909846"/>
                    </a:lnTo>
                    <a:close/>
                    <a:moveTo>
                      <a:pt x="714051" y="1825286"/>
                    </a:moveTo>
                    <a:lnTo>
                      <a:pt x="726047" y="1834740"/>
                    </a:lnTo>
                    <a:lnTo>
                      <a:pt x="468748" y="2168094"/>
                    </a:lnTo>
                    <a:lnTo>
                      <a:pt x="456659" y="2158762"/>
                    </a:lnTo>
                    <a:close/>
                    <a:moveTo>
                      <a:pt x="638245" y="1758093"/>
                    </a:moveTo>
                    <a:lnTo>
                      <a:pt x="644611" y="1765080"/>
                    </a:lnTo>
                    <a:lnTo>
                      <a:pt x="649147" y="1768790"/>
                    </a:lnTo>
                    <a:lnTo>
                      <a:pt x="446636" y="1971302"/>
                    </a:lnTo>
                    <a:lnTo>
                      <a:pt x="440978" y="1966159"/>
                    </a:lnTo>
                    <a:lnTo>
                      <a:pt x="435836" y="1960502"/>
                    </a:lnTo>
                    <a:close/>
                    <a:moveTo>
                      <a:pt x="1884928" y="801368"/>
                    </a:moveTo>
                    <a:lnTo>
                      <a:pt x="2132863" y="658223"/>
                    </a:lnTo>
                    <a:lnTo>
                      <a:pt x="2140794" y="671279"/>
                    </a:lnTo>
                    <a:lnTo>
                      <a:pt x="1892773" y="814474"/>
                    </a:lnTo>
                    <a:close/>
                    <a:moveTo>
                      <a:pt x="1828403" y="717325"/>
                    </a:moveTo>
                    <a:lnTo>
                      <a:pt x="2162987" y="462095"/>
                    </a:lnTo>
                    <a:lnTo>
                      <a:pt x="2172250" y="474239"/>
                    </a:lnTo>
                    <a:lnTo>
                      <a:pt x="1837666" y="729468"/>
                    </a:lnTo>
                    <a:lnTo>
                      <a:pt x="1833340" y="723163"/>
                    </a:lnTo>
                    <a:close/>
                    <a:moveTo>
                      <a:pt x="234886" y="1932900"/>
                    </a:moveTo>
                    <a:lnTo>
                      <a:pt x="569471" y="1677670"/>
                    </a:lnTo>
                    <a:lnTo>
                      <a:pt x="573796" y="1683975"/>
                    </a:lnTo>
                    <a:lnTo>
                      <a:pt x="578735" y="1689813"/>
                    </a:lnTo>
                    <a:lnTo>
                      <a:pt x="244150" y="1945043"/>
                    </a:lnTo>
                    <a:close/>
                    <a:moveTo>
                      <a:pt x="266342" y="1735860"/>
                    </a:moveTo>
                    <a:lnTo>
                      <a:pt x="514363" y="1592665"/>
                    </a:lnTo>
                    <a:lnTo>
                      <a:pt x="522208" y="1605770"/>
                    </a:lnTo>
                    <a:lnTo>
                      <a:pt x="274274" y="1748916"/>
                    </a:lnTo>
                    <a:close/>
                    <a:moveTo>
                      <a:pt x="1960501" y="435837"/>
                    </a:moveTo>
                    <a:lnTo>
                      <a:pt x="1966159" y="440979"/>
                    </a:lnTo>
                    <a:lnTo>
                      <a:pt x="1971301" y="446637"/>
                    </a:lnTo>
                    <a:lnTo>
                      <a:pt x="1768891" y="649046"/>
                    </a:lnTo>
                    <a:lnTo>
                      <a:pt x="1762525" y="642058"/>
                    </a:lnTo>
                    <a:lnTo>
                      <a:pt x="1757990" y="638348"/>
                    </a:lnTo>
                    <a:close/>
                    <a:moveTo>
                      <a:pt x="1938389" y="239045"/>
                    </a:moveTo>
                    <a:lnTo>
                      <a:pt x="1950479" y="248377"/>
                    </a:lnTo>
                    <a:lnTo>
                      <a:pt x="1693086" y="581852"/>
                    </a:lnTo>
                    <a:lnTo>
                      <a:pt x="1681090" y="572398"/>
                    </a:lnTo>
                    <a:close/>
                    <a:moveTo>
                      <a:pt x="79129" y="1657336"/>
                    </a:moveTo>
                    <a:lnTo>
                      <a:pt x="468633" y="1497292"/>
                    </a:lnTo>
                    <a:lnTo>
                      <a:pt x="474580" y="1511360"/>
                    </a:lnTo>
                    <a:lnTo>
                      <a:pt x="84934" y="1671462"/>
                    </a:lnTo>
                    <a:close/>
                    <a:moveTo>
                      <a:pt x="160929" y="1475039"/>
                    </a:moveTo>
                    <a:lnTo>
                      <a:pt x="437296" y="1400986"/>
                    </a:lnTo>
                    <a:lnTo>
                      <a:pt x="440876" y="1415837"/>
                    </a:lnTo>
                    <a:lnTo>
                      <a:pt x="164732" y="1489830"/>
                    </a:lnTo>
                    <a:close/>
                    <a:moveTo>
                      <a:pt x="1735859" y="266344"/>
                    </a:moveTo>
                    <a:lnTo>
                      <a:pt x="1748915" y="274276"/>
                    </a:lnTo>
                    <a:lnTo>
                      <a:pt x="1604721" y="524026"/>
                    </a:lnTo>
                    <a:lnTo>
                      <a:pt x="1591261" y="516794"/>
                    </a:lnTo>
                    <a:close/>
                    <a:moveTo>
                      <a:pt x="1663713" y="81725"/>
                    </a:moveTo>
                    <a:lnTo>
                      <a:pt x="1677806" y="87609"/>
                    </a:lnTo>
                    <a:lnTo>
                      <a:pt x="1514465" y="478804"/>
                    </a:lnTo>
                    <a:lnTo>
                      <a:pt x="1500526" y="472548"/>
                    </a:lnTo>
                    <a:close/>
                    <a:moveTo>
                      <a:pt x="0" y="1350847"/>
                    </a:moveTo>
                    <a:lnTo>
                      <a:pt x="420056" y="1296759"/>
                    </a:lnTo>
                    <a:lnTo>
                      <a:pt x="422405" y="1311854"/>
                    </a:lnTo>
                    <a:lnTo>
                      <a:pt x="1951" y="1365994"/>
                    </a:lnTo>
                    <a:close/>
                    <a:moveTo>
                      <a:pt x="125488" y="1195933"/>
                    </a:moveTo>
                    <a:lnTo>
                      <a:pt x="411391" y="1195933"/>
                    </a:lnTo>
                    <a:lnTo>
                      <a:pt x="411958" y="1211206"/>
                    </a:lnTo>
                    <a:lnTo>
                      <a:pt x="125488" y="1211206"/>
                    </a:lnTo>
                    <a:lnTo>
                      <a:pt x="125102" y="1203569"/>
                    </a:lnTo>
                    <a:close/>
                    <a:moveTo>
                      <a:pt x="1475037" y="160931"/>
                    </a:moveTo>
                    <a:lnTo>
                      <a:pt x="1489829" y="164734"/>
                    </a:lnTo>
                    <a:lnTo>
                      <a:pt x="1415102" y="443621"/>
                    </a:lnTo>
                    <a:lnTo>
                      <a:pt x="1400508" y="439077"/>
                    </a:lnTo>
                    <a:close/>
                    <a:moveTo>
                      <a:pt x="164732" y="917309"/>
                    </a:moveTo>
                    <a:lnTo>
                      <a:pt x="443620" y="992037"/>
                    </a:lnTo>
                    <a:lnTo>
                      <a:pt x="439076" y="1006630"/>
                    </a:lnTo>
                    <a:lnTo>
                      <a:pt x="160929" y="932101"/>
                    </a:lnTo>
                    <a:close/>
                    <a:moveTo>
                      <a:pt x="1195932" y="125490"/>
                    </a:moveTo>
                    <a:lnTo>
                      <a:pt x="1203568" y="125104"/>
                    </a:lnTo>
                    <a:lnTo>
                      <a:pt x="1211205" y="125490"/>
                    </a:lnTo>
                    <a:lnTo>
                      <a:pt x="1211205" y="411392"/>
                    </a:lnTo>
                    <a:lnTo>
                      <a:pt x="1195932" y="411959"/>
                    </a:lnTo>
                    <a:close/>
                    <a:moveTo>
                      <a:pt x="1357679" y="856"/>
                    </a:moveTo>
                    <a:lnTo>
                      <a:pt x="1372816" y="2893"/>
                    </a:lnTo>
                    <a:lnTo>
                      <a:pt x="1316657" y="420298"/>
                    </a:lnTo>
                    <a:lnTo>
                      <a:pt x="1309186" y="418554"/>
                    </a:lnTo>
                    <a:lnTo>
                      <a:pt x="1301520" y="418261"/>
                    </a:lnTo>
                    <a:close/>
                    <a:moveTo>
                      <a:pt x="2893" y="1034322"/>
                    </a:moveTo>
                    <a:lnTo>
                      <a:pt x="420297" y="1090480"/>
                    </a:lnTo>
                    <a:lnTo>
                      <a:pt x="418554" y="1097951"/>
                    </a:lnTo>
                    <a:lnTo>
                      <a:pt x="418261" y="1105616"/>
                    </a:lnTo>
                    <a:lnTo>
                      <a:pt x="855" y="1049458"/>
                    </a:lnTo>
                    <a:close/>
                    <a:moveTo>
                      <a:pt x="274274" y="658223"/>
                    </a:moveTo>
                    <a:lnTo>
                      <a:pt x="524025" y="802416"/>
                    </a:lnTo>
                    <a:lnTo>
                      <a:pt x="516793" y="815877"/>
                    </a:lnTo>
                    <a:lnTo>
                      <a:pt x="266342" y="671279"/>
                    </a:lnTo>
                    <a:close/>
                    <a:moveTo>
                      <a:pt x="917308" y="164734"/>
                    </a:moveTo>
                    <a:lnTo>
                      <a:pt x="932100" y="160930"/>
                    </a:lnTo>
                    <a:lnTo>
                      <a:pt x="1006152" y="437297"/>
                    </a:lnTo>
                    <a:lnTo>
                      <a:pt x="991300" y="440877"/>
                    </a:lnTo>
                    <a:close/>
                    <a:moveTo>
                      <a:pt x="1041143" y="1951"/>
                    </a:moveTo>
                    <a:lnTo>
                      <a:pt x="1056290" y="0"/>
                    </a:lnTo>
                    <a:lnTo>
                      <a:pt x="1110379" y="420056"/>
                    </a:lnTo>
                    <a:lnTo>
                      <a:pt x="1095283" y="422406"/>
                    </a:lnTo>
                    <a:close/>
                    <a:moveTo>
                      <a:pt x="87609" y="729331"/>
                    </a:moveTo>
                    <a:lnTo>
                      <a:pt x="478803" y="892672"/>
                    </a:lnTo>
                    <a:lnTo>
                      <a:pt x="472547" y="906611"/>
                    </a:lnTo>
                    <a:lnTo>
                      <a:pt x="81723" y="743424"/>
                    </a:lnTo>
                    <a:lnTo>
                      <a:pt x="84666" y="736377"/>
                    </a:lnTo>
                    <a:close/>
                    <a:moveTo>
                      <a:pt x="446636" y="435837"/>
                    </a:moveTo>
                    <a:lnTo>
                      <a:pt x="649045" y="638246"/>
                    </a:lnTo>
                    <a:lnTo>
                      <a:pt x="642057" y="644612"/>
                    </a:lnTo>
                    <a:lnTo>
                      <a:pt x="638347" y="649147"/>
                    </a:lnTo>
                    <a:lnTo>
                      <a:pt x="435836" y="446636"/>
                    </a:lnTo>
                    <a:lnTo>
                      <a:pt x="440978" y="440979"/>
                    </a:lnTo>
                    <a:close/>
                    <a:moveTo>
                      <a:pt x="658223" y="274275"/>
                    </a:moveTo>
                    <a:lnTo>
                      <a:pt x="671279" y="266343"/>
                    </a:lnTo>
                    <a:lnTo>
                      <a:pt x="814473" y="514363"/>
                    </a:lnTo>
                    <a:lnTo>
                      <a:pt x="801367" y="522209"/>
                    </a:lnTo>
                    <a:close/>
                    <a:moveTo>
                      <a:pt x="735676" y="84934"/>
                    </a:moveTo>
                    <a:lnTo>
                      <a:pt x="749802" y="79129"/>
                    </a:lnTo>
                    <a:lnTo>
                      <a:pt x="909846" y="468633"/>
                    </a:lnTo>
                    <a:lnTo>
                      <a:pt x="895778" y="474580"/>
                    </a:lnTo>
                    <a:close/>
                    <a:moveTo>
                      <a:pt x="248376" y="456659"/>
                    </a:moveTo>
                    <a:lnTo>
                      <a:pt x="581852" y="714051"/>
                    </a:lnTo>
                    <a:lnTo>
                      <a:pt x="572397" y="726047"/>
                    </a:lnTo>
                    <a:lnTo>
                      <a:pt x="239044" y="468748"/>
                    </a:lnTo>
                    <a:lnTo>
                      <a:pt x="243710" y="462704"/>
                    </a:lnTo>
                    <a:close/>
                    <a:moveTo>
                      <a:pt x="462094" y="244150"/>
                    </a:moveTo>
                    <a:lnTo>
                      <a:pt x="474238" y="234887"/>
                    </a:lnTo>
                    <a:lnTo>
                      <a:pt x="729468" y="569472"/>
                    </a:lnTo>
                    <a:lnTo>
                      <a:pt x="723162" y="573797"/>
                    </a:lnTo>
                    <a:lnTo>
                      <a:pt x="717325" y="578735"/>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a:cs typeface="+mn-ea"/>
                  <a:sym typeface="+mn-lt"/>
                </a:endParaRPr>
              </a:p>
            </p:txBody>
          </p:sp>
        </p:grpSp>
        <p:grpSp>
          <p:nvGrpSpPr>
            <p:cNvPr id="10" name="组合 9">
              <a:extLst>
                <a:ext uri="{FF2B5EF4-FFF2-40B4-BE49-F238E27FC236}">
                  <a16:creationId xmlns:a16="http://schemas.microsoft.com/office/drawing/2014/main" xmlns="" id="{EE2CEE59-D587-4B63-B838-00B24D126590}"/>
                </a:ext>
              </a:extLst>
            </p:cNvPr>
            <p:cNvGrpSpPr/>
            <p:nvPr/>
          </p:nvGrpSpPr>
          <p:grpSpPr bwMode="auto">
            <a:xfrm>
              <a:off x="993706" y="242536"/>
              <a:ext cx="3403198" cy="428103"/>
              <a:chOff x="6959303" y="1819501"/>
              <a:chExt cx="2714599" cy="337063"/>
            </a:xfrm>
          </p:grpSpPr>
          <p:sp>
            <p:nvSpPr>
              <p:cNvPr id="11" name="单圆角矩形 14">
                <a:extLst>
                  <a:ext uri="{FF2B5EF4-FFF2-40B4-BE49-F238E27FC236}">
                    <a16:creationId xmlns:a16="http://schemas.microsoft.com/office/drawing/2014/main" xmlns="" id="{F0D288BD-231D-4EDB-96BA-C3D2FDAAF8BC}"/>
                  </a:ext>
                </a:extLst>
              </p:cNvPr>
              <p:cNvSpPr/>
              <p:nvPr/>
            </p:nvSpPr>
            <p:spPr>
              <a:xfrm>
                <a:off x="6959303" y="1819501"/>
                <a:ext cx="2714599" cy="337063"/>
              </a:xfrm>
              <a:prstGeom prst="round1Rect">
                <a:avLst/>
              </a:prstGeom>
              <a:noFill/>
              <a:ln w="19050" cap="flat" cmpd="sng" algn="ctr">
                <a:solidFill>
                  <a:schemeClr val="tx1">
                    <a:lumMod val="95000"/>
                    <a:lumOff val="5000"/>
                  </a:schemeClr>
                </a:solidFill>
                <a:prstDash val="solid"/>
              </a:ln>
              <a:effectLst/>
              <a:extLst>
                <a:ext uri="{909E8E84-426E-40DD-AFC4-6F175D3DCCD1}">
                  <a14:hiddenFill xmlns:a14="http://schemas.microsoft.com/office/drawing/2010/main">
                    <a:solidFill>
                      <a:schemeClr val="bg1"/>
                    </a:solidFill>
                  </a14:hiddenFill>
                </a:ext>
              </a:extLst>
            </p:spPr>
            <p:txBody>
              <a:bodyPr anchor="ctr"/>
              <a:lstStyle/>
              <a:p>
                <a:pPr algn="ctr" defTabSz="913765">
                  <a:defRPr/>
                </a:pPr>
                <a:endParaRPr lang="zh-CN" altLang="en-US" sz="4000" b="1" kern="0" dirty="0">
                  <a:solidFill>
                    <a:srgbClr val="C00000"/>
                  </a:solidFill>
                  <a:cs typeface="+mn-ea"/>
                  <a:sym typeface="+mn-lt"/>
                </a:endParaRPr>
              </a:p>
            </p:txBody>
          </p:sp>
          <p:sp>
            <p:nvSpPr>
              <p:cNvPr id="12" name="TextBox 49">
                <a:extLst>
                  <a:ext uri="{FF2B5EF4-FFF2-40B4-BE49-F238E27FC236}">
                    <a16:creationId xmlns:a16="http://schemas.microsoft.com/office/drawing/2014/main" xmlns="" id="{8797689D-CD24-49F8-93F2-9DF36FEFD12D}"/>
                  </a:ext>
                </a:extLst>
              </p:cNvPr>
              <p:cNvSpPr txBox="1">
                <a:spLocks noChangeArrowheads="1"/>
              </p:cNvSpPr>
              <p:nvPr/>
            </p:nvSpPr>
            <p:spPr bwMode="auto">
              <a:xfrm>
                <a:off x="7245476" y="1854172"/>
                <a:ext cx="2125808" cy="290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defTabSz="1218565" fontAlgn="base">
                  <a:spcAft>
                    <a:spcPct val="0"/>
                  </a:spcAft>
                  <a:defRPr/>
                </a:pPr>
                <a:r>
                  <a:rPr lang="zh-CN" altLang="en-US" b="1" kern="300" dirty="0">
                    <a:solidFill>
                      <a:srgbClr val="C00000"/>
                    </a:solidFill>
                    <a:latin typeface="+mn-lt"/>
                    <a:ea typeface="+mn-ea"/>
                    <a:cs typeface="+mn-ea"/>
                    <a:sym typeface="+mn-lt"/>
                  </a:rPr>
                  <a:t>雷锋精神的时代内涵</a:t>
                </a:r>
              </a:p>
            </p:txBody>
          </p:sp>
        </p:grpSp>
      </p:grpSp>
      <p:sp>
        <p:nvSpPr>
          <p:cNvPr id="17" name="矩形 16">
            <a:extLst>
              <a:ext uri="{FF2B5EF4-FFF2-40B4-BE49-F238E27FC236}">
                <a16:creationId xmlns:a16="http://schemas.microsoft.com/office/drawing/2014/main" xmlns="" id="{E1A8B4AA-83C1-4C3C-91DB-93C332ACE06C}"/>
              </a:ext>
            </a:extLst>
          </p:cNvPr>
          <p:cNvSpPr/>
          <p:nvPr/>
        </p:nvSpPr>
        <p:spPr>
          <a:xfrm>
            <a:off x="1918841" y="3192981"/>
            <a:ext cx="6578220" cy="2677656"/>
          </a:xfrm>
          <a:prstGeom prst="rect">
            <a:avLst/>
          </a:prstGeom>
        </p:spPr>
        <p:txBody>
          <a:bodyPr wrap="square">
            <a:spAutoFit/>
          </a:bodyPr>
          <a:lstStyle/>
          <a:p>
            <a:pPr>
              <a:lnSpc>
                <a:spcPct val="150000"/>
              </a:lnSpc>
            </a:pPr>
            <a:r>
              <a:rPr lang="zh-CN" altLang="zh-CN" sz="1400" b="1" dirty="0">
                <a:solidFill>
                  <a:srgbClr val="C00000"/>
                </a:solidFill>
                <a:cs typeface="+mn-ea"/>
                <a:sym typeface="+mn-lt"/>
              </a:rPr>
              <a:t>在理想信念上</a:t>
            </a:r>
            <a:r>
              <a:rPr lang="en-US" altLang="zh-CN" sz="1400" b="1" dirty="0">
                <a:solidFill>
                  <a:srgbClr val="C00000"/>
                </a:solidFill>
                <a:cs typeface="+mn-ea"/>
                <a:sym typeface="+mn-lt"/>
              </a:rPr>
              <a:t>“</a:t>
            </a:r>
            <a:r>
              <a:rPr lang="zh-CN" altLang="zh-CN" sz="1400" b="1" dirty="0">
                <a:solidFill>
                  <a:srgbClr val="C00000"/>
                </a:solidFill>
                <a:cs typeface="+mn-ea"/>
                <a:sym typeface="+mn-lt"/>
              </a:rPr>
              <a:t>向善</a:t>
            </a:r>
            <a:r>
              <a:rPr lang="en-US" altLang="zh-CN" sz="1400" b="1" dirty="0">
                <a:solidFill>
                  <a:srgbClr val="C00000"/>
                </a:solidFill>
                <a:cs typeface="+mn-ea"/>
                <a:sym typeface="+mn-lt"/>
              </a:rPr>
              <a:t>”</a:t>
            </a:r>
            <a:r>
              <a:rPr lang="zh-CN" altLang="zh-CN" sz="1400" b="1" dirty="0">
                <a:cs typeface="+mn-ea"/>
                <a:sym typeface="+mn-lt"/>
              </a:rPr>
              <a:t>，发扬</a:t>
            </a:r>
            <a:r>
              <a:rPr lang="en-US" altLang="zh-CN" sz="1400" b="1" dirty="0">
                <a:cs typeface="+mn-ea"/>
                <a:sym typeface="+mn-lt"/>
              </a:rPr>
              <a:t>“</a:t>
            </a:r>
            <a:r>
              <a:rPr lang="zh-CN" altLang="zh-CN" sz="1400" b="1" dirty="0">
                <a:cs typeface="+mn-ea"/>
                <a:sym typeface="+mn-lt"/>
              </a:rPr>
              <a:t>匹夫有责</a:t>
            </a:r>
            <a:r>
              <a:rPr lang="en-US" altLang="zh-CN" sz="1400" b="1" dirty="0">
                <a:cs typeface="+mn-ea"/>
                <a:sym typeface="+mn-lt"/>
              </a:rPr>
              <a:t>”</a:t>
            </a:r>
            <a:r>
              <a:rPr lang="zh-CN" altLang="zh-CN" sz="1400" b="1" dirty="0">
                <a:cs typeface="+mn-ea"/>
                <a:sym typeface="+mn-lt"/>
              </a:rPr>
              <a:t>的爱国精神。从解放前一无所有的孤儿到解放后新社会的主人，雷锋始终对给予他一切的党和毛主席心存感激，对党、对毛主席的深厚感情成为雷锋人生的重要精神支柱。他由此形成了一心向着党、向着社会主义、向着共产主义的坚定政治信念，这是雷锋精神经久不衰的灵魂所在。在我国进入全面建设小康社会、实现中华民族伟大复兴的新阶段，雷锋精神进一步升华为，积极投身于改革开放和现代化建设事业，以</a:t>
            </a:r>
            <a:r>
              <a:rPr lang="en-US" altLang="zh-CN" sz="1400" b="1" dirty="0">
                <a:cs typeface="+mn-ea"/>
                <a:sym typeface="+mn-lt"/>
              </a:rPr>
              <a:t>“</a:t>
            </a:r>
            <a:r>
              <a:rPr lang="zh-CN" altLang="zh-CN" sz="1400" b="1" dirty="0">
                <a:cs typeface="+mn-ea"/>
                <a:sym typeface="+mn-lt"/>
              </a:rPr>
              <a:t>天下兴亡，匹夫有责</a:t>
            </a:r>
            <a:r>
              <a:rPr lang="en-US" altLang="zh-CN" sz="1400" b="1" dirty="0">
                <a:cs typeface="+mn-ea"/>
                <a:sym typeface="+mn-lt"/>
              </a:rPr>
              <a:t>”</a:t>
            </a:r>
            <a:r>
              <a:rPr lang="zh-CN" altLang="zh-CN" sz="1400" b="1" dirty="0">
                <a:cs typeface="+mn-ea"/>
                <a:sym typeface="+mn-lt"/>
              </a:rPr>
              <a:t>为信条，为实现国家繁荣、民族振兴、人民幸福安康而拼搏奋斗的爱国精神。</a:t>
            </a:r>
            <a:r>
              <a:rPr lang="en-US" altLang="zh-CN" sz="1400" b="1" dirty="0">
                <a:cs typeface="+mn-ea"/>
                <a:sym typeface="+mn-lt"/>
              </a:rPr>
              <a:t/>
            </a:r>
            <a:br>
              <a:rPr lang="en-US" altLang="zh-CN" sz="1400" b="1" dirty="0">
                <a:cs typeface="+mn-ea"/>
                <a:sym typeface="+mn-lt"/>
              </a:rPr>
            </a:br>
            <a:endParaRPr lang="zh-CN" altLang="en-US" sz="1400" b="1" dirty="0">
              <a:solidFill>
                <a:srgbClr val="3E3E3E"/>
              </a:solidFill>
              <a:cs typeface="+mn-ea"/>
              <a:sym typeface="+mn-lt"/>
            </a:endParaRPr>
          </a:p>
        </p:txBody>
      </p:sp>
      <p:sp>
        <p:nvSpPr>
          <p:cNvPr id="18" name="标题 4">
            <a:extLst>
              <a:ext uri="{FF2B5EF4-FFF2-40B4-BE49-F238E27FC236}">
                <a16:creationId xmlns:a16="http://schemas.microsoft.com/office/drawing/2014/main" xmlns="" id="{00543EEA-DA79-4EE1-9095-A2B1590056D5}"/>
              </a:ext>
            </a:extLst>
          </p:cNvPr>
          <p:cNvSpPr txBox="1"/>
          <p:nvPr/>
        </p:nvSpPr>
        <p:spPr>
          <a:xfrm>
            <a:off x="1951543" y="2364729"/>
            <a:ext cx="3453130" cy="461665"/>
          </a:xfrm>
          <a:prstGeom prst="rect">
            <a:avLst/>
          </a:prstGeom>
        </p:spPr>
        <p:txBody>
          <a:bodyPr vert="horz" lIns="121866" tIns="60932" rIns="121866" bIns="60932"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defTabSz="1218565" fontAlgn="base">
              <a:lnSpc>
                <a:spcPct val="150000"/>
              </a:lnSpc>
              <a:spcAft>
                <a:spcPct val="0"/>
              </a:spcAft>
              <a:buFont typeface="Wingdings" panose="05000000000000000000" pitchFamily="2" charset="2"/>
              <a:buChar char="p"/>
              <a:defRPr/>
            </a:pPr>
            <a:r>
              <a:rPr lang="zh-CN" altLang="en-US" sz="2400" b="1" kern="300" dirty="0">
                <a:solidFill>
                  <a:srgbClr val="C00000"/>
                </a:solidFill>
                <a:effectLst/>
                <a:latin typeface="+mn-lt"/>
                <a:ea typeface="+mn-ea"/>
                <a:cs typeface="+mn-ea"/>
                <a:sym typeface="+mn-lt"/>
              </a:rPr>
              <a:t>在理想信念上“向善”</a:t>
            </a:r>
          </a:p>
        </p:txBody>
      </p:sp>
      <p:pic>
        <p:nvPicPr>
          <p:cNvPr id="3" name="图片 2">
            <a:extLst>
              <a:ext uri="{FF2B5EF4-FFF2-40B4-BE49-F238E27FC236}">
                <a16:creationId xmlns:a16="http://schemas.microsoft.com/office/drawing/2014/main" xmlns="" id="{A824F502-6CA0-4828-8875-E88302CE18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3979" y="1280548"/>
            <a:ext cx="3298893" cy="4156605"/>
          </a:xfrm>
          <a:prstGeom prst="rect">
            <a:avLst/>
          </a:prstGeom>
        </p:spPr>
      </p:pic>
    </p:spTree>
    <p:extLst>
      <p:ext uri="{BB962C8B-B14F-4D97-AF65-F5344CB8AC3E}">
        <p14:creationId xmlns:p14="http://schemas.microsoft.com/office/powerpoint/2010/main" val="70940927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arn(inVertical)">
                                      <p:cBhvr>
                                        <p:cTn id="15" dur="500"/>
                                        <p:tgtEl>
                                          <p:spTgt spid="15"/>
                                        </p:tgtEl>
                                      </p:cBhvr>
                                    </p:animEffect>
                                  </p:childTnLst>
                                </p:cTn>
                              </p:par>
                              <p:par>
                                <p:cTn id="16" presetID="29" presetClass="entr" presetSubtype="0" fill="hold" grpId="1" nodeType="with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p:cTn id="18" dur="1000" fill="hold"/>
                                        <p:tgtEl>
                                          <p:spTgt spid="18"/>
                                        </p:tgtEl>
                                        <p:attrNameLst>
                                          <p:attrName>ppt_x</p:attrName>
                                        </p:attrNameLst>
                                      </p:cBhvr>
                                      <p:tavLst>
                                        <p:tav tm="0">
                                          <p:val>
                                            <p:strVal val="#ppt_x-.2"/>
                                          </p:val>
                                        </p:tav>
                                        <p:tav tm="100000">
                                          <p:val>
                                            <p:strVal val="#ppt_x"/>
                                          </p:val>
                                        </p:tav>
                                      </p:tavLst>
                                    </p:anim>
                                    <p:anim calcmode="lin" valueType="num">
                                      <p:cBhvr>
                                        <p:cTn id="19" dur="1000" fill="hold"/>
                                        <p:tgtEl>
                                          <p:spTgt spid="18"/>
                                        </p:tgtEl>
                                        <p:attrNameLst>
                                          <p:attrName>ppt_y</p:attrName>
                                        </p:attrNameLst>
                                      </p:cBhvr>
                                      <p:tavLst>
                                        <p:tav tm="0">
                                          <p:val>
                                            <p:strVal val="#ppt_y"/>
                                          </p:val>
                                        </p:tav>
                                        <p:tav tm="100000">
                                          <p:val>
                                            <p:strVal val="#ppt_y"/>
                                          </p:val>
                                        </p:tav>
                                      </p:tavLst>
                                    </p:anim>
                                    <p:animEffect transition="in" filter="wipe(right)" prLst="gradientSize: 0.1">
                                      <p:cBhvr>
                                        <p:cTn id="20" dur="1000"/>
                                        <p:tgtEl>
                                          <p:spTgt spid="18"/>
                                        </p:tgtEl>
                                      </p:cBhvr>
                                    </p:animEffect>
                                  </p:childTnLst>
                                </p:cTn>
                              </p:par>
                            </p:childTnLst>
                          </p:cTn>
                        </p:par>
                        <p:par>
                          <p:cTn id="21" fill="hold">
                            <p:stCondLst>
                              <p:cond delay="200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17"/>
                                        </p:tgtEl>
                                        <p:attrNameLst>
                                          <p:attrName>style.visibility</p:attrName>
                                        </p:attrNameLst>
                                      </p:cBhvr>
                                      <p:to>
                                        <p:strVal val="visible"/>
                                      </p:to>
                                    </p:set>
                                    <p:anim by="(-#ppt_w*2)" calcmode="lin" valueType="num">
                                      <p:cBhvr rctx="PPT">
                                        <p:cTn id="24" dur="100" autoRev="1" fill="hold">
                                          <p:stCondLst>
                                            <p:cond delay="0"/>
                                          </p:stCondLst>
                                        </p:cTn>
                                        <p:tgtEl>
                                          <p:spTgt spid="17"/>
                                        </p:tgtEl>
                                        <p:attrNameLst>
                                          <p:attrName>ppt_w</p:attrName>
                                        </p:attrNameLst>
                                      </p:cBhvr>
                                    </p:anim>
                                    <p:anim by="(#ppt_w*0.50)" calcmode="lin" valueType="num">
                                      <p:cBhvr>
                                        <p:cTn id="25" dur="100" decel="50000" autoRev="1" fill="hold">
                                          <p:stCondLst>
                                            <p:cond delay="0"/>
                                          </p:stCondLst>
                                        </p:cTn>
                                        <p:tgtEl>
                                          <p:spTgt spid="17"/>
                                        </p:tgtEl>
                                        <p:attrNameLst>
                                          <p:attrName>ppt_x</p:attrName>
                                        </p:attrNameLst>
                                      </p:cBhvr>
                                    </p:anim>
                                    <p:anim from="(-#ppt_h/2)" to="(#ppt_y)" calcmode="lin" valueType="num">
                                      <p:cBhvr>
                                        <p:cTn id="26" dur="200" fill="hold">
                                          <p:stCondLst>
                                            <p:cond delay="0"/>
                                          </p:stCondLst>
                                        </p:cTn>
                                        <p:tgtEl>
                                          <p:spTgt spid="17"/>
                                        </p:tgtEl>
                                        <p:attrNameLst>
                                          <p:attrName>ppt_y</p:attrName>
                                        </p:attrNameLst>
                                      </p:cBhvr>
                                    </p:anim>
                                    <p:animRot by="21600000">
                                      <p:cBhvr>
                                        <p:cTn id="27" dur="200" fill="hold">
                                          <p:stCondLst>
                                            <p:cond delay="0"/>
                                          </p:stCondLst>
                                        </p:cTn>
                                        <p:tgtEl>
                                          <p:spTgt spid="17"/>
                                        </p:tgtEl>
                                        <p:attrNameLst>
                                          <p:attrName>r</p:attrName>
                                        </p:attrNameLst>
                                      </p:cBhvr>
                                    </p:animRot>
                                  </p:childTnLst>
                                </p:cTn>
                              </p:par>
                            </p:childTnLst>
                          </p:cTn>
                        </p:par>
                        <p:par>
                          <p:cTn id="28" fill="hold">
                            <p:stCondLst>
                              <p:cond delay="7120"/>
                            </p:stCondLst>
                            <p:childTnLst>
                              <p:par>
                                <p:cTn id="29" presetID="2" presetClass="entr" presetSubtype="4"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 grpId="0" bldLvl="0" animBg="1"/>
      <p:bldP spid="6" grpId="0"/>
      <p:bldP spid="17" grpId="0"/>
      <p:bldP spid="18" grpId="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2214277" y="2213861"/>
            <a:ext cx="7983940" cy="1708160"/>
          </a:xfrm>
          <a:prstGeom prst="rect">
            <a:avLst/>
          </a:prstGeom>
        </p:spPr>
        <p:txBody>
          <a:bodyPr wrap="square">
            <a:spAutoFit/>
          </a:bodyPr>
          <a:lstStyle/>
          <a:p>
            <a:pPr>
              <a:lnSpc>
                <a:spcPct val="150000"/>
              </a:lnSpc>
            </a:pPr>
            <a:r>
              <a:rPr lang="zh-CN" altLang="en-US" sz="1400" b="1" dirty="0">
                <a:cs typeface="+mn-ea"/>
                <a:sym typeface="+mn-lt"/>
              </a:rPr>
              <a:t>在价值取向上“向善”，发扬“大爱无疆”的奉献精神。雷锋说： “一滴水只有融进大海才不会干涸，一个人只有把有限的生命投入到无限的为人民服务之中去才能充分体现自身价值。”全心全意为人民服务是雷锋精神的实质，也是雷锋精神能够保持旺盛生命力和持久活力的源泉。在</a:t>
            </a:r>
            <a:r>
              <a:rPr lang="en-US" altLang="zh-CN" sz="1400" b="1" dirty="0">
                <a:cs typeface="+mn-ea"/>
                <a:sym typeface="+mn-lt"/>
              </a:rPr>
              <a:t>20</a:t>
            </a:r>
            <a:r>
              <a:rPr lang="zh-CN" altLang="en-US" sz="1400" b="1" dirty="0">
                <a:cs typeface="+mn-ea"/>
                <a:sym typeface="+mn-lt"/>
              </a:rPr>
              <a:t>世纪</a:t>
            </a:r>
            <a:r>
              <a:rPr lang="en-US" altLang="zh-CN" sz="1400" b="1" dirty="0">
                <a:cs typeface="+mn-ea"/>
                <a:sym typeface="+mn-lt"/>
              </a:rPr>
              <a:t>60</a:t>
            </a:r>
            <a:r>
              <a:rPr lang="zh-CN" altLang="en-US" sz="1400" b="1" dirty="0">
                <a:cs typeface="+mn-ea"/>
                <a:sym typeface="+mn-lt"/>
              </a:rPr>
              <a:t>年代，这种精神主要表现在：对人民群众朴素的阶级感情，爱憎分明的阶级立场，先人后己的集体观念，不计较个人得失的大公无私的精神。</a:t>
            </a:r>
          </a:p>
        </p:txBody>
      </p:sp>
      <p:sp>
        <p:nvSpPr>
          <p:cNvPr id="38" name="标题 4"/>
          <p:cNvSpPr txBox="1"/>
          <p:nvPr/>
        </p:nvSpPr>
        <p:spPr>
          <a:xfrm>
            <a:off x="1571092" y="1459148"/>
            <a:ext cx="4635155" cy="560273"/>
          </a:xfrm>
          <a:prstGeom prst="rect">
            <a:avLst/>
          </a:prstGeom>
        </p:spPr>
        <p:txBody>
          <a:bodyPr vert="horz" lIns="121866" tIns="60932" rIns="121866" bIns="60932"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defTabSz="1218565" fontAlgn="base">
              <a:lnSpc>
                <a:spcPct val="150000"/>
              </a:lnSpc>
              <a:spcAft>
                <a:spcPct val="0"/>
              </a:spcAft>
              <a:buFont typeface="Wingdings" panose="05000000000000000000" pitchFamily="2" charset="2"/>
              <a:buChar char="p"/>
              <a:defRPr/>
            </a:pPr>
            <a:r>
              <a:rPr lang="zh-CN" altLang="en-US" sz="3200" b="1" kern="300" dirty="0">
                <a:solidFill>
                  <a:srgbClr val="C00000"/>
                </a:solidFill>
                <a:effectLst/>
                <a:latin typeface="+mn-lt"/>
                <a:ea typeface="+mn-ea"/>
                <a:cs typeface="+mn-ea"/>
                <a:sym typeface="+mn-lt"/>
              </a:rPr>
              <a:t>价值取向上“向善”</a:t>
            </a:r>
          </a:p>
        </p:txBody>
      </p:sp>
      <p:grpSp>
        <p:nvGrpSpPr>
          <p:cNvPr id="5" name="组合 4">
            <a:extLst>
              <a:ext uri="{FF2B5EF4-FFF2-40B4-BE49-F238E27FC236}">
                <a16:creationId xmlns:a16="http://schemas.microsoft.com/office/drawing/2014/main" xmlns="" id="{93496EBE-9339-4BA4-90C3-5D563B402F76}"/>
              </a:ext>
            </a:extLst>
          </p:cNvPr>
          <p:cNvGrpSpPr/>
          <p:nvPr/>
        </p:nvGrpSpPr>
        <p:grpSpPr>
          <a:xfrm>
            <a:off x="82012" y="107644"/>
            <a:ext cx="4314892" cy="697889"/>
            <a:chOff x="82012" y="107644"/>
            <a:chExt cx="4314892" cy="697889"/>
          </a:xfrm>
        </p:grpSpPr>
        <p:grpSp>
          <p:nvGrpSpPr>
            <p:cNvPr id="8" name="组合 7">
              <a:extLst>
                <a:ext uri="{FF2B5EF4-FFF2-40B4-BE49-F238E27FC236}">
                  <a16:creationId xmlns:a16="http://schemas.microsoft.com/office/drawing/2014/main" xmlns="" id="{28677A3F-D60D-4E1B-BF11-235DFABE4507}"/>
                </a:ext>
              </a:extLst>
            </p:cNvPr>
            <p:cNvGrpSpPr/>
            <p:nvPr/>
          </p:nvGrpSpPr>
          <p:grpSpPr>
            <a:xfrm>
              <a:off x="82012" y="107644"/>
              <a:ext cx="697888" cy="697889"/>
              <a:chOff x="3851921" y="107991"/>
              <a:chExt cx="1792566" cy="1792567"/>
            </a:xfrm>
            <a:gradFill>
              <a:gsLst>
                <a:gs pos="0">
                  <a:srgbClr val="FF0000"/>
                </a:gs>
                <a:gs pos="100000">
                  <a:srgbClr val="CC3300"/>
                </a:gs>
              </a:gsLst>
              <a:path path="circle">
                <a:fillToRect l="50000" t="-80000" r="50000" b="180000"/>
              </a:path>
            </a:gradFill>
          </p:grpSpPr>
          <p:sp>
            <p:nvSpPr>
              <p:cNvPr id="12" name="Freeform 29">
                <a:extLst>
                  <a:ext uri="{FF2B5EF4-FFF2-40B4-BE49-F238E27FC236}">
                    <a16:creationId xmlns:a16="http://schemas.microsoft.com/office/drawing/2014/main" xmlns="" id="{90C56DB5-4DC4-4E06-A5A7-16618B1EA2F6}"/>
                  </a:ext>
                </a:extLst>
              </p:cNvPr>
              <p:cNvSpPr/>
              <p:nvPr/>
            </p:nvSpPr>
            <p:spPr bwMode="auto">
              <a:xfrm>
                <a:off x="4401088" y="564469"/>
                <a:ext cx="867835" cy="775494"/>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25000">
                  <a:cs typeface="+mn-ea"/>
                  <a:sym typeface="+mn-lt"/>
                </a:endParaRPr>
              </a:p>
            </p:txBody>
          </p:sp>
          <p:sp>
            <p:nvSpPr>
              <p:cNvPr id="13" name="任意多边形 50">
                <a:extLst>
                  <a:ext uri="{FF2B5EF4-FFF2-40B4-BE49-F238E27FC236}">
                    <a16:creationId xmlns:a16="http://schemas.microsoft.com/office/drawing/2014/main" xmlns="" id="{7BC22F6C-F977-4213-80F7-8A035A6C27BF}"/>
                  </a:ext>
                </a:extLst>
              </p:cNvPr>
              <p:cNvSpPr/>
              <p:nvPr/>
            </p:nvSpPr>
            <p:spPr>
              <a:xfrm>
                <a:off x="3851921" y="107991"/>
                <a:ext cx="1792566" cy="1792567"/>
              </a:xfrm>
              <a:custGeom>
                <a:avLst/>
                <a:gdLst>
                  <a:gd name="connsiteX0" fmla="*/ 1677670 w 2407137"/>
                  <a:gd name="connsiteY0" fmla="*/ 1837666 h 2407138"/>
                  <a:gd name="connsiteX1" fmla="*/ 1683974 w 2407137"/>
                  <a:gd name="connsiteY1" fmla="*/ 1833341 h 2407138"/>
                  <a:gd name="connsiteX2" fmla="*/ 1689813 w 2407137"/>
                  <a:gd name="connsiteY2" fmla="*/ 1828403 h 2407138"/>
                  <a:gd name="connsiteX3" fmla="*/ 1945042 w 2407137"/>
                  <a:gd name="connsiteY3" fmla="*/ 2162988 h 2407138"/>
                  <a:gd name="connsiteX4" fmla="*/ 1932899 w 2407137"/>
                  <a:gd name="connsiteY4" fmla="*/ 2172251 h 2407138"/>
                  <a:gd name="connsiteX5" fmla="*/ 1592663 w 2407137"/>
                  <a:gd name="connsiteY5" fmla="*/ 1892774 h 2407138"/>
                  <a:gd name="connsiteX6" fmla="*/ 1605769 w 2407137"/>
                  <a:gd name="connsiteY6" fmla="*/ 1884929 h 2407138"/>
                  <a:gd name="connsiteX7" fmla="*/ 1748914 w 2407137"/>
                  <a:gd name="connsiteY7" fmla="*/ 2132863 h 2407138"/>
                  <a:gd name="connsiteX8" fmla="*/ 1735858 w 2407137"/>
                  <a:gd name="connsiteY8" fmla="*/ 2140795 h 2407138"/>
                  <a:gd name="connsiteX9" fmla="*/ 1768789 w 2407137"/>
                  <a:gd name="connsiteY9" fmla="*/ 1757990 h 2407138"/>
                  <a:gd name="connsiteX10" fmla="*/ 1971301 w 2407137"/>
                  <a:gd name="connsiteY10" fmla="*/ 1960502 h 2407138"/>
                  <a:gd name="connsiteX11" fmla="*/ 1966159 w 2407137"/>
                  <a:gd name="connsiteY11" fmla="*/ 1966159 h 2407138"/>
                  <a:gd name="connsiteX12" fmla="*/ 1960501 w 2407137"/>
                  <a:gd name="connsiteY12" fmla="*/ 1971301 h 2407138"/>
                  <a:gd name="connsiteX13" fmla="*/ 1758092 w 2407137"/>
                  <a:gd name="connsiteY13" fmla="*/ 1768892 h 2407138"/>
                  <a:gd name="connsiteX14" fmla="*/ 1765079 w 2407137"/>
                  <a:gd name="connsiteY14" fmla="*/ 1762526 h 2407138"/>
                  <a:gd name="connsiteX15" fmla="*/ 1834740 w 2407137"/>
                  <a:gd name="connsiteY15" fmla="*/ 1681091 h 2407138"/>
                  <a:gd name="connsiteX16" fmla="*/ 2168093 w 2407137"/>
                  <a:gd name="connsiteY16" fmla="*/ 1938389 h 2407138"/>
                  <a:gd name="connsiteX17" fmla="*/ 2158761 w 2407137"/>
                  <a:gd name="connsiteY17" fmla="*/ 1950479 h 2407138"/>
                  <a:gd name="connsiteX18" fmla="*/ 1825285 w 2407137"/>
                  <a:gd name="connsiteY18" fmla="*/ 1693086 h 2407138"/>
                  <a:gd name="connsiteX19" fmla="*/ 1497292 w 2407137"/>
                  <a:gd name="connsiteY19" fmla="*/ 1938505 h 2407138"/>
                  <a:gd name="connsiteX20" fmla="*/ 1511359 w 2407137"/>
                  <a:gd name="connsiteY20" fmla="*/ 1932557 h 2407138"/>
                  <a:gd name="connsiteX21" fmla="*/ 1671461 w 2407137"/>
                  <a:gd name="connsiteY21" fmla="*/ 2322204 h 2407138"/>
                  <a:gd name="connsiteX22" fmla="*/ 1657335 w 2407137"/>
                  <a:gd name="connsiteY22" fmla="*/ 2328008 h 2407138"/>
                  <a:gd name="connsiteX23" fmla="*/ 1400984 w 2407137"/>
                  <a:gd name="connsiteY23" fmla="*/ 1969841 h 2407138"/>
                  <a:gd name="connsiteX24" fmla="*/ 1415837 w 2407137"/>
                  <a:gd name="connsiteY24" fmla="*/ 1966261 h 2407138"/>
                  <a:gd name="connsiteX25" fmla="*/ 1489829 w 2407137"/>
                  <a:gd name="connsiteY25" fmla="*/ 2242404 h 2407138"/>
                  <a:gd name="connsiteX26" fmla="*/ 1475037 w 2407137"/>
                  <a:gd name="connsiteY26" fmla="*/ 2246208 h 2407138"/>
                  <a:gd name="connsiteX27" fmla="*/ 1890343 w 2407137"/>
                  <a:gd name="connsiteY27" fmla="*/ 1591261 h 2407138"/>
                  <a:gd name="connsiteX28" fmla="*/ 2140794 w 2407137"/>
                  <a:gd name="connsiteY28" fmla="*/ 1735859 h 2407138"/>
                  <a:gd name="connsiteX29" fmla="*/ 2132863 w 2407137"/>
                  <a:gd name="connsiteY29" fmla="*/ 1748915 h 2407138"/>
                  <a:gd name="connsiteX30" fmla="*/ 1883112 w 2407137"/>
                  <a:gd name="connsiteY30" fmla="*/ 1604721 h 2407138"/>
                  <a:gd name="connsiteX31" fmla="*/ 1934589 w 2407137"/>
                  <a:gd name="connsiteY31" fmla="*/ 1500527 h 2407138"/>
                  <a:gd name="connsiteX32" fmla="*/ 2325413 w 2407137"/>
                  <a:gd name="connsiteY32" fmla="*/ 1663714 h 2407138"/>
                  <a:gd name="connsiteX33" fmla="*/ 2319529 w 2407137"/>
                  <a:gd name="connsiteY33" fmla="*/ 1677807 h 2407138"/>
                  <a:gd name="connsiteX34" fmla="*/ 1928334 w 2407137"/>
                  <a:gd name="connsiteY34" fmla="*/ 1514465 h 2407138"/>
                  <a:gd name="connsiteX35" fmla="*/ 1296758 w 2407137"/>
                  <a:gd name="connsiteY35" fmla="*/ 1987081 h 2407138"/>
                  <a:gd name="connsiteX36" fmla="*/ 1311855 w 2407137"/>
                  <a:gd name="connsiteY36" fmla="*/ 1984732 h 2407138"/>
                  <a:gd name="connsiteX37" fmla="*/ 1365995 w 2407137"/>
                  <a:gd name="connsiteY37" fmla="*/ 2405187 h 2407138"/>
                  <a:gd name="connsiteX38" fmla="*/ 1350847 w 2407137"/>
                  <a:gd name="connsiteY38" fmla="*/ 2407138 h 2407138"/>
                  <a:gd name="connsiteX39" fmla="*/ 1195932 w 2407137"/>
                  <a:gd name="connsiteY39" fmla="*/ 1995746 h 2407138"/>
                  <a:gd name="connsiteX40" fmla="*/ 1211204 w 2407137"/>
                  <a:gd name="connsiteY40" fmla="*/ 1995179 h 2407138"/>
                  <a:gd name="connsiteX41" fmla="*/ 1211204 w 2407137"/>
                  <a:gd name="connsiteY41" fmla="*/ 2281649 h 2407138"/>
                  <a:gd name="connsiteX42" fmla="*/ 1203568 w 2407137"/>
                  <a:gd name="connsiteY42" fmla="*/ 2282034 h 2407138"/>
                  <a:gd name="connsiteX43" fmla="*/ 1195932 w 2407137"/>
                  <a:gd name="connsiteY43" fmla="*/ 2281649 h 2407138"/>
                  <a:gd name="connsiteX44" fmla="*/ 1968060 w 2407137"/>
                  <a:gd name="connsiteY44" fmla="*/ 1400508 h 2407138"/>
                  <a:gd name="connsiteX45" fmla="*/ 2246208 w 2407137"/>
                  <a:gd name="connsiteY45" fmla="*/ 1475038 h 2407138"/>
                  <a:gd name="connsiteX46" fmla="*/ 2242404 w 2407137"/>
                  <a:gd name="connsiteY46" fmla="*/ 1489831 h 2407138"/>
                  <a:gd name="connsiteX47" fmla="*/ 1963516 w 2407137"/>
                  <a:gd name="connsiteY47" fmla="*/ 1415103 h 2407138"/>
                  <a:gd name="connsiteX48" fmla="*/ 1090481 w 2407137"/>
                  <a:gd name="connsiteY48" fmla="*/ 1986840 h 2407138"/>
                  <a:gd name="connsiteX49" fmla="*/ 1097951 w 2407137"/>
                  <a:gd name="connsiteY49" fmla="*/ 1988584 h 2407138"/>
                  <a:gd name="connsiteX50" fmla="*/ 1105617 w 2407137"/>
                  <a:gd name="connsiteY50" fmla="*/ 1988876 h 2407138"/>
                  <a:gd name="connsiteX51" fmla="*/ 1049458 w 2407137"/>
                  <a:gd name="connsiteY51" fmla="*/ 2406281 h 2407138"/>
                  <a:gd name="connsiteX52" fmla="*/ 1034322 w 2407137"/>
                  <a:gd name="connsiteY52" fmla="*/ 2404245 h 2407138"/>
                  <a:gd name="connsiteX53" fmla="*/ 1988876 w 2407137"/>
                  <a:gd name="connsiteY53" fmla="*/ 1301520 h 2407138"/>
                  <a:gd name="connsiteX54" fmla="*/ 2406281 w 2407137"/>
                  <a:gd name="connsiteY54" fmla="*/ 1357679 h 2407138"/>
                  <a:gd name="connsiteX55" fmla="*/ 2404244 w 2407137"/>
                  <a:gd name="connsiteY55" fmla="*/ 1372815 h 2407138"/>
                  <a:gd name="connsiteX56" fmla="*/ 1986840 w 2407137"/>
                  <a:gd name="connsiteY56" fmla="*/ 1316657 h 2407138"/>
                  <a:gd name="connsiteX57" fmla="*/ 1988583 w 2407137"/>
                  <a:gd name="connsiteY57" fmla="*/ 1309187 h 2407138"/>
                  <a:gd name="connsiteX58" fmla="*/ 992036 w 2407137"/>
                  <a:gd name="connsiteY58" fmla="*/ 1963517 h 2407138"/>
                  <a:gd name="connsiteX59" fmla="*/ 1006629 w 2407137"/>
                  <a:gd name="connsiteY59" fmla="*/ 1968061 h 2407138"/>
                  <a:gd name="connsiteX60" fmla="*/ 932100 w 2407137"/>
                  <a:gd name="connsiteY60" fmla="*/ 2246208 h 2407138"/>
                  <a:gd name="connsiteX61" fmla="*/ 917308 w 2407137"/>
                  <a:gd name="connsiteY61" fmla="*/ 2242405 h 2407138"/>
                  <a:gd name="connsiteX62" fmla="*/ 1995178 w 2407137"/>
                  <a:gd name="connsiteY62" fmla="*/ 1195933 h 2407138"/>
                  <a:gd name="connsiteX63" fmla="*/ 2281649 w 2407137"/>
                  <a:gd name="connsiteY63" fmla="*/ 1195933 h 2407138"/>
                  <a:gd name="connsiteX64" fmla="*/ 2282034 w 2407137"/>
                  <a:gd name="connsiteY64" fmla="*/ 1203569 h 2407138"/>
                  <a:gd name="connsiteX65" fmla="*/ 2281649 w 2407137"/>
                  <a:gd name="connsiteY65" fmla="*/ 1211206 h 2407138"/>
                  <a:gd name="connsiteX66" fmla="*/ 1995745 w 2407137"/>
                  <a:gd name="connsiteY66" fmla="*/ 1211206 h 2407138"/>
                  <a:gd name="connsiteX67" fmla="*/ 1984731 w 2407137"/>
                  <a:gd name="connsiteY67" fmla="*/ 1095284 h 2407138"/>
                  <a:gd name="connsiteX68" fmla="*/ 2405186 w 2407137"/>
                  <a:gd name="connsiteY68" fmla="*/ 1041144 h 2407138"/>
                  <a:gd name="connsiteX69" fmla="*/ 2407137 w 2407137"/>
                  <a:gd name="connsiteY69" fmla="*/ 1056290 h 2407138"/>
                  <a:gd name="connsiteX70" fmla="*/ 1987080 w 2407137"/>
                  <a:gd name="connsiteY70" fmla="*/ 1110379 h 2407138"/>
                  <a:gd name="connsiteX71" fmla="*/ 892672 w 2407137"/>
                  <a:gd name="connsiteY71" fmla="*/ 1928335 h 2407138"/>
                  <a:gd name="connsiteX72" fmla="*/ 906611 w 2407137"/>
                  <a:gd name="connsiteY72" fmla="*/ 1934590 h 2407138"/>
                  <a:gd name="connsiteX73" fmla="*/ 743425 w 2407137"/>
                  <a:gd name="connsiteY73" fmla="*/ 2325414 h 2407138"/>
                  <a:gd name="connsiteX74" fmla="*/ 729331 w 2407137"/>
                  <a:gd name="connsiteY74" fmla="*/ 2319529 h 2407138"/>
                  <a:gd name="connsiteX75" fmla="*/ 802416 w 2407137"/>
                  <a:gd name="connsiteY75" fmla="*/ 1883113 h 2407138"/>
                  <a:gd name="connsiteX76" fmla="*/ 815877 w 2407137"/>
                  <a:gd name="connsiteY76" fmla="*/ 1890344 h 2407138"/>
                  <a:gd name="connsiteX77" fmla="*/ 671279 w 2407137"/>
                  <a:gd name="connsiteY77" fmla="*/ 2140796 h 2407138"/>
                  <a:gd name="connsiteX78" fmla="*/ 658223 w 2407137"/>
                  <a:gd name="connsiteY78" fmla="*/ 2132863 h 2407138"/>
                  <a:gd name="connsiteX79" fmla="*/ 1966260 w 2407137"/>
                  <a:gd name="connsiteY79" fmla="*/ 991301 h 2407138"/>
                  <a:gd name="connsiteX80" fmla="*/ 2242405 w 2407137"/>
                  <a:gd name="connsiteY80" fmla="*/ 917309 h 2407138"/>
                  <a:gd name="connsiteX81" fmla="*/ 2246208 w 2407137"/>
                  <a:gd name="connsiteY81" fmla="*/ 932101 h 2407138"/>
                  <a:gd name="connsiteX82" fmla="*/ 1969840 w 2407137"/>
                  <a:gd name="connsiteY82" fmla="*/ 1006153 h 2407138"/>
                  <a:gd name="connsiteX83" fmla="*/ 1932557 w 2407137"/>
                  <a:gd name="connsiteY83" fmla="*/ 895779 h 2407138"/>
                  <a:gd name="connsiteX84" fmla="*/ 2322203 w 2407137"/>
                  <a:gd name="connsiteY84" fmla="*/ 735676 h 2407138"/>
                  <a:gd name="connsiteX85" fmla="*/ 2328008 w 2407137"/>
                  <a:gd name="connsiteY85" fmla="*/ 749803 h 2407138"/>
                  <a:gd name="connsiteX86" fmla="*/ 1938504 w 2407137"/>
                  <a:gd name="connsiteY86" fmla="*/ 909846 h 2407138"/>
                  <a:gd name="connsiteX87" fmla="*/ 714051 w 2407137"/>
                  <a:gd name="connsiteY87" fmla="*/ 1825286 h 2407138"/>
                  <a:gd name="connsiteX88" fmla="*/ 726047 w 2407137"/>
                  <a:gd name="connsiteY88" fmla="*/ 1834740 h 2407138"/>
                  <a:gd name="connsiteX89" fmla="*/ 468748 w 2407137"/>
                  <a:gd name="connsiteY89" fmla="*/ 2168094 h 2407138"/>
                  <a:gd name="connsiteX90" fmla="*/ 456659 w 2407137"/>
                  <a:gd name="connsiteY90" fmla="*/ 2158762 h 2407138"/>
                  <a:gd name="connsiteX91" fmla="*/ 638245 w 2407137"/>
                  <a:gd name="connsiteY91" fmla="*/ 1758093 h 2407138"/>
                  <a:gd name="connsiteX92" fmla="*/ 644611 w 2407137"/>
                  <a:gd name="connsiteY92" fmla="*/ 1765080 h 2407138"/>
                  <a:gd name="connsiteX93" fmla="*/ 649147 w 2407137"/>
                  <a:gd name="connsiteY93" fmla="*/ 1768790 h 2407138"/>
                  <a:gd name="connsiteX94" fmla="*/ 446636 w 2407137"/>
                  <a:gd name="connsiteY94" fmla="*/ 1971302 h 2407138"/>
                  <a:gd name="connsiteX95" fmla="*/ 440978 w 2407137"/>
                  <a:gd name="connsiteY95" fmla="*/ 1966159 h 2407138"/>
                  <a:gd name="connsiteX96" fmla="*/ 435836 w 2407137"/>
                  <a:gd name="connsiteY96" fmla="*/ 1960502 h 2407138"/>
                  <a:gd name="connsiteX97" fmla="*/ 1884928 w 2407137"/>
                  <a:gd name="connsiteY97" fmla="*/ 801368 h 2407138"/>
                  <a:gd name="connsiteX98" fmla="*/ 2132863 w 2407137"/>
                  <a:gd name="connsiteY98" fmla="*/ 658223 h 2407138"/>
                  <a:gd name="connsiteX99" fmla="*/ 2140794 w 2407137"/>
                  <a:gd name="connsiteY99" fmla="*/ 671279 h 2407138"/>
                  <a:gd name="connsiteX100" fmla="*/ 1892773 w 2407137"/>
                  <a:gd name="connsiteY100" fmla="*/ 814474 h 2407138"/>
                  <a:gd name="connsiteX101" fmla="*/ 1828403 w 2407137"/>
                  <a:gd name="connsiteY101" fmla="*/ 717325 h 2407138"/>
                  <a:gd name="connsiteX102" fmla="*/ 2162987 w 2407137"/>
                  <a:gd name="connsiteY102" fmla="*/ 462095 h 2407138"/>
                  <a:gd name="connsiteX103" fmla="*/ 2172250 w 2407137"/>
                  <a:gd name="connsiteY103" fmla="*/ 474239 h 2407138"/>
                  <a:gd name="connsiteX104" fmla="*/ 1837666 w 2407137"/>
                  <a:gd name="connsiteY104" fmla="*/ 729468 h 2407138"/>
                  <a:gd name="connsiteX105" fmla="*/ 1833340 w 2407137"/>
                  <a:gd name="connsiteY105" fmla="*/ 723163 h 2407138"/>
                  <a:gd name="connsiteX106" fmla="*/ 234886 w 2407137"/>
                  <a:gd name="connsiteY106" fmla="*/ 1932900 h 2407138"/>
                  <a:gd name="connsiteX107" fmla="*/ 569471 w 2407137"/>
                  <a:gd name="connsiteY107" fmla="*/ 1677670 h 2407138"/>
                  <a:gd name="connsiteX108" fmla="*/ 573796 w 2407137"/>
                  <a:gd name="connsiteY108" fmla="*/ 1683975 h 2407138"/>
                  <a:gd name="connsiteX109" fmla="*/ 578735 w 2407137"/>
                  <a:gd name="connsiteY109" fmla="*/ 1689813 h 2407138"/>
                  <a:gd name="connsiteX110" fmla="*/ 244150 w 2407137"/>
                  <a:gd name="connsiteY110" fmla="*/ 1945043 h 2407138"/>
                  <a:gd name="connsiteX111" fmla="*/ 266342 w 2407137"/>
                  <a:gd name="connsiteY111" fmla="*/ 1735860 h 2407138"/>
                  <a:gd name="connsiteX112" fmla="*/ 514363 w 2407137"/>
                  <a:gd name="connsiteY112" fmla="*/ 1592665 h 2407138"/>
                  <a:gd name="connsiteX113" fmla="*/ 522208 w 2407137"/>
                  <a:gd name="connsiteY113" fmla="*/ 1605770 h 2407138"/>
                  <a:gd name="connsiteX114" fmla="*/ 274274 w 2407137"/>
                  <a:gd name="connsiteY114" fmla="*/ 1748916 h 2407138"/>
                  <a:gd name="connsiteX115" fmla="*/ 1960501 w 2407137"/>
                  <a:gd name="connsiteY115" fmla="*/ 435837 h 2407138"/>
                  <a:gd name="connsiteX116" fmla="*/ 1966159 w 2407137"/>
                  <a:gd name="connsiteY116" fmla="*/ 440979 h 2407138"/>
                  <a:gd name="connsiteX117" fmla="*/ 1971301 w 2407137"/>
                  <a:gd name="connsiteY117" fmla="*/ 446637 h 2407138"/>
                  <a:gd name="connsiteX118" fmla="*/ 1768891 w 2407137"/>
                  <a:gd name="connsiteY118" fmla="*/ 649046 h 2407138"/>
                  <a:gd name="connsiteX119" fmla="*/ 1762525 w 2407137"/>
                  <a:gd name="connsiteY119" fmla="*/ 642058 h 2407138"/>
                  <a:gd name="connsiteX120" fmla="*/ 1757990 w 2407137"/>
                  <a:gd name="connsiteY120" fmla="*/ 638348 h 2407138"/>
                  <a:gd name="connsiteX121" fmla="*/ 1938389 w 2407137"/>
                  <a:gd name="connsiteY121" fmla="*/ 239045 h 2407138"/>
                  <a:gd name="connsiteX122" fmla="*/ 1950479 w 2407137"/>
                  <a:gd name="connsiteY122" fmla="*/ 248377 h 2407138"/>
                  <a:gd name="connsiteX123" fmla="*/ 1693086 w 2407137"/>
                  <a:gd name="connsiteY123" fmla="*/ 581852 h 2407138"/>
                  <a:gd name="connsiteX124" fmla="*/ 1681090 w 2407137"/>
                  <a:gd name="connsiteY124" fmla="*/ 572398 h 2407138"/>
                  <a:gd name="connsiteX125" fmla="*/ 79129 w 2407137"/>
                  <a:gd name="connsiteY125" fmla="*/ 1657336 h 2407138"/>
                  <a:gd name="connsiteX126" fmla="*/ 468633 w 2407137"/>
                  <a:gd name="connsiteY126" fmla="*/ 1497292 h 2407138"/>
                  <a:gd name="connsiteX127" fmla="*/ 474580 w 2407137"/>
                  <a:gd name="connsiteY127" fmla="*/ 1511360 h 2407138"/>
                  <a:gd name="connsiteX128" fmla="*/ 84934 w 2407137"/>
                  <a:gd name="connsiteY128" fmla="*/ 1671462 h 2407138"/>
                  <a:gd name="connsiteX129" fmla="*/ 160929 w 2407137"/>
                  <a:gd name="connsiteY129" fmla="*/ 1475039 h 2407138"/>
                  <a:gd name="connsiteX130" fmla="*/ 437296 w 2407137"/>
                  <a:gd name="connsiteY130" fmla="*/ 1400986 h 2407138"/>
                  <a:gd name="connsiteX131" fmla="*/ 440876 w 2407137"/>
                  <a:gd name="connsiteY131" fmla="*/ 1415837 h 2407138"/>
                  <a:gd name="connsiteX132" fmla="*/ 164732 w 2407137"/>
                  <a:gd name="connsiteY132" fmla="*/ 1489830 h 2407138"/>
                  <a:gd name="connsiteX133" fmla="*/ 1735859 w 2407137"/>
                  <a:gd name="connsiteY133" fmla="*/ 266344 h 2407138"/>
                  <a:gd name="connsiteX134" fmla="*/ 1748915 w 2407137"/>
                  <a:gd name="connsiteY134" fmla="*/ 274276 h 2407138"/>
                  <a:gd name="connsiteX135" fmla="*/ 1604721 w 2407137"/>
                  <a:gd name="connsiteY135" fmla="*/ 524026 h 2407138"/>
                  <a:gd name="connsiteX136" fmla="*/ 1591261 w 2407137"/>
                  <a:gd name="connsiteY136" fmla="*/ 516794 h 2407138"/>
                  <a:gd name="connsiteX137" fmla="*/ 1663713 w 2407137"/>
                  <a:gd name="connsiteY137" fmla="*/ 81725 h 2407138"/>
                  <a:gd name="connsiteX138" fmla="*/ 1677806 w 2407137"/>
                  <a:gd name="connsiteY138" fmla="*/ 87609 h 2407138"/>
                  <a:gd name="connsiteX139" fmla="*/ 1514465 w 2407137"/>
                  <a:gd name="connsiteY139" fmla="*/ 478804 h 2407138"/>
                  <a:gd name="connsiteX140" fmla="*/ 1500526 w 2407137"/>
                  <a:gd name="connsiteY140" fmla="*/ 472548 h 2407138"/>
                  <a:gd name="connsiteX141" fmla="*/ 0 w 2407137"/>
                  <a:gd name="connsiteY141" fmla="*/ 1350847 h 2407138"/>
                  <a:gd name="connsiteX142" fmla="*/ 420056 w 2407137"/>
                  <a:gd name="connsiteY142" fmla="*/ 1296759 h 2407138"/>
                  <a:gd name="connsiteX143" fmla="*/ 422405 w 2407137"/>
                  <a:gd name="connsiteY143" fmla="*/ 1311854 h 2407138"/>
                  <a:gd name="connsiteX144" fmla="*/ 1951 w 2407137"/>
                  <a:gd name="connsiteY144" fmla="*/ 1365994 h 2407138"/>
                  <a:gd name="connsiteX145" fmla="*/ 125488 w 2407137"/>
                  <a:gd name="connsiteY145" fmla="*/ 1195933 h 2407138"/>
                  <a:gd name="connsiteX146" fmla="*/ 411391 w 2407137"/>
                  <a:gd name="connsiteY146" fmla="*/ 1195933 h 2407138"/>
                  <a:gd name="connsiteX147" fmla="*/ 411958 w 2407137"/>
                  <a:gd name="connsiteY147" fmla="*/ 1211206 h 2407138"/>
                  <a:gd name="connsiteX148" fmla="*/ 125488 w 2407137"/>
                  <a:gd name="connsiteY148" fmla="*/ 1211206 h 2407138"/>
                  <a:gd name="connsiteX149" fmla="*/ 125102 w 2407137"/>
                  <a:gd name="connsiteY149" fmla="*/ 1203569 h 2407138"/>
                  <a:gd name="connsiteX150" fmla="*/ 1475037 w 2407137"/>
                  <a:gd name="connsiteY150" fmla="*/ 160931 h 2407138"/>
                  <a:gd name="connsiteX151" fmla="*/ 1489829 w 2407137"/>
                  <a:gd name="connsiteY151" fmla="*/ 164734 h 2407138"/>
                  <a:gd name="connsiteX152" fmla="*/ 1415102 w 2407137"/>
                  <a:gd name="connsiteY152" fmla="*/ 443621 h 2407138"/>
                  <a:gd name="connsiteX153" fmla="*/ 1400508 w 2407137"/>
                  <a:gd name="connsiteY153" fmla="*/ 439077 h 2407138"/>
                  <a:gd name="connsiteX154" fmla="*/ 164732 w 2407137"/>
                  <a:gd name="connsiteY154" fmla="*/ 917309 h 2407138"/>
                  <a:gd name="connsiteX155" fmla="*/ 443620 w 2407137"/>
                  <a:gd name="connsiteY155" fmla="*/ 992037 h 2407138"/>
                  <a:gd name="connsiteX156" fmla="*/ 439076 w 2407137"/>
                  <a:gd name="connsiteY156" fmla="*/ 1006630 h 2407138"/>
                  <a:gd name="connsiteX157" fmla="*/ 160929 w 2407137"/>
                  <a:gd name="connsiteY157" fmla="*/ 932101 h 2407138"/>
                  <a:gd name="connsiteX158" fmla="*/ 1195932 w 2407137"/>
                  <a:gd name="connsiteY158" fmla="*/ 125490 h 2407138"/>
                  <a:gd name="connsiteX159" fmla="*/ 1203568 w 2407137"/>
                  <a:gd name="connsiteY159" fmla="*/ 125104 h 2407138"/>
                  <a:gd name="connsiteX160" fmla="*/ 1211205 w 2407137"/>
                  <a:gd name="connsiteY160" fmla="*/ 125490 h 2407138"/>
                  <a:gd name="connsiteX161" fmla="*/ 1211205 w 2407137"/>
                  <a:gd name="connsiteY161" fmla="*/ 411392 h 2407138"/>
                  <a:gd name="connsiteX162" fmla="*/ 1195932 w 2407137"/>
                  <a:gd name="connsiteY162" fmla="*/ 411959 h 2407138"/>
                  <a:gd name="connsiteX163" fmla="*/ 1357679 w 2407137"/>
                  <a:gd name="connsiteY163" fmla="*/ 856 h 2407138"/>
                  <a:gd name="connsiteX164" fmla="*/ 1372816 w 2407137"/>
                  <a:gd name="connsiteY164" fmla="*/ 2893 h 2407138"/>
                  <a:gd name="connsiteX165" fmla="*/ 1316657 w 2407137"/>
                  <a:gd name="connsiteY165" fmla="*/ 420298 h 2407138"/>
                  <a:gd name="connsiteX166" fmla="*/ 1309186 w 2407137"/>
                  <a:gd name="connsiteY166" fmla="*/ 418554 h 2407138"/>
                  <a:gd name="connsiteX167" fmla="*/ 1301520 w 2407137"/>
                  <a:gd name="connsiteY167" fmla="*/ 418261 h 2407138"/>
                  <a:gd name="connsiteX168" fmla="*/ 2893 w 2407137"/>
                  <a:gd name="connsiteY168" fmla="*/ 1034322 h 2407138"/>
                  <a:gd name="connsiteX169" fmla="*/ 420297 w 2407137"/>
                  <a:gd name="connsiteY169" fmla="*/ 1090480 h 2407138"/>
                  <a:gd name="connsiteX170" fmla="*/ 418554 w 2407137"/>
                  <a:gd name="connsiteY170" fmla="*/ 1097951 h 2407138"/>
                  <a:gd name="connsiteX171" fmla="*/ 418261 w 2407137"/>
                  <a:gd name="connsiteY171" fmla="*/ 1105616 h 2407138"/>
                  <a:gd name="connsiteX172" fmla="*/ 855 w 2407137"/>
                  <a:gd name="connsiteY172" fmla="*/ 1049458 h 2407138"/>
                  <a:gd name="connsiteX173" fmla="*/ 274274 w 2407137"/>
                  <a:gd name="connsiteY173" fmla="*/ 658223 h 2407138"/>
                  <a:gd name="connsiteX174" fmla="*/ 524025 w 2407137"/>
                  <a:gd name="connsiteY174" fmla="*/ 802416 h 2407138"/>
                  <a:gd name="connsiteX175" fmla="*/ 516793 w 2407137"/>
                  <a:gd name="connsiteY175" fmla="*/ 815877 h 2407138"/>
                  <a:gd name="connsiteX176" fmla="*/ 266342 w 2407137"/>
                  <a:gd name="connsiteY176" fmla="*/ 671279 h 2407138"/>
                  <a:gd name="connsiteX177" fmla="*/ 917308 w 2407137"/>
                  <a:gd name="connsiteY177" fmla="*/ 164734 h 2407138"/>
                  <a:gd name="connsiteX178" fmla="*/ 932100 w 2407137"/>
                  <a:gd name="connsiteY178" fmla="*/ 160930 h 2407138"/>
                  <a:gd name="connsiteX179" fmla="*/ 1006152 w 2407137"/>
                  <a:gd name="connsiteY179" fmla="*/ 437297 h 2407138"/>
                  <a:gd name="connsiteX180" fmla="*/ 991300 w 2407137"/>
                  <a:gd name="connsiteY180" fmla="*/ 440877 h 2407138"/>
                  <a:gd name="connsiteX181" fmla="*/ 1041143 w 2407137"/>
                  <a:gd name="connsiteY181" fmla="*/ 1951 h 2407138"/>
                  <a:gd name="connsiteX182" fmla="*/ 1056290 w 2407137"/>
                  <a:gd name="connsiteY182" fmla="*/ 0 h 2407138"/>
                  <a:gd name="connsiteX183" fmla="*/ 1110379 w 2407137"/>
                  <a:gd name="connsiteY183" fmla="*/ 420056 h 2407138"/>
                  <a:gd name="connsiteX184" fmla="*/ 1095283 w 2407137"/>
                  <a:gd name="connsiteY184" fmla="*/ 422406 h 2407138"/>
                  <a:gd name="connsiteX185" fmla="*/ 87609 w 2407137"/>
                  <a:gd name="connsiteY185" fmla="*/ 729331 h 2407138"/>
                  <a:gd name="connsiteX186" fmla="*/ 478803 w 2407137"/>
                  <a:gd name="connsiteY186" fmla="*/ 892672 h 2407138"/>
                  <a:gd name="connsiteX187" fmla="*/ 472547 w 2407137"/>
                  <a:gd name="connsiteY187" fmla="*/ 906611 h 2407138"/>
                  <a:gd name="connsiteX188" fmla="*/ 81723 w 2407137"/>
                  <a:gd name="connsiteY188" fmla="*/ 743424 h 2407138"/>
                  <a:gd name="connsiteX189" fmla="*/ 84666 w 2407137"/>
                  <a:gd name="connsiteY189" fmla="*/ 736377 h 2407138"/>
                  <a:gd name="connsiteX190" fmla="*/ 446636 w 2407137"/>
                  <a:gd name="connsiteY190" fmla="*/ 435837 h 2407138"/>
                  <a:gd name="connsiteX191" fmla="*/ 649045 w 2407137"/>
                  <a:gd name="connsiteY191" fmla="*/ 638246 h 2407138"/>
                  <a:gd name="connsiteX192" fmla="*/ 642057 w 2407137"/>
                  <a:gd name="connsiteY192" fmla="*/ 644612 h 2407138"/>
                  <a:gd name="connsiteX193" fmla="*/ 638347 w 2407137"/>
                  <a:gd name="connsiteY193" fmla="*/ 649147 h 2407138"/>
                  <a:gd name="connsiteX194" fmla="*/ 435836 w 2407137"/>
                  <a:gd name="connsiteY194" fmla="*/ 446636 h 2407138"/>
                  <a:gd name="connsiteX195" fmla="*/ 440978 w 2407137"/>
                  <a:gd name="connsiteY195" fmla="*/ 440979 h 2407138"/>
                  <a:gd name="connsiteX196" fmla="*/ 658223 w 2407137"/>
                  <a:gd name="connsiteY196" fmla="*/ 274275 h 2407138"/>
                  <a:gd name="connsiteX197" fmla="*/ 671279 w 2407137"/>
                  <a:gd name="connsiteY197" fmla="*/ 266343 h 2407138"/>
                  <a:gd name="connsiteX198" fmla="*/ 814473 w 2407137"/>
                  <a:gd name="connsiteY198" fmla="*/ 514363 h 2407138"/>
                  <a:gd name="connsiteX199" fmla="*/ 801367 w 2407137"/>
                  <a:gd name="connsiteY199" fmla="*/ 522209 h 2407138"/>
                  <a:gd name="connsiteX200" fmla="*/ 735676 w 2407137"/>
                  <a:gd name="connsiteY200" fmla="*/ 84934 h 2407138"/>
                  <a:gd name="connsiteX201" fmla="*/ 749802 w 2407137"/>
                  <a:gd name="connsiteY201" fmla="*/ 79129 h 2407138"/>
                  <a:gd name="connsiteX202" fmla="*/ 909846 w 2407137"/>
                  <a:gd name="connsiteY202" fmla="*/ 468633 h 2407138"/>
                  <a:gd name="connsiteX203" fmla="*/ 895778 w 2407137"/>
                  <a:gd name="connsiteY203" fmla="*/ 474580 h 2407138"/>
                  <a:gd name="connsiteX204" fmla="*/ 248376 w 2407137"/>
                  <a:gd name="connsiteY204" fmla="*/ 456659 h 2407138"/>
                  <a:gd name="connsiteX205" fmla="*/ 581852 w 2407137"/>
                  <a:gd name="connsiteY205" fmla="*/ 714051 h 2407138"/>
                  <a:gd name="connsiteX206" fmla="*/ 572397 w 2407137"/>
                  <a:gd name="connsiteY206" fmla="*/ 726047 h 2407138"/>
                  <a:gd name="connsiteX207" fmla="*/ 239044 w 2407137"/>
                  <a:gd name="connsiteY207" fmla="*/ 468748 h 2407138"/>
                  <a:gd name="connsiteX208" fmla="*/ 243710 w 2407137"/>
                  <a:gd name="connsiteY208" fmla="*/ 462704 h 2407138"/>
                  <a:gd name="connsiteX209" fmla="*/ 462094 w 2407137"/>
                  <a:gd name="connsiteY209" fmla="*/ 244150 h 2407138"/>
                  <a:gd name="connsiteX210" fmla="*/ 474238 w 2407137"/>
                  <a:gd name="connsiteY210" fmla="*/ 234887 h 2407138"/>
                  <a:gd name="connsiteX211" fmla="*/ 729468 w 2407137"/>
                  <a:gd name="connsiteY211" fmla="*/ 569472 h 2407138"/>
                  <a:gd name="connsiteX212" fmla="*/ 723162 w 2407137"/>
                  <a:gd name="connsiteY212" fmla="*/ 573797 h 2407138"/>
                  <a:gd name="connsiteX213" fmla="*/ 717325 w 2407137"/>
                  <a:gd name="connsiteY213" fmla="*/ 578735 h 2407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2407137" h="2407138">
                    <a:moveTo>
                      <a:pt x="1677670" y="1837666"/>
                    </a:moveTo>
                    <a:lnTo>
                      <a:pt x="1683974" y="1833341"/>
                    </a:lnTo>
                    <a:lnTo>
                      <a:pt x="1689813" y="1828403"/>
                    </a:lnTo>
                    <a:lnTo>
                      <a:pt x="1945042" y="2162988"/>
                    </a:lnTo>
                    <a:lnTo>
                      <a:pt x="1932899" y="2172251"/>
                    </a:lnTo>
                    <a:close/>
                    <a:moveTo>
                      <a:pt x="1592663" y="1892774"/>
                    </a:moveTo>
                    <a:lnTo>
                      <a:pt x="1605769" y="1884929"/>
                    </a:lnTo>
                    <a:lnTo>
                      <a:pt x="1748914" y="2132863"/>
                    </a:lnTo>
                    <a:lnTo>
                      <a:pt x="1735858" y="2140795"/>
                    </a:lnTo>
                    <a:close/>
                    <a:moveTo>
                      <a:pt x="1768789" y="1757990"/>
                    </a:moveTo>
                    <a:lnTo>
                      <a:pt x="1971301" y="1960502"/>
                    </a:lnTo>
                    <a:lnTo>
                      <a:pt x="1966159" y="1966159"/>
                    </a:lnTo>
                    <a:lnTo>
                      <a:pt x="1960501" y="1971301"/>
                    </a:lnTo>
                    <a:lnTo>
                      <a:pt x="1758092" y="1768892"/>
                    </a:lnTo>
                    <a:lnTo>
                      <a:pt x="1765079" y="1762526"/>
                    </a:lnTo>
                    <a:close/>
                    <a:moveTo>
                      <a:pt x="1834740" y="1681091"/>
                    </a:moveTo>
                    <a:lnTo>
                      <a:pt x="2168093" y="1938389"/>
                    </a:lnTo>
                    <a:lnTo>
                      <a:pt x="2158761" y="1950479"/>
                    </a:lnTo>
                    <a:lnTo>
                      <a:pt x="1825285" y="1693086"/>
                    </a:lnTo>
                    <a:close/>
                    <a:moveTo>
                      <a:pt x="1497292" y="1938505"/>
                    </a:moveTo>
                    <a:lnTo>
                      <a:pt x="1511359" y="1932557"/>
                    </a:lnTo>
                    <a:lnTo>
                      <a:pt x="1671461" y="2322204"/>
                    </a:lnTo>
                    <a:lnTo>
                      <a:pt x="1657335" y="2328008"/>
                    </a:lnTo>
                    <a:close/>
                    <a:moveTo>
                      <a:pt x="1400984" y="1969841"/>
                    </a:moveTo>
                    <a:lnTo>
                      <a:pt x="1415837" y="1966261"/>
                    </a:lnTo>
                    <a:lnTo>
                      <a:pt x="1489829" y="2242404"/>
                    </a:lnTo>
                    <a:lnTo>
                      <a:pt x="1475037" y="2246208"/>
                    </a:lnTo>
                    <a:close/>
                    <a:moveTo>
                      <a:pt x="1890343" y="1591261"/>
                    </a:moveTo>
                    <a:lnTo>
                      <a:pt x="2140794" y="1735859"/>
                    </a:lnTo>
                    <a:lnTo>
                      <a:pt x="2132863" y="1748915"/>
                    </a:lnTo>
                    <a:lnTo>
                      <a:pt x="1883112" y="1604721"/>
                    </a:lnTo>
                    <a:close/>
                    <a:moveTo>
                      <a:pt x="1934589" y="1500527"/>
                    </a:moveTo>
                    <a:lnTo>
                      <a:pt x="2325413" y="1663714"/>
                    </a:lnTo>
                    <a:lnTo>
                      <a:pt x="2319529" y="1677807"/>
                    </a:lnTo>
                    <a:lnTo>
                      <a:pt x="1928334" y="1514465"/>
                    </a:lnTo>
                    <a:close/>
                    <a:moveTo>
                      <a:pt x="1296758" y="1987081"/>
                    </a:moveTo>
                    <a:lnTo>
                      <a:pt x="1311855" y="1984732"/>
                    </a:lnTo>
                    <a:lnTo>
                      <a:pt x="1365995" y="2405187"/>
                    </a:lnTo>
                    <a:lnTo>
                      <a:pt x="1350847" y="2407138"/>
                    </a:lnTo>
                    <a:close/>
                    <a:moveTo>
                      <a:pt x="1195932" y="1995746"/>
                    </a:moveTo>
                    <a:lnTo>
                      <a:pt x="1211204" y="1995179"/>
                    </a:lnTo>
                    <a:lnTo>
                      <a:pt x="1211204" y="2281649"/>
                    </a:lnTo>
                    <a:lnTo>
                      <a:pt x="1203568" y="2282034"/>
                    </a:lnTo>
                    <a:lnTo>
                      <a:pt x="1195932" y="2281649"/>
                    </a:lnTo>
                    <a:close/>
                    <a:moveTo>
                      <a:pt x="1968060" y="1400508"/>
                    </a:moveTo>
                    <a:lnTo>
                      <a:pt x="2246208" y="1475038"/>
                    </a:lnTo>
                    <a:lnTo>
                      <a:pt x="2242404" y="1489831"/>
                    </a:lnTo>
                    <a:lnTo>
                      <a:pt x="1963516" y="1415103"/>
                    </a:lnTo>
                    <a:close/>
                    <a:moveTo>
                      <a:pt x="1090481" y="1986840"/>
                    </a:moveTo>
                    <a:lnTo>
                      <a:pt x="1097951" y="1988584"/>
                    </a:lnTo>
                    <a:lnTo>
                      <a:pt x="1105617" y="1988876"/>
                    </a:lnTo>
                    <a:lnTo>
                      <a:pt x="1049458" y="2406281"/>
                    </a:lnTo>
                    <a:lnTo>
                      <a:pt x="1034322" y="2404245"/>
                    </a:lnTo>
                    <a:close/>
                    <a:moveTo>
                      <a:pt x="1988876" y="1301520"/>
                    </a:moveTo>
                    <a:lnTo>
                      <a:pt x="2406281" y="1357679"/>
                    </a:lnTo>
                    <a:lnTo>
                      <a:pt x="2404244" y="1372815"/>
                    </a:lnTo>
                    <a:lnTo>
                      <a:pt x="1986840" y="1316657"/>
                    </a:lnTo>
                    <a:lnTo>
                      <a:pt x="1988583" y="1309187"/>
                    </a:lnTo>
                    <a:close/>
                    <a:moveTo>
                      <a:pt x="992036" y="1963517"/>
                    </a:moveTo>
                    <a:lnTo>
                      <a:pt x="1006629" y="1968061"/>
                    </a:lnTo>
                    <a:lnTo>
                      <a:pt x="932100" y="2246208"/>
                    </a:lnTo>
                    <a:lnTo>
                      <a:pt x="917308" y="2242405"/>
                    </a:lnTo>
                    <a:close/>
                    <a:moveTo>
                      <a:pt x="1995178" y="1195933"/>
                    </a:moveTo>
                    <a:lnTo>
                      <a:pt x="2281649" y="1195933"/>
                    </a:lnTo>
                    <a:lnTo>
                      <a:pt x="2282034" y="1203569"/>
                    </a:lnTo>
                    <a:lnTo>
                      <a:pt x="2281649" y="1211206"/>
                    </a:lnTo>
                    <a:lnTo>
                      <a:pt x="1995745" y="1211206"/>
                    </a:lnTo>
                    <a:close/>
                    <a:moveTo>
                      <a:pt x="1984731" y="1095284"/>
                    </a:moveTo>
                    <a:lnTo>
                      <a:pt x="2405186" y="1041144"/>
                    </a:lnTo>
                    <a:lnTo>
                      <a:pt x="2407137" y="1056290"/>
                    </a:lnTo>
                    <a:lnTo>
                      <a:pt x="1987080" y="1110379"/>
                    </a:lnTo>
                    <a:close/>
                    <a:moveTo>
                      <a:pt x="892672" y="1928335"/>
                    </a:moveTo>
                    <a:lnTo>
                      <a:pt x="906611" y="1934590"/>
                    </a:lnTo>
                    <a:lnTo>
                      <a:pt x="743425" y="2325414"/>
                    </a:lnTo>
                    <a:lnTo>
                      <a:pt x="729331" y="2319529"/>
                    </a:lnTo>
                    <a:close/>
                    <a:moveTo>
                      <a:pt x="802416" y="1883113"/>
                    </a:moveTo>
                    <a:lnTo>
                      <a:pt x="815877" y="1890344"/>
                    </a:lnTo>
                    <a:lnTo>
                      <a:pt x="671279" y="2140796"/>
                    </a:lnTo>
                    <a:lnTo>
                      <a:pt x="658223" y="2132863"/>
                    </a:lnTo>
                    <a:close/>
                    <a:moveTo>
                      <a:pt x="1966260" y="991301"/>
                    </a:moveTo>
                    <a:lnTo>
                      <a:pt x="2242405" y="917309"/>
                    </a:lnTo>
                    <a:lnTo>
                      <a:pt x="2246208" y="932101"/>
                    </a:lnTo>
                    <a:lnTo>
                      <a:pt x="1969840" y="1006153"/>
                    </a:lnTo>
                    <a:close/>
                    <a:moveTo>
                      <a:pt x="1932557" y="895779"/>
                    </a:moveTo>
                    <a:lnTo>
                      <a:pt x="2322203" y="735676"/>
                    </a:lnTo>
                    <a:lnTo>
                      <a:pt x="2328008" y="749803"/>
                    </a:lnTo>
                    <a:lnTo>
                      <a:pt x="1938504" y="909846"/>
                    </a:lnTo>
                    <a:close/>
                    <a:moveTo>
                      <a:pt x="714051" y="1825286"/>
                    </a:moveTo>
                    <a:lnTo>
                      <a:pt x="726047" y="1834740"/>
                    </a:lnTo>
                    <a:lnTo>
                      <a:pt x="468748" y="2168094"/>
                    </a:lnTo>
                    <a:lnTo>
                      <a:pt x="456659" y="2158762"/>
                    </a:lnTo>
                    <a:close/>
                    <a:moveTo>
                      <a:pt x="638245" y="1758093"/>
                    </a:moveTo>
                    <a:lnTo>
                      <a:pt x="644611" y="1765080"/>
                    </a:lnTo>
                    <a:lnTo>
                      <a:pt x="649147" y="1768790"/>
                    </a:lnTo>
                    <a:lnTo>
                      <a:pt x="446636" y="1971302"/>
                    </a:lnTo>
                    <a:lnTo>
                      <a:pt x="440978" y="1966159"/>
                    </a:lnTo>
                    <a:lnTo>
                      <a:pt x="435836" y="1960502"/>
                    </a:lnTo>
                    <a:close/>
                    <a:moveTo>
                      <a:pt x="1884928" y="801368"/>
                    </a:moveTo>
                    <a:lnTo>
                      <a:pt x="2132863" y="658223"/>
                    </a:lnTo>
                    <a:lnTo>
                      <a:pt x="2140794" y="671279"/>
                    </a:lnTo>
                    <a:lnTo>
                      <a:pt x="1892773" y="814474"/>
                    </a:lnTo>
                    <a:close/>
                    <a:moveTo>
                      <a:pt x="1828403" y="717325"/>
                    </a:moveTo>
                    <a:lnTo>
                      <a:pt x="2162987" y="462095"/>
                    </a:lnTo>
                    <a:lnTo>
                      <a:pt x="2172250" y="474239"/>
                    </a:lnTo>
                    <a:lnTo>
                      <a:pt x="1837666" y="729468"/>
                    </a:lnTo>
                    <a:lnTo>
                      <a:pt x="1833340" y="723163"/>
                    </a:lnTo>
                    <a:close/>
                    <a:moveTo>
                      <a:pt x="234886" y="1932900"/>
                    </a:moveTo>
                    <a:lnTo>
                      <a:pt x="569471" y="1677670"/>
                    </a:lnTo>
                    <a:lnTo>
                      <a:pt x="573796" y="1683975"/>
                    </a:lnTo>
                    <a:lnTo>
                      <a:pt x="578735" y="1689813"/>
                    </a:lnTo>
                    <a:lnTo>
                      <a:pt x="244150" y="1945043"/>
                    </a:lnTo>
                    <a:close/>
                    <a:moveTo>
                      <a:pt x="266342" y="1735860"/>
                    </a:moveTo>
                    <a:lnTo>
                      <a:pt x="514363" y="1592665"/>
                    </a:lnTo>
                    <a:lnTo>
                      <a:pt x="522208" y="1605770"/>
                    </a:lnTo>
                    <a:lnTo>
                      <a:pt x="274274" y="1748916"/>
                    </a:lnTo>
                    <a:close/>
                    <a:moveTo>
                      <a:pt x="1960501" y="435837"/>
                    </a:moveTo>
                    <a:lnTo>
                      <a:pt x="1966159" y="440979"/>
                    </a:lnTo>
                    <a:lnTo>
                      <a:pt x="1971301" y="446637"/>
                    </a:lnTo>
                    <a:lnTo>
                      <a:pt x="1768891" y="649046"/>
                    </a:lnTo>
                    <a:lnTo>
                      <a:pt x="1762525" y="642058"/>
                    </a:lnTo>
                    <a:lnTo>
                      <a:pt x="1757990" y="638348"/>
                    </a:lnTo>
                    <a:close/>
                    <a:moveTo>
                      <a:pt x="1938389" y="239045"/>
                    </a:moveTo>
                    <a:lnTo>
                      <a:pt x="1950479" y="248377"/>
                    </a:lnTo>
                    <a:lnTo>
                      <a:pt x="1693086" y="581852"/>
                    </a:lnTo>
                    <a:lnTo>
                      <a:pt x="1681090" y="572398"/>
                    </a:lnTo>
                    <a:close/>
                    <a:moveTo>
                      <a:pt x="79129" y="1657336"/>
                    </a:moveTo>
                    <a:lnTo>
                      <a:pt x="468633" y="1497292"/>
                    </a:lnTo>
                    <a:lnTo>
                      <a:pt x="474580" y="1511360"/>
                    </a:lnTo>
                    <a:lnTo>
                      <a:pt x="84934" y="1671462"/>
                    </a:lnTo>
                    <a:close/>
                    <a:moveTo>
                      <a:pt x="160929" y="1475039"/>
                    </a:moveTo>
                    <a:lnTo>
                      <a:pt x="437296" y="1400986"/>
                    </a:lnTo>
                    <a:lnTo>
                      <a:pt x="440876" y="1415837"/>
                    </a:lnTo>
                    <a:lnTo>
                      <a:pt x="164732" y="1489830"/>
                    </a:lnTo>
                    <a:close/>
                    <a:moveTo>
                      <a:pt x="1735859" y="266344"/>
                    </a:moveTo>
                    <a:lnTo>
                      <a:pt x="1748915" y="274276"/>
                    </a:lnTo>
                    <a:lnTo>
                      <a:pt x="1604721" y="524026"/>
                    </a:lnTo>
                    <a:lnTo>
                      <a:pt x="1591261" y="516794"/>
                    </a:lnTo>
                    <a:close/>
                    <a:moveTo>
                      <a:pt x="1663713" y="81725"/>
                    </a:moveTo>
                    <a:lnTo>
                      <a:pt x="1677806" y="87609"/>
                    </a:lnTo>
                    <a:lnTo>
                      <a:pt x="1514465" y="478804"/>
                    </a:lnTo>
                    <a:lnTo>
                      <a:pt x="1500526" y="472548"/>
                    </a:lnTo>
                    <a:close/>
                    <a:moveTo>
                      <a:pt x="0" y="1350847"/>
                    </a:moveTo>
                    <a:lnTo>
                      <a:pt x="420056" y="1296759"/>
                    </a:lnTo>
                    <a:lnTo>
                      <a:pt x="422405" y="1311854"/>
                    </a:lnTo>
                    <a:lnTo>
                      <a:pt x="1951" y="1365994"/>
                    </a:lnTo>
                    <a:close/>
                    <a:moveTo>
                      <a:pt x="125488" y="1195933"/>
                    </a:moveTo>
                    <a:lnTo>
                      <a:pt x="411391" y="1195933"/>
                    </a:lnTo>
                    <a:lnTo>
                      <a:pt x="411958" y="1211206"/>
                    </a:lnTo>
                    <a:lnTo>
                      <a:pt x="125488" y="1211206"/>
                    </a:lnTo>
                    <a:lnTo>
                      <a:pt x="125102" y="1203569"/>
                    </a:lnTo>
                    <a:close/>
                    <a:moveTo>
                      <a:pt x="1475037" y="160931"/>
                    </a:moveTo>
                    <a:lnTo>
                      <a:pt x="1489829" y="164734"/>
                    </a:lnTo>
                    <a:lnTo>
                      <a:pt x="1415102" y="443621"/>
                    </a:lnTo>
                    <a:lnTo>
                      <a:pt x="1400508" y="439077"/>
                    </a:lnTo>
                    <a:close/>
                    <a:moveTo>
                      <a:pt x="164732" y="917309"/>
                    </a:moveTo>
                    <a:lnTo>
                      <a:pt x="443620" y="992037"/>
                    </a:lnTo>
                    <a:lnTo>
                      <a:pt x="439076" y="1006630"/>
                    </a:lnTo>
                    <a:lnTo>
                      <a:pt x="160929" y="932101"/>
                    </a:lnTo>
                    <a:close/>
                    <a:moveTo>
                      <a:pt x="1195932" y="125490"/>
                    </a:moveTo>
                    <a:lnTo>
                      <a:pt x="1203568" y="125104"/>
                    </a:lnTo>
                    <a:lnTo>
                      <a:pt x="1211205" y="125490"/>
                    </a:lnTo>
                    <a:lnTo>
                      <a:pt x="1211205" y="411392"/>
                    </a:lnTo>
                    <a:lnTo>
                      <a:pt x="1195932" y="411959"/>
                    </a:lnTo>
                    <a:close/>
                    <a:moveTo>
                      <a:pt x="1357679" y="856"/>
                    </a:moveTo>
                    <a:lnTo>
                      <a:pt x="1372816" y="2893"/>
                    </a:lnTo>
                    <a:lnTo>
                      <a:pt x="1316657" y="420298"/>
                    </a:lnTo>
                    <a:lnTo>
                      <a:pt x="1309186" y="418554"/>
                    </a:lnTo>
                    <a:lnTo>
                      <a:pt x="1301520" y="418261"/>
                    </a:lnTo>
                    <a:close/>
                    <a:moveTo>
                      <a:pt x="2893" y="1034322"/>
                    </a:moveTo>
                    <a:lnTo>
                      <a:pt x="420297" y="1090480"/>
                    </a:lnTo>
                    <a:lnTo>
                      <a:pt x="418554" y="1097951"/>
                    </a:lnTo>
                    <a:lnTo>
                      <a:pt x="418261" y="1105616"/>
                    </a:lnTo>
                    <a:lnTo>
                      <a:pt x="855" y="1049458"/>
                    </a:lnTo>
                    <a:close/>
                    <a:moveTo>
                      <a:pt x="274274" y="658223"/>
                    </a:moveTo>
                    <a:lnTo>
                      <a:pt x="524025" y="802416"/>
                    </a:lnTo>
                    <a:lnTo>
                      <a:pt x="516793" y="815877"/>
                    </a:lnTo>
                    <a:lnTo>
                      <a:pt x="266342" y="671279"/>
                    </a:lnTo>
                    <a:close/>
                    <a:moveTo>
                      <a:pt x="917308" y="164734"/>
                    </a:moveTo>
                    <a:lnTo>
                      <a:pt x="932100" y="160930"/>
                    </a:lnTo>
                    <a:lnTo>
                      <a:pt x="1006152" y="437297"/>
                    </a:lnTo>
                    <a:lnTo>
                      <a:pt x="991300" y="440877"/>
                    </a:lnTo>
                    <a:close/>
                    <a:moveTo>
                      <a:pt x="1041143" y="1951"/>
                    </a:moveTo>
                    <a:lnTo>
                      <a:pt x="1056290" y="0"/>
                    </a:lnTo>
                    <a:lnTo>
                      <a:pt x="1110379" y="420056"/>
                    </a:lnTo>
                    <a:lnTo>
                      <a:pt x="1095283" y="422406"/>
                    </a:lnTo>
                    <a:close/>
                    <a:moveTo>
                      <a:pt x="87609" y="729331"/>
                    </a:moveTo>
                    <a:lnTo>
                      <a:pt x="478803" y="892672"/>
                    </a:lnTo>
                    <a:lnTo>
                      <a:pt x="472547" y="906611"/>
                    </a:lnTo>
                    <a:lnTo>
                      <a:pt x="81723" y="743424"/>
                    </a:lnTo>
                    <a:lnTo>
                      <a:pt x="84666" y="736377"/>
                    </a:lnTo>
                    <a:close/>
                    <a:moveTo>
                      <a:pt x="446636" y="435837"/>
                    </a:moveTo>
                    <a:lnTo>
                      <a:pt x="649045" y="638246"/>
                    </a:lnTo>
                    <a:lnTo>
                      <a:pt x="642057" y="644612"/>
                    </a:lnTo>
                    <a:lnTo>
                      <a:pt x="638347" y="649147"/>
                    </a:lnTo>
                    <a:lnTo>
                      <a:pt x="435836" y="446636"/>
                    </a:lnTo>
                    <a:lnTo>
                      <a:pt x="440978" y="440979"/>
                    </a:lnTo>
                    <a:close/>
                    <a:moveTo>
                      <a:pt x="658223" y="274275"/>
                    </a:moveTo>
                    <a:lnTo>
                      <a:pt x="671279" y="266343"/>
                    </a:lnTo>
                    <a:lnTo>
                      <a:pt x="814473" y="514363"/>
                    </a:lnTo>
                    <a:lnTo>
                      <a:pt x="801367" y="522209"/>
                    </a:lnTo>
                    <a:close/>
                    <a:moveTo>
                      <a:pt x="735676" y="84934"/>
                    </a:moveTo>
                    <a:lnTo>
                      <a:pt x="749802" y="79129"/>
                    </a:lnTo>
                    <a:lnTo>
                      <a:pt x="909846" y="468633"/>
                    </a:lnTo>
                    <a:lnTo>
                      <a:pt x="895778" y="474580"/>
                    </a:lnTo>
                    <a:close/>
                    <a:moveTo>
                      <a:pt x="248376" y="456659"/>
                    </a:moveTo>
                    <a:lnTo>
                      <a:pt x="581852" y="714051"/>
                    </a:lnTo>
                    <a:lnTo>
                      <a:pt x="572397" y="726047"/>
                    </a:lnTo>
                    <a:lnTo>
                      <a:pt x="239044" y="468748"/>
                    </a:lnTo>
                    <a:lnTo>
                      <a:pt x="243710" y="462704"/>
                    </a:lnTo>
                    <a:close/>
                    <a:moveTo>
                      <a:pt x="462094" y="244150"/>
                    </a:moveTo>
                    <a:lnTo>
                      <a:pt x="474238" y="234887"/>
                    </a:lnTo>
                    <a:lnTo>
                      <a:pt x="729468" y="569472"/>
                    </a:lnTo>
                    <a:lnTo>
                      <a:pt x="723162" y="573797"/>
                    </a:lnTo>
                    <a:lnTo>
                      <a:pt x="717325" y="578735"/>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a:cs typeface="+mn-ea"/>
                  <a:sym typeface="+mn-lt"/>
                </a:endParaRPr>
              </a:p>
            </p:txBody>
          </p:sp>
        </p:grpSp>
        <p:grpSp>
          <p:nvGrpSpPr>
            <p:cNvPr id="9" name="组合 8">
              <a:extLst>
                <a:ext uri="{FF2B5EF4-FFF2-40B4-BE49-F238E27FC236}">
                  <a16:creationId xmlns:a16="http://schemas.microsoft.com/office/drawing/2014/main" xmlns="" id="{67486CEF-642A-41F3-AE9E-06CFB53619C6}"/>
                </a:ext>
              </a:extLst>
            </p:cNvPr>
            <p:cNvGrpSpPr/>
            <p:nvPr/>
          </p:nvGrpSpPr>
          <p:grpSpPr bwMode="auto">
            <a:xfrm>
              <a:off x="993706" y="242536"/>
              <a:ext cx="3403198" cy="428103"/>
              <a:chOff x="6959303" y="1819501"/>
              <a:chExt cx="2714599" cy="337063"/>
            </a:xfrm>
          </p:grpSpPr>
          <p:sp>
            <p:nvSpPr>
              <p:cNvPr id="10" name="单圆角矩形 14">
                <a:extLst>
                  <a:ext uri="{FF2B5EF4-FFF2-40B4-BE49-F238E27FC236}">
                    <a16:creationId xmlns:a16="http://schemas.microsoft.com/office/drawing/2014/main" xmlns="" id="{55B17A0C-0B59-4E9D-8976-688B25633BD2}"/>
                  </a:ext>
                </a:extLst>
              </p:cNvPr>
              <p:cNvSpPr/>
              <p:nvPr/>
            </p:nvSpPr>
            <p:spPr>
              <a:xfrm>
                <a:off x="6959303" y="1819501"/>
                <a:ext cx="2714599" cy="337063"/>
              </a:xfrm>
              <a:prstGeom prst="round1Rect">
                <a:avLst/>
              </a:prstGeom>
              <a:noFill/>
              <a:ln w="19050" cap="flat" cmpd="sng" algn="ctr">
                <a:solidFill>
                  <a:schemeClr val="tx1">
                    <a:lumMod val="95000"/>
                    <a:lumOff val="5000"/>
                  </a:schemeClr>
                </a:solidFill>
                <a:prstDash val="solid"/>
              </a:ln>
              <a:effectLst/>
              <a:extLst>
                <a:ext uri="{909E8E84-426E-40DD-AFC4-6F175D3DCCD1}">
                  <a14:hiddenFill xmlns:a14="http://schemas.microsoft.com/office/drawing/2010/main">
                    <a:solidFill>
                      <a:schemeClr val="bg1"/>
                    </a:solidFill>
                  </a14:hiddenFill>
                </a:ext>
              </a:extLst>
            </p:spPr>
            <p:txBody>
              <a:bodyPr anchor="ctr"/>
              <a:lstStyle/>
              <a:p>
                <a:pPr algn="ctr" defTabSz="913765">
                  <a:defRPr/>
                </a:pPr>
                <a:endParaRPr lang="zh-CN" altLang="en-US" sz="4000" b="1" kern="0" dirty="0">
                  <a:solidFill>
                    <a:srgbClr val="C00000"/>
                  </a:solidFill>
                  <a:cs typeface="+mn-ea"/>
                  <a:sym typeface="+mn-lt"/>
                </a:endParaRPr>
              </a:p>
            </p:txBody>
          </p:sp>
          <p:sp>
            <p:nvSpPr>
              <p:cNvPr id="11" name="TextBox 49">
                <a:extLst>
                  <a:ext uri="{FF2B5EF4-FFF2-40B4-BE49-F238E27FC236}">
                    <a16:creationId xmlns:a16="http://schemas.microsoft.com/office/drawing/2014/main" xmlns="" id="{49D74D1D-5D3B-44AB-AC59-483EE6CD56AD}"/>
                  </a:ext>
                </a:extLst>
              </p:cNvPr>
              <p:cNvSpPr txBox="1">
                <a:spLocks noChangeArrowheads="1"/>
              </p:cNvSpPr>
              <p:nvPr/>
            </p:nvSpPr>
            <p:spPr bwMode="auto">
              <a:xfrm>
                <a:off x="7245476" y="1854172"/>
                <a:ext cx="2125808" cy="290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defTabSz="1218565" fontAlgn="base">
                  <a:spcAft>
                    <a:spcPct val="0"/>
                  </a:spcAft>
                  <a:defRPr/>
                </a:pPr>
                <a:r>
                  <a:rPr lang="zh-CN" altLang="en-US" b="1" kern="300" dirty="0">
                    <a:solidFill>
                      <a:srgbClr val="C00000"/>
                    </a:solidFill>
                    <a:latin typeface="+mn-lt"/>
                    <a:ea typeface="+mn-ea"/>
                    <a:cs typeface="+mn-ea"/>
                    <a:sym typeface="+mn-lt"/>
                  </a:rPr>
                  <a:t>雷锋精神的时代内涵</a:t>
                </a:r>
              </a:p>
            </p:txBody>
          </p:sp>
        </p:grpSp>
      </p:grpSp>
      <p:pic>
        <p:nvPicPr>
          <p:cNvPr id="3" name="图片 2">
            <a:extLst>
              <a:ext uri="{FF2B5EF4-FFF2-40B4-BE49-F238E27FC236}">
                <a16:creationId xmlns:a16="http://schemas.microsoft.com/office/drawing/2014/main" xmlns="" id="{BA2FE724-D3EE-4AC3-BD6E-CEA01EEA64E0}"/>
              </a:ext>
            </a:extLst>
          </p:cNvPr>
          <p:cNvPicPr>
            <a:picLocks noChangeAspect="1"/>
          </p:cNvPicPr>
          <p:nvPr/>
        </p:nvPicPr>
        <p:blipFill rotWithShape="1">
          <a:blip r:embed="rId4">
            <a:extLst>
              <a:ext uri="{28A0092B-C50C-407E-A947-70E740481C1C}">
                <a14:useLocalDpi xmlns:a14="http://schemas.microsoft.com/office/drawing/2010/main" val="0"/>
              </a:ext>
            </a:extLst>
          </a:blip>
          <a:srcRect b="13251"/>
          <a:stretch/>
        </p:blipFill>
        <p:spPr>
          <a:xfrm>
            <a:off x="6409312" y="4084402"/>
            <a:ext cx="3574509" cy="2406256"/>
          </a:xfrm>
          <a:prstGeom prst="rect">
            <a:avLst/>
          </a:prstGeom>
        </p:spPr>
      </p:pic>
      <p:pic>
        <p:nvPicPr>
          <p:cNvPr id="16" name="图片 15">
            <a:extLst>
              <a:ext uri="{FF2B5EF4-FFF2-40B4-BE49-F238E27FC236}">
                <a16:creationId xmlns:a16="http://schemas.microsoft.com/office/drawing/2014/main" xmlns="" id="{61FC4A51-17CA-4E5C-949E-5C6DB58691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00997" y="4084402"/>
            <a:ext cx="3574509" cy="2406255"/>
          </a:xfrm>
          <a:prstGeom prst="rect">
            <a:avLst/>
          </a:prstGeom>
        </p:spPr>
      </p:pic>
    </p:spTree>
    <p:extLst>
      <p:ext uri="{BB962C8B-B14F-4D97-AF65-F5344CB8AC3E}">
        <p14:creationId xmlns:p14="http://schemas.microsoft.com/office/powerpoint/2010/main" val="508425503"/>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1"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1000" fill="hold"/>
                                        <p:tgtEl>
                                          <p:spTgt spid="38"/>
                                        </p:tgtEl>
                                        <p:attrNameLst>
                                          <p:attrName>ppt_x</p:attrName>
                                        </p:attrNameLst>
                                      </p:cBhvr>
                                      <p:tavLst>
                                        <p:tav tm="0">
                                          <p:val>
                                            <p:strVal val="#ppt_x-.2"/>
                                          </p:val>
                                        </p:tav>
                                        <p:tav tm="100000">
                                          <p:val>
                                            <p:strVal val="#ppt_x"/>
                                          </p:val>
                                        </p:tav>
                                      </p:tavLst>
                                    </p:anim>
                                    <p:anim calcmode="lin" valueType="num">
                                      <p:cBhvr>
                                        <p:cTn id="8" dur="1000" fill="hold"/>
                                        <p:tgtEl>
                                          <p:spTgt spid="38"/>
                                        </p:tgtEl>
                                        <p:attrNameLst>
                                          <p:attrName>ppt_y</p:attrName>
                                        </p:attrNameLst>
                                      </p:cBhvr>
                                      <p:tavLst>
                                        <p:tav tm="0">
                                          <p:val>
                                            <p:strVal val="#ppt_y"/>
                                          </p:val>
                                        </p:tav>
                                        <p:tav tm="100000">
                                          <p:val>
                                            <p:strVal val="#ppt_y"/>
                                          </p:val>
                                        </p:tav>
                                      </p:tavLst>
                                    </p:anim>
                                    <p:animEffect transition="in" filter="wipe(right)" prLst="gradientSize: 0.1">
                                      <p:cBhvr>
                                        <p:cTn id="9" dur="1000"/>
                                        <p:tgtEl>
                                          <p:spTgt spid="38"/>
                                        </p:tgtEl>
                                      </p:cBhvr>
                                    </p:animEffect>
                                  </p:childTnLst>
                                </p:cTn>
                              </p:par>
                            </p:childTnLst>
                          </p:cTn>
                        </p:par>
                        <p:par>
                          <p:cTn id="10" fill="hold">
                            <p:stCondLst>
                              <p:cond delay="1000"/>
                            </p:stCondLst>
                            <p:childTnLst>
                              <p:par>
                                <p:cTn id="11" presetID="56" presetClass="entr" presetSubtype="0" fill="hold" grpId="0" nodeType="afterEffect">
                                  <p:stCondLst>
                                    <p:cond delay="0"/>
                                  </p:stCondLst>
                                  <p:iterate type="lt">
                                    <p:tmPct val="10000"/>
                                  </p:iterate>
                                  <p:childTnLst>
                                    <p:set>
                                      <p:cBhvr>
                                        <p:cTn id="12" dur="1" fill="hold">
                                          <p:stCondLst>
                                            <p:cond delay="0"/>
                                          </p:stCondLst>
                                        </p:cTn>
                                        <p:tgtEl>
                                          <p:spTgt spid="7"/>
                                        </p:tgtEl>
                                        <p:attrNameLst>
                                          <p:attrName>style.visibility</p:attrName>
                                        </p:attrNameLst>
                                      </p:cBhvr>
                                      <p:to>
                                        <p:strVal val="visible"/>
                                      </p:to>
                                    </p:set>
                                    <p:anim by="(-#ppt_w*2)" calcmode="lin" valueType="num">
                                      <p:cBhvr rctx="PPT">
                                        <p:cTn id="13" dur="100" autoRev="1" fill="hold">
                                          <p:stCondLst>
                                            <p:cond delay="0"/>
                                          </p:stCondLst>
                                        </p:cTn>
                                        <p:tgtEl>
                                          <p:spTgt spid="7"/>
                                        </p:tgtEl>
                                        <p:attrNameLst>
                                          <p:attrName>ppt_w</p:attrName>
                                        </p:attrNameLst>
                                      </p:cBhvr>
                                    </p:anim>
                                    <p:anim by="(#ppt_w*0.50)" calcmode="lin" valueType="num">
                                      <p:cBhvr>
                                        <p:cTn id="14" dur="100" decel="50000" autoRev="1" fill="hold">
                                          <p:stCondLst>
                                            <p:cond delay="0"/>
                                          </p:stCondLst>
                                        </p:cTn>
                                        <p:tgtEl>
                                          <p:spTgt spid="7"/>
                                        </p:tgtEl>
                                        <p:attrNameLst>
                                          <p:attrName>ppt_x</p:attrName>
                                        </p:attrNameLst>
                                      </p:cBhvr>
                                    </p:anim>
                                    <p:anim from="(-#ppt_h/2)" to="(#ppt_y)" calcmode="lin" valueType="num">
                                      <p:cBhvr>
                                        <p:cTn id="15" dur="200" fill="hold">
                                          <p:stCondLst>
                                            <p:cond delay="0"/>
                                          </p:stCondLst>
                                        </p:cTn>
                                        <p:tgtEl>
                                          <p:spTgt spid="7"/>
                                        </p:tgtEl>
                                        <p:attrNameLst>
                                          <p:attrName>ppt_y</p:attrName>
                                        </p:attrNameLst>
                                      </p:cBhvr>
                                    </p:anim>
                                    <p:animRot by="21600000">
                                      <p:cBhvr>
                                        <p:cTn id="16" dur="200" fill="hold">
                                          <p:stCondLst>
                                            <p:cond delay="0"/>
                                          </p:stCondLst>
                                        </p:cTn>
                                        <p:tgtEl>
                                          <p:spTgt spid="7"/>
                                        </p:tgtEl>
                                        <p:attrNameLst>
                                          <p:attrName>r</p:attrName>
                                        </p:attrNameLst>
                                      </p:cBhvr>
                                    </p:animRot>
                                  </p:childTnLst>
                                </p:cTn>
                              </p:par>
                            </p:childTnLst>
                          </p:cTn>
                        </p:par>
                        <p:par>
                          <p:cTn id="17" fill="hold">
                            <p:stCondLst>
                              <p:cond delay="5040"/>
                            </p:stCondLst>
                            <p:childTnLst>
                              <p:par>
                                <p:cTn id="18" presetID="2" presetClass="entr" presetSubtype="4"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500" fill="hold"/>
                                        <p:tgtEl>
                                          <p:spTgt spid="16"/>
                                        </p:tgtEl>
                                        <p:attrNameLst>
                                          <p:attrName>ppt_x</p:attrName>
                                        </p:attrNameLst>
                                      </p:cBhvr>
                                      <p:tavLst>
                                        <p:tav tm="0">
                                          <p:val>
                                            <p:strVal val="#ppt_x"/>
                                          </p:val>
                                        </p:tav>
                                        <p:tav tm="100000">
                                          <p:val>
                                            <p:strVal val="#ppt_x"/>
                                          </p:val>
                                        </p:tav>
                                      </p:tavLst>
                                    </p:anim>
                                    <p:anim calcmode="lin" valueType="num">
                                      <p:cBhvr additive="base">
                                        <p:cTn id="21" dur="500" fill="hold"/>
                                        <p:tgtEl>
                                          <p:spTgt spid="16"/>
                                        </p:tgtEl>
                                        <p:attrNameLst>
                                          <p:attrName>ppt_y</p:attrName>
                                        </p:attrNameLst>
                                      </p:cBhvr>
                                      <p:tavLst>
                                        <p:tav tm="0">
                                          <p:val>
                                            <p:strVal val="1+#ppt_h/2"/>
                                          </p:val>
                                        </p:tav>
                                        <p:tav tm="100000">
                                          <p:val>
                                            <p:strVal val="#ppt_y"/>
                                          </p:val>
                                        </p:tav>
                                      </p:tavLst>
                                    </p:anim>
                                  </p:childTnLst>
                                </p:cTn>
                              </p:par>
                            </p:childTnLst>
                          </p:cTn>
                        </p:par>
                        <p:par>
                          <p:cTn id="22" fill="hold">
                            <p:stCondLst>
                              <p:cond delay="5540"/>
                            </p:stCondLst>
                            <p:childTnLst>
                              <p:par>
                                <p:cTn id="23" presetID="2" presetClass="entr" presetSubtype="4"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8" grpId="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2070776" y="2213861"/>
            <a:ext cx="8677072" cy="1708160"/>
          </a:xfrm>
          <a:prstGeom prst="rect">
            <a:avLst/>
          </a:prstGeom>
        </p:spPr>
        <p:txBody>
          <a:bodyPr wrap="square">
            <a:spAutoFit/>
          </a:bodyPr>
          <a:lstStyle/>
          <a:p>
            <a:pPr>
              <a:lnSpc>
                <a:spcPct val="150000"/>
              </a:lnSpc>
            </a:pPr>
            <a:r>
              <a:rPr lang="zh-CN" altLang="en-US" sz="1400" b="1" dirty="0">
                <a:cs typeface="+mn-ea"/>
                <a:sym typeface="+mn-lt"/>
              </a:rPr>
              <a:t>在从当时特定的历史背景看，雷锋精神不可避免地抹上了政治色彩，全心全意为人民服务的对象也仅局限于本阶级的范围。在市场经济条件下，全心全意为人民服务的实质没有改变，但有了新的时代内容。我们今天所倡导的奉献精神，是超越阶级、国界和种族的，换言之，是一种面向全人类的大爱精神。在我们生活中随处可见的志愿者活动，就是大爱精神的生动反映，也是新时期学习雷锋活动的延伸和拓展，“奉献、友爱、互助、进步”的志愿者精神，正是新时期雷锋精神的核心，是雷锋精神的时代性和先进性的具体体现。</a:t>
            </a:r>
          </a:p>
        </p:txBody>
      </p:sp>
      <p:sp>
        <p:nvSpPr>
          <p:cNvPr id="38" name="标题 4"/>
          <p:cNvSpPr txBox="1"/>
          <p:nvPr/>
        </p:nvSpPr>
        <p:spPr>
          <a:xfrm>
            <a:off x="1571092" y="1459148"/>
            <a:ext cx="4635155" cy="560273"/>
          </a:xfrm>
          <a:prstGeom prst="rect">
            <a:avLst/>
          </a:prstGeom>
        </p:spPr>
        <p:txBody>
          <a:bodyPr vert="horz" lIns="121866" tIns="60932" rIns="121866" bIns="60932"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defTabSz="1218565" fontAlgn="base">
              <a:lnSpc>
                <a:spcPct val="150000"/>
              </a:lnSpc>
              <a:spcAft>
                <a:spcPct val="0"/>
              </a:spcAft>
              <a:buFont typeface="Wingdings" panose="05000000000000000000" pitchFamily="2" charset="2"/>
              <a:buChar char="p"/>
              <a:defRPr/>
            </a:pPr>
            <a:r>
              <a:rPr lang="zh-CN" altLang="en-US" sz="3200" b="1" kern="300" dirty="0">
                <a:solidFill>
                  <a:srgbClr val="C00000"/>
                </a:solidFill>
                <a:effectLst/>
                <a:latin typeface="+mn-lt"/>
                <a:ea typeface="+mn-ea"/>
                <a:cs typeface="+mn-ea"/>
                <a:sym typeface="+mn-lt"/>
              </a:rPr>
              <a:t>价值取向上“向善”</a:t>
            </a:r>
          </a:p>
        </p:txBody>
      </p:sp>
      <p:grpSp>
        <p:nvGrpSpPr>
          <p:cNvPr id="5" name="组合 4">
            <a:extLst>
              <a:ext uri="{FF2B5EF4-FFF2-40B4-BE49-F238E27FC236}">
                <a16:creationId xmlns:a16="http://schemas.microsoft.com/office/drawing/2014/main" xmlns="" id="{93496EBE-9339-4BA4-90C3-5D563B402F76}"/>
              </a:ext>
            </a:extLst>
          </p:cNvPr>
          <p:cNvGrpSpPr/>
          <p:nvPr/>
        </p:nvGrpSpPr>
        <p:grpSpPr>
          <a:xfrm>
            <a:off x="82012" y="107644"/>
            <a:ext cx="4314892" cy="697889"/>
            <a:chOff x="82012" y="107644"/>
            <a:chExt cx="4314892" cy="697889"/>
          </a:xfrm>
        </p:grpSpPr>
        <p:grpSp>
          <p:nvGrpSpPr>
            <p:cNvPr id="8" name="组合 7">
              <a:extLst>
                <a:ext uri="{FF2B5EF4-FFF2-40B4-BE49-F238E27FC236}">
                  <a16:creationId xmlns:a16="http://schemas.microsoft.com/office/drawing/2014/main" xmlns="" id="{28677A3F-D60D-4E1B-BF11-235DFABE4507}"/>
                </a:ext>
              </a:extLst>
            </p:cNvPr>
            <p:cNvGrpSpPr/>
            <p:nvPr/>
          </p:nvGrpSpPr>
          <p:grpSpPr>
            <a:xfrm>
              <a:off x="82012" y="107644"/>
              <a:ext cx="697888" cy="697889"/>
              <a:chOff x="3851921" y="107991"/>
              <a:chExt cx="1792566" cy="1792567"/>
            </a:xfrm>
            <a:gradFill>
              <a:gsLst>
                <a:gs pos="0">
                  <a:srgbClr val="FF0000"/>
                </a:gs>
                <a:gs pos="100000">
                  <a:srgbClr val="CC3300"/>
                </a:gs>
              </a:gsLst>
              <a:path path="circle">
                <a:fillToRect l="50000" t="-80000" r="50000" b="180000"/>
              </a:path>
            </a:gradFill>
          </p:grpSpPr>
          <p:sp>
            <p:nvSpPr>
              <p:cNvPr id="12" name="Freeform 29">
                <a:extLst>
                  <a:ext uri="{FF2B5EF4-FFF2-40B4-BE49-F238E27FC236}">
                    <a16:creationId xmlns:a16="http://schemas.microsoft.com/office/drawing/2014/main" xmlns="" id="{90C56DB5-4DC4-4E06-A5A7-16618B1EA2F6}"/>
                  </a:ext>
                </a:extLst>
              </p:cNvPr>
              <p:cNvSpPr/>
              <p:nvPr/>
            </p:nvSpPr>
            <p:spPr bwMode="auto">
              <a:xfrm>
                <a:off x="4401088" y="564469"/>
                <a:ext cx="867835" cy="775494"/>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25000">
                  <a:cs typeface="+mn-ea"/>
                  <a:sym typeface="+mn-lt"/>
                </a:endParaRPr>
              </a:p>
            </p:txBody>
          </p:sp>
          <p:sp>
            <p:nvSpPr>
              <p:cNvPr id="13" name="任意多边形 50">
                <a:extLst>
                  <a:ext uri="{FF2B5EF4-FFF2-40B4-BE49-F238E27FC236}">
                    <a16:creationId xmlns:a16="http://schemas.microsoft.com/office/drawing/2014/main" xmlns="" id="{7BC22F6C-F977-4213-80F7-8A035A6C27BF}"/>
                  </a:ext>
                </a:extLst>
              </p:cNvPr>
              <p:cNvSpPr/>
              <p:nvPr/>
            </p:nvSpPr>
            <p:spPr>
              <a:xfrm>
                <a:off x="3851921" y="107991"/>
                <a:ext cx="1792566" cy="1792567"/>
              </a:xfrm>
              <a:custGeom>
                <a:avLst/>
                <a:gdLst>
                  <a:gd name="connsiteX0" fmla="*/ 1677670 w 2407137"/>
                  <a:gd name="connsiteY0" fmla="*/ 1837666 h 2407138"/>
                  <a:gd name="connsiteX1" fmla="*/ 1683974 w 2407137"/>
                  <a:gd name="connsiteY1" fmla="*/ 1833341 h 2407138"/>
                  <a:gd name="connsiteX2" fmla="*/ 1689813 w 2407137"/>
                  <a:gd name="connsiteY2" fmla="*/ 1828403 h 2407138"/>
                  <a:gd name="connsiteX3" fmla="*/ 1945042 w 2407137"/>
                  <a:gd name="connsiteY3" fmla="*/ 2162988 h 2407138"/>
                  <a:gd name="connsiteX4" fmla="*/ 1932899 w 2407137"/>
                  <a:gd name="connsiteY4" fmla="*/ 2172251 h 2407138"/>
                  <a:gd name="connsiteX5" fmla="*/ 1592663 w 2407137"/>
                  <a:gd name="connsiteY5" fmla="*/ 1892774 h 2407138"/>
                  <a:gd name="connsiteX6" fmla="*/ 1605769 w 2407137"/>
                  <a:gd name="connsiteY6" fmla="*/ 1884929 h 2407138"/>
                  <a:gd name="connsiteX7" fmla="*/ 1748914 w 2407137"/>
                  <a:gd name="connsiteY7" fmla="*/ 2132863 h 2407138"/>
                  <a:gd name="connsiteX8" fmla="*/ 1735858 w 2407137"/>
                  <a:gd name="connsiteY8" fmla="*/ 2140795 h 2407138"/>
                  <a:gd name="connsiteX9" fmla="*/ 1768789 w 2407137"/>
                  <a:gd name="connsiteY9" fmla="*/ 1757990 h 2407138"/>
                  <a:gd name="connsiteX10" fmla="*/ 1971301 w 2407137"/>
                  <a:gd name="connsiteY10" fmla="*/ 1960502 h 2407138"/>
                  <a:gd name="connsiteX11" fmla="*/ 1966159 w 2407137"/>
                  <a:gd name="connsiteY11" fmla="*/ 1966159 h 2407138"/>
                  <a:gd name="connsiteX12" fmla="*/ 1960501 w 2407137"/>
                  <a:gd name="connsiteY12" fmla="*/ 1971301 h 2407138"/>
                  <a:gd name="connsiteX13" fmla="*/ 1758092 w 2407137"/>
                  <a:gd name="connsiteY13" fmla="*/ 1768892 h 2407138"/>
                  <a:gd name="connsiteX14" fmla="*/ 1765079 w 2407137"/>
                  <a:gd name="connsiteY14" fmla="*/ 1762526 h 2407138"/>
                  <a:gd name="connsiteX15" fmla="*/ 1834740 w 2407137"/>
                  <a:gd name="connsiteY15" fmla="*/ 1681091 h 2407138"/>
                  <a:gd name="connsiteX16" fmla="*/ 2168093 w 2407137"/>
                  <a:gd name="connsiteY16" fmla="*/ 1938389 h 2407138"/>
                  <a:gd name="connsiteX17" fmla="*/ 2158761 w 2407137"/>
                  <a:gd name="connsiteY17" fmla="*/ 1950479 h 2407138"/>
                  <a:gd name="connsiteX18" fmla="*/ 1825285 w 2407137"/>
                  <a:gd name="connsiteY18" fmla="*/ 1693086 h 2407138"/>
                  <a:gd name="connsiteX19" fmla="*/ 1497292 w 2407137"/>
                  <a:gd name="connsiteY19" fmla="*/ 1938505 h 2407138"/>
                  <a:gd name="connsiteX20" fmla="*/ 1511359 w 2407137"/>
                  <a:gd name="connsiteY20" fmla="*/ 1932557 h 2407138"/>
                  <a:gd name="connsiteX21" fmla="*/ 1671461 w 2407137"/>
                  <a:gd name="connsiteY21" fmla="*/ 2322204 h 2407138"/>
                  <a:gd name="connsiteX22" fmla="*/ 1657335 w 2407137"/>
                  <a:gd name="connsiteY22" fmla="*/ 2328008 h 2407138"/>
                  <a:gd name="connsiteX23" fmla="*/ 1400984 w 2407137"/>
                  <a:gd name="connsiteY23" fmla="*/ 1969841 h 2407138"/>
                  <a:gd name="connsiteX24" fmla="*/ 1415837 w 2407137"/>
                  <a:gd name="connsiteY24" fmla="*/ 1966261 h 2407138"/>
                  <a:gd name="connsiteX25" fmla="*/ 1489829 w 2407137"/>
                  <a:gd name="connsiteY25" fmla="*/ 2242404 h 2407138"/>
                  <a:gd name="connsiteX26" fmla="*/ 1475037 w 2407137"/>
                  <a:gd name="connsiteY26" fmla="*/ 2246208 h 2407138"/>
                  <a:gd name="connsiteX27" fmla="*/ 1890343 w 2407137"/>
                  <a:gd name="connsiteY27" fmla="*/ 1591261 h 2407138"/>
                  <a:gd name="connsiteX28" fmla="*/ 2140794 w 2407137"/>
                  <a:gd name="connsiteY28" fmla="*/ 1735859 h 2407138"/>
                  <a:gd name="connsiteX29" fmla="*/ 2132863 w 2407137"/>
                  <a:gd name="connsiteY29" fmla="*/ 1748915 h 2407138"/>
                  <a:gd name="connsiteX30" fmla="*/ 1883112 w 2407137"/>
                  <a:gd name="connsiteY30" fmla="*/ 1604721 h 2407138"/>
                  <a:gd name="connsiteX31" fmla="*/ 1934589 w 2407137"/>
                  <a:gd name="connsiteY31" fmla="*/ 1500527 h 2407138"/>
                  <a:gd name="connsiteX32" fmla="*/ 2325413 w 2407137"/>
                  <a:gd name="connsiteY32" fmla="*/ 1663714 h 2407138"/>
                  <a:gd name="connsiteX33" fmla="*/ 2319529 w 2407137"/>
                  <a:gd name="connsiteY33" fmla="*/ 1677807 h 2407138"/>
                  <a:gd name="connsiteX34" fmla="*/ 1928334 w 2407137"/>
                  <a:gd name="connsiteY34" fmla="*/ 1514465 h 2407138"/>
                  <a:gd name="connsiteX35" fmla="*/ 1296758 w 2407137"/>
                  <a:gd name="connsiteY35" fmla="*/ 1987081 h 2407138"/>
                  <a:gd name="connsiteX36" fmla="*/ 1311855 w 2407137"/>
                  <a:gd name="connsiteY36" fmla="*/ 1984732 h 2407138"/>
                  <a:gd name="connsiteX37" fmla="*/ 1365995 w 2407137"/>
                  <a:gd name="connsiteY37" fmla="*/ 2405187 h 2407138"/>
                  <a:gd name="connsiteX38" fmla="*/ 1350847 w 2407137"/>
                  <a:gd name="connsiteY38" fmla="*/ 2407138 h 2407138"/>
                  <a:gd name="connsiteX39" fmla="*/ 1195932 w 2407137"/>
                  <a:gd name="connsiteY39" fmla="*/ 1995746 h 2407138"/>
                  <a:gd name="connsiteX40" fmla="*/ 1211204 w 2407137"/>
                  <a:gd name="connsiteY40" fmla="*/ 1995179 h 2407138"/>
                  <a:gd name="connsiteX41" fmla="*/ 1211204 w 2407137"/>
                  <a:gd name="connsiteY41" fmla="*/ 2281649 h 2407138"/>
                  <a:gd name="connsiteX42" fmla="*/ 1203568 w 2407137"/>
                  <a:gd name="connsiteY42" fmla="*/ 2282034 h 2407138"/>
                  <a:gd name="connsiteX43" fmla="*/ 1195932 w 2407137"/>
                  <a:gd name="connsiteY43" fmla="*/ 2281649 h 2407138"/>
                  <a:gd name="connsiteX44" fmla="*/ 1968060 w 2407137"/>
                  <a:gd name="connsiteY44" fmla="*/ 1400508 h 2407138"/>
                  <a:gd name="connsiteX45" fmla="*/ 2246208 w 2407137"/>
                  <a:gd name="connsiteY45" fmla="*/ 1475038 h 2407138"/>
                  <a:gd name="connsiteX46" fmla="*/ 2242404 w 2407137"/>
                  <a:gd name="connsiteY46" fmla="*/ 1489831 h 2407138"/>
                  <a:gd name="connsiteX47" fmla="*/ 1963516 w 2407137"/>
                  <a:gd name="connsiteY47" fmla="*/ 1415103 h 2407138"/>
                  <a:gd name="connsiteX48" fmla="*/ 1090481 w 2407137"/>
                  <a:gd name="connsiteY48" fmla="*/ 1986840 h 2407138"/>
                  <a:gd name="connsiteX49" fmla="*/ 1097951 w 2407137"/>
                  <a:gd name="connsiteY49" fmla="*/ 1988584 h 2407138"/>
                  <a:gd name="connsiteX50" fmla="*/ 1105617 w 2407137"/>
                  <a:gd name="connsiteY50" fmla="*/ 1988876 h 2407138"/>
                  <a:gd name="connsiteX51" fmla="*/ 1049458 w 2407137"/>
                  <a:gd name="connsiteY51" fmla="*/ 2406281 h 2407138"/>
                  <a:gd name="connsiteX52" fmla="*/ 1034322 w 2407137"/>
                  <a:gd name="connsiteY52" fmla="*/ 2404245 h 2407138"/>
                  <a:gd name="connsiteX53" fmla="*/ 1988876 w 2407137"/>
                  <a:gd name="connsiteY53" fmla="*/ 1301520 h 2407138"/>
                  <a:gd name="connsiteX54" fmla="*/ 2406281 w 2407137"/>
                  <a:gd name="connsiteY54" fmla="*/ 1357679 h 2407138"/>
                  <a:gd name="connsiteX55" fmla="*/ 2404244 w 2407137"/>
                  <a:gd name="connsiteY55" fmla="*/ 1372815 h 2407138"/>
                  <a:gd name="connsiteX56" fmla="*/ 1986840 w 2407137"/>
                  <a:gd name="connsiteY56" fmla="*/ 1316657 h 2407138"/>
                  <a:gd name="connsiteX57" fmla="*/ 1988583 w 2407137"/>
                  <a:gd name="connsiteY57" fmla="*/ 1309187 h 2407138"/>
                  <a:gd name="connsiteX58" fmla="*/ 992036 w 2407137"/>
                  <a:gd name="connsiteY58" fmla="*/ 1963517 h 2407138"/>
                  <a:gd name="connsiteX59" fmla="*/ 1006629 w 2407137"/>
                  <a:gd name="connsiteY59" fmla="*/ 1968061 h 2407138"/>
                  <a:gd name="connsiteX60" fmla="*/ 932100 w 2407137"/>
                  <a:gd name="connsiteY60" fmla="*/ 2246208 h 2407138"/>
                  <a:gd name="connsiteX61" fmla="*/ 917308 w 2407137"/>
                  <a:gd name="connsiteY61" fmla="*/ 2242405 h 2407138"/>
                  <a:gd name="connsiteX62" fmla="*/ 1995178 w 2407137"/>
                  <a:gd name="connsiteY62" fmla="*/ 1195933 h 2407138"/>
                  <a:gd name="connsiteX63" fmla="*/ 2281649 w 2407137"/>
                  <a:gd name="connsiteY63" fmla="*/ 1195933 h 2407138"/>
                  <a:gd name="connsiteX64" fmla="*/ 2282034 w 2407137"/>
                  <a:gd name="connsiteY64" fmla="*/ 1203569 h 2407138"/>
                  <a:gd name="connsiteX65" fmla="*/ 2281649 w 2407137"/>
                  <a:gd name="connsiteY65" fmla="*/ 1211206 h 2407138"/>
                  <a:gd name="connsiteX66" fmla="*/ 1995745 w 2407137"/>
                  <a:gd name="connsiteY66" fmla="*/ 1211206 h 2407138"/>
                  <a:gd name="connsiteX67" fmla="*/ 1984731 w 2407137"/>
                  <a:gd name="connsiteY67" fmla="*/ 1095284 h 2407138"/>
                  <a:gd name="connsiteX68" fmla="*/ 2405186 w 2407137"/>
                  <a:gd name="connsiteY68" fmla="*/ 1041144 h 2407138"/>
                  <a:gd name="connsiteX69" fmla="*/ 2407137 w 2407137"/>
                  <a:gd name="connsiteY69" fmla="*/ 1056290 h 2407138"/>
                  <a:gd name="connsiteX70" fmla="*/ 1987080 w 2407137"/>
                  <a:gd name="connsiteY70" fmla="*/ 1110379 h 2407138"/>
                  <a:gd name="connsiteX71" fmla="*/ 892672 w 2407137"/>
                  <a:gd name="connsiteY71" fmla="*/ 1928335 h 2407138"/>
                  <a:gd name="connsiteX72" fmla="*/ 906611 w 2407137"/>
                  <a:gd name="connsiteY72" fmla="*/ 1934590 h 2407138"/>
                  <a:gd name="connsiteX73" fmla="*/ 743425 w 2407137"/>
                  <a:gd name="connsiteY73" fmla="*/ 2325414 h 2407138"/>
                  <a:gd name="connsiteX74" fmla="*/ 729331 w 2407137"/>
                  <a:gd name="connsiteY74" fmla="*/ 2319529 h 2407138"/>
                  <a:gd name="connsiteX75" fmla="*/ 802416 w 2407137"/>
                  <a:gd name="connsiteY75" fmla="*/ 1883113 h 2407138"/>
                  <a:gd name="connsiteX76" fmla="*/ 815877 w 2407137"/>
                  <a:gd name="connsiteY76" fmla="*/ 1890344 h 2407138"/>
                  <a:gd name="connsiteX77" fmla="*/ 671279 w 2407137"/>
                  <a:gd name="connsiteY77" fmla="*/ 2140796 h 2407138"/>
                  <a:gd name="connsiteX78" fmla="*/ 658223 w 2407137"/>
                  <a:gd name="connsiteY78" fmla="*/ 2132863 h 2407138"/>
                  <a:gd name="connsiteX79" fmla="*/ 1966260 w 2407137"/>
                  <a:gd name="connsiteY79" fmla="*/ 991301 h 2407138"/>
                  <a:gd name="connsiteX80" fmla="*/ 2242405 w 2407137"/>
                  <a:gd name="connsiteY80" fmla="*/ 917309 h 2407138"/>
                  <a:gd name="connsiteX81" fmla="*/ 2246208 w 2407137"/>
                  <a:gd name="connsiteY81" fmla="*/ 932101 h 2407138"/>
                  <a:gd name="connsiteX82" fmla="*/ 1969840 w 2407137"/>
                  <a:gd name="connsiteY82" fmla="*/ 1006153 h 2407138"/>
                  <a:gd name="connsiteX83" fmla="*/ 1932557 w 2407137"/>
                  <a:gd name="connsiteY83" fmla="*/ 895779 h 2407138"/>
                  <a:gd name="connsiteX84" fmla="*/ 2322203 w 2407137"/>
                  <a:gd name="connsiteY84" fmla="*/ 735676 h 2407138"/>
                  <a:gd name="connsiteX85" fmla="*/ 2328008 w 2407137"/>
                  <a:gd name="connsiteY85" fmla="*/ 749803 h 2407138"/>
                  <a:gd name="connsiteX86" fmla="*/ 1938504 w 2407137"/>
                  <a:gd name="connsiteY86" fmla="*/ 909846 h 2407138"/>
                  <a:gd name="connsiteX87" fmla="*/ 714051 w 2407137"/>
                  <a:gd name="connsiteY87" fmla="*/ 1825286 h 2407138"/>
                  <a:gd name="connsiteX88" fmla="*/ 726047 w 2407137"/>
                  <a:gd name="connsiteY88" fmla="*/ 1834740 h 2407138"/>
                  <a:gd name="connsiteX89" fmla="*/ 468748 w 2407137"/>
                  <a:gd name="connsiteY89" fmla="*/ 2168094 h 2407138"/>
                  <a:gd name="connsiteX90" fmla="*/ 456659 w 2407137"/>
                  <a:gd name="connsiteY90" fmla="*/ 2158762 h 2407138"/>
                  <a:gd name="connsiteX91" fmla="*/ 638245 w 2407137"/>
                  <a:gd name="connsiteY91" fmla="*/ 1758093 h 2407138"/>
                  <a:gd name="connsiteX92" fmla="*/ 644611 w 2407137"/>
                  <a:gd name="connsiteY92" fmla="*/ 1765080 h 2407138"/>
                  <a:gd name="connsiteX93" fmla="*/ 649147 w 2407137"/>
                  <a:gd name="connsiteY93" fmla="*/ 1768790 h 2407138"/>
                  <a:gd name="connsiteX94" fmla="*/ 446636 w 2407137"/>
                  <a:gd name="connsiteY94" fmla="*/ 1971302 h 2407138"/>
                  <a:gd name="connsiteX95" fmla="*/ 440978 w 2407137"/>
                  <a:gd name="connsiteY95" fmla="*/ 1966159 h 2407138"/>
                  <a:gd name="connsiteX96" fmla="*/ 435836 w 2407137"/>
                  <a:gd name="connsiteY96" fmla="*/ 1960502 h 2407138"/>
                  <a:gd name="connsiteX97" fmla="*/ 1884928 w 2407137"/>
                  <a:gd name="connsiteY97" fmla="*/ 801368 h 2407138"/>
                  <a:gd name="connsiteX98" fmla="*/ 2132863 w 2407137"/>
                  <a:gd name="connsiteY98" fmla="*/ 658223 h 2407138"/>
                  <a:gd name="connsiteX99" fmla="*/ 2140794 w 2407137"/>
                  <a:gd name="connsiteY99" fmla="*/ 671279 h 2407138"/>
                  <a:gd name="connsiteX100" fmla="*/ 1892773 w 2407137"/>
                  <a:gd name="connsiteY100" fmla="*/ 814474 h 2407138"/>
                  <a:gd name="connsiteX101" fmla="*/ 1828403 w 2407137"/>
                  <a:gd name="connsiteY101" fmla="*/ 717325 h 2407138"/>
                  <a:gd name="connsiteX102" fmla="*/ 2162987 w 2407137"/>
                  <a:gd name="connsiteY102" fmla="*/ 462095 h 2407138"/>
                  <a:gd name="connsiteX103" fmla="*/ 2172250 w 2407137"/>
                  <a:gd name="connsiteY103" fmla="*/ 474239 h 2407138"/>
                  <a:gd name="connsiteX104" fmla="*/ 1837666 w 2407137"/>
                  <a:gd name="connsiteY104" fmla="*/ 729468 h 2407138"/>
                  <a:gd name="connsiteX105" fmla="*/ 1833340 w 2407137"/>
                  <a:gd name="connsiteY105" fmla="*/ 723163 h 2407138"/>
                  <a:gd name="connsiteX106" fmla="*/ 234886 w 2407137"/>
                  <a:gd name="connsiteY106" fmla="*/ 1932900 h 2407138"/>
                  <a:gd name="connsiteX107" fmla="*/ 569471 w 2407137"/>
                  <a:gd name="connsiteY107" fmla="*/ 1677670 h 2407138"/>
                  <a:gd name="connsiteX108" fmla="*/ 573796 w 2407137"/>
                  <a:gd name="connsiteY108" fmla="*/ 1683975 h 2407138"/>
                  <a:gd name="connsiteX109" fmla="*/ 578735 w 2407137"/>
                  <a:gd name="connsiteY109" fmla="*/ 1689813 h 2407138"/>
                  <a:gd name="connsiteX110" fmla="*/ 244150 w 2407137"/>
                  <a:gd name="connsiteY110" fmla="*/ 1945043 h 2407138"/>
                  <a:gd name="connsiteX111" fmla="*/ 266342 w 2407137"/>
                  <a:gd name="connsiteY111" fmla="*/ 1735860 h 2407138"/>
                  <a:gd name="connsiteX112" fmla="*/ 514363 w 2407137"/>
                  <a:gd name="connsiteY112" fmla="*/ 1592665 h 2407138"/>
                  <a:gd name="connsiteX113" fmla="*/ 522208 w 2407137"/>
                  <a:gd name="connsiteY113" fmla="*/ 1605770 h 2407138"/>
                  <a:gd name="connsiteX114" fmla="*/ 274274 w 2407137"/>
                  <a:gd name="connsiteY114" fmla="*/ 1748916 h 2407138"/>
                  <a:gd name="connsiteX115" fmla="*/ 1960501 w 2407137"/>
                  <a:gd name="connsiteY115" fmla="*/ 435837 h 2407138"/>
                  <a:gd name="connsiteX116" fmla="*/ 1966159 w 2407137"/>
                  <a:gd name="connsiteY116" fmla="*/ 440979 h 2407138"/>
                  <a:gd name="connsiteX117" fmla="*/ 1971301 w 2407137"/>
                  <a:gd name="connsiteY117" fmla="*/ 446637 h 2407138"/>
                  <a:gd name="connsiteX118" fmla="*/ 1768891 w 2407137"/>
                  <a:gd name="connsiteY118" fmla="*/ 649046 h 2407138"/>
                  <a:gd name="connsiteX119" fmla="*/ 1762525 w 2407137"/>
                  <a:gd name="connsiteY119" fmla="*/ 642058 h 2407138"/>
                  <a:gd name="connsiteX120" fmla="*/ 1757990 w 2407137"/>
                  <a:gd name="connsiteY120" fmla="*/ 638348 h 2407138"/>
                  <a:gd name="connsiteX121" fmla="*/ 1938389 w 2407137"/>
                  <a:gd name="connsiteY121" fmla="*/ 239045 h 2407138"/>
                  <a:gd name="connsiteX122" fmla="*/ 1950479 w 2407137"/>
                  <a:gd name="connsiteY122" fmla="*/ 248377 h 2407138"/>
                  <a:gd name="connsiteX123" fmla="*/ 1693086 w 2407137"/>
                  <a:gd name="connsiteY123" fmla="*/ 581852 h 2407138"/>
                  <a:gd name="connsiteX124" fmla="*/ 1681090 w 2407137"/>
                  <a:gd name="connsiteY124" fmla="*/ 572398 h 2407138"/>
                  <a:gd name="connsiteX125" fmla="*/ 79129 w 2407137"/>
                  <a:gd name="connsiteY125" fmla="*/ 1657336 h 2407138"/>
                  <a:gd name="connsiteX126" fmla="*/ 468633 w 2407137"/>
                  <a:gd name="connsiteY126" fmla="*/ 1497292 h 2407138"/>
                  <a:gd name="connsiteX127" fmla="*/ 474580 w 2407137"/>
                  <a:gd name="connsiteY127" fmla="*/ 1511360 h 2407138"/>
                  <a:gd name="connsiteX128" fmla="*/ 84934 w 2407137"/>
                  <a:gd name="connsiteY128" fmla="*/ 1671462 h 2407138"/>
                  <a:gd name="connsiteX129" fmla="*/ 160929 w 2407137"/>
                  <a:gd name="connsiteY129" fmla="*/ 1475039 h 2407138"/>
                  <a:gd name="connsiteX130" fmla="*/ 437296 w 2407137"/>
                  <a:gd name="connsiteY130" fmla="*/ 1400986 h 2407138"/>
                  <a:gd name="connsiteX131" fmla="*/ 440876 w 2407137"/>
                  <a:gd name="connsiteY131" fmla="*/ 1415837 h 2407138"/>
                  <a:gd name="connsiteX132" fmla="*/ 164732 w 2407137"/>
                  <a:gd name="connsiteY132" fmla="*/ 1489830 h 2407138"/>
                  <a:gd name="connsiteX133" fmla="*/ 1735859 w 2407137"/>
                  <a:gd name="connsiteY133" fmla="*/ 266344 h 2407138"/>
                  <a:gd name="connsiteX134" fmla="*/ 1748915 w 2407137"/>
                  <a:gd name="connsiteY134" fmla="*/ 274276 h 2407138"/>
                  <a:gd name="connsiteX135" fmla="*/ 1604721 w 2407137"/>
                  <a:gd name="connsiteY135" fmla="*/ 524026 h 2407138"/>
                  <a:gd name="connsiteX136" fmla="*/ 1591261 w 2407137"/>
                  <a:gd name="connsiteY136" fmla="*/ 516794 h 2407138"/>
                  <a:gd name="connsiteX137" fmla="*/ 1663713 w 2407137"/>
                  <a:gd name="connsiteY137" fmla="*/ 81725 h 2407138"/>
                  <a:gd name="connsiteX138" fmla="*/ 1677806 w 2407137"/>
                  <a:gd name="connsiteY138" fmla="*/ 87609 h 2407138"/>
                  <a:gd name="connsiteX139" fmla="*/ 1514465 w 2407137"/>
                  <a:gd name="connsiteY139" fmla="*/ 478804 h 2407138"/>
                  <a:gd name="connsiteX140" fmla="*/ 1500526 w 2407137"/>
                  <a:gd name="connsiteY140" fmla="*/ 472548 h 2407138"/>
                  <a:gd name="connsiteX141" fmla="*/ 0 w 2407137"/>
                  <a:gd name="connsiteY141" fmla="*/ 1350847 h 2407138"/>
                  <a:gd name="connsiteX142" fmla="*/ 420056 w 2407137"/>
                  <a:gd name="connsiteY142" fmla="*/ 1296759 h 2407138"/>
                  <a:gd name="connsiteX143" fmla="*/ 422405 w 2407137"/>
                  <a:gd name="connsiteY143" fmla="*/ 1311854 h 2407138"/>
                  <a:gd name="connsiteX144" fmla="*/ 1951 w 2407137"/>
                  <a:gd name="connsiteY144" fmla="*/ 1365994 h 2407138"/>
                  <a:gd name="connsiteX145" fmla="*/ 125488 w 2407137"/>
                  <a:gd name="connsiteY145" fmla="*/ 1195933 h 2407138"/>
                  <a:gd name="connsiteX146" fmla="*/ 411391 w 2407137"/>
                  <a:gd name="connsiteY146" fmla="*/ 1195933 h 2407138"/>
                  <a:gd name="connsiteX147" fmla="*/ 411958 w 2407137"/>
                  <a:gd name="connsiteY147" fmla="*/ 1211206 h 2407138"/>
                  <a:gd name="connsiteX148" fmla="*/ 125488 w 2407137"/>
                  <a:gd name="connsiteY148" fmla="*/ 1211206 h 2407138"/>
                  <a:gd name="connsiteX149" fmla="*/ 125102 w 2407137"/>
                  <a:gd name="connsiteY149" fmla="*/ 1203569 h 2407138"/>
                  <a:gd name="connsiteX150" fmla="*/ 1475037 w 2407137"/>
                  <a:gd name="connsiteY150" fmla="*/ 160931 h 2407138"/>
                  <a:gd name="connsiteX151" fmla="*/ 1489829 w 2407137"/>
                  <a:gd name="connsiteY151" fmla="*/ 164734 h 2407138"/>
                  <a:gd name="connsiteX152" fmla="*/ 1415102 w 2407137"/>
                  <a:gd name="connsiteY152" fmla="*/ 443621 h 2407138"/>
                  <a:gd name="connsiteX153" fmla="*/ 1400508 w 2407137"/>
                  <a:gd name="connsiteY153" fmla="*/ 439077 h 2407138"/>
                  <a:gd name="connsiteX154" fmla="*/ 164732 w 2407137"/>
                  <a:gd name="connsiteY154" fmla="*/ 917309 h 2407138"/>
                  <a:gd name="connsiteX155" fmla="*/ 443620 w 2407137"/>
                  <a:gd name="connsiteY155" fmla="*/ 992037 h 2407138"/>
                  <a:gd name="connsiteX156" fmla="*/ 439076 w 2407137"/>
                  <a:gd name="connsiteY156" fmla="*/ 1006630 h 2407138"/>
                  <a:gd name="connsiteX157" fmla="*/ 160929 w 2407137"/>
                  <a:gd name="connsiteY157" fmla="*/ 932101 h 2407138"/>
                  <a:gd name="connsiteX158" fmla="*/ 1195932 w 2407137"/>
                  <a:gd name="connsiteY158" fmla="*/ 125490 h 2407138"/>
                  <a:gd name="connsiteX159" fmla="*/ 1203568 w 2407137"/>
                  <a:gd name="connsiteY159" fmla="*/ 125104 h 2407138"/>
                  <a:gd name="connsiteX160" fmla="*/ 1211205 w 2407137"/>
                  <a:gd name="connsiteY160" fmla="*/ 125490 h 2407138"/>
                  <a:gd name="connsiteX161" fmla="*/ 1211205 w 2407137"/>
                  <a:gd name="connsiteY161" fmla="*/ 411392 h 2407138"/>
                  <a:gd name="connsiteX162" fmla="*/ 1195932 w 2407137"/>
                  <a:gd name="connsiteY162" fmla="*/ 411959 h 2407138"/>
                  <a:gd name="connsiteX163" fmla="*/ 1357679 w 2407137"/>
                  <a:gd name="connsiteY163" fmla="*/ 856 h 2407138"/>
                  <a:gd name="connsiteX164" fmla="*/ 1372816 w 2407137"/>
                  <a:gd name="connsiteY164" fmla="*/ 2893 h 2407138"/>
                  <a:gd name="connsiteX165" fmla="*/ 1316657 w 2407137"/>
                  <a:gd name="connsiteY165" fmla="*/ 420298 h 2407138"/>
                  <a:gd name="connsiteX166" fmla="*/ 1309186 w 2407137"/>
                  <a:gd name="connsiteY166" fmla="*/ 418554 h 2407138"/>
                  <a:gd name="connsiteX167" fmla="*/ 1301520 w 2407137"/>
                  <a:gd name="connsiteY167" fmla="*/ 418261 h 2407138"/>
                  <a:gd name="connsiteX168" fmla="*/ 2893 w 2407137"/>
                  <a:gd name="connsiteY168" fmla="*/ 1034322 h 2407138"/>
                  <a:gd name="connsiteX169" fmla="*/ 420297 w 2407137"/>
                  <a:gd name="connsiteY169" fmla="*/ 1090480 h 2407138"/>
                  <a:gd name="connsiteX170" fmla="*/ 418554 w 2407137"/>
                  <a:gd name="connsiteY170" fmla="*/ 1097951 h 2407138"/>
                  <a:gd name="connsiteX171" fmla="*/ 418261 w 2407137"/>
                  <a:gd name="connsiteY171" fmla="*/ 1105616 h 2407138"/>
                  <a:gd name="connsiteX172" fmla="*/ 855 w 2407137"/>
                  <a:gd name="connsiteY172" fmla="*/ 1049458 h 2407138"/>
                  <a:gd name="connsiteX173" fmla="*/ 274274 w 2407137"/>
                  <a:gd name="connsiteY173" fmla="*/ 658223 h 2407138"/>
                  <a:gd name="connsiteX174" fmla="*/ 524025 w 2407137"/>
                  <a:gd name="connsiteY174" fmla="*/ 802416 h 2407138"/>
                  <a:gd name="connsiteX175" fmla="*/ 516793 w 2407137"/>
                  <a:gd name="connsiteY175" fmla="*/ 815877 h 2407138"/>
                  <a:gd name="connsiteX176" fmla="*/ 266342 w 2407137"/>
                  <a:gd name="connsiteY176" fmla="*/ 671279 h 2407138"/>
                  <a:gd name="connsiteX177" fmla="*/ 917308 w 2407137"/>
                  <a:gd name="connsiteY177" fmla="*/ 164734 h 2407138"/>
                  <a:gd name="connsiteX178" fmla="*/ 932100 w 2407137"/>
                  <a:gd name="connsiteY178" fmla="*/ 160930 h 2407138"/>
                  <a:gd name="connsiteX179" fmla="*/ 1006152 w 2407137"/>
                  <a:gd name="connsiteY179" fmla="*/ 437297 h 2407138"/>
                  <a:gd name="connsiteX180" fmla="*/ 991300 w 2407137"/>
                  <a:gd name="connsiteY180" fmla="*/ 440877 h 2407138"/>
                  <a:gd name="connsiteX181" fmla="*/ 1041143 w 2407137"/>
                  <a:gd name="connsiteY181" fmla="*/ 1951 h 2407138"/>
                  <a:gd name="connsiteX182" fmla="*/ 1056290 w 2407137"/>
                  <a:gd name="connsiteY182" fmla="*/ 0 h 2407138"/>
                  <a:gd name="connsiteX183" fmla="*/ 1110379 w 2407137"/>
                  <a:gd name="connsiteY183" fmla="*/ 420056 h 2407138"/>
                  <a:gd name="connsiteX184" fmla="*/ 1095283 w 2407137"/>
                  <a:gd name="connsiteY184" fmla="*/ 422406 h 2407138"/>
                  <a:gd name="connsiteX185" fmla="*/ 87609 w 2407137"/>
                  <a:gd name="connsiteY185" fmla="*/ 729331 h 2407138"/>
                  <a:gd name="connsiteX186" fmla="*/ 478803 w 2407137"/>
                  <a:gd name="connsiteY186" fmla="*/ 892672 h 2407138"/>
                  <a:gd name="connsiteX187" fmla="*/ 472547 w 2407137"/>
                  <a:gd name="connsiteY187" fmla="*/ 906611 h 2407138"/>
                  <a:gd name="connsiteX188" fmla="*/ 81723 w 2407137"/>
                  <a:gd name="connsiteY188" fmla="*/ 743424 h 2407138"/>
                  <a:gd name="connsiteX189" fmla="*/ 84666 w 2407137"/>
                  <a:gd name="connsiteY189" fmla="*/ 736377 h 2407138"/>
                  <a:gd name="connsiteX190" fmla="*/ 446636 w 2407137"/>
                  <a:gd name="connsiteY190" fmla="*/ 435837 h 2407138"/>
                  <a:gd name="connsiteX191" fmla="*/ 649045 w 2407137"/>
                  <a:gd name="connsiteY191" fmla="*/ 638246 h 2407138"/>
                  <a:gd name="connsiteX192" fmla="*/ 642057 w 2407137"/>
                  <a:gd name="connsiteY192" fmla="*/ 644612 h 2407138"/>
                  <a:gd name="connsiteX193" fmla="*/ 638347 w 2407137"/>
                  <a:gd name="connsiteY193" fmla="*/ 649147 h 2407138"/>
                  <a:gd name="connsiteX194" fmla="*/ 435836 w 2407137"/>
                  <a:gd name="connsiteY194" fmla="*/ 446636 h 2407138"/>
                  <a:gd name="connsiteX195" fmla="*/ 440978 w 2407137"/>
                  <a:gd name="connsiteY195" fmla="*/ 440979 h 2407138"/>
                  <a:gd name="connsiteX196" fmla="*/ 658223 w 2407137"/>
                  <a:gd name="connsiteY196" fmla="*/ 274275 h 2407138"/>
                  <a:gd name="connsiteX197" fmla="*/ 671279 w 2407137"/>
                  <a:gd name="connsiteY197" fmla="*/ 266343 h 2407138"/>
                  <a:gd name="connsiteX198" fmla="*/ 814473 w 2407137"/>
                  <a:gd name="connsiteY198" fmla="*/ 514363 h 2407138"/>
                  <a:gd name="connsiteX199" fmla="*/ 801367 w 2407137"/>
                  <a:gd name="connsiteY199" fmla="*/ 522209 h 2407138"/>
                  <a:gd name="connsiteX200" fmla="*/ 735676 w 2407137"/>
                  <a:gd name="connsiteY200" fmla="*/ 84934 h 2407138"/>
                  <a:gd name="connsiteX201" fmla="*/ 749802 w 2407137"/>
                  <a:gd name="connsiteY201" fmla="*/ 79129 h 2407138"/>
                  <a:gd name="connsiteX202" fmla="*/ 909846 w 2407137"/>
                  <a:gd name="connsiteY202" fmla="*/ 468633 h 2407138"/>
                  <a:gd name="connsiteX203" fmla="*/ 895778 w 2407137"/>
                  <a:gd name="connsiteY203" fmla="*/ 474580 h 2407138"/>
                  <a:gd name="connsiteX204" fmla="*/ 248376 w 2407137"/>
                  <a:gd name="connsiteY204" fmla="*/ 456659 h 2407138"/>
                  <a:gd name="connsiteX205" fmla="*/ 581852 w 2407137"/>
                  <a:gd name="connsiteY205" fmla="*/ 714051 h 2407138"/>
                  <a:gd name="connsiteX206" fmla="*/ 572397 w 2407137"/>
                  <a:gd name="connsiteY206" fmla="*/ 726047 h 2407138"/>
                  <a:gd name="connsiteX207" fmla="*/ 239044 w 2407137"/>
                  <a:gd name="connsiteY207" fmla="*/ 468748 h 2407138"/>
                  <a:gd name="connsiteX208" fmla="*/ 243710 w 2407137"/>
                  <a:gd name="connsiteY208" fmla="*/ 462704 h 2407138"/>
                  <a:gd name="connsiteX209" fmla="*/ 462094 w 2407137"/>
                  <a:gd name="connsiteY209" fmla="*/ 244150 h 2407138"/>
                  <a:gd name="connsiteX210" fmla="*/ 474238 w 2407137"/>
                  <a:gd name="connsiteY210" fmla="*/ 234887 h 2407138"/>
                  <a:gd name="connsiteX211" fmla="*/ 729468 w 2407137"/>
                  <a:gd name="connsiteY211" fmla="*/ 569472 h 2407138"/>
                  <a:gd name="connsiteX212" fmla="*/ 723162 w 2407137"/>
                  <a:gd name="connsiteY212" fmla="*/ 573797 h 2407138"/>
                  <a:gd name="connsiteX213" fmla="*/ 717325 w 2407137"/>
                  <a:gd name="connsiteY213" fmla="*/ 578735 h 2407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2407137" h="2407138">
                    <a:moveTo>
                      <a:pt x="1677670" y="1837666"/>
                    </a:moveTo>
                    <a:lnTo>
                      <a:pt x="1683974" y="1833341"/>
                    </a:lnTo>
                    <a:lnTo>
                      <a:pt x="1689813" y="1828403"/>
                    </a:lnTo>
                    <a:lnTo>
                      <a:pt x="1945042" y="2162988"/>
                    </a:lnTo>
                    <a:lnTo>
                      <a:pt x="1932899" y="2172251"/>
                    </a:lnTo>
                    <a:close/>
                    <a:moveTo>
                      <a:pt x="1592663" y="1892774"/>
                    </a:moveTo>
                    <a:lnTo>
                      <a:pt x="1605769" y="1884929"/>
                    </a:lnTo>
                    <a:lnTo>
                      <a:pt x="1748914" y="2132863"/>
                    </a:lnTo>
                    <a:lnTo>
                      <a:pt x="1735858" y="2140795"/>
                    </a:lnTo>
                    <a:close/>
                    <a:moveTo>
                      <a:pt x="1768789" y="1757990"/>
                    </a:moveTo>
                    <a:lnTo>
                      <a:pt x="1971301" y="1960502"/>
                    </a:lnTo>
                    <a:lnTo>
                      <a:pt x="1966159" y="1966159"/>
                    </a:lnTo>
                    <a:lnTo>
                      <a:pt x="1960501" y="1971301"/>
                    </a:lnTo>
                    <a:lnTo>
                      <a:pt x="1758092" y="1768892"/>
                    </a:lnTo>
                    <a:lnTo>
                      <a:pt x="1765079" y="1762526"/>
                    </a:lnTo>
                    <a:close/>
                    <a:moveTo>
                      <a:pt x="1834740" y="1681091"/>
                    </a:moveTo>
                    <a:lnTo>
                      <a:pt x="2168093" y="1938389"/>
                    </a:lnTo>
                    <a:lnTo>
                      <a:pt x="2158761" y="1950479"/>
                    </a:lnTo>
                    <a:lnTo>
                      <a:pt x="1825285" y="1693086"/>
                    </a:lnTo>
                    <a:close/>
                    <a:moveTo>
                      <a:pt x="1497292" y="1938505"/>
                    </a:moveTo>
                    <a:lnTo>
                      <a:pt x="1511359" y="1932557"/>
                    </a:lnTo>
                    <a:lnTo>
                      <a:pt x="1671461" y="2322204"/>
                    </a:lnTo>
                    <a:lnTo>
                      <a:pt x="1657335" y="2328008"/>
                    </a:lnTo>
                    <a:close/>
                    <a:moveTo>
                      <a:pt x="1400984" y="1969841"/>
                    </a:moveTo>
                    <a:lnTo>
                      <a:pt x="1415837" y="1966261"/>
                    </a:lnTo>
                    <a:lnTo>
                      <a:pt x="1489829" y="2242404"/>
                    </a:lnTo>
                    <a:lnTo>
                      <a:pt x="1475037" y="2246208"/>
                    </a:lnTo>
                    <a:close/>
                    <a:moveTo>
                      <a:pt x="1890343" y="1591261"/>
                    </a:moveTo>
                    <a:lnTo>
                      <a:pt x="2140794" y="1735859"/>
                    </a:lnTo>
                    <a:lnTo>
                      <a:pt x="2132863" y="1748915"/>
                    </a:lnTo>
                    <a:lnTo>
                      <a:pt x="1883112" y="1604721"/>
                    </a:lnTo>
                    <a:close/>
                    <a:moveTo>
                      <a:pt x="1934589" y="1500527"/>
                    </a:moveTo>
                    <a:lnTo>
                      <a:pt x="2325413" y="1663714"/>
                    </a:lnTo>
                    <a:lnTo>
                      <a:pt x="2319529" y="1677807"/>
                    </a:lnTo>
                    <a:lnTo>
                      <a:pt x="1928334" y="1514465"/>
                    </a:lnTo>
                    <a:close/>
                    <a:moveTo>
                      <a:pt x="1296758" y="1987081"/>
                    </a:moveTo>
                    <a:lnTo>
                      <a:pt x="1311855" y="1984732"/>
                    </a:lnTo>
                    <a:lnTo>
                      <a:pt x="1365995" y="2405187"/>
                    </a:lnTo>
                    <a:lnTo>
                      <a:pt x="1350847" y="2407138"/>
                    </a:lnTo>
                    <a:close/>
                    <a:moveTo>
                      <a:pt x="1195932" y="1995746"/>
                    </a:moveTo>
                    <a:lnTo>
                      <a:pt x="1211204" y="1995179"/>
                    </a:lnTo>
                    <a:lnTo>
                      <a:pt x="1211204" y="2281649"/>
                    </a:lnTo>
                    <a:lnTo>
                      <a:pt x="1203568" y="2282034"/>
                    </a:lnTo>
                    <a:lnTo>
                      <a:pt x="1195932" y="2281649"/>
                    </a:lnTo>
                    <a:close/>
                    <a:moveTo>
                      <a:pt x="1968060" y="1400508"/>
                    </a:moveTo>
                    <a:lnTo>
                      <a:pt x="2246208" y="1475038"/>
                    </a:lnTo>
                    <a:lnTo>
                      <a:pt x="2242404" y="1489831"/>
                    </a:lnTo>
                    <a:lnTo>
                      <a:pt x="1963516" y="1415103"/>
                    </a:lnTo>
                    <a:close/>
                    <a:moveTo>
                      <a:pt x="1090481" y="1986840"/>
                    </a:moveTo>
                    <a:lnTo>
                      <a:pt x="1097951" y="1988584"/>
                    </a:lnTo>
                    <a:lnTo>
                      <a:pt x="1105617" y="1988876"/>
                    </a:lnTo>
                    <a:lnTo>
                      <a:pt x="1049458" y="2406281"/>
                    </a:lnTo>
                    <a:lnTo>
                      <a:pt x="1034322" y="2404245"/>
                    </a:lnTo>
                    <a:close/>
                    <a:moveTo>
                      <a:pt x="1988876" y="1301520"/>
                    </a:moveTo>
                    <a:lnTo>
                      <a:pt x="2406281" y="1357679"/>
                    </a:lnTo>
                    <a:lnTo>
                      <a:pt x="2404244" y="1372815"/>
                    </a:lnTo>
                    <a:lnTo>
                      <a:pt x="1986840" y="1316657"/>
                    </a:lnTo>
                    <a:lnTo>
                      <a:pt x="1988583" y="1309187"/>
                    </a:lnTo>
                    <a:close/>
                    <a:moveTo>
                      <a:pt x="992036" y="1963517"/>
                    </a:moveTo>
                    <a:lnTo>
                      <a:pt x="1006629" y="1968061"/>
                    </a:lnTo>
                    <a:lnTo>
                      <a:pt x="932100" y="2246208"/>
                    </a:lnTo>
                    <a:lnTo>
                      <a:pt x="917308" y="2242405"/>
                    </a:lnTo>
                    <a:close/>
                    <a:moveTo>
                      <a:pt x="1995178" y="1195933"/>
                    </a:moveTo>
                    <a:lnTo>
                      <a:pt x="2281649" y="1195933"/>
                    </a:lnTo>
                    <a:lnTo>
                      <a:pt x="2282034" y="1203569"/>
                    </a:lnTo>
                    <a:lnTo>
                      <a:pt x="2281649" y="1211206"/>
                    </a:lnTo>
                    <a:lnTo>
                      <a:pt x="1995745" y="1211206"/>
                    </a:lnTo>
                    <a:close/>
                    <a:moveTo>
                      <a:pt x="1984731" y="1095284"/>
                    </a:moveTo>
                    <a:lnTo>
                      <a:pt x="2405186" y="1041144"/>
                    </a:lnTo>
                    <a:lnTo>
                      <a:pt x="2407137" y="1056290"/>
                    </a:lnTo>
                    <a:lnTo>
                      <a:pt x="1987080" y="1110379"/>
                    </a:lnTo>
                    <a:close/>
                    <a:moveTo>
                      <a:pt x="892672" y="1928335"/>
                    </a:moveTo>
                    <a:lnTo>
                      <a:pt x="906611" y="1934590"/>
                    </a:lnTo>
                    <a:lnTo>
                      <a:pt x="743425" y="2325414"/>
                    </a:lnTo>
                    <a:lnTo>
                      <a:pt x="729331" y="2319529"/>
                    </a:lnTo>
                    <a:close/>
                    <a:moveTo>
                      <a:pt x="802416" y="1883113"/>
                    </a:moveTo>
                    <a:lnTo>
                      <a:pt x="815877" y="1890344"/>
                    </a:lnTo>
                    <a:lnTo>
                      <a:pt x="671279" y="2140796"/>
                    </a:lnTo>
                    <a:lnTo>
                      <a:pt x="658223" y="2132863"/>
                    </a:lnTo>
                    <a:close/>
                    <a:moveTo>
                      <a:pt x="1966260" y="991301"/>
                    </a:moveTo>
                    <a:lnTo>
                      <a:pt x="2242405" y="917309"/>
                    </a:lnTo>
                    <a:lnTo>
                      <a:pt x="2246208" y="932101"/>
                    </a:lnTo>
                    <a:lnTo>
                      <a:pt x="1969840" y="1006153"/>
                    </a:lnTo>
                    <a:close/>
                    <a:moveTo>
                      <a:pt x="1932557" y="895779"/>
                    </a:moveTo>
                    <a:lnTo>
                      <a:pt x="2322203" y="735676"/>
                    </a:lnTo>
                    <a:lnTo>
                      <a:pt x="2328008" y="749803"/>
                    </a:lnTo>
                    <a:lnTo>
                      <a:pt x="1938504" y="909846"/>
                    </a:lnTo>
                    <a:close/>
                    <a:moveTo>
                      <a:pt x="714051" y="1825286"/>
                    </a:moveTo>
                    <a:lnTo>
                      <a:pt x="726047" y="1834740"/>
                    </a:lnTo>
                    <a:lnTo>
                      <a:pt x="468748" y="2168094"/>
                    </a:lnTo>
                    <a:lnTo>
                      <a:pt x="456659" y="2158762"/>
                    </a:lnTo>
                    <a:close/>
                    <a:moveTo>
                      <a:pt x="638245" y="1758093"/>
                    </a:moveTo>
                    <a:lnTo>
                      <a:pt x="644611" y="1765080"/>
                    </a:lnTo>
                    <a:lnTo>
                      <a:pt x="649147" y="1768790"/>
                    </a:lnTo>
                    <a:lnTo>
                      <a:pt x="446636" y="1971302"/>
                    </a:lnTo>
                    <a:lnTo>
                      <a:pt x="440978" y="1966159"/>
                    </a:lnTo>
                    <a:lnTo>
                      <a:pt x="435836" y="1960502"/>
                    </a:lnTo>
                    <a:close/>
                    <a:moveTo>
                      <a:pt x="1884928" y="801368"/>
                    </a:moveTo>
                    <a:lnTo>
                      <a:pt x="2132863" y="658223"/>
                    </a:lnTo>
                    <a:lnTo>
                      <a:pt x="2140794" y="671279"/>
                    </a:lnTo>
                    <a:lnTo>
                      <a:pt x="1892773" y="814474"/>
                    </a:lnTo>
                    <a:close/>
                    <a:moveTo>
                      <a:pt x="1828403" y="717325"/>
                    </a:moveTo>
                    <a:lnTo>
                      <a:pt x="2162987" y="462095"/>
                    </a:lnTo>
                    <a:lnTo>
                      <a:pt x="2172250" y="474239"/>
                    </a:lnTo>
                    <a:lnTo>
                      <a:pt x="1837666" y="729468"/>
                    </a:lnTo>
                    <a:lnTo>
                      <a:pt x="1833340" y="723163"/>
                    </a:lnTo>
                    <a:close/>
                    <a:moveTo>
                      <a:pt x="234886" y="1932900"/>
                    </a:moveTo>
                    <a:lnTo>
                      <a:pt x="569471" y="1677670"/>
                    </a:lnTo>
                    <a:lnTo>
                      <a:pt x="573796" y="1683975"/>
                    </a:lnTo>
                    <a:lnTo>
                      <a:pt x="578735" y="1689813"/>
                    </a:lnTo>
                    <a:lnTo>
                      <a:pt x="244150" y="1945043"/>
                    </a:lnTo>
                    <a:close/>
                    <a:moveTo>
                      <a:pt x="266342" y="1735860"/>
                    </a:moveTo>
                    <a:lnTo>
                      <a:pt x="514363" y="1592665"/>
                    </a:lnTo>
                    <a:lnTo>
                      <a:pt x="522208" y="1605770"/>
                    </a:lnTo>
                    <a:lnTo>
                      <a:pt x="274274" y="1748916"/>
                    </a:lnTo>
                    <a:close/>
                    <a:moveTo>
                      <a:pt x="1960501" y="435837"/>
                    </a:moveTo>
                    <a:lnTo>
                      <a:pt x="1966159" y="440979"/>
                    </a:lnTo>
                    <a:lnTo>
                      <a:pt x="1971301" y="446637"/>
                    </a:lnTo>
                    <a:lnTo>
                      <a:pt x="1768891" y="649046"/>
                    </a:lnTo>
                    <a:lnTo>
                      <a:pt x="1762525" y="642058"/>
                    </a:lnTo>
                    <a:lnTo>
                      <a:pt x="1757990" y="638348"/>
                    </a:lnTo>
                    <a:close/>
                    <a:moveTo>
                      <a:pt x="1938389" y="239045"/>
                    </a:moveTo>
                    <a:lnTo>
                      <a:pt x="1950479" y="248377"/>
                    </a:lnTo>
                    <a:lnTo>
                      <a:pt x="1693086" y="581852"/>
                    </a:lnTo>
                    <a:lnTo>
                      <a:pt x="1681090" y="572398"/>
                    </a:lnTo>
                    <a:close/>
                    <a:moveTo>
                      <a:pt x="79129" y="1657336"/>
                    </a:moveTo>
                    <a:lnTo>
                      <a:pt x="468633" y="1497292"/>
                    </a:lnTo>
                    <a:lnTo>
                      <a:pt x="474580" y="1511360"/>
                    </a:lnTo>
                    <a:lnTo>
                      <a:pt x="84934" y="1671462"/>
                    </a:lnTo>
                    <a:close/>
                    <a:moveTo>
                      <a:pt x="160929" y="1475039"/>
                    </a:moveTo>
                    <a:lnTo>
                      <a:pt x="437296" y="1400986"/>
                    </a:lnTo>
                    <a:lnTo>
                      <a:pt x="440876" y="1415837"/>
                    </a:lnTo>
                    <a:lnTo>
                      <a:pt x="164732" y="1489830"/>
                    </a:lnTo>
                    <a:close/>
                    <a:moveTo>
                      <a:pt x="1735859" y="266344"/>
                    </a:moveTo>
                    <a:lnTo>
                      <a:pt x="1748915" y="274276"/>
                    </a:lnTo>
                    <a:lnTo>
                      <a:pt x="1604721" y="524026"/>
                    </a:lnTo>
                    <a:lnTo>
                      <a:pt x="1591261" y="516794"/>
                    </a:lnTo>
                    <a:close/>
                    <a:moveTo>
                      <a:pt x="1663713" y="81725"/>
                    </a:moveTo>
                    <a:lnTo>
                      <a:pt x="1677806" y="87609"/>
                    </a:lnTo>
                    <a:lnTo>
                      <a:pt x="1514465" y="478804"/>
                    </a:lnTo>
                    <a:lnTo>
                      <a:pt x="1500526" y="472548"/>
                    </a:lnTo>
                    <a:close/>
                    <a:moveTo>
                      <a:pt x="0" y="1350847"/>
                    </a:moveTo>
                    <a:lnTo>
                      <a:pt x="420056" y="1296759"/>
                    </a:lnTo>
                    <a:lnTo>
                      <a:pt x="422405" y="1311854"/>
                    </a:lnTo>
                    <a:lnTo>
                      <a:pt x="1951" y="1365994"/>
                    </a:lnTo>
                    <a:close/>
                    <a:moveTo>
                      <a:pt x="125488" y="1195933"/>
                    </a:moveTo>
                    <a:lnTo>
                      <a:pt x="411391" y="1195933"/>
                    </a:lnTo>
                    <a:lnTo>
                      <a:pt x="411958" y="1211206"/>
                    </a:lnTo>
                    <a:lnTo>
                      <a:pt x="125488" y="1211206"/>
                    </a:lnTo>
                    <a:lnTo>
                      <a:pt x="125102" y="1203569"/>
                    </a:lnTo>
                    <a:close/>
                    <a:moveTo>
                      <a:pt x="1475037" y="160931"/>
                    </a:moveTo>
                    <a:lnTo>
                      <a:pt x="1489829" y="164734"/>
                    </a:lnTo>
                    <a:lnTo>
                      <a:pt x="1415102" y="443621"/>
                    </a:lnTo>
                    <a:lnTo>
                      <a:pt x="1400508" y="439077"/>
                    </a:lnTo>
                    <a:close/>
                    <a:moveTo>
                      <a:pt x="164732" y="917309"/>
                    </a:moveTo>
                    <a:lnTo>
                      <a:pt x="443620" y="992037"/>
                    </a:lnTo>
                    <a:lnTo>
                      <a:pt x="439076" y="1006630"/>
                    </a:lnTo>
                    <a:lnTo>
                      <a:pt x="160929" y="932101"/>
                    </a:lnTo>
                    <a:close/>
                    <a:moveTo>
                      <a:pt x="1195932" y="125490"/>
                    </a:moveTo>
                    <a:lnTo>
                      <a:pt x="1203568" y="125104"/>
                    </a:lnTo>
                    <a:lnTo>
                      <a:pt x="1211205" y="125490"/>
                    </a:lnTo>
                    <a:lnTo>
                      <a:pt x="1211205" y="411392"/>
                    </a:lnTo>
                    <a:lnTo>
                      <a:pt x="1195932" y="411959"/>
                    </a:lnTo>
                    <a:close/>
                    <a:moveTo>
                      <a:pt x="1357679" y="856"/>
                    </a:moveTo>
                    <a:lnTo>
                      <a:pt x="1372816" y="2893"/>
                    </a:lnTo>
                    <a:lnTo>
                      <a:pt x="1316657" y="420298"/>
                    </a:lnTo>
                    <a:lnTo>
                      <a:pt x="1309186" y="418554"/>
                    </a:lnTo>
                    <a:lnTo>
                      <a:pt x="1301520" y="418261"/>
                    </a:lnTo>
                    <a:close/>
                    <a:moveTo>
                      <a:pt x="2893" y="1034322"/>
                    </a:moveTo>
                    <a:lnTo>
                      <a:pt x="420297" y="1090480"/>
                    </a:lnTo>
                    <a:lnTo>
                      <a:pt x="418554" y="1097951"/>
                    </a:lnTo>
                    <a:lnTo>
                      <a:pt x="418261" y="1105616"/>
                    </a:lnTo>
                    <a:lnTo>
                      <a:pt x="855" y="1049458"/>
                    </a:lnTo>
                    <a:close/>
                    <a:moveTo>
                      <a:pt x="274274" y="658223"/>
                    </a:moveTo>
                    <a:lnTo>
                      <a:pt x="524025" y="802416"/>
                    </a:lnTo>
                    <a:lnTo>
                      <a:pt x="516793" y="815877"/>
                    </a:lnTo>
                    <a:lnTo>
                      <a:pt x="266342" y="671279"/>
                    </a:lnTo>
                    <a:close/>
                    <a:moveTo>
                      <a:pt x="917308" y="164734"/>
                    </a:moveTo>
                    <a:lnTo>
                      <a:pt x="932100" y="160930"/>
                    </a:lnTo>
                    <a:lnTo>
                      <a:pt x="1006152" y="437297"/>
                    </a:lnTo>
                    <a:lnTo>
                      <a:pt x="991300" y="440877"/>
                    </a:lnTo>
                    <a:close/>
                    <a:moveTo>
                      <a:pt x="1041143" y="1951"/>
                    </a:moveTo>
                    <a:lnTo>
                      <a:pt x="1056290" y="0"/>
                    </a:lnTo>
                    <a:lnTo>
                      <a:pt x="1110379" y="420056"/>
                    </a:lnTo>
                    <a:lnTo>
                      <a:pt x="1095283" y="422406"/>
                    </a:lnTo>
                    <a:close/>
                    <a:moveTo>
                      <a:pt x="87609" y="729331"/>
                    </a:moveTo>
                    <a:lnTo>
                      <a:pt x="478803" y="892672"/>
                    </a:lnTo>
                    <a:lnTo>
                      <a:pt x="472547" y="906611"/>
                    </a:lnTo>
                    <a:lnTo>
                      <a:pt x="81723" y="743424"/>
                    </a:lnTo>
                    <a:lnTo>
                      <a:pt x="84666" y="736377"/>
                    </a:lnTo>
                    <a:close/>
                    <a:moveTo>
                      <a:pt x="446636" y="435837"/>
                    </a:moveTo>
                    <a:lnTo>
                      <a:pt x="649045" y="638246"/>
                    </a:lnTo>
                    <a:lnTo>
                      <a:pt x="642057" y="644612"/>
                    </a:lnTo>
                    <a:lnTo>
                      <a:pt x="638347" y="649147"/>
                    </a:lnTo>
                    <a:lnTo>
                      <a:pt x="435836" y="446636"/>
                    </a:lnTo>
                    <a:lnTo>
                      <a:pt x="440978" y="440979"/>
                    </a:lnTo>
                    <a:close/>
                    <a:moveTo>
                      <a:pt x="658223" y="274275"/>
                    </a:moveTo>
                    <a:lnTo>
                      <a:pt x="671279" y="266343"/>
                    </a:lnTo>
                    <a:lnTo>
                      <a:pt x="814473" y="514363"/>
                    </a:lnTo>
                    <a:lnTo>
                      <a:pt x="801367" y="522209"/>
                    </a:lnTo>
                    <a:close/>
                    <a:moveTo>
                      <a:pt x="735676" y="84934"/>
                    </a:moveTo>
                    <a:lnTo>
                      <a:pt x="749802" y="79129"/>
                    </a:lnTo>
                    <a:lnTo>
                      <a:pt x="909846" y="468633"/>
                    </a:lnTo>
                    <a:lnTo>
                      <a:pt x="895778" y="474580"/>
                    </a:lnTo>
                    <a:close/>
                    <a:moveTo>
                      <a:pt x="248376" y="456659"/>
                    </a:moveTo>
                    <a:lnTo>
                      <a:pt x="581852" y="714051"/>
                    </a:lnTo>
                    <a:lnTo>
                      <a:pt x="572397" y="726047"/>
                    </a:lnTo>
                    <a:lnTo>
                      <a:pt x="239044" y="468748"/>
                    </a:lnTo>
                    <a:lnTo>
                      <a:pt x="243710" y="462704"/>
                    </a:lnTo>
                    <a:close/>
                    <a:moveTo>
                      <a:pt x="462094" y="244150"/>
                    </a:moveTo>
                    <a:lnTo>
                      <a:pt x="474238" y="234887"/>
                    </a:lnTo>
                    <a:lnTo>
                      <a:pt x="729468" y="569472"/>
                    </a:lnTo>
                    <a:lnTo>
                      <a:pt x="723162" y="573797"/>
                    </a:lnTo>
                    <a:lnTo>
                      <a:pt x="717325" y="578735"/>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a:cs typeface="+mn-ea"/>
                  <a:sym typeface="+mn-lt"/>
                </a:endParaRPr>
              </a:p>
            </p:txBody>
          </p:sp>
        </p:grpSp>
        <p:grpSp>
          <p:nvGrpSpPr>
            <p:cNvPr id="9" name="组合 8">
              <a:extLst>
                <a:ext uri="{FF2B5EF4-FFF2-40B4-BE49-F238E27FC236}">
                  <a16:creationId xmlns:a16="http://schemas.microsoft.com/office/drawing/2014/main" xmlns="" id="{67486CEF-642A-41F3-AE9E-06CFB53619C6}"/>
                </a:ext>
              </a:extLst>
            </p:cNvPr>
            <p:cNvGrpSpPr/>
            <p:nvPr/>
          </p:nvGrpSpPr>
          <p:grpSpPr bwMode="auto">
            <a:xfrm>
              <a:off x="993706" y="242536"/>
              <a:ext cx="3403198" cy="428103"/>
              <a:chOff x="6959303" y="1819501"/>
              <a:chExt cx="2714599" cy="337063"/>
            </a:xfrm>
          </p:grpSpPr>
          <p:sp>
            <p:nvSpPr>
              <p:cNvPr id="10" name="单圆角矩形 14">
                <a:extLst>
                  <a:ext uri="{FF2B5EF4-FFF2-40B4-BE49-F238E27FC236}">
                    <a16:creationId xmlns:a16="http://schemas.microsoft.com/office/drawing/2014/main" xmlns="" id="{55B17A0C-0B59-4E9D-8976-688B25633BD2}"/>
                  </a:ext>
                </a:extLst>
              </p:cNvPr>
              <p:cNvSpPr/>
              <p:nvPr/>
            </p:nvSpPr>
            <p:spPr>
              <a:xfrm>
                <a:off x="6959303" y="1819501"/>
                <a:ext cx="2714599" cy="337063"/>
              </a:xfrm>
              <a:prstGeom prst="round1Rect">
                <a:avLst/>
              </a:prstGeom>
              <a:noFill/>
              <a:ln w="19050" cap="flat" cmpd="sng" algn="ctr">
                <a:solidFill>
                  <a:schemeClr val="tx1">
                    <a:lumMod val="95000"/>
                    <a:lumOff val="5000"/>
                  </a:schemeClr>
                </a:solidFill>
                <a:prstDash val="solid"/>
              </a:ln>
              <a:effectLst/>
              <a:extLst>
                <a:ext uri="{909E8E84-426E-40DD-AFC4-6F175D3DCCD1}">
                  <a14:hiddenFill xmlns:a14="http://schemas.microsoft.com/office/drawing/2010/main">
                    <a:solidFill>
                      <a:schemeClr val="bg1"/>
                    </a:solidFill>
                  </a14:hiddenFill>
                </a:ext>
              </a:extLst>
            </p:spPr>
            <p:txBody>
              <a:bodyPr anchor="ctr"/>
              <a:lstStyle/>
              <a:p>
                <a:pPr algn="ctr" defTabSz="913765">
                  <a:defRPr/>
                </a:pPr>
                <a:endParaRPr lang="zh-CN" altLang="en-US" sz="4000" b="1" kern="0" dirty="0">
                  <a:solidFill>
                    <a:srgbClr val="C00000"/>
                  </a:solidFill>
                  <a:cs typeface="+mn-ea"/>
                  <a:sym typeface="+mn-lt"/>
                </a:endParaRPr>
              </a:p>
            </p:txBody>
          </p:sp>
          <p:sp>
            <p:nvSpPr>
              <p:cNvPr id="11" name="TextBox 49">
                <a:extLst>
                  <a:ext uri="{FF2B5EF4-FFF2-40B4-BE49-F238E27FC236}">
                    <a16:creationId xmlns:a16="http://schemas.microsoft.com/office/drawing/2014/main" xmlns="" id="{49D74D1D-5D3B-44AB-AC59-483EE6CD56AD}"/>
                  </a:ext>
                </a:extLst>
              </p:cNvPr>
              <p:cNvSpPr txBox="1">
                <a:spLocks noChangeArrowheads="1"/>
              </p:cNvSpPr>
              <p:nvPr/>
            </p:nvSpPr>
            <p:spPr bwMode="auto">
              <a:xfrm>
                <a:off x="7245476" y="1854172"/>
                <a:ext cx="2125808" cy="290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defTabSz="1218565" fontAlgn="base">
                  <a:spcAft>
                    <a:spcPct val="0"/>
                  </a:spcAft>
                  <a:defRPr/>
                </a:pPr>
                <a:r>
                  <a:rPr lang="zh-CN" altLang="en-US" b="1" kern="300" dirty="0">
                    <a:solidFill>
                      <a:srgbClr val="C00000"/>
                    </a:solidFill>
                    <a:latin typeface="+mn-lt"/>
                    <a:ea typeface="+mn-ea"/>
                    <a:cs typeface="+mn-ea"/>
                    <a:sym typeface="+mn-lt"/>
                  </a:rPr>
                  <a:t>雷锋精神的时代内涵</a:t>
                </a:r>
              </a:p>
            </p:txBody>
          </p:sp>
        </p:grpSp>
      </p:grpSp>
      <p:pic>
        <p:nvPicPr>
          <p:cNvPr id="3" name="图片 2">
            <a:extLst>
              <a:ext uri="{FF2B5EF4-FFF2-40B4-BE49-F238E27FC236}">
                <a16:creationId xmlns:a16="http://schemas.microsoft.com/office/drawing/2014/main" xmlns="" id="{BA2FE724-D3EE-4AC3-BD6E-CEA01EEA64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7726" y="4084401"/>
            <a:ext cx="3225544" cy="2406256"/>
          </a:xfrm>
          <a:prstGeom prst="rect">
            <a:avLst/>
          </a:prstGeom>
        </p:spPr>
      </p:pic>
      <p:pic>
        <p:nvPicPr>
          <p:cNvPr id="16" name="图片 15">
            <a:extLst>
              <a:ext uri="{FF2B5EF4-FFF2-40B4-BE49-F238E27FC236}">
                <a16:creationId xmlns:a16="http://schemas.microsoft.com/office/drawing/2014/main" xmlns="" id="{61FC4A51-17CA-4E5C-949E-5C6DB58691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05840" y="4084402"/>
            <a:ext cx="3564822" cy="2406255"/>
          </a:xfrm>
          <a:prstGeom prst="rect">
            <a:avLst/>
          </a:prstGeom>
        </p:spPr>
      </p:pic>
    </p:spTree>
    <p:extLst>
      <p:ext uri="{BB962C8B-B14F-4D97-AF65-F5344CB8AC3E}">
        <p14:creationId xmlns:p14="http://schemas.microsoft.com/office/powerpoint/2010/main" val="2306908894"/>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1"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1000" fill="hold"/>
                                        <p:tgtEl>
                                          <p:spTgt spid="38"/>
                                        </p:tgtEl>
                                        <p:attrNameLst>
                                          <p:attrName>ppt_x</p:attrName>
                                        </p:attrNameLst>
                                      </p:cBhvr>
                                      <p:tavLst>
                                        <p:tav tm="0">
                                          <p:val>
                                            <p:strVal val="#ppt_x-.2"/>
                                          </p:val>
                                        </p:tav>
                                        <p:tav tm="100000">
                                          <p:val>
                                            <p:strVal val="#ppt_x"/>
                                          </p:val>
                                        </p:tav>
                                      </p:tavLst>
                                    </p:anim>
                                    <p:anim calcmode="lin" valueType="num">
                                      <p:cBhvr>
                                        <p:cTn id="8" dur="1000" fill="hold"/>
                                        <p:tgtEl>
                                          <p:spTgt spid="38"/>
                                        </p:tgtEl>
                                        <p:attrNameLst>
                                          <p:attrName>ppt_y</p:attrName>
                                        </p:attrNameLst>
                                      </p:cBhvr>
                                      <p:tavLst>
                                        <p:tav tm="0">
                                          <p:val>
                                            <p:strVal val="#ppt_y"/>
                                          </p:val>
                                        </p:tav>
                                        <p:tav tm="100000">
                                          <p:val>
                                            <p:strVal val="#ppt_y"/>
                                          </p:val>
                                        </p:tav>
                                      </p:tavLst>
                                    </p:anim>
                                    <p:animEffect transition="in" filter="wipe(right)" prLst="gradientSize: 0.1">
                                      <p:cBhvr>
                                        <p:cTn id="9" dur="1000"/>
                                        <p:tgtEl>
                                          <p:spTgt spid="38"/>
                                        </p:tgtEl>
                                      </p:cBhvr>
                                    </p:animEffect>
                                  </p:childTnLst>
                                </p:cTn>
                              </p:par>
                            </p:childTnLst>
                          </p:cTn>
                        </p:par>
                        <p:par>
                          <p:cTn id="10" fill="hold">
                            <p:stCondLst>
                              <p:cond delay="1000"/>
                            </p:stCondLst>
                            <p:childTnLst>
                              <p:par>
                                <p:cTn id="11" presetID="56" presetClass="entr" presetSubtype="0" fill="hold" grpId="0" nodeType="afterEffect">
                                  <p:stCondLst>
                                    <p:cond delay="0"/>
                                  </p:stCondLst>
                                  <p:iterate type="lt">
                                    <p:tmPct val="10000"/>
                                  </p:iterate>
                                  <p:childTnLst>
                                    <p:set>
                                      <p:cBhvr>
                                        <p:cTn id="12" dur="1" fill="hold">
                                          <p:stCondLst>
                                            <p:cond delay="0"/>
                                          </p:stCondLst>
                                        </p:cTn>
                                        <p:tgtEl>
                                          <p:spTgt spid="7"/>
                                        </p:tgtEl>
                                        <p:attrNameLst>
                                          <p:attrName>style.visibility</p:attrName>
                                        </p:attrNameLst>
                                      </p:cBhvr>
                                      <p:to>
                                        <p:strVal val="visible"/>
                                      </p:to>
                                    </p:set>
                                    <p:anim by="(-#ppt_w*2)" calcmode="lin" valueType="num">
                                      <p:cBhvr rctx="PPT">
                                        <p:cTn id="13" dur="100" autoRev="1" fill="hold">
                                          <p:stCondLst>
                                            <p:cond delay="0"/>
                                          </p:stCondLst>
                                        </p:cTn>
                                        <p:tgtEl>
                                          <p:spTgt spid="7"/>
                                        </p:tgtEl>
                                        <p:attrNameLst>
                                          <p:attrName>ppt_w</p:attrName>
                                        </p:attrNameLst>
                                      </p:cBhvr>
                                    </p:anim>
                                    <p:anim by="(#ppt_w*0.50)" calcmode="lin" valueType="num">
                                      <p:cBhvr>
                                        <p:cTn id="14" dur="100" decel="50000" autoRev="1" fill="hold">
                                          <p:stCondLst>
                                            <p:cond delay="0"/>
                                          </p:stCondLst>
                                        </p:cTn>
                                        <p:tgtEl>
                                          <p:spTgt spid="7"/>
                                        </p:tgtEl>
                                        <p:attrNameLst>
                                          <p:attrName>ppt_x</p:attrName>
                                        </p:attrNameLst>
                                      </p:cBhvr>
                                    </p:anim>
                                    <p:anim from="(-#ppt_h/2)" to="(#ppt_y)" calcmode="lin" valueType="num">
                                      <p:cBhvr>
                                        <p:cTn id="15" dur="200" fill="hold">
                                          <p:stCondLst>
                                            <p:cond delay="0"/>
                                          </p:stCondLst>
                                        </p:cTn>
                                        <p:tgtEl>
                                          <p:spTgt spid="7"/>
                                        </p:tgtEl>
                                        <p:attrNameLst>
                                          <p:attrName>ppt_y</p:attrName>
                                        </p:attrNameLst>
                                      </p:cBhvr>
                                    </p:anim>
                                    <p:animRot by="21600000">
                                      <p:cBhvr>
                                        <p:cTn id="16" dur="200" fill="hold">
                                          <p:stCondLst>
                                            <p:cond delay="0"/>
                                          </p:stCondLst>
                                        </p:cTn>
                                        <p:tgtEl>
                                          <p:spTgt spid="7"/>
                                        </p:tgtEl>
                                        <p:attrNameLst>
                                          <p:attrName>r</p:attrName>
                                        </p:attrNameLst>
                                      </p:cBhvr>
                                    </p:animRot>
                                  </p:childTnLst>
                                </p:cTn>
                              </p:par>
                            </p:childTnLst>
                          </p:cTn>
                        </p:par>
                        <p:par>
                          <p:cTn id="17" fill="hold">
                            <p:stCondLst>
                              <p:cond delay="5840"/>
                            </p:stCondLst>
                            <p:childTnLst>
                              <p:par>
                                <p:cTn id="18" presetID="53" presetClass="entr" presetSubtype="16"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p:cTn id="20" dur="500" fill="hold"/>
                                        <p:tgtEl>
                                          <p:spTgt spid="16"/>
                                        </p:tgtEl>
                                        <p:attrNameLst>
                                          <p:attrName>ppt_w</p:attrName>
                                        </p:attrNameLst>
                                      </p:cBhvr>
                                      <p:tavLst>
                                        <p:tav tm="0">
                                          <p:val>
                                            <p:fltVal val="0"/>
                                          </p:val>
                                        </p:tav>
                                        <p:tav tm="100000">
                                          <p:val>
                                            <p:strVal val="#ppt_w"/>
                                          </p:val>
                                        </p:tav>
                                      </p:tavLst>
                                    </p:anim>
                                    <p:anim calcmode="lin" valueType="num">
                                      <p:cBhvr>
                                        <p:cTn id="21" dur="500" fill="hold"/>
                                        <p:tgtEl>
                                          <p:spTgt spid="16"/>
                                        </p:tgtEl>
                                        <p:attrNameLst>
                                          <p:attrName>ppt_h</p:attrName>
                                        </p:attrNameLst>
                                      </p:cBhvr>
                                      <p:tavLst>
                                        <p:tav tm="0">
                                          <p:val>
                                            <p:fltVal val="0"/>
                                          </p:val>
                                        </p:tav>
                                        <p:tav tm="100000">
                                          <p:val>
                                            <p:strVal val="#ppt_h"/>
                                          </p:val>
                                        </p:tav>
                                      </p:tavLst>
                                    </p:anim>
                                    <p:animEffect transition="in" filter="fade">
                                      <p:cBhvr>
                                        <p:cTn id="22" dur="500"/>
                                        <p:tgtEl>
                                          <p:spTgt spid="16"/>
                                        </p:tgtEl>
                                      </p:cBhvr>
                                    </p:animEffect>
                                  </p:childTnLst>
                                </p:cTn>
                              </p:par>
                            </p:childTnLst>
                          </p:cTn>
                        </p:par>
                        <p:par>
                          <p:cTn id="23" fill="hold">
                            <p:stCondLst>
                              <p:cond delay="6340"/>
                            </p:stCondLst>
                            <p:childTnLst>
                              <p:par>
                                <p:cTn id="24" presetID="53" presetClass="entr" presetSubtype="16"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p:cTn id="26" dur="500" fill="hold"/>
                                        <p:tgtEl>
                                          <p:spTgt spid="3"/>
                                        </p:tgtEl>
                                        <p:attrNameLst>
                                          <p:attrName>ppt_w</p:attrName>
                                        </p:attrNameLst>
                                      </p:cBhvr>
                                      <p:tavLst>
                                        <p:tav tm="0">
                                          <p:val>
                                            <p:fltVal val="0"/>
                                          </p:val>
                                        </p:tav>
                                        <p:tav tm="100000">
                                          <p:val>
                                            <p:strVal val="#ppt_w"/>
                                          </p:val>
                                        </p:tav>
                                      </p:tavLst>
                                    </p:anim>
                                    <p:anim calcmode="lin" valueType="num">
                                      <p:cBhvr>
                                        <p:cTn id="27" dur="500" fill="hold"/>
                                        <p:tgtEl>
                                          <p:spTgt spid="3"/>
                                        </p:tgtEl>
                                        <p:attrNameLst>
                                          <p:attrName>ppt_h</p:attrName>
                                        </p:attrNameLst>
                                      </p:cBhvr>
                                      <p:tavLst>
                                        <p:tav tm="0">
                                          <p:val>
                                            <p:fltVal val="0"/>
                                          </p:val>
                                        </p:tav>
                                        <p:tav tm="100000">
                                          <p:val>
                                            <p:strVal val="#ppt_h"/>
                                          </p:val>
                                        </p:tav>
                                      </p:tavLst>
                                    </p:anim>
                                    <p:animEffect transition="in" filter="fade">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8" grpId="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2131228" y="2020634"/>
            <a:ext cx="9220949" cy="3970318"/>
          </a:xfrm>
          <a:prstGeom prst="rect">
            <a:avLst/>
          </a:prstGeom>
        </p:spPr>
        <p:txBody>
          <a:bodyPr wrap="square">
            <a:spAutoFit/>
          </a:bodyPr>
          <a:lstStyle/>
          <a:p>
            <a:pPr marL="285750" indent="-285750">
              <a:lnSpc>
                <a:spcPct val="200000"/>
              </a:lnSpc>
              <a:buFont typeface="Wingdings" panose="05000000000000000000" pitchFamily="2" charset="2"/>
              <a:buChar char="l"/>
            </a:pPr>
            <a:r>
              <a:rPr lang="zh-CN" altLang="en-US" sz="1400" b="1" dirty="0">
                <a:cs typeface="+mn-ea"/>
                <a:sym typeface="+mn-lt"/>
              </a:rPr>
              <a:t>人际关系上“向善” ，发扬助人为乐的合作精神。雷锋有句名言：“活着就是为了使别人生活得更美好。”雷锋的一生做了数不清的好事，他可以在任何时间、任何地点，帮助一切有困难的人。雷锋这种“做好人好事不留名，舍己为人不求回报，互助合作不计报酬”的“傻子”精神，正是当前构建社会主义和谐社会的“亲和剂”，对全社会形成合作互助的新型人际关系和良好道德风尚能起到良好的示范和引导作用。当然，我们也要辩证地看待“傻子”精神，“损己利他”的做法不符合人们的正当利益需求，一般人难以做到，因而难以在普通大众中加以推广。新时期我们应以理性的态度、从更加人性的角度重新诠释合作精神。“你快乐，所以我快乐”，“赠人玫瑰，手有余香”的理念，相较于“毫不利己、专门利人”，更容易被现在的普通人所接受，因为它提倡施者与受者的双赢。因此，我们在倡导助人为乐精神的同时，不妨肯定人对功利的追求，承认无私帮助变成有偿服务也是一种进步。</a:t>
            </a:r>
          </a:p>
        </p:txBody>
      </p:sp>
      <p:sp>
        <p:nvSpPr>
          <p:cNvPr id="38" name="标题 4"/>
          <p:cNvSpPr txBox="1"/>
          <p:nvPr/>
        </p:nvSpPr>
        <p:spPr>
          <a:xfrm>
            <a:off x="1712900" y="1362953"/>
            <a:ext cx="4182061" cy="543754"/>
          </a:xfrm>
          <a:prstGeom prst="rect">
            <a:avLst/>
          </a:prstGeom>
        </p:spPr>
        <p:txBody>
          <a:bodyPr vert="horz" lIns="121866" tIns="60932" rIns="121866" bIns="60932"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defTabSz="1218565" fontAlgn="base">
              <a:lnSpc>
                <a:spcPct val="150000"/>
              </a:lnSpc>
              <a:spcAft>
                <a:spcPct val="0"/>
              </a:spcAft>
              <a:buFont typeface="Wingdings" panose="05000000000000000000" pitchFamily="2" charset="2"/>
              <a:buChar char="p"/>
              <a:defRPr/>
            </a:pPr>
            <a:r>
              <a:rPr lang="zh-CN" altLang="en-US" sz="3200" b="1" kern="300" dirty="0">
                <a:solidFill>
                  <a:srgbClr val="C00000"/>
                </a:solidFill>
                <a:effectLst/>
                <a:latin typeface="+mn-lt"/>
                <a:ea typeface="+mn-ea"/>
                <a:cs typeface="+mn-ea"/>
                <a:sym typeface="+mn-lt"/>
              </a:rPr>
              <a:t>人际关系上“向善”</a:t>
            </a:r>
          </a:p>
        </p:txBody>
      </p:sp>
      <p:grpSp>
        <p:nvGrpSpPr>
          <p:cNvPr id="5" name="组合 4">
            <a:extLst>
              <a:ext uri="{FF2B5EF4-FFF2-40B4-BE49-F238E27FC236}">
                <a16:creationId xmlns:a16="http://schemas.microsoft.com/office/drawing/2014/main" xmlns="" id="{56B3073E-9372-4214-9049-E953669C5EE6}"/>
              </a:ext>
            </a:extLst>
          </p:cNvPr>
          <p:cNvGrpSpPr/>
          <p:nvPr/>
        </p:nvGrpSpPr>
        <p:grpSpPr>
          <a:xfrm>
            <a:off x="82012" y="107644"/>
            <a:ext cx="4314892" cy="697889"/>
            <a:chOff x="82012" y="107644"/>
            <a:chExt cx="4314892" cy="697889"/>
          </a:xfrm>
        </p:grpSpPr>
        <p:grpSp>
          <p:nvGrpSpPr>
            <p:cNvPr id="8" name="组合 7">
              <a:extLst>
                <a:ext uri="{FF2B5EF4-FFF2-40B4-BE49-F238E27FC236}">
                  <a16:creationId xmlns:a16="http://schemas.microsoft.com/office/drawing/2014/main" xmlns="" id="{0204CE4F-C4CC-46F4-A51D-F8768D3E4575}"/>
                </a:ext>
              </a:extLst>
            </p:cNvPr>
            <p:cNvGrpSpPr/>
            <p:nvPr/>
          </p:nvGrpSpPr>
          <p:grpSpPr>
            <a:xfrm>
              <a:off x="82012" y="107644"/>
              <a:ext cx="697888" cy="697889"/>
              <a:chOff x="3851921" y="107991"/>
              <a:chExt cx="1792566" cy="1792567"/>
            </a:xfrm>
            <a:gradFill>
              <a:gsLst>
                <a:gs pos="0">
                  <a:srgbClr val="FF0000"/>
                </a:gs>
                <a:gs pos="100000">
                  <a:srgbClr val="CC3300"/>
                </a:gs>
              </a:gsLst>
              <a:path path="circle">
                <a:fillToRect l="50000" t="-80000" r="50000" b="180000"/>
              </a:path>
            </a:gradFill>
          </p:grpSpPr>
          <p:sp>
            <p:nvSpPr>
              <p:cNvPr id="12" name="Freeform 29">
                <a:extLst>
                  <a:ext uri="{FF2B5EF4-FFF2-40B4-BE49-F238E27FC236}">
                    <a16:creationId xmlns:a16="http://schemas.microsoft.com/office/drawing/2014/main" xmlns="" id="{D70953A7-A11B-4148-8F8D-85DDACE372AA}"/>
                  </a:ext>
                </a:extLst>
              </p:cNvPr>
              <p:cNvSpPr/>
              <p:nvPr/>
            </p:nvSpPr>
            <p:spPr bwMode="auto">
              <a:xfrm>
                <a:off x="4401088" y="564469"/>
                <a:ext cx="867835" cy="775494"/>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25000">
                  <a:cs typeface="+mn-ea"/>
                  <a:sym typeface="+mn-lt"/>
                </a:endParaRPr>
              </a:p>
            </p:txBody>
          </p:sp>
          <p:sp>
            <p:nvSpPr>
              <p:cNvPr id="13" name="任意多边形 50">
                <a:extLst>
                  <a:ext uri="{FF2B5EF4-FFF2-40B4-BE49-F238E27FC236}">
                    <a16:creationId xmlns:a16="http://schemas.microsoft.com/office/drawing/2014/main" xmlns="" id="{B90019CE-B87F-4871-86E1-7962919892A1}"/>
                  </a:ext>
                </a:extLst>
              </p:cNvPr>
              <p:cNvSpPr/>
              <p:nvPr/>
            </p:nvSpPr>
            <p:spPr>
              <a:xfrm>
                <a:off x="3851921" y="107991"/>
                <a:ext cx="1792566" cy="1792567"/>
              </a:xfrm>
              <a:custGeom>
                <a:avLst/>
                <a:gdLst>
                  <a:gd name="connsiteX0" fmla="*/ 1677670 w 2407137"/>
                  <a:gd name="connsiteY0" fmla="*/ 1837666 h 2407138"/>
                  <a:gd name="connsiteX1" fmla="*/ 1683974 w 2407137"/>
                  <a:gd name="connsiteY1" fmla="*/ 1833341 h 2407138"/>
                  <a:gd name="connsiteX2" fmla="*/ 1689813 w 2407137"/>
                  <a:gd name="connsiteY2" fmla="*/ 1828403 h 2407138"/>
                  <a:gd name="connsiteX3" fmla="*/ 1945042 w 2407137"/>
                  <a:gd name="connsiteY3" fmla="*/ 2162988 h 2407138"/>
                  <a:gd name="connsiteX4" fmla="*/ 1932899 w 2407137"/>
                  <a:gd name="connsiteY4" fmla="*/ 2172251 h 2407138"/>
                  <a:gd name="connsiteX5" fmla="*/ 1592663 w 2407137"/>
                  <a:gd name="connsiteY5" fmla="*/ 1892774 h 2407138"/>
                  <a:gd name="connsiteX6" fmla="*/ 1605769 w 2407137"/>
                  <a:gd name="connsiteY6" fmla="*/ 1884929 h 2407138"/>
                  <a:gd name="connsiteX7" fmla="*/ 1748914 w 2407137"/>
                  <a:gd name="connsiteY7" fmla="*/ 2132863 h 2407138"/>
                  <a:gd name="connsiteX8" fmla="*/ 1735858 w 2407137"/>
                  <a:gd name="connsiteY8" fmla="*/ 2140795 h 2407138"/>
                  <a:gd name="connsiteX9" fmla="*/ 1768789 w 2407137"/>
                  <a:gd name="connsiteY9" fmla="*/ 1757990 h 2407138"/>
                  <a:gd name="connsiteX10" fmla="*/ 1971301 w 2407137"/>
                  <a:gd name="connsiteY10" fmla="*/ 1960502 h 2407138"/>
                  <a:gd name="connsiteX11" fmla="*/ 1966159 w 2407137"/>
                  <a:gd name="connsiteY11" fmla="*/ 1966159 h 2407138"/>
                  <a:gd name="connsiteX12" fmla="*/ 1960501 w 2407137"/>
                  <a:gd name="connsiteY12" fmla="*/ 1971301 h 2407138"/>
                  <a:gd name="connsiteX13" fmla="*/ 1758092 w 2407137"/>
                  <a:gd name="connsiteY13" fmla="*/ 1768892 h 2407138"/>
                  <a:gd name="connsiteX14" fmla="*/ 1765079 w 2407137"/>
                  <a:gd name="connsiteY14" fmla="*/ 1762526 h 2407138"/>
                  <a:gd name="connsiteX15" fmla="*/ 1834740 w 2407137"/>
                  <a:gd name="connsiteY15" fmla="*/ 1681091 h 2407138"/>
                  <a:gd name="connsiteX16" fmla="*/ 2168093 w 2407137"/>
                  <a:gd name="connsiteY16" fmla="*/ 1938389 h 2407138"/>
                  <a:gd name="connsiteX17" fmla="*/ 2158761 w 2407137"/>
                  <a:gd name="connsiteY17" fmla="*/ 1950479 h 2407138"/>
                  <a:gd name="connsiteX18" fmla="*/ 1825285 w 2407137"/>
                  <a:gd name="connsiteY18" fmla="*/ 1693086 h 2407138"/>
                  <a:gd name="connsiteX19" fmla="*/ 1497292 w 2407137"/>
                  <a:gd name="connsiteY19" fmla="*/ 1938505 h 2407138"/>
                  <a:gd name="connsiteX20" fmla="*/ 1511359 w 2407137"/>
                  <a:gd name="connsiteY20" fmla="*/ 1932557 h 2407138"/>
                  <a:gd name="connsiteX21" fmla="*/ 1671461 w 2407137"/>
                  <a:gd name="connsiteY21" fmla="*/ 2322204 h 2407138"/>
                  <a:gd name="connsiteX22" fmla="*/ 1657335 w 2407137"/>
                  <a:gd name="connsiteY22" fmla="*/ 2328008 h 2407138"/>
                  <a:gd name="connsiteX23" fmla="*/ 1400984 w 2407137"/>
                  <a:gd name="connsiteY23" fmla="*/ 1969841 h 2407138"/>
                  <a:gd name="connsiteX24" fmla="*/ 1415837 w 2407137"/>
                  <a:gd name="connsiteY24" fmla="*/ 1966261 h 2407138"/>
                  <a:gd name="connsiteX25" fmla="*/ 1489829 w 2407137"/>
                  <a:gd name="connsiteY25" fmla="*/ 2242404 h 2407138"/>
                  <a:gd name="connsiteX26" fmla="*/ 1475037 w 2407137"/>
                  <a:gd name="connsiteY26" fmla="*/ 2246208 h 2407138"/>
                  <a:gd name="connsiteX27" fmla="*/ 1890343 w 2407137"/>
                  <a:gd name="connsiteY27" fmla="*/ 1591261 h 2407138"/>
                  <a:gd name="connsiteX28" fmla="*/ 2140794 w 2407137"/>
                  <a:gd name="connsiteY28" fmla="*/ 1735859 h 2407138"/>
                  <a:gd name="connsiteX29" fmla="*/ 2132863 w 2407137"/>
                  <a:gd name="connsiteY29" fmla="*/ 1748915 h 2407138"/>
                  <a:gd name="connsiteX30" fmla="*/ 1883112 w 2407137"/>
                  <a:gd name="connsiteY30" fmla="*/ 1604721 h 2407138"/>
                  <a:gd name="connsiteX31" fmla="*/ 1934589 w 2407137"/>
                  <a:gd name="connsiteY31" fmla="*/ 1500527 h 2407138"/>
                  <a:gd name="connsiteX32" fmla="*/ 2325413 w 2407137"/>
                  <a:gd name="connsiteY32" fmla="*/ 1663714 h 2407138"/>
                  <a:gd name="connsiteX33" fmla="*/ 2319529 w 2407137"/>
                  <a:gd name="connsiteY33" fmla="*/ 1677807 h 2407138"/>
                  <a:gd name="connsiteX34" fmla="*/ 1928334 w 2407137"/>
                  <a:gd name="connsiteY34" fmla="*/ 1514465 h 2407138"/>
                  <a:gd name="connsiteX35" fmla="*/ 1296758 w 2407137"/>
                  <a:gd name="connsiteY35" fmla="*/ 1987081 h 2407138"/>
                  <a:gd name="connsiteX36" fmla="*/ 1311855 w 2407137"/>
                  <a:gd name="connsiteY36" fmla="*/ 1984732 h 2407138"/>
                  <a:gd name="connsiteX37" fmla="*/ 1365995 w 2407137"/>
                  <a:gd name="connsiteY37" fmla="*/ 2405187 h 2407138"/>
                  <a:gd name="connsiteX38" fmla="*/ 1350847 w 2407137"/>
                  <a:gd name="connsiteY38" fmla="*/ 2407138 h 2407138"/>
                  <a:gd name="connsiteX39" fmla="*/ 1195932 w 2407137"/>
                  <a:gd name="connsiteY39" fmla="*/ 1995746 h 2407138"/>
                  <a:gd name="connsiteX40" fmla="*/ 1211204 w 2407137"/>
                  <a:gd name="connsiteY40" fmla="*/ 1995179 h 2407138"/>
                  <a:gd name="connsiteX41" fmla="*/ 1211204 w 2407137"/>
                  <a:gd name="connsiteY41" fmla="*/ 2281649 h 2407138"/>
                  <a:gd name="connsiteX42" fmla="*/ 1203568 w 2407137"/>
                  <a:gd name="connsiteY42" fmla="*/ 2282034 h 2407138"/>
                  <a:gd name="connsiteX43" fmla="*/ 1195932 w 2407137"/>
                  <a:gd name="connsiteY43" fmla="*/ 2281649 h 2407138"/>
                  <a:gd name="connsiteX44" fmla="*/ 1968060 w 2407137"/>
                  <a:gd name="connsiteY44" fmla="*/ 1400508 h 2407138"/>
                  <a:gd name="connsiteX45" fmla="*/ 2246208 w 2407137"/>
                  <a:gd name="connsiteY45" fmla="*/ 1475038 h 2407138"/>
                  <a:gd name="connsiteX46" fmla="*/ 2242404 w 2407137"/>
                  <a:gd name="connsiteY46" fmla="*/ 1489831 h 2407138"/>
                  <a:gd name="connsiteX47" fmla="*/ 1963516 w 2407137"/>
                  <a:gd name="connsiteY47" fmla="*/ 1415103 h 2407138"/>
                  <a:gd name="connsiteX48" fmla="*/ 1090481 w 2407137"/>
                  <a:gd name="connsiteY48" fmla="*/ 1986840 h 2407138"/>
                  <a:gd name="connsiteX49" fmla="*/ 1097951 w 2407137"/>
                  <a:gd name="connsiteY49" fmla="*/ 1988584 h 2407138"/>
                  <a:gd name="connsiteX50" fmla="*/ 1105617 w 2407137"/>
                  <a:gd name="connsiteY50" fmla="*/ 1988876 h 2407138"/>
                  <a:gd name="connsiteX51" fmla="*/ 1049458 w 2407137"/>
                  <a:gd name="connsiteY51" fmla="*/ 2406281 h 2407138"/>
                  <a:gd name="connsiteX52" fmla="*/ 1034322 w 2407137"/>
                  <a:gd name="connsiteY52" fmla="*/ 2404245 h 2407138"/>
                  <a:gd name="connsiteX53" fmla="*/ 1988876 w 2407137"/>
                  <a:gd name="connsiteY53" fmla="*/ 1301520 h 2407138"/>
                  <a:gd name="connsiteX54" fmla="*/ 2406281 w 2407137"/>
                  <a:gd name="connsiteY54" fmla="*/ 1357679 h 2407138"/>
                  <a:gd name="connsiteX55" fmla="*/ 2404244 w 2407137"/>
                  <a:gd name="connsiteY55" fmla="*/ 1372815 h 2407138"/>
                  <a:gd name="connsiteX56" fmla="*/ 1986840 w 2407137"/>
                  <a:gd name="connsiteY56" fmla="*/ 1316657 h 2407138"/>
                  <a:gd name="connsiteX57" fmla="*/ 1988583 w 2407137"/>
                  <a:gd name="connsiteY57" fmla="*/ 1309187 h 2407138"/>
                  <a:gd name="connsiteX58" fmla="*/ 992036 w 2407137"/>
                  <a:gd name="connsiteY58" fmla="*/ 1963517 h 2407138"/>
                  <a:gd name="connsiteX59" fmla="*/ 1006629 w 2407137"/>
                  <a:gd name="connsiteY59" fmla="*/ 1968061 h 2407138"/>
                  <a:gd name="connsiteX60" fmla="*/ 932100 w 2407137"/>
                  <a:gd name="connsiteY60" fmla="*/ 2246208 h 2407138"/>
                  <a:gd name="connsiteX61" fmla="*/ 917308 w 2407137"/>
                  <a:gd name="connsiteY61" fmla="*/ 2242405 h 2407138"/>
                  <a:gd name="connsiteX62" fmla="*/ 1995178 w 2407137"/>
                  <a:gd name="connsiteY62" fmla="*/ 1195933 h 2407138"/>
                  <a:gd name="connsiteX63" fmla="*/ 2281649 w 2407137"/>
                  <a:gd name="connsiteY63" fmla="*/ 1195933 h 2407138"/>
                  <a:gd name="connsiteX64" fmla="*/ 2282034 w 2407137"/>
                  <a:gd name="connsiteY64" fmla="*/ 1203569 h 2407138"/>
                  <a:gd name="connsiteX65" fmla="*/ 2281649 w 2407137"/>
                  <a:gd name="connsiteY65" fmla="*/ 1211206 h 2407138"/>
                  <a:gd name="connsiteX66" fmla="*/ 1995745 w 2407137"/>
                  <a:gd name="connsiteY66" fmla="*/ 1211206 h 2407138"/>
                  <a:gd name="connsiteX67" fmla="*/ 1984731 w 2407137"/>
                  <a:gd name="connsiteY67" fmla="*/ 1095284 h 2407138"/>
                  <a:gd name="connsiteX68" fmla="*/ 2405186 w 2407137"/>
                  <a:gd name="connsiteY68" fmla="*/ 1041144 h 2407138"/>
                  <a:gd name="connsiteX69" fmla="*/ 2407137 w 2407137"/>
                  <a:gd name="connsiteY69" fmla="*/ 1056290 h 2407138"/>
                  <a:gd name="connsiteX70" fmla="*/ 1987080 w 2407137"/>
                  <a:gd name="connsiteY70" fmla="*/ 1110379 h 2407138"/>
                  <a:gd name="connsiteX71" fmla="*/ 892672 w 2407137"/>
                  <a:gd name="connsiteY71" fmla="*/ 1928335 h 2407138"/>
                  <a:gd name="connsiteX72" fmla="*/ 906611 w 2407137"/>
                  <a:gd name="connsiteY72" fmla="*/ 1934590 h 2407138"/>
                  <a:gd name="connsiteX73" fmla="*/ 743425 w 2407137"/>
                  <a:gd name="connsiteY73" fmla="*/ 2325414 h 2407138"/>
                  <a:gd name="connsiteX74" fmla="*/ 729331 w 2407137"/>
                  <a:gd name="connsiteY74" fmla="*/ 2319529 h 2407138"/>
                  <a:gd name="connsiteX75" fmla="*/ 802416 w 2407137"/>
                  <a:gd name="connsiteY75" fmla="*/ 1883113 h 2407138"/>
                  <a:gd name="connsiteX76" fmla="*/ 815877 w 2407137"/>
                  <a:gd name="connsiteY76" fmla="*/ 1890344 h 2407138"/>
                  <a:gd name="connsiteX77" fmla="*/ 671279 w 2407137"/>
                  <a:gd name="connsiteY77" fmla="*/ 2140796 h 2407138"/>
                  <a:gd name="connsiteX78" fmla="*/ 658223 w 2407137"/>
                  <a:gd name="connsiteY78" fmla="*/ 2132863 h 2407138"/>
                  <a:gd name="connsiteX79" fmla="*/ 1966260 w 2407137"/>
                  <a:gd name="connsiteY79" fmla="*/ 991301 h 2407138"/>
                  <a:gd name="connsiteX80" fmla="*/ 2242405 w 2407137"/>
                  <a:gd name="connsiteY80" fmla="*/ 917309 h 2407138"/>
                  <a:gd name="connsiteX81" fmla="*/ 2246208 w 2407137"/>
                  <a:gd name="connsiteY81" fmla="*/ 932101 h 2407138"/>
                  <a:gd name="connsiteX82" fmla="*/ 1969840 w 2407137"/>
                  <a:gd name="connsiteY82" fmla="*/ 1006153 h 2407138"/>
                  <a:gd name="connsiteX83" fmla="*/ 1932557 w 2407137"/>
                  <a:gd name="connsiteY83" fmla="*/ 895779 h 2407138"/>
                  <a:gd name="connsiteX84" fmla="*/ 2322203 w 2407137"/>
                  <a:gd name="connsiteY84" fmla="*/ 735676 h 2407138"/>
                  <a:gd name="connsiteX85" fmla="*/ 2328008 w 2407137"/>
                  <a:gd name="connsiteY85" fmla="*/ 749803 h 2407138"/>
                  <a:gd name="connsiteX86" fmla="*/ 1938504 w 2407137"/>
                  <a:gd name="connsiteY86" fmla="*/ 909846 h 2407138"/>
                  <a:gd name="connsiteX87" fmla="*/ 714051 w 2407137"/>
                  <a:gd name="connsiteY87" fmla="*/ 1825286 h 2407138"/>
                  <a:gd name="connsiteX88" fmla="*/ 726047 w 2407137"/>
                  <a:gd name="connsiteY88" fmla="*/ 1834740 h 2407138"/>
                  <a:gd name="connsiteX89" fmla="*/ 468748 w 2407137"/>
                  <a:gd name="connsiteY89" fmla="*/ 2168094 h 2407138"/>
                  <a:gd name="connsiteX90" fmla="*/ 456659 w 2407137"/>
                  <a:gd name="connsiteY90" fmla="*/ 2158762 h 2407138"/>
                  <a:gd name="connsiteX91" fmla="*/ 638245 w 2407137"/>
                  <a:gd name="connsiteY91" fmla="*/ 1758093 h 2407138"/>
                  <a:gd name="connsiteX92" fmla="*/ 644611 w 2407137"/>
                  <a:gd name="connsiteY92" fmla="*/ 1765080 h 2407138"/>
                  <a:gd name="connsiteX93" fmla="*/ 649147 w 2407137"/>
                  <a:gd name="connsiteY93" fmla="*/ 1768790 h 2407138"/>
                  <a:gd name="connsiteX94" fmla="*/ 446636 w 2407137"/>
                  <a:gd name="connsiteY94" fmla="*/ 1971302 h 2407138"/>
                  <a:gd name="connsiteX95" fmla="*/ 440978 w 2407137"/>
                  <a:gd name="connsiteY95" fmla="*/ 1966159 h 2407138"/>
                  <a:gd name="connsiteX96" fmla="*/ 435836 w 2407137"/>
                  <a:gd name="connsiteY96" fmla="*/ 1960502 h 2407138"/>
                  <a:gd name="connsiteX97" fmla="*/ 1884928 w 2407137"/>
                  <a:gd name="connsiteY97" fmla="*/ 801368 h 2407138"/>
                  <a:gd name="connsiteX98" fmla="*/ 2132863 w 2407137"/>
                  <a:gd name="connsiteY98" fmla="*/ 658223 h 2407138"/>
                  <a:gd name="connsiteX99" fmla="*/ 2140794 w 2407137"/>
                  <a:gd name="connsiteY99" fmla="*/ 671279 h 2407138"/>
                  <a:gd name="connsiteX100" fmla="*/ 1892773 w 2407137"/>
                  <a:gd name="connsiteY100" fmla="*/ 814474 h 2407138"/>
                  <a:gd name="connsiteX101" fmla="*/ 1828403 w 2407137"/>
                  <a:gd name="connsiteY101" fmla="*/ 717325 h 2407138"/>
                  <a:gd name="connsiteX102" fmla="*/ 2162987 w 2407137"/>
                  <a:gd name="connsiteY102" fmla="*/ 462095 h 2407138"/>
                  <a:gd name="connsiteX103" fmla="*/ 2172250 w 2407137"/>
                  <a:gd name="connsiteY103" fmla="*/ 474239 h 2407138"/>
                  <a:gd name="connsiteX104" fmla="*/ 1837666 w 2407137"/>
                  <a:gd name="connsiteY104" fmla="*/ 729468 h 2407138"/>
                  <a:gd name="connsiteX105" fmla="*/ 1833340 w 2407137"/>
                  <a:gd name="connsiteY105" fmla="*/ 723163 h 2407138"/>
                  <a:gd name="connsiteX106" fmla="*/ 234886 w 2407137"/>
                  <a:gd name="connsiteY106" fmla="*/ 1932900 h 2407138"/>
                  <a:gd name="connsiteX107" fmla="*/ 569471 w 2407137"/>
                  <a:gd name="connsiteY107" fmla="*/ 1677670 h 2407138"/>
                  <a:gd name="connsiteX108" fmla="*/ 573796 w 2407137"/>
                  <a:gd name="connsiteY108" fmla="*/ 1683975 h 2407138"/>
                  <a:gd name="connsiteX109" fmla="*/ 578735 w 2407137"/>
                  <a:gd name="connsiteY109" fmla="*/ 1689813 h 2407138"/>
                  <a:gd name="connsiteX110" fmla="*/ 244150 w 2407137"/>
                  <a:gd name="connsiteY110" fmla="*/ 1945043 h 2407138"/>
                  <a:gd name="connsiteX111" fmla="*/ 266342 w 2407137"/>
                  <a:gd name="connsiteY111" fmla="*/ 1735860 h 2407138"/>
                  <a:gd name="connsiteX112" fmla="*/ 514363 w 2407137"/>
                  <a:gd name="connsiteY112" fmla="*/ 1592665 h 2407138"/>
                  <a:gd name="connsiteX113" fmla="*/ 522208 w 2407137"/>
                  <a:gd name="connsiteY113" fmla="*/ 1605770 h 2407138"/>
                  <a:gd name="connsiteX114" fmla="*/ 274274 w 2407137"/>
                  <a:gd name="connsiteY114" fmla="*/ 1748916 h 2407138"/>
                  <a:gd name="connsiteX115" fmla="*/ 1960501 w 2407137"/>
                  <a:gd name="connsiteY115" fmla="*/ 435837 h 2407138"/>
                  <a:gd name="connsiteX116" fmla="*/ 1966159 w 2407137"/>
                  <a:gd name="connsiteY116" fmla="*/ 440979 h 2407138"/>
                  <a:gd name="connsiteX117" fmla="*/ 1971301 w 2407137"/>
                  <a:gd name="connsiteY117" fmla="*/ 446637 h 2407138"/>
                  <a:gd name="connsiteX118" fmla="*/ 1768891 w 2407137"/>
                  <a:gd name="connsiteY118" fmla="*/ 649046 h 2407138"/>
                  <a:gd name="connsiteX119" fmla="*/ 1762525 w 2407137"/>
                  <a:gd name="connsiteY119" fmla="*/ 642058 h 2407138"/>
                  <a:gd name="connsiteX120" fmla="*/ 1757990 w 2407137"/>
                  <a:gd name="connsiteY120" fmla="*/ 638348 h 2407138"/>
                  <a:gd name="connsiteX121" fmla="*/ 1938389 w 2407137"/>
                  <a:gd name="connsiteY121" fmla="*/ 239045 h 2407138"/>
                  <a:gd name="connsiteX122" fmla="*/ 1950479 w 2407137"/>
                  <a:gd name="connsiteY122" fmla="*/ 248377 h 2407138"/>
                  <a:gd name="connsiteX123" fmla="*/ 1693086 w 2407137"/>
                  <a:gd name="connsiteY123" fmla="*/ 581852 h 2407138"/>
                  <a:gd name="connsiteX124" fmla="*/ 1681090 w 2407137"/>
                  <a:gd name="connsiteY124" fmla="*/ 572398 h 2407138"/>
                  <a:gd name="connsiteX125" fmla="*/ 79129 w 2407137"/>
                  <a:gd name="connsiteY125" fmla="*/ 1657336 h 2407138"/>
                  <a:gd name="connsiteX126" fmla="*/ 468633 w 2407137"/>
                  <a:gd name="connsiteY126" fmla="*/ 1497292 h 2407138"/>
                  <a:gd name="connsiteX127" fmla="*/ 474580 w 2407137"/>
                  <a:gd name="connsiteY127" fmla="*/ 1511360 h 2407138"/>
                  <a:gd name="connsiteX128" fmla="*/ 84934 w 2407137"/>
                  <a:gd name="connsiteY128" fmla="*/ 1671462 h 2407138"/>
                  <a:gd name="connsiteX129" fmla="*/ 160929 w 2407137"/>
                  <a:gd name="connsiteY129" fmla="*/ 1475039 h 2407138"/>
                  <a:gd name="connsiteX130" fmla="*/ 437296 w 2407137"/>
                  <a:gd name="connsiteY130" fmla="*/ 1400986 h 2407138"/>
                  <a:gd name="connsiteX131" fmla="*/ 440876 w 2407137"/>
                  <a:gd name="connsiteY131" fmla="*/ 1415837 h 2407138"/>
                  <a:gd name="connsiteX132" fmla="*/ 164732 w 2407137"/>
                  <a:gd name="connsiteY132" fmla="*/ 1489830 h 2407138"/>
                  <a:gd name="connsiteX133" fmla="*/ 1735859 w 2407137"/>
                  <a:gd name="connsiteY133" fmla="*/ 266344 h 2407138"/>
                  <a:gd name="connsiteX134" fmla="*/ 1748915 w 2407137"/>
                  <a:gd name="connsiteY134" fmla="*/ 274276 h 2407138"/>
                  <a:gd name="connsiteX135" fmla="*/ 1604721 w 2407137"/>
                  <a:gd name="connsiteY135" fmla="*/ 524026 h 2407138"/>
                  <a:gd name="connsiteX136" fmla="*/ 1591261 w 2407137"/>
                  <a:gd name="connsiteY136" fmla="*/ 516794 h 2407138"/>
                  <a:gd name="connsiteX137" fmla="*/ 1663713 w 2407137"/>
                  <a:gd name="connsiteY137" fmla="*/ 81725 h 2407138"/>
                  <a:gd name="connsiteX138" fmla="*/ 1677806 w 2407137"/>
                  <a:gd name="connsiteY138" fmla="*/ 87609 h 2407138"/>
                  <a:gd name="connsiteX139" fmla="*/ 1514465 w 2407137"/>
                  <a:gd name="connsiteY139" fmla="*/ 478804 h 2407138"/>
                  <a:gd name="connsiteX140" fmla="*/ 1500526 w 2407137"/>
                  <a:gd name="connsiteY140" fmla="*/ 472548 h 2407138"/>
                  <a:gd name="connsiteX141" fmla="*/ 0 w 2407137"/>
                  <a:gd name="connsiteY141" fmla="*/ 1350847 h 2407138"/>
                  <a:gd name="connsiteX142" fmla="*/ 420056 w 2407137"/>
                  <a:gd name="connsiteY142" fmla="*/ 1296759 h 2407138"/>
                  <a:gd name="connsiteX143" fmla="*/ 422405 w 2407137"/>
                  <a:gd name="connsiteY143" fmla="*/ 1311854 h 2407138"/>
                  <a:gd name="connsiteX144" fmla="*/ 1951 w 2407137"/>
                  <a:gd name="connsiteY144" fmla="*/ 1365994 h 2407138"/>
                  <a:gd name="connsiteX145" fmla="*/ 125488 w 2407137"/>
                  <a:gd name="connsiteY145" fmla="*/ 1195933 h 2407138"/>
                  <a:gd name="connsiteX146" fmla="*/ 411391 w 2407137"/>
                  <a:gd name="connsiteY146" fmla="*/ 1195933 h 2407138"/>
                  <a:gd name="connsiteX147" fmla="*/ 411958 w 2407137"/>
                  <a:gd name="connsiteY147" fmla="*/ 1211206 h 2407138"/>
                  <a:gd name="connsiteX148" fmla="*/ 125488 w 2407137"/>
                  <a:gd name="connsiteY148" fmla="*/ 1211206 h 2407138"/>
                  <a:gd name="connsiteX149" fmla="*/ 125102 w 2407137"/>
                  <a:gd name="connsiteY149" fmla="*/ 1203569 h 2407138"/>
                  <a:gd name="connsiteX150" fmla="*/ 1475037 w 2407137"/>
                  <a:gd name="connsiteY150" fmla="*/ 160931 h 2407138"/>
                  <a:gd name="connsiteX151" fmla="*/ 1489829 w 2407137"/>
                  <a:gd name="connsiteY151" fmla="*/ 164734 h 2407138"/>
                  <a:gd name="connsiteX152" fmla="*/ 1415102 w 2407137"/>
                  <a:gd name="connsiteY152" fmla="*/ 443621 h 2407138"/>
                  <a:gd name="connsiteX153" fmla="*/ 1400508 w 2407137"/>
                  <a:gd name="connsiteY153" fmla="*/ 439077 h 2407138"/>
                  <a:gd name="connsiteX154" fmla="*/ 164732 w 2407137"/>
                  <a:gd name="connsiteY154" fmla="*/ 917309 h 2407138"/>
                  <a:gd name="connsiteX155" fmla="*/ 443620 w 2407137"/>
                  <a:gd name="connsiteY155" fmla="*/ 992037 h 2407138"/>
                  <a:gd name="connsiteX156" fmla="*/ 439076 w 2407137"/>
                  <a:gd name="connsiteY156" fmla="*/ 1006630 h 2407138"/>
                  <a:gd name="connsiteX157" fmla="*/ 160929 w 2407137"/>
                  <a:gd name="connsiteY157" fmla="*/ 932101 h 2407138"/>
                  <a:gd name="connsiteX158" fmla="*/ 1195932 w 2407137"/>
                  <a:gd name="connsiteY158" fmla="*/ 125490 h 2407138"/>
                  <a:gd name="connsiteX159" fmla="*/ 1203568 w 2407137"/>
                  <a:gd name="connsiteY159" fmla="*/ 125104 h 2407138"/>
                  <a:gd name="connsiteX160" fmla="*/ 1211205 w 2407137"/>
                  <a:gd name="connsiteY160" fmla="*/ 125490 h 2407138"/>
                  <a:gd name="connsiteX161" fmla="*/ 1211205 w 2407137"/>
                  <a:gd name="connsiteY161" fmla="*/ 411392 h 2407138"/>
                  <a:gd name="connsiteX162" fmla="*/ 1195932 w 2407137"/>
                  <a:gd name="connsiteY162" fmla="*/ 411959 h 2407138"/>
                  <a:gd name="connsiteX163" fmla="*/ 1357679 w 2407137"/>
                  <a:gd name="connsiteY163" fmla="*/ 856 h 2407138"/>
                  <a:gd name="connsiteX164" fmla="*/ 1372816 w 2407137"/>
                  <a:gd name="connsiteY164" fmla="*/ 2893 h 2407138"/>
                  <a:gd name="connsiteX165" fmla="*/ 1316657 w 2407137"/>
                  <a:gd name="connsiteY165" fmla="*/ 420298 h 2407138"/>
                  <a:gd name="connsiteX166" fmla="*/ 1309186 w 2407137"/>
                  <a:gd name="connsiteY166" fmla="*/ 418554 h 2407138"/>
                  <a:gd name="connsiteX167" fmla="*/ 1301520 w 2407137"/>
                  <a:gd name="connsiteY167" fmla="*/ 418261 h 2407138"/>
                  <a:gd name="connsiteX168" fmla="*/ 2893 w 2407137"/>
                  <a:gd name="connsiteY168" fmla="*/ 1034322 h 2407138"/>
                  <a:gd name="connsiteX169" fmla="*/ 420297 w 2407137"/>
                  <a:gd name="connsiteY169" fmla="*/ 1090480 h 2407138"/>
                  <a:gd name="connsiteX170" fmla="*/ 418554 w 2407137"/>
                  <a:gd name="connsiteY170" fmla="*/ 1097951 h 2407138"/>
                  <a:gd name="connsiteX171" fmla="*/ 418261 w 2407137"/>
                  <a:gd name="connsiteY171" fmla="*/ 1105616 h 2407138"/>
                  <a:gd name="connsiteX172" fmla="*/ 855 w 2407137"/>
                  <a:gd name="connsiteY172" fmla="*/ 1049458 h 2407138"/>
                  <a:gd name="connsiteX173" fmla="*/ 274274 w 2407137"/>
                  <a:gd name="connsiteY173" fmla="*/ 658223 h 2407138"/>
                  <a:gd name="connsiteX174" fmla="*/ 524025 w 2407137"/>
                  <a:gd name="connsiteY174" fmla="*/ 802416 h 2407138"/>
                  <a:gd name="connsiteX175" fmla="*/ 516793 w 2407137"/>
                  <a:gd name="connsiteY175" fmla="*/ 815877 h 2407138"/>
                  <a:gd name="connsiteX176" fmla="*/ 266342 w 2407137"/>
                  <a:gd name="connsiteY176" fmla="*/ 671279 h 2407138"/>
                  <a:gd name="connsiteX177" fmla="*/ 917308 w 2407137"/>
                  <a:gd name="connsiteY177" fmla="*/ 164734 h 2407138"/>
                  <a:gd name="connsiteX178" fmla="*/ 932100 w 2407137"/>
                  <a:gd name="connsiteY178" fmla="*/ 160930 h 2407138"/>
                  <a:gd name="connsiteX179" fmla="*/ 1006152 w 2407137"/>
                  <a:gd name="connsiteY179" fmla="*/ 437297 h 2407138"/>
                  <a:gd name="connsiteX180" fmla="*/ 991300 w 2407137"/>
                  <a:gd name="connsiteY180" fmla="*/ 440877 h 2407138"/>
                  <a:gd name="connsiteX181" fmla="*/ 1041143 w 2407137"/>
                  <a:gd name="connsiteY181" fmla="*/ 1951 h 2407138"/>
                  <a:gd name="connsiteX182" fmla="*/ 1056290 w 2407137"/>
                  <a:gd name="connsiteY182" fmla="*/ 0 h 2407138"/>
                  <a:gd name="connsiteX183" fmla="*/ 1110379 w 2407137"/>
                  <a:gd name="connsiteY183" fmla="*/ 420056 h 2407138"/>
                  <a:gd name="connsiteX184" fmla="*/ 1095283 w 2407137"/>
                  <a:gd name="connsiteY184" fmla="*/ 422406 h 2407138"/>
                  <a:gd name="connsiteX185" fmla="*/ 87609 w 2407137"/>
                  <a:gd name="connsiteY185" fmla="*/ 729331 h 2407138"/>
                  <a:gd name="connsiteX186" fmla="*/ 478803 w 2407137"/>
                  <a:gd name="connsiteY186" fmla="*/ 892672 h 2407138"/>
                  <a:gd name="connsiteX187" fmla="*/ 472547 w 2407137"/>
                  <a:gd name="connsiteY187" fmla="*/ 906611 h 2407138"/>
                  <a:gd name="connsiteX188" fmla="*/ 81723 w 2407137"/>
                  <a:gd name="connsiteY188" fmla="*/ 743424 h 2407138"/>
                  <a:gd name="connsiteX189" fmla="*/ 84666 w 2407137"/>
                  <a:gd name="connsiteY189" fmla="*/ 736377 h 2407138"/>
                  <a:gd name="connsiteX190" fmla="*/ 446636 w 2407137"/>
                  <a:gd name="connsiteY190" fmla="*/ 435837 h 2407138"/>
                  <a:gd name="connsiteX191" fmla="*/ 649045 w 2407137"/>
                  <a:gd name="connsiteY191" fmla="*/ 638246 h 2407138"/>
                  <a:gd name="connsiteX192" fmla="*/ 642057 w 2407137"/>
                  <a:gd name="connsiteY192" fmla="*/ 644612 h 2407138"/>
                  <a:gd name="connsiteX193" fmla="*/ 638347 w 2407137"/>
                  <a:gd name="connsiteY193" fmla="*/ 649147 h 2407138"/>
                  <a:gd name="connsiteX194" fmla="*/ 435836 w 2407137"/>
                  <a:gd name="connsiteY194" fmla="*/ 446636 h 2407138"/>
                  <a:gd name="connsiteX195" fmla="*/ 440978 w 2407137"/>
                  <a:gd name="connsiteY195" fmla="*/ 440979 h 2407138"/>
                  <a:gd name="connsiteX196" fmla="*/ 658223 w 2407137"/>
                  <a:gd name="connsiteY196" fmla="*/ 274275 h 2407138"/>
                  <a:gd name="connsiteX197" fmla="*/ 671279 w 2407137"/>
                  <a:gd name="connsiteY197" fmla="*/ 266343 h 2407138"/>
                  <a:gd name="connsiteX198" fmla="*/ 814473 w 2407137"/>
                  <a:gd name="connsiteY198" fmla="*/ 514363 h 2407138"/>
                  <a:gd name="connsiteX199" fmla="*/ 801367 w 2407137"/>
                  <a:gd name="connsiteY199" fmla="*/ 522209 h 2407138"/>
                  <a:gd name="connsiteX200" fmla="*/ 735676 w 2407137"/>
                  <a:gd name="connsiteY200" fmla="*/ 84934 h 2407138"/>
                  <a:gd name="connsiteX201" fmla="*/ 749802 w 2407137"/>
                  <a:gd name="connsiteY201" fmla="*/ 79129 h 2407138"/>
                  <a:gd name="connsiteX202" fmla="*/ 909846 w 2407137"/>
                  <a:gd name="connsiteY202" fmla="*/ 468633 h 2407138"/>
                  <a:gd name="connsiteX203" fmla="*/ 895778 w 2407137"/>
                  <a:gd name="connsiteY203" fmla="*/ 474580 h 2407138"/>
                  <a:gd name="connsiteX204" fmla="*/ 248376 w 2407137"/>
                  <a:gd name="connsiteY204" fmla="*/ 456659 h 2407138"/>
                  <a:gd name="connsiteX205" fmla="*/ 581852 w 2407137"/>
                  <a:gd name="connsiteY205" fmla="*/ 714051 h 2407138"/>
                  <a:gd name="connsiteX206" fmla="*/ 572397 w 2407137"/>
                  <a:gd name="connsiteY206" fmla="*/ 726047 h 2407138"/>
                  <a:gd name="connsiteX207" fmla="*/ 239044 w 2407137"/>
                  <a:gd name="connsiteY207" fmla="*/ 468748 h 2407138"/>
                  <a:gd name="connsiteX208" fmla="*/ 243710 w 2407137"/>
                  <a:gd name="connsiteY208" fmla="*/ 462704 h 2407138"/>
                  <a:gd name="connsiteX209" fmla="*/ 462094 w 2407137"/>
                  <a:gd name="connsiteY209" fmla="*/ 244150 h 2407138"/>
                  <a:gd name="connsiteX210" fmla="*/ 474238 w 2407137"/>
                  <a:gd name="connsiteY210" fmla="*/ 234887 h 2407138"/>
                  <a:gd name="connsiteX211" fmla="*/ 729468 w 2407137"/>
                  <a:gd name="connsiteY211" fmla="*/ 569472 h 2407138"/>
                  <a:gd name="connsiteX212" fmla="*/ 723162 w 2407137"/>
                  <a:gd name="connsiteY212" fmla="*/ 573797 h 2407138"/>
                  <a:gd name="connsiteX213" fmla="*/ 717325 w 2407137"/>
                  <a:gd name="connsiteY213" fmla="*/ 578735 h 2407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2407137" h="2407138">
                    <a:moveTo>
                      <a:pt x="1677670" y="1837666"/>
                    </a:moveTo>
                    <a:lnTo>
                      <a:pt x="1683974" y="1833341"/>
                    </a:lnTo>
                    <a:lnTo>
                      <a:pt x="1689813" y="1828403"/>
                    </a:lnTo>
                    <a:lnTo>
                      <a:pt x="1945042" y="2162988"/>
                    </a:lnTo>
                    <a:lnTo>
                      <a:pt x="1932899" y="2172251"/>
                    </a:lnTo>
                    <a:close/>
                    <a:moveTo>
                      <a:pt x="1592663" y="1892774"/>
                    </a:moveTo>
                    <a:lnTo>
                      <a:pt x="1605769" y="1884929"/>
                    </a:lnTo>
                    <a:lnTo>
                      <a:pt x="1748914" y="2132863"/>
                    </a:lnTo>
                    <a:lnTo>
                      <a:pt x="1735858" y="2140795"/>
                    </a:lnTo>
                    <a:close/>
                    <a:moveTo>
                      <a:pt x="1768789" y="1757990"/>
                    </a:moveTo>
                    <a:lnTo>
                      <a:pt x="1971301" y="1960502"/>
                    </a:lnTo>
                    <a:lnTo>
                      <a:pt x="1966159" y="1966159"/>
                    </a:lnTo>
                    <a:lnTo>
                      <a:pt x="1960501" y="1971301"/>
                    </a:lnTo>
                    <a:lnTo>
                      <a:pt x="1758092" y="1768892"/>
                    </a:lnTo>
                    <a:lnTo>
                      <a:pt x="1765079" y="1762526"/>
                    </a:lnTo>
                    <a:close/>
                    <a:moveTo>
                      <a:pt x="1834740" y="1681091"/>
                    </a:moveTo>
                    <a:lnTo>
                      <a:pt x="2168093" y="1938389"/>
                    </a:lnTo>
                    <a:lnTo>
                      <a:pt x="2158761" y="1950479"/>
                    </a:lnTo>
                    <a:lnTo>
                      <a:pt x="1825285" y="1693086"/>
                    </a:lnTo>
                    <a:close/>
                    <a:moveTo>
                      <a:pt x="1497292" y="1938505"/>
                    </a:moveTo>
                    <a:lnTo>
                      <a:pt x="1511359" y="1932557"/>
                    </a:lnTo>
                    <a:lnTo>
                      <a:pt x="1671461" y="2322204"/>
                    </a:lnTo>
                    <a:lnTo>
                      <a:pt x="1657335" y="2328008"/>
                    </a:lnTo>
                    <a:close/>
                    <a:moveTo>
                      <a:pt x="1400984" y="1969841"/>
                    </a:moveTo>
                    <a:lnTo>
                      <a:pt x="1415837" y="1966261"/>
                    </a:lnTo>
                    <a:lnTo>
                      <a:pt x="1489829" y="2242404"/>
                    </a:lnTo>
                    <a:lnTo>
                      <a:pt x="1475037" y="2246208"/>
                    </a:lnTo>
                    <a:close/>
                    <a:moveTo>
                      <a:pt x="1890343" y="1591261"/>
                    </a:moveTo>
                    <a:lnTo>
                      <a:pt x="2140794" y="1735859"/>
                    </a:lnTo>
                    <a:lnTo>
                      <a:pt x="2132863" y="1748915"/>
                    </a:lnTo>
                    <a:lnTo>
                      <a:pt x="1883112" y="1604721"/>
                    </a:lnTo>
                    <a:close/>
                    <a:moveTo>
                      <a:pt x="1934589" y="1500527"/>
                    </a:moveTo>
                    <a:lnTo>
                      <a:pt x="2325413" y="1663714"/>
                    </a:lnTo>
                    <a:lnTo>
                      <a:pt x="2319529" y="1677807"/>
                    </a:lnTo>
                    <a:lnTo>
                      <a:pt x="1928334" y="1514465"/>
                    </a:lnTo>
                    <a:close/>
                    <a:moveTo>
                      <a:pt x="1296758" y="1987081"/>
                    </a:moveTo>
                    <a:lnTo>
                      <a:pt x="1311855" y="1984732"/>
                    </a:lnTo>
                    <a:lnTo>
                      <a:pt x="1365995" y="2405187"/>
                    </a:lnTo>
                    <a:lnTo>
                      <a:pt x="1350847" y="2407138"/>
                    </a:lnTo>
                    <a:close/>
                    <a:moveTo>
                      <a:pt x="1195932" y="1995746"/>
                    </a:moveTo>
                    <a:lnTo>
                      <a:pt x="1211204" y="1995179"/>
                    </a:lnTo>
                    <a:lnTo>
                      <a:pt x="1211204" y="2281649"/>
                    </a:lnTo>
                    <a:lnTo>
                      <a:pt x="1203568" y="2282034"/>
                    </a:lnTo>
                    <a:lnTo>
                      <a:pt x="1195932" y="2281649"/>
                    </a:lnTo>
                    <a:close/>
                    <a:moveTo>
                      <a:pt x="1968060" y="1400508"/>
                    </a:moveTo>
                    <a:lnTo>
                      <a:pt x="2246208" y="1475038"/>
                    </a:lnTo>
                    <a:lnTo>
                      <a:pt x="2242404" y="1489831"/>
                    </a:lnTo>
                    <a:lnTo>
                      <a:pt x="1963516" y="1415103"/>
                    </a:lnTo>
                    <a:close/>
                    <a:moveTo>
                      <a:pt x="1090481" y="1986840"/>
                    </a:moveTo>
                    <a:lnTo>
                      <a:pt x="1097951" y="1988584"/>
                    </a:lnTo>
                    <a:lnTo>
                      <a:pt x="1105617" y="1988876"/>
                    </a:lnTo>
                    <a:lnTo>
                      <a:pt x="1049458" y="2406281"/>
                    </a:lnTo>
                    <a:lnTo>
                      <a:pt x="1034322" y="2404245"/>
                    </a:lnTo>
                    <a:close/>
                    <a:moveTo>
                      <a:pt x="1988876" y="1301520"/>
                    </a:moveTo>
                    <a:lnTo>
                      <a:pt x="2406281" y="1357679"/>
                    </a:lnTo>
                    <a:lnTo>
                      <a:pt x="2404244" y="1372815"/>
                    </a:lnTo>
                    <a:lnTo>
                      <a:pt x="1986840" y="1316657"/>
                    </a:lnTo>
                    <a:lnTo>
                      <a:pt x="1988583" y="1309187"/>
                    </a:lnTo>
                    <a:close/>
                    <a:moveTo>
                      <a:pt x="992036" y="1963517"/>
                    </a:moveTo>
                    <a:lnTo>
                      <a:pt x="1006629" y="1968061"/>
                    </a:lnTo>
                    <a:lnTo>
                      <a:pt x="932100" y="2246208"/>
                    </a:lnTo>
                    <a:lnTo>
                      <a:pt x="917308" y="2242405"/>
                    </a:lnTo>
                    <a:close/>
                    <a:moveTo>
                      <a:pt x="1995178" y="1195933"/>
                    </a:moveTo>
                    <a:lnTo>
                      <a:pt x="2281649" y="1195933"/>
                    </a:lnTo>
                    <a:lnTo>
                      <a:pt x="2282034" y="1203569"/>
                    </a:lnTo>
                    <a:lnTo>
                      <a:pt x="2281649" y="1211206"/>
                    </a:lnTo>
                    <a:lnTo>
                      <a:pt x="1995745" y="1211206"/>
                    </a:lnTo>
                    <a:close/>
                    <a:moveTo>
                      <a:pt x="1984731" y="1095284"/>
                    </a:moveTo>
                    <a:lnTo>
                      <a:pt x="2405186" y="1041144"/>
                    </a:lnTo>
                    <a:lnTo>
                      <a:pt x="2407137" y="1056290"/>
                    </a:lnTo>
                    <a:lnTo>
                      <a:pt x="1987080" y="1110379"/>
                    </a:lnTo>
                    <a:close/>
                    <a:moveTo>
                      <a:pt x="892672" y="1928335"/>
                    </a:moveTo>
                    <a:lnTo>
                      <a:pt x="906611" y="1934590"/>
                    </a:lnTo>
                    <a:lnTo>
                      <a:pt x="743425" y="2325414"/>
                    </a:lnTo>
                    <a:lnTo>
                      <a:pt x="729331" y="2319529"/>
                    </a:lnTo>
                    <a:close/>
                    <a:moveTo>
                      <a:pt x="802416" y="1883113"/>
                    </a:moveTo>
                    <a:lnTo>
                      <a:pt x="815877" y="1890344"/>
                    </a:lnTo>
                    <a:lnTo>
                      <a:pt x="671279" y="2140796"/>
                    </a:lnTo>
                    <a:lnTo>
                      <a:pt x="658223" y="2132863"/>
                    </a:lnTo>
                    <a:close/>
                    <a:moveTo>
                      <a:pt x="1966260" y="991301"/>
                    </a:moveTo>
                    <a:lnTo>
                      <a:pt x="2242405" y="917309"/>
                    </a:lnTo>
                    <a:lnTo>
                      <a:pt x="2246208" y="932101"/>
                    </a:lnTo>
                    <a:lnTo>
                      <a:pt x="1969840" y="1006153"/>
                    </a:lnTo>
                    <a:close/>
                    <a:moveTo>
                      <a:pt x="1932557" y="895779"/>
                    </a:moveTo>
                    <a:lnTo>
                      <a:pt x="2322203" y="735676"/>
                    </a:lnTo>
                    <a:lnTo>
                      <a:pt x="2328008" y="749803"/>
                    </a:lnTo>
                    <a:lnTo>
                      <a:pt x="1938504" y="909846"/>
                    </a:lnTo>
                    <a:close/>
                    <a:moveTo>
                      <a:pt x="714051" y="1825286"/>
                    </a:moveTo>
                    <a:lnTo>
                      <a:pt x="726047" y="1834740"/>
                    </a:lnTo>
                    <a:lnTo>
                      <a:pt x="468748" y="2168094"/>
                    </a:lnTo>
                    <a:lnTo>
                      <a:pt x="456659" y="2158762"/>
                    </a:lnTo>
                    <a:close/>
                    <a:moveTo>
                      <a:pt x="638245" y="1758093"/>
                    </a:moveTo>
                    <a:lnTo>
                      <a:pt x="644611" y="1765080"/>
                    </a:lnTo>
                    <a:lnTo>
                      <a:pt x="649147" y="1768790"/>
                    </a:lnTo>
                    <a:lnTo>
                      <a:pt x="446636" y="1971302"/>
                    </a:lnTo>
                    <a:lnTo>
                      <a:pt x="440978" y="1966159"/>
                    </a:lnTo>
                    <a:lnTo>
                      <a:pt x="435836" y="1960502"/>
                    </a:lnTo>
                    <a:close/>
                    <a:moveTo>
                      <a:pt x="1884928" y="801368"/>
                    </a:moveTo>
                    <a:lnTo>
                      <a:pt x="2132863" y="658223"/>
                    </a:lnTo>
                    <a:lnTo>
                      <a:pt x="2140794" y="671279"/>
                    </a:lnTo>
                    <a:lnTo>
                      <a:pt x="1892773" y="814474"/>
                    </a:lnTo>
                    <a:close/>
                    <a:moveTo>
                      <a:pt x="1828403" y="717325"/>
                    </a:moveTo>
                    <a:lnTo>
                      <a:pt x="2162987" y="462095"/>
                    </a:lnTo>
                    <a:lnTo>
                      <a:pt x="2172250" y="474239"/>
                    </a:lnTo>
                    <a:lnTo>
                      <a:pt x="1837666" y="729468"/>
                    </a:lnTo>
                    <a:lnTo>
                      <a:pt x="1833340" y="723163"/>
                    </a:lnTo>
                    <a:close/>
                    <a:moveTo>
                      <a:pt x="234886" y="1932900"/>
                    </a:moveTo>
                    <a:lnTo>
                      <a:pt x="569471" y="1677670"/>
                    </a:lnTo>
                    <a:lnTo>
                      <a:pt x="573796" y="1683975"/>
                    </a:lnTo>
                    <a:lnTo>
                      <a:pt x="578735" y="1689813"/>
                    </a:lnTo>
                    <a:lnTo>
                      <a:pt x="244150" y="1945043"/>
                    </a:lnTo>
                    <a:close/>
                    <a:moveTo>
                      <a:pt x="266342" y="1735860"/>
                    </a:moveTo>
                    <a:lnTo>
                      <a:pt x="514363" y="1592665"/>
                    </a:lnTo>
                    <a:lnTo>
                      <a:pt x="522208" y="1605770"/>
                    </a:lnTo>
                    <a:lnTo>
                      <a:pt x="274274" y="1748916"/>
                    </a:lnTo>
                    <a:close/>
                    <a:moveTo>
                      <a:pt x="1960501" y="435837"/>
                    </a:moveTo>
                    <a:lnTo>
                      <a:pt x="1966159" y="440979"/>
                    </a:lnTo>
                    <a:lnTo>
                      <a:pt x="1971301" y="446637"/>
                    </a:lnTo>
                    <a:lnTo>
                      <a:pt x="1768891" y="649046"/>
                    </a:lnTo>
                    <a:lnTo>
                      <a:pt x="1762525" y="642058"/>
                    </a:lnTo>
                    <a:lnTo>
                      <a:pt x="1757990" y="638348"/>
                    </a:lnTo>
                    <a:close/>
                    <a:moveTo>
                      <a:pt x="1938389" y="239045"/>
                    </a:moveTo>
                    <a:lnTo>
                      <a:pt x="1950479" y="248377"/>
                    </a:lnTo>
                    <a:lnTo>
                      <a:pt x="1693086" y="581852"/>
                    </a:lnTo>
                    <a:lnTo>
                      <a:pt x="1681090" y="572398"/>
                    </a:lnTo>
                    <a:close/>
                    <a:moveTo>
                      <a:pt x="79129" y="1657336"/>
                    </a:moveTo>
                    <a:lnTo>
                      <a:pt x="468633" y="1497292"/>
                    </a:lnTo>
                    <a:lnTo>
                      <a:pt x="474580" y="1511360"/>
                    </a:lnTo>
                    <a:lnTo>
                      <a:pt x="84934" y="1671462"/>
                    </a:lnTo>
                    <a:close/>
                    <a:moveTo>
                      <a:pt x="160929" y="1475039"/>
                    </a:moveTo>
                    <a:lnTo>
                      <a:pt x="437296" y="1400986"/>
                    </a:lnTo>
                    <a:lnTo>
                      <a:pt x="440876" y="1415837"/>
                    </a:lnTo>
                    <a:lnTo>
                      <a:pt x="164732" y="1489830"/>
                    </a:lnTo>
                    <a:close/>
                    <a:moveTo>
                      <a:pt x="1735859" y="266344"/>
                    </a:moveTo>
                    <a:lnTo>
                      <a:pt x="1748915" y="274276"/>
                    </a:lnTo>
                    <a:lnTo>
                      <a:pt x="1604721" y="524026"/>
                    </a:lnTo>
                    <a:lnTo>
                      <a:pt x="1591261" y="516794"/>
                    </a:lnTo>
                    <a:close/>
                    <a:moveTo>
                      <a:pt x="1663713" y="81725"/>
                    </a:moveTo>
                    <a:lnTo>
                      <a:pt x="1677806" y="87609"/>
                    </a:lnTo>
                    <a:lnTo>
                      <a:pt x="1514465" y="478804"/>
                    </a:lnTo>
                    <a:lnTo>
                      <a:pt x="1500526" y="472548"/>
                    </a:lnTo>
                    <a:close/>
                    <a:moveTo>
                      <a:pt x="0" y="1350847"/>
                    </a:moveTo>
                    <a:lnTo>
                      <a:pt x="420056" y="1296759"/>
                    </a:lnTo>
                    <a:lnTo>
                      <a:pt x="422405" y="1311854"/>
                    </a:lnTo>
                    <a:lnTo>
                      <a:pt x="1951" y="1365994"/>
                    </a:lnTo>
                    <a:close/>
                    <a:moveTo>
                      <a:pt x="125488" y="1195933"/>
                    </a:moveTo>
                    <a:lnTo>
                      <a:pt x="411391" y="1195933"/>
                    </a:lnTo>
                    <a:lnTo>
                      <a:pt x="411958" y="1211206"/>
                    </a:lnTo>
                    <a:lnTo>
                      <a:pt x="125488" y="1211206"/>
                    </a:lnTo>
                    <a:lnTo>
                      <a:pt x="125102" y="1203569"/>
                    </a:lnTo>
                    <a:close/>
                    <a:moveTo>
                      <a:pt x="1475037" y="160931"/>
                    </a:moveTo>
                    <a:lnTo>
                      <a:pt x="1489829" y="164734"/>
                    </a:lnTo>
                    <a:lnTo>
                      <a:pt x="1415102" y="443621"/>
                    </a:lnTo>
                    <a:lnTo>
                      <a:pt x="1400508" y="439077"/>
                    </a:lnTo>
                    <a:close/>
                    <a:moveTo>
                      <a:pt x="164732" y="917309"/>
                    </a:moveTo>
                    <a:lnTo>
                      <a:pt x="443620" y="992037"/>
                    </a:lnTo>
                    <a:lnTo>
                      <a:pt x="439076" y="1006630"/>
                    </a:lnTo>
                    <a:lnTo>
                      <a:pt x="160929" y="932101"/>
                    </a:lnTo>
                    <a:close/>
                    <a:moveTo>
                      <a:pt x="1195932" y="125490"/>
                    </a:moveTo>
                    <a:lnTo>
                      <a:pt x="1203568" y="125104"/>
                    </a:lnTo>
                    <a:lnTo>
                      <a:pt x="1211205" y="125490"/>
                    </a:lnTo>
                    <a:lnTo>
                      <a:pt x="1211205" y="411392"/>
                    </a:lnTo>
                    <a:lnTo>
                      <a:pt x="1195932" y="411959"/>
                    </a:lnTo>
                    <a:close/>
                    <a:moveTo>
                      <a:pt x="1357679" y="856"/>
                    </a:moveTo>
                    <a:lnTo>
                      <a:pt x="1372816" y="2893"/>
                    </a:lnTo>
                    <a:lnTo>
                      <a:pt x="1316657" y="420298"/>
                    </a:lnTo>
                    <a:lnTo>
                      <a:pt x="1309186" y="418554"/>
                    </a:lnTo>
                    <a:lnTo>
                      <a:pt x="1301520" y="418261"/>
                    </a:lnTo>
                    <a:close/>
                    <a:moveTo>
                      <a:pt x="2893" y="1034322"/>
                    </a:moveTo>
                    <a:lnTo>
                      <a:pt x="420297" y="1090480"/>
                    </a:lnTo>
                    <a:lnTo>
                      <a:pt x="418554" y="1097951"/>
                    </a:lnTo>
                    <a:lnTo>
                      <a:pt x="418261" y="1105616"/>
                    </a:lnTo>
                    <a:lnTo>
                      <a:pt x="855" y="1049458"/>
                    </a:lnTo>
                    <a:close/>
                    <a:moveTo>
                      <a:pt x="274274" y="658223"/>
                    </a:moveTo>
                    <a:lnTo>
                      <a:pt x="524025" y="802416"/>
                    </a:lnTo>
                    <a:lnTo>
                      <a:pt x="516793" y="815877"/>
                    </a:lnTo>
                    <a:lnTo>
                      <a:pt x="266342" y="671279"/>
                    </a:lnTo>
                    <a:close/>
                    <a:moveTo>
                      <a:pt x="917308" y="164734"/>
                    </a:moveTo>
                    <a:lnTo>
                      <a:pt x="932100" y="160930"/>
                    </a:lnTo>
                    <a:lnTo>
                      <a:pt x="1006152" y="437297"/>
                    </a:lnTo>
                    <a:lnTo>
                      <a:pt x="991300" y="440877"/>
                    </a:lnTo>
                    <a:close/>
                    <a:moveTo>
                      <a:pt x="1041143" y="1951"/>
                    </a:moveTo>
                    <a:lnTo>
                      <a:pt x="1056290" y="0"/>
                    </a:lnTo>
                    <a:lnTo>
                      <a:pt x="1110379" y="420056"/>
                    </a:lnTo>
                    <a:lnTo>
                      <a:pt x="1095283" y="422406"/>
                    </a:lnTo>
                    <a:close/>
                    <a:moveTo>
                      <a:pt x="87609" y="729331"/>
                    </a:moveTo>
                    <a:lnTo>
                      <a:pt x="478803" y="892672"/>
                    </a:lnTo>
                    <a:lnTo>
                      <a:pt x="472547" y="906611"/>
                    </a:lnTo>
                    <a:lnTo>
                      <a:pt x="81723" y="743424"/>
                    </a:lnTo>
                    <a:lnTo>
                      <a:pt x="84666" y="736377"/>
                    </a:lnTo>
                    <a:close/>
                    <a:moveTo>
                      <a:pt x="446636" y="435837"/>
                    </a:moveTo>
                    <a:lnTo>
                      <a:pt x="649045" y="638246"/>
                    </a:lnTo>
                    <a:lnTo>
                      <a:pt x="642057" y="644612"/>
                    </a:lnTo>
                    <a:lnTo>
                      <a:pt x="638347" y="649147"/>
                    </a:lnTo>
                    <a:lnTo>
                      <a:pt x="435836" y="446636"/>
                    </a:lnTo>
                    <a:lnTo>
                      <a:pt x="440978" y="440979"/>
                    </a:lnTo>
                    <a:close/>
                    <a:moveTo>
                      <a:pt x="658223" y="274275"/>
                    </a:moveTo>
                    <a:lnTo>
                      <a:pt x="671279" y="266343"/>
                    </a:lnTo>
                    <a:lnTo>
                      <a:pt x="814473" y="514363"/>
                    </a:lnTo>
                    <a:lnTo>
                      <a:pt x="801367" y="522209"/>
                    </a:lnTo>
                    <a:close/>
                    <a:moveTo>
                      <a:pt x="735676" y="84934"/>
                    </a:moveTo>
                    <a:lnTo>
                      <a:pt x="749802" y="79129"/>
                    </a:lnTo>
                    <a:lnTo>
                      <a:pt x="909846" y="468633"/>
                    </a:lnTo>
                    <a:lnTo>
                      <a:pt x="895778" y="474580"/>
                    </a:lnTo>
                    <a:close/>
                    <a:moveTo>
                      <a:pt x="248376" y="456659"/>
                    </a:moveTo>
                    <a:lnTo>
                      <a:pt x="581852" y="714051"/>
                    </a:lnTo>
                    <a:lnTo>
                      <a:pt x="572397" y="726047"/>
                    </a:lnTo>
                    <a:lnTo>
                      <a:pt x="239044" y="468748"/>
                    </a:lnTo>
                    <a:lnTo>
                      <a:pt x="243710" y="462704"/>
                    </a:lnTo>
                    <a:close/>
                    <a:moveTo>
                      <a:pt x="462094" y="244150"/>
                    </a:moveTo>
                    <a:lnTo>
                      <a:pt x="474238" y="234887"/>
                    </a:lnTo>
                    <a:lnTo>
                      <a:pt x="729468" y="569472"/>
                    </a:lnTo>
                    <a:lnTo>
                      <a:pt x="723162" y="573797"/>
                    </a:lnTo>
                    <a:lnTo>
                      <a:pt x="717325" y="578735"/>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a:cs typeface="+mn-ea"/>
                  <a:sym typeface="+mn-lt"/>
                </a:endParaRPr>
              </a:p>
            </p:txBody>
          </p:sp>
        </p:grpSp>
        <p:grpSp>
          <p:nvGrpSpPr>
            <p:cNvPr id="9" name="组合 8">
              <a:extLst>
                <a:ext uri="{FF2B5EF4-FFF2-40B4-BE49-F238E27FC236}">
                  <a16:creationId xmlns:a16="http://schemas.microsoft.com/office/drawing/2014/main" xmlns="" id="{9C44C1E3-A7E4-4DF5-9BE9-D1483E6DCF9A}"/>
                </a:ext>
              </a:extLst>
            </p:cNvPr>
            <p:cNvGrpSpPr/>
            <p:nvPr/>
          </p:nvGrpSpPr>
          <p:grpSpPr bwMode="auto">
            <a:xfrm>
              <a:off x="993706" y="242536"/>
              <a:ext cx="3403198" cy="428103"/>
              <a:chOff x="6959303" y="1819501"/>
              <a:chExt cx="2714599" cy="337063"/>
            </a:xfrm>
          </p:grpSpPr>
          <p:sp>
            <p:nvSpPr>
              <p:cNvPr id="10" name="单圆角矩形 14">
                <a:extLst>
                  <a:ext uri="{FF2B5EF4-FFF2-40B4-BE49-F238E27FC236}">
                    <a16:creationId xmlns:a16="http://schemas.microsoft.com/office/drawing/2014/main" xmlns="" id="{AF06DD2B-CEE1-4BF5-B251-C4B984494AE8}"/>
                  </a:ext>
                </a:extLst>
              </p:cNvPr>
              <p:cNvSpPr/>
              <p:nvPr/>
            </p:nvSpPr>
            <p:spPr>
              <a:xfrm>
                <a:off x="6959303" y="1819501"/>
                <a:ext cx="2714599" cy="337063"/>
              </a:xfrm>
              <a:prstGeom prst="round1Rect">
                <a:avLst/>
              </a:prstGeom>
              <a:noFill/>
              <a:ln w="19050" cap="flat" cmpd="sng" algn="ctr">
                <a:solidFill>
                  <a:schemeClr val="tx1">
                    <a:lumMod val="95000"/>
                    <a:lumOff val="5000"/>
                  </a:schemeClr>
                </a:solidFill>
                <a:prstDash val="solid"/>
              </a:ln>
              <a:effectLst/>
              <a:extLst>
                <a:ext uri="{909E8E84-426E-40DD-AFC4-6F175D3DCCD1}">
                  <a14:hiddenFill xmlns:a14="http://schemas.microsoft.com/office/drawing/2010/main">
                    <a:solidFill>
                      <a:schemeClr val="bg1"/>
                    </a:solidFill>
                  </a14:hiddenFill>
                </a:ext>
              </a:extLst>
            </p:spPr>
            <p:txBody>
              <a:bodyPr anchor="ctr"/>
              <a:lstStyle/>
              <a:p>
                <a:pPr algn="ctr" defTabSz="913765">
                  <a:defRPr/>
                </a:pPr>
                <a:endParaRPr lang="zh-CN" altLang="en-US" sz="4000" b="1" kern="0" dirty="0">
                  <a:solidFill>
                    <a:srgbClr val="C00000"/>
                  </a:solidFill>
                  <a:cs typeface="+mn-ea"/>
                  <a:sym typeface="+mn-lt"/>
                </a:endParaRPr>
              </a:p>
            </p:txBody>
          </p:sp>
          <p:sp>
            <p:nvSpPr>
              <p:cNvPr id="11" name="TextBox 49">
                <a:extLst>
                  <a:ext uri="{FF2B5EF4-FFF2-40B4-BE49-F238E27FC236}">
                    <a16:creationId xmlns:a16="http://schemas.microsoft.com/office/drawing/2014/main" xmlns="" id="{52DE365E-9B17-4153-A041-21740B4F3DCA}"/>
                  </a:ext>
                </a:extLst>
              </p:cNvPr>
              <p:cNvSpPr txBox="1">
                <a:spLocks noChangeArrowheads="1"/>
              </p:cNvSpPr>
              <p:nvPr/>
            </p:nvSpPr>
            <p:spPr bwMode="auto">
              <a:xfrm>
                <a:off x="7245476" y="1854172"/>
                <a:ext cx="2125808" cy="290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defTabSz="1218565" fontAlgn="base">
                  <a:spcAft>
                    <a:spcPct val="0"/>
                  </a:spcAft>
                  <a:defRPr/>
                </a:pPr>
                <a:r>
                  <a:rPr lang="zh-CN" altLang="en-US" b="1" kern="300" dirty="0">
                    <a:solidFill>
                      <a:srgbClr val="C00000"/>
                    </a:solidFill>
                    <a:latin typeface="+mn-lt"/>
                    <a:ea typeface="+mn-ea"/>
                    <a:cs typeface="+mn-ea"/>
                    <a:sym typeface="+mn-lt"/>
                  </a:rPr>
                  <a:t>雷锋精神的时代内涵</a:t>
                </a:r>
              </a:p>
            </p:txBody>
          </p:sp>
        </p:grpSp>
      </p:grpSp>
    </p:spTree>
    <p:extLst>
      <p:ext uri="{BB962C8B-B14F-4D97-AF65-F5344CB8AC3E}">
        <p14:creationId xmlns:p14="http://schemas.microsoft.com/office/powerpoint/2010/main" val="508425503"/>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1"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1000" fill="hold"/>
                                        <p:tgtEl>
                                          <p:spTgt spid="38"/>
                                        </p:tgtEl>
                                        <p:attrNameLst>
                                          <p:attrName>ppt_x</p:attrName>
                                        </p:attrNameLst>
                                      </p:cBhvr>
                                      <p:tavLst>
                                        <p:tav tm="0">
                                          <p:val>
                                            <p:strVal val="#ppt_x-.2"/>
                                          </p:val>
                                        </p:tav>
                                        <p:tav tm="100000">
                                          <p:val>
                                            <p:strVal val="#ppt_x"/>
                                          </p:val>
                                        </p:tav>
                                      </p:tavLst>
                                    </p:anim>
                                    <p:anim calcmode="lin" valueType="num">
                                      <p:cBhvr>
                                        <p:cTn id="8" dur="1000" fill="hold"/>
                                        <p:tgtEl>
                                          <p:spTgt spid="38"/>
                                        </p:tgtEl>
                                        <p:attrNameLst>
                                          <p:attrName>ppt_y</p:attrName>
                                        </p:attrNameLst>
                                      </p:cBhvr>
                                      <p:tavLst>
                                        <p:tav tm="0">
                                          <p:val>
                                            <p:strVal val="#ppt_y"/>
                                          </p:val>
                                        </p:tav>
                                        <p:tav tm="100000">
                                          <p:val>
                                            <p:strVal val="#ppt_y"/>
                                          </p:val>
                                        </p:tav>
                                      </p:tavLst>
                                    </p:anim>
                                    <p:animEffect transition="in" filter="wipe(right)" prLst="gradientSize: 0.1">
                                      <p:cBhvr>
                                        <p:cTn id="9" dur="1000"/>
                                        <p:tgtEl>
                                          <p:spTgt spid="38"/>
                                        </p:tgtEl>
                                      </p:cBhvr>
                                    </p:animEffect>
                                  </p:childTnLst>
                                </p:cTn>
                              </p:par>
                            </p:childTnLst>
                          </p:cTn>
                        </p:par>
                        <p:par>
                          <p:cTn id="10" fill="hold">
                            <p:stCondLst>
                              <p:cond delay="1000"/>
                            </p:stCondLst>
                            <p:childTnLst>
                              <p:par>
                                <p:cTn id="11" presetID="56" presetClass="entr" presetSubtype="0" fill="hold" grpId="0" nodeType="afterEffect">
                                  <p:stCondLst>
                                    <p:cond delay="0"/>
                                  </p:stCondLst>
                                  <p:iterate type="lt">
                                    <p:tmPct val="10000"/>
                                  </p:iterate>
                                  <p:childTnLst>
                                    <p:set>
                                      <p:cBhvr>
                                        <p:cTn id="12" dur="1" fill="hold">
                                          <p:stCondLst>
                                            <p:cond delay="0"/>
                                          </p:stCondLst>
                                        </p:cTn>
                                        <p:tgtEl>
                                          <p:spTgt spid="7"/>
                                        </p:tgtEl>
                                        <p:attrNameLst>
                                          <p:attrName>style.visibility</p:attrName>
                                        </p:attrNameLst>
                                      </p:cBhvr>
                                      <p:to>
                                        <p:strVal val="visible"/>
                                      </p:to>
                                    </p:set>
                                    <p:anim by="(-#ppt_w*2)" calcmode="lin" valueType="num">
                                      <p:cBhvr rctx="PPT">
                                        <p:cTn id="13" dur="100" autoRev="1" fill="hold">
                                          <p:stCondLst>
                                            <p:cond delay="0"/>
                                          </p:stCondLst>
                                        </p:cTn>
                                        <p:tgtEl>
                                          <p:spTgt spid="7"/>
                                        </p:tgtEl>
                                        <p:attrNameLst>
                                          <p:attrName>ppt_w</p:attrName>
                                        </p:attrNameLst>
                                      </p:cBhvr>
                                    </p:anim>
                                    <p:anim by="(#ppt_w*0.50)" calcmode="lin" valueType="num">
                                      <p:cBhvr>
                                        <p:cTn id="14" dur="100" decel="50000" autoRev="1" fill="hold">
                                          <p:stCondLst>
                                            <p:cond delay="0"/>
                                          </p:stCondLst>
                                        </p:cTn>
                                        <p:tgtEl>
                                          <p:spTgt spid="7"/>
                                        </p:tgtEl>
                                        <p:attrNameLst>
                                          <p:attrName>ppt_x</p:attrName>
                                        </p:attrNameLst>
                                      </p:cBhvr>
                                    </p:anim>
                                    <p:anim from="(-#ppt_h/2)" to="(#ppt_y)" calcmode="lin" valueType="num">
                                      <p:cBhvr>
                                        <p:cTn id="15" dur="200" fill="hold">
                                          <p:stCondLst>
                                            <p:cond delay="0"/>
                                          </p:stCondLst>
                                        </p:cTn>
                                        <p:tgtEl>
                                          <p:spTgt spid="7"/>
                                        </p:tgtEl>
                                        <p:attrNameLst>
                                          <p:attrName>ppt_y</p:attrName>
                                        </p:attrNameLst>
                                      </p:cBhvr>
                                    </p:anim>
                                    <p:animRot by="21600000">
                                      <p:cBhvr>
                                        <p:cTn id="16" dur="200" fill="hold">
                                          <p:stCondLst>
                                            <p:cond delay="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8" grpId="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xmlns="" id="{19C1FA47-E1F7-415B-9090-00757706C7CE}"/>
              </a:ext>
            </a:extLst>
          </p:cNvPr>
          <p:cNvGrpSpPr/>
          <p:nvPr/>
        </p:nvGrpSpPr>
        <p:grpSpPr>
          <a:xfrm>
            <a:off x="5081630" y="1040406"/>
            <a:ext cx="2043184" cy="2043188"/>
            <a:chOff x="3851921" y="107991"/>
            <a:chExt cx="1792566" cy="1792567"/>
          </a:xfrm>
          <a:gradFill>
            <a:gsLst>
              <a:gs pos="0">
                <a:srgbClr val="FF0000"/>
              </a:gs>
              <a:gs pos="100000">
                <a:srgbClr val="CC3300"/>
              </a:gs>
            </a:gsLst>
            <a:path path="circle">
              <a:fillToRect l="50000" t="-80000" r="50000" b="180000"/>
            </a:path>
          </a:gradFill>
        </p:grpSpPr>
        <p:sp>
          <p:nvSpPr>
            <p:cNvPr id="16" name="Freeform 29">
              <a:extLst>
                <a:ext uri="{FF2B5EF4-FFF2-40B4-BE49-F238E27FC236}">
                  <a16:creationId xmlns:a16="http://schemas.microsoft.com/office/drawing/2014/main" xmlns="" id="{6C799F7F-CB8A-423F-87CC-5C4515041B6D}"/>
                </a:ext>
              </a:extLst>
            </p:cNvPr>
            <p:cNvSpPr/>
            <p:nvPr/>
          </p:nvSpPr>
          <p:spPr bwMode="auto">
            <a:xfrm>
              <a:off x="4401088" y="564469"/>
              <a:ext cx="867835" cy="775494"/>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25000">
                <a:cs typeface="+mn-ea"/>
                <a:sym typeface="+mn-lt"/>
              </a:endParaRPr>
            </a:p>
          </p:txBody>
        </p:sp>
        <p:sp>
          <p:nvSpPr>
            <p:cNvPr id="17" name="任意多边形 50">
              <a:extLst>
                <a:ext uri="{FF2B5EF4-FFF2-40B4-BE49-F238E27FC236}">
                  <a16:creationId xmlns:a16="http://schemas.microsoft.com/office/drawing/2014/main" xmlns="" id="{05BA9A3B-E02E-4FFA-B113-4CFA032BE41A}"/>
                </a:ext>
              </a:extLst>
            </p:cNvPr>
            <p:cNvSpPr/>
            <p:nvPr/>
          </p:nvSpPr>
          <p:spPr>
            <a:xfrm>
              <a:off x="3851921" y="107991"/>
              <a:ext cx="1792566" cy="1792567"/>
            </a:xfrm>
            <a:custGeom>
              <a:avLst/>
              <a:gdLst>
                <a:gd name="connsiteX0" fmla="*/ 1677670 w 2407137"/>
                <a:gd name="connsiteY0" fmla="*/ 1837666 h 2407138"/>
                <a:gd name="connsiteX1" fmla="*/ 1683974 w 2407137"/>
                <a:gd name="connsiteY1" fmla="*/ 1833341 h 2407138"/>
                <a:gd name="connsiteX2" fmla="*/ 1689813 w 2407137"/>
                <a:gd name="connsiteY2" fmla="*/ 1828403 h 2407138"/>
                <a:gd name="connsiteX3" fmla="*/ 1945042 w 2407137"/>
                <a:gd name="connsiteY3" fmla="*/ 2162988 h 2407138"/>
                <a:gd name="connsiteX4" fmla="*/ 1932899 w 2407137"/>
                <a:gd name="connsiteY4" fmla="*/ 2172251 h 2407138"/>
                <a:gd name="connsiteX5" fmla="*/ 1592663 w 2407137"/>
                <a:gd name="connsiteY5" fmla="*/ 1892774 h 2407138"/>
                <a:gd name="connsiteX6" fmla="*/ 1605769 w 2407137"/>
                <a:gd name="connsiteY6" fmla="*/ 1884929 h 2407138"/>
                <a:gd name="connsiteX7" fmla="*/ 1748914 w 2407137"/>
                <a:gd name="connsiteY7" fmla="*/ 2132863 h 2407138"/>
                <a:gd name="connsiteX8" fmla="*/ 1735858 w 2407137"/>
                <a:gd name="connsiteY8" fmla="*/ 2140795 h 2407138"/>
                <a:gd name="connsiteX9" fmla="*/ 1768789 w 2407137"/>
                <a:gd name="connsiteY9" fmla="*/ 1757990 h 2407138"/>
                <a:gd name="connsiteX10" fmla="*/ 1971301 w 2407137"/>
                <a:gd name="connsiteY10" fmla="*/ 1960502 h 2407138"/>
                <a:gd name="connsiteX11" fmla="*/ 1966159 w 2407137"/>
                <a:gd name="connsiteY11" fmla="*/ 1966159 h 2407138"/>
                <a:gd name="connsiteX12" fmla="*/ 1960501 w 2407137"/>
                <a:gd name="connsiteY12" fmla="*/ 1971301 h 2407138"/>
                <a:gd name="connsiteX13" fmla="*/ 1758092 w 2407137"/>
                <a:gd name="connsiteY13" fmla="*/ 1768892 h 2407138"/>
                <a:gd name="connsiteX14" fmla="*/ 1765079 w 2407137"/>
                <a:gd name="connsiteY14" fmla="*/ 1762526 h 2407138"/>
                <a:gd name="connsiteX15" fmla="*/ 1834740 w 2407137"/>
                <a:gd name="connsiteY15" fmla="*/ 1681091 h 2407138"/>
                <a:gd name="connsiteX16" fmla="*/ 2168093 w 2407137"/>
                <a:gd name="connsiteY16" fmla="*/ 1938389 h 2407138"/>
                <a:gd name="connsiteX17" fmla="*/ 2158761 w 2407137"/>
                <a:gd name="connsiteY17" fmla="*/ 1950479 h 2407138"/>
                <a:gd name="connsiteX18" fmla="*/ 1825285 w 2407137"/>
                <a:gd name="connsiteY18" fmla="*/ 1693086 h 2407138"/>
                <a:gd name="connsiteX19" fmla="*/ 1497292 w 2407137"/>
                <a:gd name="connsiteY19" fmla="*/ 1938505 h 2407138"/>
                <a:gd name="connsiteX20" fmla="*/ 1511359 w 2407137"/>
                <a:gd name="connsiteY20" fmla="*/ 1932557 h 2407138"/>
                <a:gd name="connsiteX21" fmla="*/ 1671461 w 2407137"/>
                <a:gd name="connsiteY21" fmla="*/ 2322204 h 2407138"/>
                <a:gd name="connsiteX22" fmla="*/ 1657335 w 2407137"/>
                <a:gd name="connsiteY22" fmla="*/ 2328008 h 2407138"/>
                <a:gd name="connsiteX23" fmla="*/ 1400984 w 2407137"/>
                <a:gd name="connsiteY23" fmla="*/ 1969841 h 2407138"/>
                <a:gd name="connsiteX24" fmla="*/ 1415837 w 2407137"/>
                <a:gd name="connsiteY24" fmla="*/ 1966261 h 2407138"/>
                <a:gd name="connsiteX25" fmla="*/ 1489829 w 2407137"/>
                <a:gd name="connsiteY25" fmla="*/ 2242404 h 2407138"/>
                <a:gd name="connsiteX26" fmla="*/ 1475037 w 2407137"/>
                <a:gd name="connsiteY26" fmla="*/ 2246208 h 2407138"/>
                <a:gd name="connsiteX27" fmla="*/ 1890343 w 2407137"/>
                <a:gd name="connsiteY27" fmla="*/ 1591261 h 2407138"/>
                <a:gd name="connsiteX28" fmla="*/ 2140794 w 2407137"/>
                <a:gd name="connsiteY28" fmla="*/ 1735859 h 2407138"/>
                <a:gd name="connsiteX29" fmla="*/ 2132863 w 2407137"/>
                <a:gd name="connsiteY29" fmla="*/ 1748915 h 2407138"/>
                <a:gd name="connsiteX30" fmla="*/ 1883112 w 2407137"/>
                <a:gd name="connsiteY30" fmla="*/ 1604721 h 2407138"/>
                <a:gd name="connsiteX31" fmla="*/ 1934589 w 2407137"/>
                <a:gd name="connsiteY31" fmla="*/ 1500527 h 2407138"/>
                <a:gd name="connsiteX32" fmla="*/ 2325413 w 2407137"/>
                <a:gd name="connsiteY32" fmla="*/ 1663714 h 2407138"/>
                <a:gd name="connsiteX33" fmla="*/ 2319529 w 2407137"/>
                <a:gd name="connsiteY33" fmla="*/ 1677807 h 2407138"/>
                <a:gd name="connsiteX34" fmla="*/ 1928334 w 2407137"/>
                <a:gd name="connsiteY34" fmla="*/ 1514465 h 2407138"/>
                <a:gd name="connsiteX35" fmla="*/ 1296758 w 2407137"/>
                <a:gd name="connsiteY35" fmla="*/ 1987081 h 2407138"/>
                <a:gd name="connsiteX36" fmla="*/ 1311855 w 2407137"/>
                <a:gd name="connsiteY36" fmla="*/ 1984732 h 2407138"/>
                <a:gd name="connsiteX37" fmla="*/ 1365995 w 2407137"/>
                <a:gd name="connsiteY37" fmla="*/ 2405187 h 2407138"/>
                <a:gd name="connsiteX38" fmla="*/ 1350847 w 2407137"/>
                <a:gd name="connsiteY38" fmla="*/ 2407138 h 2407138"/>
                <a:gd name="connsiteX39" fmla="*/ 1195932 w 2407137"/>
                <a:gd name="connsiteY39" fmla="*/ 1995746 h 2407138"/>
                <a:gd name="connsiteX40" fmla="*/ 1211204 w 2407137"/>
                <a:gd name="connsiteY40" fmla="*/ 1995179 h 2407138"/>
                <a:gd name="connsiteX41" fmla="*/ 1211204 w 2407137"/>
                <a:gd name="connsiteY41" fmla="*/ 2281649 h 2407138"/>
                <a:gd name="connsiteX42" fmla="*/ 1203568 w 2407137"/>
                <a:gd name="connsiteY42" fmla="*/ 2282034 h 2407138"/>
                <a:gd name="connsiteX43" fmla="*/ 1195932 w 2407137"/>
                <a:gd name="connsiteY43" fmla="*/ 2281649 h 2407138"/>
                <a:gd name="connsiteX44" fmla="*/ 1968060 w 2407137"/>
                <a:gd name="connsiteY44" fmla="*/ 1400508 h 2407138"/>
                <a:gd name="connsiteX45" fmla="*/ 2246208 w 2407137"/>
                <a:gd name="connsiteY45" fmla="*/ 1475038 h 2407138"/>
                <a:gd name="connsiteX46" fmla="*/ 2242404 w 2407137"/>
                <a:gd name="connsiteY46" fmla="*/ 1489831 h 2407138"/>
                <a:gd name="connsiteX47" fmla="*/ 1963516 w 2407137"/>
                <a:gd name="connsiteY47" fmla="*/ 1415103 h 2407138"/>
                <a:gd name="connsiteX48" fmla="*/ 1090481 w 2407137"/>
                <a:gd name="connsiteY48" fmla="*/ 1986840 h 2407138"/>
                <a:gd name="connsiteX49" fmla="*/ 1097951 w 2407137"/>
                <a:gd name="connsiteY49" fmla="*/ 1988584 h 2407138"/>
                <a:gd name="connsiteX50" fmla="*/ 1105617 w 2407137"/>
                <a:gd name="connsiteY50" fmla="*/ 1988876 h 2407138"/>
                <a:gd name="connsiteX51" fmla="*/ 1049458 w 2407137"/>
                <a:gd name="connsiteY51" fmla="*/ 2406281 h 2407138"/>
                <a:gd name="connsiteX52" fmla="*/ 1034322 w 2407137"/>
                <a:gd name="connsiteY52" fmla="*/ 2404245 h 2407138"/>
                <a:gd name="connsiteX53" fmla="*/ 1988876 w 2407137"/>
                <a:gd name="connsiteY53" fmla="*/ 1301520 h 2407138"/>
                <a:gd name="connsiteX54" fmla="*/ 2406281 w 2407137"/>
                <a:gd name="connsiteY54" fmla="*/ 1357679 h 2407138"/>
                <a:gd name="connsiteX55" fmla="*/ 2404244 w 2407137"/>
                <a:gd name="connsiteY55" fmla="*/ 1372815 h 2407138"/>
                <a:gd name="connsiteX56" fmla="*/ 1986840 w 2407137"/>
                <a:gd name="connsiteY56" fmla="*/ 1316657 h 2407138"/>
                <a:gd name="connsiteX57" fmla="*/ 1988583 w 2407137"/>
                <a:gd name="connsiteY57" fmla="*/ 1309187 h 2407138"/>
                <a:gd name="connsiteX58" fmla="*/ 992036 w 2407137"/>
                <a:gd name="connsiteY58" fmla="*/ 1963517 h 2407138"/>
                <a:gd name="connsiteX59" fmla="*/ 1006629 w 2407137"/>
                <a:gd name="connsiteY59" fmla="*/ 1968061 h 2407138"/>
                <a:gd name="connsiteX60" fmla="*/ 932100 w 2407137"/>
                <a:gd name="connsiteY60" fmla="*/ 2246208 h 2407138"/>
                <a:gd name="connsiteX61" fmla="*/ 917308 w 2407137"/>
                <a:gd name="connsiteY61" fmla="*/ 2242405 h 2407138"/>
                <a:gd name="connsiteX62" fmla="*/ 1995178 w 2407137"/>
                <a:gd name="connsiteY62" fmla="*/ 1195933 h 2407138"/>
                <a:gd name="connsiteX63" fmla="*/ 2281649 w 2407137"/>
                <a:gd name="connsiteY63" fmla="*/ 1195933 h 2407138"/>
                <a:gd name="connsiteX64" fmla="*/ 2282034 w 2407137"/>
                <a:gd name="connsiteY64" fmla="*/ 1203569 h 2407138"/>
                <a:gd name="connsiteX65" fmla="*/ 2281649 w 2407137"/>
                <a:gd name="connsiteY65" fmla="*/ 1211206 h 2407138"/>
                <a:gd name="connsiteX66" fmla="*/ 1995745 w 2407137"/>
                <a:gd name="connsiteY66" fmla="*/ 1211206 h 2407138"/>
                <a:gd name="connsiteX67" fmla="*/ 1984731 w 2407137"/>
                <a:gd name="connsiteY67" fmla="*/ 1095284 h 2407138"/>
                <a:gd name="connsiteX68" fmla="*/ 2405186 w 2407137"/>
                <a:gd name="connsiteY68" fmla="*/ 1041144 h 2407138"/>
                <a:gd name="connsiteX69" fmla="*/ 2407137 w 2407137"/>
                <a:gd name="connsiteY69" fmla="*/ 1056290 h 2407138"/>
                <a:gd name="connsiteX70" fmla="*/ 1987080 w 2407137"/>
                <a:gd name="connsiteY70" fmla="*/ 1110379 h 2407138"/>
                <a:gd name="connsiteX71" fmla="*/ 892672 w 2407137"/>
                <a:gd name="connsiteY71" fmla="*/ 1928335 h 2407138"/>
                <a:gd name="connsiteX72" fmla="*/ 906611 w 2407137"/>
                <a:gd name="connsiteY72" fmla="*/ 1934590 h 2407138"/>
                <a:gd name="connsiteX73" fmla="*/ 743425 w 2407137"/>
                <a:gd name="connsiteY73" fmla="*/ 2325414 h 2407138"/>
                <a:gd name="connsiteX74" fmla="*/ 729331 w 2407137"/>
                <a:gd name="connsiteY74" fmla="*/ 2319529 h 2407138"/>
                <a:gd name="connsiteX75" fmla="*/ 802416 w 2407137"/>
                <a:gd name="connsiteY75" fmla="*/ 1883113 h 2407138"/>
                <a:gd name="connsiteX76" fmla="*/ 815877 w 2407137"/>
                <a:gd name="connsiteY76" fmla="*/ 1890344 h 2407138"/>
                <a:gd name="connsiteX77" fmla="*/ 671279 w 2407137"/>
                <a:gd name="connsiteY77" fmla="*/ 2140796 h 2407138"/>
                <a:gd name="connsiteX78" fmla="*/ 658223 w 2407137"/>
                <a:gd name="connsiteY78" fmla="*/ 2132863 h 2407138"/>
                <a:gd name="connsiteX79" fmla="*/ 1966260 w 2407137"/>
                <a:gd name="connsiteY79" fmla="*/ 991301 h 2407138"/>
                <a:gd name="connsiteX80" fmla="*/ 2242405 w 2407137"/>
                <a:gd name="connsiteY80" fmla="*/ 917309 h 2407138"/>
                <a:gd name="connsiteX81" fmla="*/ 2246208 w 2407137"/>
                <a:gd name="connsiteY81" fmla="*/ 932101 h 2407138"/>
                <a:gd name="connsiteX82" fmla="*/ 1969840 w 2407137"/>
                <a:gd name="connsiteY82" fmla="*/ 1006153 h 2407138"/>
                <a:gd name="connsiteX83" fmla="*/ 1932557 w 2407137"/>
                <a:gd name="connsiteY83" fmla="*/ 895779 h 2407138"/>
                <a:gd name="connsiteX84" fmla="*/ 2322203 w 2407137"/>
                <a:gd name="connsiteY84" fmla="*/ 735676 h 2407138"/>
                <a:gd name="connsiteX85" fmla="*/ 2328008 w 2407137"/>
                <a:gd name="connsiteY85" fmla="*/ 749803 h 2407138"/>
                <a:gd name="connsiteX86" fmla="*/ 1938504 w 2407137"/>
                <a:gd name="connsiteY86" fmla="*/ 909846 h 2407138"/>
                <a:gd name="connsiteX87" fmla="*/ 714051 w 2407137"/>
                <a:gd name="connsiteY87" fmla="*/ 1825286 h 2407138"/>
                <a:gd name="connsiteX88" fmla="*/ 726047 w 2407137"/>
                <a:gd name="connsiteY88" fmla="*/ 1834740 h 2407138"/>
                <a:gd name="connsiteX89" fmla="*/ 468748 w 2407137"/>
                <a:gd name="connsiteY89" fmla="*/ 2168094 h 2407138"/>
                <a:gd name="connsiteX90" fmla="*/ 456659 w 2407137"/>
                <a:gd name="connsiteY90" fmla="*/ 2158762 h 2407138"/>
                <a:gd name="connsiteX91" fmla="*/ 638245 w 2407137"/>
                <a:gd name="connsiteY91" fmla="*/ 1758093 h 2407138"/>
                <a:gd name="connsiteX92" fmla="*/ 644611 w 2407137"/>
                <a:gd name="connsiteY92" fmla="*/ 1765080 h 2407138"/>
                <a:gd name="connsiteX93" fmla="*/ 649147 w 2407137"/>
                <a:gd name="connsiteY93" fmla="*/ 1768790 h 2407138"/>
                <a:gd name="connsiteX94" fmla="*/ 446636 w 2407137"/>
                <a:gd name="connsiteY94" fmla="*/ 1971302 h 2407138"/>
                <a:gd name="connsiteX95" fmla="*/ 440978 w 2407137"/>
                <a:gd name="connsiteY95" fmla="*/ 1966159 h 2407138"/>
                <a:gd name="connsiteX96" fmla="*/ 435836 w 2407137"/>
                <a:gd name="connsiteY96" fmla="*/ 1960502 h 2407138"/>
                <a:gd name="connsiteX97" fmla="*/ 1884928 w 2407137"/>
                <a:gd name="connsiteY97" fmla="*/ 801368 h 2407138"/>
                <a:gd name="connsiteX98" fmla="*/ 2132863 w 2407137"/>
                <a:gd name="connsiteY98" fmla="*/ 658223 h 2407138"/>
                <a:gd name="connsiteX99" fmla="*/ 2140794 w 2407137"/>
                <a:gd name="connsiteY99" fmla="*/ 671279 h 2407138"/>
                <a:gd name="connsiteX100" fmla="*/ 1892773 w 2407137"/>
                <a:gd name="connsiteY100" fmla="*/ 814474 h 2407138"/>
                <a:gd name="connsiteX101" fmla="*/ 1828403 w 2407137"/>
                <a:gd name="connsiteY101" fmla="*/ 717325 h 2407138"/>
                <a:gd name="connsiteX102" fmla="*/ 2162987 w 2407137"/>
                <a:gd name="connsiteY102" fmla="*/ 462095 h 2407138"/>
                <a:gd name="connsiteX103" fmla="*/ 2172250 w 2407137"/>
                <a:gd name="connsiteY103" fmla="*/ 474239 h 2407138"/>
                <a:gd name="connsiteX104" fmla="*/ 1837666 w 2407137"/>
                <a:gd name="connsiteY104" fmla="*/ 729468 h 2407138"/>
                <a:gd name="connsiteX105" fmla="*/ 1833340 w 2407137"/>
                <a:gd name="connsiteY105" fmla="*/ 723163 h 2407138"/>
                <a:gd name="connsiteX106" fmla="*/ 234886 w 2407137"/>
                <a:gd name="connsiteY106" fmla="*/ 1932900 h 2407138"/>
                <a:gd name="connsiteX107" fmla="*/ 569471 w 2407137"/>
                <a:gd name="connsiteY107" fmla="*/ 1677670 h 2407138"/>
                <a:gd name="connsiteX108" fmla="*/ 573796 w 2407137"/>
                <a:gd name="connsiteY108" fmla="*/ 1683975 h 2407138"/>
                <a:gd name="connsiteX109" fmla="*/ 578735 w 2407137"/>
                <a:gd name="connsiteY109" fmla="*/ 1689813 h 2407138"/>
                <a:gd name="connsiteX110" fmla="*/ 244150 w 2407137"/>
                <a:gd name="connsiteY110" fmla="*/ 1945043 h 2407138"/>
                <a:gd name="connsiteX111" fmla="*/ 266342 w 2407137"/>
                <a:gd name="connsiteY111" fmla="*/ 1735860 h 2407138"/>
                <a:gd name="connsiteX112" fmla="*/ 514363 w 2407137"/>
                <a:gd name="connsiteY112" fmla="*/ 1592665 h 2407138"/>
                <a:gd name="connsiteX113" fmla="*/ 522208 w 2407137"/>
                <a:gd name="connsiteY113" fmla="*/ 1605770 h 2407138"/>
                <a:gd name="connsiteX114" fmla="*/ 274274 w 2407137"/>
                <a:gd name="connsiteY114" fmla="*/ 1748916 h 2407138"/>
                <a:gd name="connsiteX115" fmla="*/ 1960501 w 2407137"/>
                <a:gd name="connsiteY115" fmla="*/ 435837 h 2407138"/>
                <a:gd name="connsiteX116" fmla="*/ 1966159 w 2407137"/>
                <a:gd name="connsiteY116" fmla="*/ 440979 h 2407138"/>
                <a:gd name="connsiteX117" fmla="*/ 1971301 w 2407137"/>
                <a:gd name="connsiteY117" fmla="*/ 446637 h 2407138"/>
                <a:gd name="connsiteX118" fmla="*/ 1768891 w 2407137"/>
                <a:gd name="connsiteY118" fmla="*/ 649046 h 2407138"/>
                <a:gd name="connsiteX119" fmla="*/ 1762525 w 2407137"/>
                <a:gd name="connsiteY119" fmla="*/ 642058 h 2407138"/>
                <a:gd name="connsiteX120" fmla="*/ 1757990 w 2407137"/>
                <a:gd name="connsiteY120" fmla="*/ 638348 h 2407138"/>
                <a:gd name="connsiteX121" fmla="*/ 1938389 w 2407137"/>
                <a:gd name="connsiteY121" fmla="*/ 239045 h 2407138"/>
                <a:gd name="connsiteX122" fmla="*/ 1950479 w 2407137"/>
                <a:gd name="connsiteY122" fmla="*/ 248377 h 2407138"/>
                <a:gd name="connsiteX123" fmla="*/ 1693086 w 2407137"/>
                <a:gd name="connsiteY123" fmla="*/ 581852 h 2407138"/>
                <a:gd name="connsiteX124" fmla="*/ 1681090 w 2407137"/>
                <a:gd name="connsiteY124" fmla="*/ 572398 h 2407138"/>
                <a:gd name="connsiteX125" fmla="*/ 79129 w 2407137"/>
                <a:gd name="connsiteY125" fmla="*/ 1657336 h 2407138"/>
                <a:gd name="connsiteX126" fmla="*/ 468633 w 2407137"/>
                <a:gd name="connsiteY126" fmla="*/ 1497292 h 2407138"/>
                <a:gd name="connsiteX127" fmla="*/ 474580 w 2407137"/>
                <a:gd name="connsiteY127" fmla="*/ 1511360 h 2407138"/>
                <a:gd name="connsiteX128" fmla="*/ 84934 w 2407137"/>
                <a:gd name="connsiteY128" fmla="*/ 1671462 h 2407138"/>
                <a:gd name="connsiteX129" fmla="*/ 160929 w 2407137"/>
                <a:gd name="connsiteY129" fmla="*/ 1475039 h 2407138"/>
                <a:gd name="connsiteX130" fmla="*/ 437296 w 2407137"/>
                <a:gd name="connsiteY130" fmla="*/ 1400986 h 2407138"/>
                <a:gd name="connsiteX131" fmla="*/ 440876 w 2407137"/>
                <a:gd name="connsiteY131" fmla="*/ 1415837 h 2407138"/>
                <a:gd name="connsiteX132" fmla="*/ 164732 w 2407137"/>
                <a:gd name="connsiteY132" fmla="*/ 1489830 h 2407138"/>
                <a:gd name="connsiteX133" fmla="*/ 1735859 w 2407137"/>
                <a:gd name="connsiteY133" fmla="*/ 266344 h 2407138"/>
                <a:gd name="connsiteX134" fmla="*/ 1748915 w 2407137"/>
                <a:gd name="connsiteY134" fmla="*/ 274276 h 2407138"/>
                <a:gd name="connsiteX135" fmla="*/ 1604721 w 2407137"/>
                <a:gd name="connsiteY135" fmla="*/ 524026 h 2407138"/>
                <a:gd name="connsiteX136" fmla="*/ 1591261 w 2407137"/>
                <a:gd name="connsiteY136" fmla="*/ 516794 h 2407138"/>
                <a:gd name="connsiteX137" fmla="*/ 1663713 w 2407137"/>
                <a:gd name="connsiteY137" fmla="*/ 81725 h 2407138"/>
                <a:gd name="connsiteX138" fmla="*/ 1677806 w 2407137"/>
                <a:gd name="connsiteY138" fmla="*/ 87609 h 2407138"/>
                <a:gd name="connsiteX139" fmla="*/ 1514465 w 2407137"/>
                <a:gd name="connsiteY139" fmla="*/ 478804 h 2407138"/>
                <a:gd name="connsiteX140" fmla="*/ 1500526 w 2407137"/>
                <a:gd name="connsiteY140" fmla="*/ 472548 h 2407138"/>
                <a:gd name="connsiteX141" fmla="*/ 0 w 2407137"/>
                <a:gd name="connsiteY141" fmla="*/ 1350847 h 2407138"/>
                <a:gd name="connsiteX142" fmla="*/ 420056 w 2407137"/>
                <a:gd name="connsiteY142" fmla="*/ 1296759 h 2407138"/>
                <a:gd name="connsiteX143" fmla="*/ 422405 w 2407137"/>
                <a:gd name="connsiteY143" fmla="*/ 1311854 h 2407138"/>
                <a:gd name="connsiteX144" fmla="*/ 1951 w 2407137"/>
                <a:gd name="connsiteY144" fmla="*/ 1365994 h 2407138"/>
                <a:gd name="connsiteX145" fmla="*/ 125488 w 2407137"/>
                <a:gd name="connsiteY145" fmla="*/ 1195933 h 2407138"/>
                <a:gd name="connsiteX146" fmla="*/ 411391 w 2407137"/>
                <a:gd name="connsiteY146" fmla="*/ 1195933 h 2407138"/>
                <a:gd name="connsiteX147" fmla="*/ 411958 w 2407137"/>
                <a:gd name="connsiteY147" fmla="*/ 1211206 h 2407138"/>
                <a:gd name="connsiteX148" fmla="*/ 125488 w 2407137"/>
                <a:gd name="connsiteY148" fmla="*/ 1211206 h 2407138"/>
                <a:gd name="connsiteX149" fmla="*/ 125102 w 2407137"/>
                <a:gd name="connsiteY149" fmla="*/ 1203569 h 2407138"/>
                <a:gd name="connsiteX150" fmla="*/ 1475037 w 2407137"/>
                <a:gd name="connsiteY150" fmla="*/ 160931 h 2407138"/>
                <a:gd name="connsiteX151" fmla="*/ 1489829 w 2407137"/>
                <a:gd name="connsiteY151" fmla="*/ 164734 h 2407138"/>
                <a:gd name="connsiteX152" fmla="*/ 1415102 w 2407137"/>
                <a:gd name="connsiteY152" fmla="*/ 443621 h 2407138"/>
                <a:gd name="connsiteX153" fmla="*/ 1400508 w 2407137"/>
                <a:gd name="connsiteY153" fmla="*/ 439077 h 2407138"/>
                <a:gd name="connsiteX154" fmla="*/ 164732 w 2407137"/>
                <a:gd name="connsiteY154" fmla="*/ 917309 h 2407138"/>
                <a:gd name="connsiteX155" fmla="*/ 443620 w 2407137"/>
                <a:gd name="connsiteY155" fmla="*/ 992037 h 2407138"/>
                <a:gd name="connsiteX156" fmla="*/ 439076 w 2407137"/>
                <a:gd name="connsiteY156" fmla="*/ 1006630 h 2407138"/>
                <a:gd name="connsiteX157" fmla="*/ 160929 w 2407137"/>
                <a:gd name="connsiteY157" fmla="*/ 932101 h 2407138"/>
                <a:gd name="connsiteX158" fmla="*/ 1195932 w 2407137"/>
                <a:gd name="connsiteY158" fmla="*/ 125490 h 2407138"/>
                <a:gd name="connsiteX159" fmla="*/ 1203568 w 2407137"/>
                <a:gd name="connsiteY159" fmla="*/ 125104 h 2407138"/>
                <a:gd name="connsiteX160" fmla="*/ 1211205 w 2407137"/>
                <a:gd name="connsiteY160" fmla="*/ 125490 h 2407138"/>
                <a:gd name="connsiteX161" fmla="*/ 1211205 w 2407137"/>
                <a:gd name="connsiteY161" fmla="*/ 411392 h 2407138"/>
                <a:gd name="connsiteX162" fmla="*/ 1195932 w 2407137"/>
                <a:gd name="connsiteY162" fmla="*/ 411959 h 2407138"/>
                <a:gd name="connsiteX163" fmla="*/ 1357679 w 2407137"/>
                <a:gd name="connsiteY163" fmla="*/ 856 h 2407138"/>
                <a:gd name="connsiteX164" fmla="*/ 1372816 w 2407137"/>
                <a:gd name="connsiteY164" fmla="*/ 2893 h 2407138"/>
                <a:gd name="connsiteX165" fmla="*/ 1316657 w 2407137"/>
                <a:gd name="connsiteY165" fmla="*/ 420298 h 2407138"/>
                <a:gd name="connsiteX166" fmla="*/ 1309186 w 2407137"/>
                <a:gd name="connsiteY166" fmla="*/ 418554 h 2407138"/>
                <a:gd name="connsiteX167" fmla="*/ 1301520 w 2407137"/>
                <a:gd name="connsiteY167" fmla="*/ 418261 h 2407138"/>
                <a:gd name="connsiteX168" fmla="*/ 2893 w 2407137"/>
                <a:gd name="connsiteY168" fmla="*/ 1034322 h 2407138"/>
                <a:gd name="connsiteX169" fmla="*/ 420297 w 2407137"/>
                <a:gd name="connsiteY169" fmla="*/ 1090480 h 2407138"/>
                <a:gd name="connsiteX170" fmla="*/ 418554 w 2407137"/>
                <a:gd name="connsiteY170" fmla="*/ 1097951 h 2407138"/>
                <a:gd name="connsiteX171" fmla="*/ 418261 w 2407137"/>
                <a:gd name="connsiteY171" fmla="*/ 1105616 h 2407138"/>
                <a:gd name="connsiteX172" fmla="*/ 855 w 2407137"/>
                <a:gd name="connsiteY172" fmla="*/ 1049458 h 2407138"/>
                <a:gd name="connsiteX173" fmla="*/ 274274 w 2407137"/>
                <a:gd name="connsiteY173" fmla="*/ 658223 h 2407138"/>
                <a:gd name="connsiteX174" fmla="*/ 524025 w 2407137"/>
                <a:gd name="connsiteY174" fmla="*/ 802416 h 2407138"/>
                <a:gd name="connsiteX175" fmla="*/ 516793 w 2407137"/>
                <a:gd name="connsiteY175" fmla="*/ 815877 h 2407138"/>
                <a:gd name="connsiteX176" fmla="*/ 266342 w 2407137"/>
                <a:gd name="connsiteY176" fmla="*/ 671279 h 2407138"/>
                <a:gd name="connsiteX177" fmla="*/ 917308 w 2407137"/>
                <a:gd name="connsiteY177" fmla="*/ 164734 h 2407138"/>
                <a:gd name="connsiteX178" fmla="*/ 932100 w 2407137"/>
                <a:gd name="connsiteY178" fmla="*/ 160930 h 2407138"/>
                <a:gd name="connsiteX179" fmla="*/ 1006152 w 2407137"/>
                <a:gd name="connsiteY179" fmla="*/ 437297 h 2407138"/>
                <a:gd name="connsiteX180" fmla="*/ 991300 w 2407137"/>
                <a:gd name="connsiteY180" fmla="*/ 440877 h 2407138"/>
                <a:gd name="connsiteX181" fmla="*/ 1041143 w 2407137"/>
                <a:gd name="connsiteY181" fmla="*/ 1951 h 2407138"/>
                <a:gd name="connsiteX182" fmla="*/ 1056290 w 2407137"/>
                <a:gd name="connsiteY182" fmla="*/ 0 h 2407138"/>
                <a:gd name="connsiteX183" fmla="*/ 1110379 w 2407137"/>
                <a:gd name="connsiteY183" fmla="*/ 420056 h 2407138"/>
                <a:gd name="connsiteX184" fmla="*/ 1095283 w 2407137"/>
                <a:gd name="connsiteY184" fmla="*/ 422406 h 2407138"/>
                <a:gd name="connsiteX185" fmla="*/ 87609 w 2407137"/>
                <a:gd name="connsiteY185" fmla="*/ 729331 h 2407138"/>
                <a:gd name="connsiteX186" fmla="*/ 478803 w 2407137"/>
                <a:gd name="connsiteY186" fmla="*/ 892672 h 2407138"/>
                <a:gd name="connsiteX187" fmla="*/ 472547 w 2407137"/>
                <a:gd name="connsiteY187" fmla="*/ 906611 h 2407138"/>
                <a:gd name="connsiteX188" fmla="*/ 81723 w 2407137"/>
                <a:gd name="connsiteY188" fmla="*/ 743424 h 2407138"/>
                <a:gd name="connsiteX189" fmla="*/ 84666 w 2407137"/>
                <a:gd name="connsiteY189" fmla="*/ 736377 h 2407138"/>
                <a:gd name="connsiteX190" fmla="*/ 446636 w 2407137"/>
                <a:gd name="connsiteY190" fmla="*/ 435837 h 2407138"/>
                <a:gd name="connsiteX191" fmla="*/ 649045 w 2407137"/>
                <a:gd name="connsiteY191" fmla="*/ 638246 h 2407138"/>
                <a:gd name="connsiteX192" fmla="*/ 642057 w 2407137"/>
                <a:gd name="connsiteY192" fmla="*/ 644612 h 2407138"/>
                <a:gd name="connsiteX193" fmla="*/ 638347 w 2407137"/>
                <a:gd name="connsiteY193" fmla="*/ 649147 h 2407138"/>
                <a:gd name="connsiteX194" fmla="*/ 435836 w 2407137"/>
                <a:gd name="connsiteY194" fmla="*/ 446636 h 2407138"/>
                <a:gd name="connsiteX195" fmla="*/ 440978 w 2407137"/>
                <a:gd name="connsiteY195" fmla="*/ 440979 h 2407138"/>
                <a:gd name="connsiteX196" fmla="*/ 658223 w 2407137"/>
                <a:gd name="connsiteY196" fmla="*/ 274275 h 2407138"/>
                <a:gd name="connsiteX197" fmla="*/ 671279 w 2407137"/>
                <a:gd name="connsiteY197" fmla="*/ 266343 h 2407138"/>
                <a:gd name="connsiteX198" fmla="*/ 814473 w 2407137"/>
                <a:gd name="connsiteY198" fmla="*/ 514363 h 2407138"/>
                <a:gd name="connsiteX199" fmla="*/ 801367 w 2407137"/>
                <a:gd name="connsiteY199" fmla="*/ 522209 h 2407138"/>
                <a:gd name="connsiteX200" fmla="*/ 735676 w 2407137"/>
                <a:gd name="connsiteY200" fmla="*/ 84934 h 2407138"/>
                <a:gd name="connsiteX201" fmla="*/ 749802 w 2407137"/>
                <a:gd name="connsiteY201" fmla="*/ 79129 h 2407138"/>
                <a:gd name="connsiteX202" fmla="*/ 909846 w 2407137"/>
                <a:gd name="connsiteY202" fmla="*/ 468633 h 2407138"/>
                <a:gd name="connsiteX203" fmla="*/ 895778 w 2407137"/>
                <a:gd name="connsiteY203" fmla="*/ 474580 h 2407138"/>
                <a:gd name="connsiteX204" fmla="*/ 248376 w 2407137"/>
                <a:gd name="connsiteY204" fmla="*/ 456659 h 2407138"/>
                <a:gd name="connsiteX205" fmla="*/ 581852 w 2407137"/>
                <a:gd name="connsiteY205" fmla="*/ 714051 h 2407138"/>
                <a:gd name="connsiteX206" fmla="*/ 572397 w 2407137"/>
                <a:gd name="connsiteY206" fmla="*/ 726047 h 2407138"/>
                <a:gd name="connsiteX207" fmla="*/ 239044 w 2407137"/>
                <a:gd name="connsiteY207" fmla="*/ 468748 h 2407138"/>
                <a:gd name="connsiteX208" fmla="*/ 243710 w 2407137"/>
                <a:gd name="connsiteY208" fmla="*/ 462704 h 2407138"/>
                <a:gd name="connsiteX209" fmla="*/ 462094 w 2407137"/>
                <a:gd name="connsiteY209" fmla="*/ 244150 h 2407138"/>
                <a:gd name="connsiteX210" fmla="*/ 474238 w 2407137"/>
                <a:gd name="connsiteY210" fmla="*/ 234887 h 2407138"/>
                <a:gd name="connsiteX211" fmla="*/ 729468 w 2407137"/>
                <a:gd name="connsiteY211" fmla="*/ 569472 h 2407138"/>
                <a:gd name="connsiteX212" fmla="*/ 723162 w 2407137"/>
                <a:gd name="connsiteY212" fmla="*/ 573797 h 2407138"/>
                <a:gd name="connsiteX213" fmla="*/ 717325 w 2407137"/>
                <a:gd name="connsiteY213" fmla="*/ 578735 h 2407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2407137" h="2407138">
                  <a:moveTo>
                    <a:pt x="1677670" y="1837666"/>
                  </a:moveTo>
                  <a:lnTo>
                    <a:pt x="1683974" y="1833341"/>
                  </a:lnTo>
                  <a:lnTo>
                    <a:pt x="1689813" y="1828403"/>
                  </a:lnTo>
                  <a:lnTo>
                    <a:pt x="1945042" y="2162988"/>
                  </a:lnTo>
                  <a:lnTo>
                    <a:pt x="1932899" y="2172251"/>
                  </a:lnTo>
                  <a:close/>
                  <a:moveTo>
                    <a:pt x="1592663" y="1892774"/>
                  </a:moveTo>
                  <a:lnTo>
                    <a:pt x="1605769" y="1884929"/>
                  </a:lnTo>
                  <a:lnTo>
                    <a:pt x="1748914" y="2132863"/>
                  </a:lnTo>
                  <a:lnTo>
                    <a:pt x="1735858" y="2140795"/>
                  </a:lnTo>
                  <a:close/>
                  <a:moveTo>
                    <a:pt x="1768789" y="1757990"/>
                  </a:moveTo>
                  <a:lnTo>
                    <a:pt x="1971301" y="1960502"/>
                  </a:lnTo>
                  <a:lnTo>
                    <a:pt x="1966159" y="1966159"/>
                  </a:lnTo>
                  <a:lnTo>
                    <a:pt x="1960501" y="1971301"/>
                  </a:lnTo>
                  <a:lnTo>
                    <a:pt x="1758092" y="1768892"/>
                  </a:lnTo>
                  <a:lnTo>
                    <a:pt x="1765079" y="1762526"/>
                  </a:lnTo>
                  <a:close/>
                  <a:moveTo>
                    <a:pt x="1834740" y="1681091"/>
                  </a:moveTo>
                  <a:lnTo>
                    <a:pt x="2168093" y="1938389"/>
                  </a:lnTo>
                  <a:lnTo>
                    <a:pt x="2158761" y="1950479"/>
                  </a:lnTo>
                  <a:lnTo>
                    <a:pt x="1825285" y="1693086"/>
                  </a:lnTo>
                  <a:close/>
                  <a:moveTo>
                    <a:pt x="1497292" y="1938505"/>
                  </a:moveTo>
                  <a:lnTo>
                    <a:pt x="1511359" y="1932557"/>
                  </a:lnTo>
                  <a:lnTo>
                    <a:pt x="1671461" y="2322204"/>
                  </a:lnTo>
                  <a:lnTo>
                    <a:pt x="1657335" y="2328008"/>
                  </a:lnTo>
                  <a:close/>
                  <a:moveTo>
                    <a:pt x="1400984" y="1969841"/>
                  </a:moveTo>
                  <a:lnTo>
                    <a:pt x="1415837" y="1966261"/>
                  </a:lnTo>
                  <a:lnTo>
                    <a:pt x="1489829" y="2242404"/>
                  </a:lnTo>
                  <a:lnTo>
                    <a:pt x="1475037" y="2246208"/>
                  </a:lnTo>
                  <a:close/>
                  <a:moveTo>
                    <a:pt x="1890343" y="1591261"/>
                  </a:moveTo>
                  <a:lnTo>
                    <a:pt x="2140794" y="1735859"/>
                  </a:lnTo>
                  <a:lnTo>
                    <a:pt x="2132863" y="1748915"/>
                  </a:lnTo>
                  <a:lnTo>
                    <a:pt x="1883112" y="1604721"/>
                  </a:lnTo>
                  <a:close/>
                  <a:moveTo>
                    <a:pt x="1934589" y="1500527"/>
                  </a:moveTo>
                  <a:lnTo>
                    <a:pt x="2325413" y="1663714"/>
                  </a:lnTo>
                  <a:lnTo>
                    <a:pt x="2319529" y="1677807"/>
                  </a:lnTo>
                  <a:lnTo>
                    <a:pt x="1928334" y="1514465"/>
                  </a:lnTo>
                  <a:close/>
                  <a:moveTo>
                    <a:pt x="1296758" y="1987081"/>
                  </a:moveTo>
                  <a:lnTo>
                    <a:pt x="1311855" y="1984732"/>
                  </a:lnTo>
                  <a:lnTo>
                    <a:pt x="1365995" y="2405187"/>
                  </a:lnTo>
                  <a:lnTo>
                    <a:pt x="1350847" y="2407138"/>
                  </a:lnTo>
                  <a:close/>
                  <a:moveTo>
                    <a:pt x="1195932" y="1995746"/>
                  </a:moveTo>
                  <a:lnTo>
                    <a:pt x="1211204" y="1995179"/>
                  </a:lnTo>
                  <a:lnTo>
                    <a:pt x="1211204" y="2281649"/>
                  </a:lnTo>
                  <a:lnTo>
                    <a:pt x="1203568" y="2282034"/>
                  </a:lnTo>
                  <a:lnTo>
                    <a:pt x="1195932" y="2281649"/>
                  </a:lnTo>
                  <a:close/>
                  <a:moveTo>
                    <a:pt x="1968060" y="1400508"/>
                  </a:moveTo>
                  <a:lnTo>
                    <a:pt x="2246208" y="1475038"/>
                  </a:lnTo>
                  <a:lnTo>
                    <a:pt x="2242404" y="1489831"/>
                  </a:lnTo>
                  <a:lnTo>
                    <a:pt x="1963516" y="1415103"/>
                  </a:lnTo>
                  <a:close/>
                  <a:moveTo>
                    <a:pt x="1090481" y="1986840"/>
                  </a:moveTo>
                  <a:lnTo>
                    <a:pt x="1097951" y="1988584"/>
                  </a:lnTo>
                  <a:lnTo>
                    <a:pt x="1105617" y="1988876"/>
                  </a:lnTo>
                  <a:lnTo>
                    <a:pt x="1049458" y="2406281"/>
                  </a:lnTo>
                  <a:lnTo>
                    <a:pt x="1034322" y="2404245"/>
                  </a:lnTo>
                  <a:close/>
                  <a:moveTo>
                    <a:pt x="1988876" y="1301520"/>
                  </a:moveTo>
                  <a:lnTo>
                    <a:pt x="2406281" y="1357679"/>
                  </a:lnTo>
                  <a:lnTo>
                    <a:pt x="2404244" y="1372815"/>
                  </a:lnTo>
                  <a:lnTo>
                    <a:pt x="1986840" y="1316657"/>
                  </a:lnTo>
                  <a:lnTo>
                    <a:pt x="1988583" y="1309187"/>
                  </a:lnTo>
                  <a:close/>
                  <a:moveTo>
                    <a:pt x="992036" y="1963517"/>
                  </a:moveTo>
                  <a:lnTo>
                    <a:pt x="1006629" y="1968061"/>
                  </a:lnTo>
                  <a:lnTo>
                    <a:pt x="932100" y="2246208"/>
                  </a:lnTo>
                  <a:lnTo>
                    <a:pt x="917308" y="2242405"/>
                  </a:lnTo>
                  <a:close/>
                  <a:moveTo>
                    <a:pt x="1995178" y="1195933"/>
                  </a:moveTo>
                  <a:lnTo>
                    <a:pt x="2281649" y="1195933"/>
                  </a:lnTo>
                  <a:lnTo>
                    <a:pt x="2282034" y="1203569"/>
                  </a:lnTo>
                  <a:lnTo>
                    <a:pt x="2281649" y="1211206"/>
                  </a:lnTo>
                  <a:lnTo>
                    <a:pt x="1995745" y="1211206"/>
                  </a:lnTo>
                  <a:close/>
                  <a:moveTo>
                    <a:pt x="1984731" y="1095284"/>
                  </a:moveTo>
                  <a:lnTo>
                    <a:pt x="2405186" y="1041144"/>
                  </a:lnTo>
                  <a:lnTo>
                    <a:pt x="2407137" y="1056290"/>
                  </a:lnTo>
                  <a:lnTo>
                    <a:pt x="1987080" y="1110379"/>
                  </a:lnTo>
                  <a:close/>
                  <a:moveTo>
                    <a:pt x="892672" y="1928335"/>
                  </a:moveTo>
                  <a:lnTo>
                    <a:pt x="906611" y="1934590"/>
                  </a:lnTo>
                  <a:lnTo>
                    <a:pt x="743425" y="2325414"/>
                  </a:lnTo>
                  <a:lnTo>
                    <a:pt x="729331" y="2319529"/>
                  </a:lnTo>
                  <a:close/>
                  <a:moveTo>
                    <a:pt x="802416" y="1883113"/>
                  </a:moveTo>
                  <a:lnTo>
                    <a:pt x="815877" y="1890344"/>
                  </a:lnTo>
                  <a:lnTo>
                    <a:pt x="671279" y="2140796"/>
                  </a:lnTo>
                  <a:lnTo>
                    <a:pt x="658223" y="2132863"/>
                  </a:lnTo>
                  <a:close/>
                  <a:moveTo>
                    <a:pt x="1966260" y="991301"/>
                  </a:moveTo>
                  <a:lnTo>
                    <a:pt x="2242405" y="917309"/>
                  </a:lnTo>
                  <a:lnTo>
                    <a:pt x="2246208" y="932101"/>
                  </a:lnTo>
                  <a:lnTo>
                    <a:pt x="1969840" y="1006153"/>
                  </a:lnTo>
                  <a:close/>
                  <a:moveTo>
                    <a:pt x="1932557" y="895779"/>
                  </a:moveTo>
                  <a:lnTo>
                    <a:pt x="2322203" y="735676"/>
                  </a:lnTo>
                  <a:lnTo>
                    <a:pt x="2328008" y="749803"/>
                  </a:lnTo>
                  <a:lnTo>
                    <a:pt x="1938504" y="909846"/>
                  </a:lnTo>
                  <a:close/>
                  <a:moveTo>
                    <a:pt x="714051" y="1825286"/>
                  </a:moveTo>
                  <a:lnTo>
                    <a:pt x="726047" y="1834740"/>
                  </a:lnTo>
                  <a:lnTo>
                    <a:pt x="468748" y="2168094"/>
                  </a:lnTo>
                  <a:lnTo>
                    <a:pt x="456659" y="2158762"/>
                  </a:lnTo>
                  <a:close/>
                  <a:moveTo>
                    <a:pt x="638245" y="1758093"/>
                  </a:moveTo>
                  <a:lnTo>
                    <a:pt x="644611" y="1765080"/>
                  </a:lnTo>
                  <a:lnTo>
                    <a:pt x="649147" y="1768790"/>
                  </a:lnTo>
                  <a:lnTo>
                    <a:pt x="446636" y="1971302"/>
                  </a:lnTo>
                  <a:lnTo>
                    <a:pt x="440978" y="1966159"/>
                  </a:lnTo>
                  <a:lnTo>
                    <a:pt x="435836" y="1960502"/>
                  </a:lnTo>
                  <a:close/>
                  <a:moveTo>
                    <a:pt x="1884928" y="801368"/>
                  </a:moveTo>
                  <a:lnTo>
                    <a:pt x="2132863" y="658223"/>
                  </a:lnTo>
                  <a:lnTo>
                    <a:pt x="2140794" y="671279"/>
                  </a:lnTo>
                  <a:lnTo>
                    <a:pt x="1892773" y="814474"/>
                  </a:lnTo>
                  <a:close/>
                  <a:moveTo>
                    <a:pt x="1828403" y="717325"/>
                  </a:moveTo>
                  <a:lnTo>
                    <a:pt x="2162987" y="462095"/>
                  </a:lnTo>
                  <a:lnTo>
                    <a:pt x="2172250" y="474239"/>
                  </a:lnTo>
                  <a:lnTo>
                    <a:pt x="1837666" y="729468"/>
                  </a:lnTo>
                  <a:lnTo>
                    <a:pt x="1833340" y="723163"/>
                  </a:lnTo>
                  <a:close/>
                  <a:moveTo>
                    <a:pt x="234886" y="1932900"/>
                  </a:moveTo>
                  <a:lnTo>
                    <a:pt x="569471" y="1677670"/>
                  </a:lnTo>
                  <a:lnTo>
                    <a:pt x="573796" y="1683975"/>
                  </a:lnTo>
                  <a:lnTo>
                    <a:pt x="578735" y="1689813"/>
                  </a:lnTo>
                  <a:lnTo>
                    <a:pt x="244150" y="1945043"/>
                  </a:lnTo>
                  <a:close/>
                  <a:moveTo>
                    <a:pt x="266342" y="1735860"/>
                  </a:moveTo>
                  <a:lnTo>
                    <a:pt x="514363" y="1592665"/>
                  </a:lnTo>
                  <a:lnTo>
                    <a:pt x="522208" y="1605770"/>
                  </a:lnTo>
                  <a:lnTo>
                    <a:pt x="274274" y="1748916"/>
                  </a:lnTo>
                  <a:close/>
                  <a:moveTo>
                    <a:pt x="1960501" y="435837"/>
                  </a:moveTo>
                  <a:lnTo>
                    <a:pt x="1966159" y="440979"/>
                  </a:lnTo>
                  <a:lnTo>
                    <a:pt x="1971301" y="446637"/>
                  </a:lnTo>
                  <a:lnTo>
                    <a:pt x="1768891" y="649046"/>
                  </a:lnTo>
                  <a:lnTo>
                    <a:pt x="1762525" y="642058"/>
                  </a:lnTo>
                  <a:lnTo>
                    <a:pt x="1757990" y="638348"/>
                  </a:lnTo>
                  <a:close/>
                  <a:moveTo>
                    <a:pt x="1938389" y="239045"/>
                  </a:moveTo>
                  <a:lnTo>
                    <a:pt x="1950479" y="248377"/>
                  </a:lnTo>
                  <a:lnTo>
                    <a:pt x="1693086" y="581852"/>
                  </a:lnTo>
                  <a:lnTo>
                    <a:pt x="1681090" y="572398"/>
                  </a:lnTo>
                  <a:close/>
                  <a:moveTo>
                    <a:pt x="79129" y="1657336"/>
                  </a:moveTo>
                  <a:lnTo>
                    <a:pt x="468633" y="1497292"/>
                  </a:lnTo>
                  <a:lnTo>
                    <a:pt x="474580" y="1511360"/>
                  </a:lnTo>
                  <a:lnTo>
                    <a:pt x="84934" y="1671462"/>
                  </a:lnTo>
                  <a:close/>
                  <a:moveTo>
                    <a:pt x="160929" y="1475039"/>
                  </a:moveTo>
                  <a:lnTo>
                    <a:pt x="437296" y="1400986"/>
                  </a:lnTo>
                  <a:lnTo>
                    <a:pt x="440876" y="1415837"/>
                  </a:lnTo>
                  <a:lnTo>
                    <a:pt x="164732" y="1489830"/>
                  </a:lnTo>
                  <a:close/>
                  <a:moveTo>
                    <a:pt x="1735859" y="266344"/>
                  </a:moveTo>
                  <a:lnTo>
                    <a:pt x="1748915" y="274276"/>
                  </a:lnTo>
                  <a:lnTo>
                    <a:pt x="1604721" y="524026"/>
                  </a:lnTo>
                  <a:lnTo>
                    <a:pt x="1591261" y="516794"/>
                  </a:lnTo>
                  <a:close/>
                  <a:moveTo>
                    <a:pt x="1663713" y="81725"/>
                  </a:moveTo>
                  <a:lnTo>
                    <a:pt x="1677806" y="87609"/>
                  </a:lnTo>
                  <a:lnTo>
                    <a:pt x="1514465" y="478804"/>
                  </a:lnTo>
                  <a:lnTo>
                    <a:pt x="1500526" y="472548"/>
                  </a:lnTo>
                  <a:close/>
                  <a:moveTo>
                    <a:pt x="0" y="1350847"/>
                  </a:moveTo>
                  <a:lnTo>
                    <a:pt x="420056" y="1296759"/>
                  </a:lnTo>
                  <a:lnTo>
                    <a:pt x="422405" y="1311854"/>
                  </a:lnTo>
                  <a:lnTo>
                    <a:pt x="1951" y="1365994"/>
                  </a:lnTo>
                  <a:close/>
                  <a:moveTo>
                    <a:pt x="125488" y="1195933"/>
                  </a:moveTo>
                  <a:lnTo>
                    <a:pt x="411391" y="1195933"/>
                  </a:lnTo>
                  <a:lnTo>
                    <a:pt x="411958" y="1211206"/>
                  </a:lnTo>
                  <a:lnTo>
                    <a:pt x="125488" y="1211206"/>
                  </a:lnTo>
                  <a:lnTo>
                    <a:pt x="125102" y="1203569"/>
                  </a:lnTo>
                  <a:close/>
                  <a:moveTo>
                    <a:pt x="1475037" y="160931"/>
                  </a:moveTo>
                  <a:lnTo>
                    <a:pt x="1489829" y="164734"/>
                  </a:lnTo>
                  <a:lnTo>
                    <a:pt x="1415102" y="443621"/>
                  </a:lnTo>
                  <a:lnTo>
                    <a:pt x="1400508" y="439077"/>
                  </a:lnTo>
                  <a:close/>
                  <a:moveTo>
                    <a:pt x="164732" y="917309"/>
                  </a:moveTo>
                  <a:lnTo>
                    <a:pt x="443620" y="992037"/>
                  </a:lnTo>
                  <a:lnTo>
                    <a:pt x="439076" y="1006630"/>
                  </a:lnTo>
                  <a:lnTo>
                    <a:pt x="160929" y="932101"/>
                  </a:lnTo>
                  <a:close/>
                  <a:moveTo>
                    <a:pt x="1195932" y="125490"/>
                  </a:moveTo>
                  <a:lnTo>
                    <a:pt x="1203568" y="125104"/>
                  </a:lnTo>
                  <a:lnTo>
                    <a:pt x="1211205" y="125490"/>
                  </a:lnTo>
                  <a:lnTo>
                    <a:pt x="1211205" y="411392"/>
                  </a:lnTo>
                  <a:lnTo>
                    <a:pt x="1195932" y="411959"/>
                  </a:lnTo>
                  <a:close/>
                  <a:moveTo>
                    <a:pt x="1357679" y="856"/>
                  </a:moveTo>
                  <a:lnTo>
                    <a:pt x="1372816" y="2893"/>
                  </a:lnTo>
                  <a:lnTo>
                    <a:pt x="1316657" y="420298"/>
                  </a:lnTo>
                  <a:lnTo>
                    <a:pt x="1309186" y="418554"/>
                  </a:lnTo>
                  <a:lnTo>
                    <a:pt x="1301520" y="418261"/>
                  </a:lnTo>
                  <a:close/>
                  <a:moveTo>
                    <a:pt x="2893" y="1034322"/>
                  </a:moveTo>
                  <a:lnTo>
                    <a:pt x="420297" y="1090480"/>
                  </a:lnTo>
                  <a:lnTo>
                    <a:pt x="418554" y="1097951"/>
                  </a:lnTo>
                  <a:lnTo>
                    <a:pt x="418261" y="1105616"/>
                  </a:lnTo>
                  <a:lnTo>
                    <a:pt x="855" y="1049458"/>
                  </a:lnTo>
                  <a:close/>
                  <a:moveTo>
                    <a:pt x="274274" y="658223"/>
                  </a:moveTo>
                  <a:lnTo>
                    <a:pt x="524025" y="802416"/>
                  </a:lnTo>
                  <a:lnTo>
                    <a:pt x="516793" y="815877"/>
                  </a:lnTo>
                  <a:lnTo>
                    <a:pt x="266342" y="671279"/>
                  </a:lnTo>
                  <a:close/>
                  <a:moveTo>
                    <a:pt x="917308" y="164734"/>
                  </a:moveTo>
                  <a:lnTo>
                    <a:pt x="932100" y="160930"/>
                  </a:lnTo>
                  <a:lnTo>
                    <a:pt x="1006152" y="437297"/>
                  </a:lnTo>
                  <a:lnTo>
                    <a:pt x="991300" y="440877"/>
                  </a:lnTo>
                  <a:close/>
                  <a:moveTo>
                    <a:pt x="1041143" y="1951"/>
                  </a:moveTo>
                  <a:lnTo>
                    <a:pt x="1056290" y="0"/>
                  </a:lnTo>
                  <a:lnTo>
                    <a:pt x="1110379" y="420056"/>
                  </a:lnTo>
                  <a:lnTo>
                    <a:pt x="1095283" y="422406"/>
                  </a:lnTo>
                  <a:close/>
                  <a:moveTo>
                    <a:pt x="87609" y="729331"/>
                  </a:moveTo>
                  <a:lnTo>
                    <a:pt x="478803" y="892672"/>
                  </a:lnTo>
                  <a:lnTo>
                    <a:pt x="472547" y="906611"/>
                  </a:lnTo>
                  <a:lnTo>
                    <a:pt x="81723" y="743424"/>
                  </a:lnTo>
                  <a:lnTo>
                    <a:pt x="84666" y="736377"/>
                  </a:lnTo>
                  <a:close/>
                  <a:moveTo>
                    <a:pt x="446636" y="435837"/>
                  </a:moveTo>
                  <a:lnTo>
                    <a:pt x="649045" y="638246"/>
                  </a:lnTo>
                  <a:lnTo>
                    <a:pt x="642057" y="644612"/>
                  </a:lnTo>
                  <a:lnTo>
                    <a:pt x="638347" y="649147"/>
                  </a:lnTo>
                  <a:lnTo>
                    <a:pt x="435836" y="446636"/>
                  </a:lnTo>
                  <a:lnTo>
                    <a:pt x="440978" y="440979"/>
                  </a:lnTo>
                  <a:close/>
                  <a:moveTo>
                    <a:pt x="658223" y="274275"/>
                  </a:moveTo>
                  <a:lnTo>
                    <a:pt x="671279" y="266343"/>
                  </a:lnTo>
                  <a:lnTo>
                    <a:pt x="814473" y="514363"/>
                  </a:lnTo>
                  <a:lnTo>
                    <a:pt x="801367" y="522209"/>
                  </a:lnTo>
                  <a:close/>
                  <a:moveTo>
                    <a:pt x="735676" y="84934"/>
                  </a:moveTo>
                  <a:lnTo>
                    <a:pt x="749802" y="79129"/>
                  </a:lnTo>
                  <a:lnTo>
                    <a:pt x="909846" y="468633"/>
                  </a:lnTo>
                  <a:lnTo>
                    <a:pt x="895778" y="474580"/>
                  </a:lnTo>
                  <a:close/>
                  <a:moveTo>
                    <a:pt x="248376" y="456659"/>
                  </a:moveTo>
                  <a:lnTo>
                    <a:pt x="581852" y="714051"/>
                  </a:lnTo>
                  <a:lnTo>
                    <a:pt x="572397" y="726047"/>
                  </a:lnTo>
                  <a:lnTo>
                    <a:pt x="239044" y="468748"/>
                  </a:lnTo>
                  <a:lnTo>
                    <a:pt x="243710" y="462704"/>
                  </a:lnTo>
                  <a:close/>
                  <a:moveTo>
                    <a:pt x="462094" y="244150"/>
                  </a:moveTo>
                  <a:lnTo>
                    <a:pt x="474238" y="234887"/>
                  </a:lnTo>
                  <a:lnTo>
                    <a:pt x="729468" y="569472"/>
                  </a:lnTo>
                  <a:lnTo>
                    <a:pt x="723162" y="573797"/>
                  </a:lnTo>
                  <a:lnTo>
                    <a:pt x="717325" y="578735"/>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a:cs typeface="+mn-ea"/>
                <a:sym typeface="+mn-lt"/>
              </a:endParaRPr>
            </a:p>
          </p:txBody>
        </p:sp>
      </p:grpSp>
      <p:pic>
        <p:nvPicPr>
          <p:cNvPr id="19" name="图片 18">
            <a:extLst>
              <a:ext uri="{FF2B5EF4-FFF2-40B4-BE49-F238E27FC236}">
                <a16:creationId xmlns:a16="http://schemas.microsoft.com/office/drawing/2014/main" xmlns="" id="{AAE0E6F8-A0EB-4C49-A475-A1A74FDF305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68330" y="529347"/>
            <a:ext cx="1883304" cy="3345808"/>
          </a:xfrm>
          <a:prstGeom prst="rect">
            <a:avLst/>
          </a:prstGeom>
        </p:spPr>
      </p:pic>
      <p:pic>
        <p:nvPicPr>
          <p:cNvPr id="23" name="图片 22" descr="7">
            <a:extLst>
              <a:ext uri="{FF2B5EF4-FFF2-40B4-BE49-F238E27FC236}">
                <a16:creationId xmlns:a16="http://schemas.microsoft.com/office/drawing/2014/main" xmlns="" id="{00088F0E-CA99-478E-A371-68E1E7DCDC64}"/>
              </a:ext>
            </a:extLst>
          </p:cNvPr>
          <p:cNvPicPr>
            <a:picLocks noChangeAspect="1"/>
          </p:cNvPicPr>
          <p:nvPr/>
        </p:nvPicPr>
        <p:blipFill>
          <a:blip r:embed="rId5"/>
          <a:stretch>
            <a:fillRect/>
          </a:stretch>
        </p:blipFill>
        <p:spPr>
          <a:xfrm>
            <a:off x="3016339" y="2567940"/>
            <a:ext cx="2336165" cy="919480"/>
          </a:xfrm>
          <a:prstGeom prst="rect">
            <a:avLst/>
          </a:prstGeom>
        </p:spPr>
      </p:pic>
      <p:pic>
        <p:nvPicPr>
          <p:cNvPr id="30" name="图片 29" descr="9">
            <a:extLst>
              <a:ext uri="{FF2B5EF4-FFF2-40B4-BE49-F238E27FC236}">
                <a16:creationId xmlns:a16="http://schemas.microsoft.com/office/drawing/2014/main" xmlns="" id="{37C37FA0-EEAD-4F91-A53C-79DA76161A39}"/>
              </a:ext>
            </a:extLst>
          </p:cNvPr>
          <p:cNvPicPr>
            <a:picLocks noChangeAspect="1"/>
          </p:cNvPicPr>
          <p:nvPr/>
        </p:nvPicPr>
        <p:blipFill>
          <a:blip r:embed="rId6"/>
          <a:stretch>
            <a:fillRect/>
          </a:stretch>
        </p:blipFill>
        <p:spPr>
          <a:xfrm>
            <a:off x="3285862" y="1272456"/>
            <a:ext cx="2038985" cy="1063625"/>
          </a:xfrm>
          <a:prstGeom prst="rect">
            <a:avLst/>
          </a:prstGeom>
        </p:spPr>
      </p:pic>
      <p:pic>
        <p:nvPicPr>
          <p:cNvPr id="31" name="图片 30" descr="7">
            <a:extLst>
              <a:ext uri="{FF2B5EF4-FFF2-40B4-BE49-F238E27FC236}">
                <a16:creationId xmlns:a16="http://schemas.microsoft.com/office/drawing/2014/main" xmlns="" id="{93970DAF-3F30-4881-B56E-ACB8209D3C66}"/>
              </a:ext>
            </a:extLst>
          </p:cNvPr>
          <p:cNvPicPr>
            <a:picLocks noChangeAspect="1"/>
          </p:cNvPicPr>
          <p:nvPr/>
        </p:nvPicPr>
        <p:blipFill>
          <a:blip r:embed="rId5"/>
          <a:stretch>
            <a:fillRect/>
          </a:stretch>
        </p:blipFill>
        <p:spPr>
          <a:xfrm>
            <a:off x="6546850" y="827405"/>
            <a:ext cx="2145665" cy="844550"/>
          </a:xfrm>
          <a:prstGeom prst="rect">
            <a:avLst/>
          </a:prstGeom>
        </p:spPr>
      </p:pic>
      <p:pic>
        <p:nvPicPr>
          <p:cNvPr id="32" name="图片 31">
            <a:extLst>
              <a:ext uri="{FF2B5EF4-FFF2-40B4-BE49-F238E27FC236}">
                <a16:creationId xmlns:a16="http://schemas.microsoft.com/office/drawing/2014/main" xmlns="" id="{54BF30C3-4B95-46D3-AB15-35EFB77ED77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03334" y="447216"/>
            <a:ext cx="514691" cy="279049"/>
          </a:xfrm>
          <a:prstGeom prst="rect">
            <a:avLst/>
          </a:prstGeom>
        </p:spPr>
      </p:pic>
      <p:pic>
        <p:nvPicPr>
          <p:cNvPr id="33" name="图片 32">
            <a:extLst>
              <a:ext uri="{FF2B5EF4-FFF2-40B4-BE49-F238E27FC236}">
                <a16:creationId xmlns:a16="http://schemas.microsoft.com/office/drawing/2014/main" xmlns="" id="{764DD6FD-34FE-426E-894C-0A8797E85B6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51152" y="2092049"/>
            <a:ext cx="229441" cy="198435"/>
          </a:xfrm>
          <a:prstGeom prst="rect">
            <a:avLst/>
          </a:prstGeom>
        </p:spPr>
      </p:pic>
      <p:pic>
        <p:nvPicPr>
          <p:cNvPr id="34" name="图片 33">
            <a:extLst>
              <a:ext uri="{FF2B5EF4-FFF2-40B4-BE49-F238E27FC236}">
                <a16:creationId xmlns:a16="http://schemas.microsoft.com/office/drawing/2014/main" xmlns="" id="{75B20A8B-A956-46F2-A309-52978005E34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55569" y="2896460"/>
            <a:ext cx="328658" cy="210837"/>
          </a:xfrm>
          <a:prstGeom prst="rect">
            <a:avLst/>
          </a:prstGeom>
        </p:spPr>
      </p:pic>
      <p:grpSp>
        <p:nvGrpSpPr>
          <p:cNvPr id="35" name="组合 34">
            <a:extLst>
              <a:ext uri="{FF2B5EF4-FFF2-40B4-BE49-F238E27FC236}">
                <a16:creationId xmlns:a16="http://schemas.microsoft.com/office/drawing/2014/main" xmlns="" id="{4F631C8E-90D1-4182-A2C7-5CDB083E9DA4}"/>
              </a:ext>
            </a:extLst>
          </p:cNvPr>
          <p:cNvGrpSpPr/>
          <p:nvPr/>
        </p:nvGrpSpPr>
        <p:grpSpPr bwMode="auto">
          <a:xfrm>
            <a:off x="3727450" y="3874207"/>
            <a:ext cx="4965065" cy="745205"/>
            <a:chOff x="6959302" y="1819501"/>
            <a:chExt cx="3960440" cy="586731"/>
          </a:xfrm>
        </p:grpSpPr>
        <p:sp>
          <p:nvSpPr>
            <p:cNvPr id="36" name="单圆角矩形 14">
              <a:extLst>
                <a:ext uri="{FF2B5EF4-FFF2-40B4-BE49-F238E27FC236}">
                  <a16:creationId xmlns:a16="http://schemas.microsoft.com/office/drawing/2014/main" xmlns="" id="{BFFFDDC1-EB5E-431A-BB6F-D58750C18F65}"/>
                </a:ext>
              </a:extLst>
            </p:cNvPr>
            <p:cNvSpPr/>
            <p:nvPr/>
          </p:nvSpPr>
          <p:spPr>
            <a:xfrm>
              <a:off x="6959302" y="1819501"/>
              <a:ext cx="3960440" cy="586731"/>
            </a:xfrm>
            <a:prstGeom prst="round1Rect">
              <a:avLst/>
            </a:prstGeom>
            <a:noFill/>
            <a:ln w="25400" cap="flat" cmpd="sng" algn="ctr">
              <a:solidFill>
                <a:schemeClr val="tx1"/>
              </a:solidFill>
              <a:prstDash val="solid"/>
            </a:ln>
            <a:effectLst/>
            <a:extLst>
              <a:ext uri="{909E8E84-426E-40DD-AFC4-6F175D3DCCD1}">
                <a14:hiddenFill xmlns:a14="http://schemas.microsoft.com/office/drawing/2010/main">
                  <a:solidFill>
                    <a:schemeClr val="bg1"/>
                  </a:solidFill>
                </a14:hiddenFill>
              </a:ext>
            </a:extLst>
          </p:spPr>
          <p:txBody>
            <a:bodyPr anchor="ctr"/>
            <a:lstStyle/>
            <a:p>
              <a:pPr algn="ctr" defTabSz="913765">
                <a:defRPr/>
              </a:pPr>
              <a:endParaRPr lang="zh-CN" altLang="en-US" sz="4000" b="1" kern="0" dirty="0">
                <a:solidFill>
                  <a:srgbClr val="C00000"/>
                </a:solidFill>
                <a:cs typeface="+mn-ea"/>
                <a:sym typeface="+mn-lt"/>
              </a:endParaRPr>
            </a:p>
          </p:txBody>
        </p:sp>
        <p:sp>
          <p:nvSpPr>
            <p:cNvPr id="37" name="TextBox 49">
              <a:extLst>
                <a:ext uri="{FF2B5EF4-FFF2-40B4-BE49-F238E27FC236}">
                  <a16:creationId xmlns:a16="http://schemas.microsoft.com/office/drawing/2014/main" xmlns="" id="{F5500DFB-2DF3-4269-BE0C-8B64A6F803EE}"/>
                </a:ext>
              </a:extLst>
            </p:cNvPr>
            <p:cNvSpPr txBox="1">
              <a:spLocks noChangeArrowheads="1"/>
            </p:cNvSpPr>
            <p:nvPr/>
          </p:nvSpPr>
          <p:spPr bwMode="auto">
            <a:xfrm>
              <a:off x="7031505" y="1841226"/>
              <a:ext cx="3813843" cy="557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defTabSz="913765" eaLnBrk="1" hangingPunct="1"/>
              <a:r>
                <a:rPr lang="zh-CN" altLang="en-US" sz="4000" b="1" kern="0" dirty="0">
                  <a:ln/>
                  <a:solidFill>
                    <a:srgbClr val="C00000"/>
                  </a:solidFill>
                  <a:latin typeface="+mn-lt"/>
                  <a:ea typeface="+mn-ea"/>
                  <a:cs typeface="+mn-ea"/>
                  <a:sym typeface="+mn-lt"/>
                </a:rPr>
                <a:t>雷锋精神具体内容</a:t>
              </a:r>
            </a:p>
          </p:txBody>
        </p:sp>
      </p:grpSp>
    </p:spTree>
    <p:extLst>
      <p:ext uri="{BB962C8B-B14F-4D97-AF65-F5344CB8AC3E}">
        <p14:creationId xmlns:p14="http://schemas.microsoft.com/office/powerpoint/2010/main" val="3230904636"/>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fltVal val="0"/>
                                          </p:val>
                                        </p:tav>
                                        <p:tav tm="100000">
                                          <p:val>
                                            <p:strVal val="#ppt_w"/>
                                          </p:val>
                                        </p:tav>
                                      </p:tavLst>
                                    </p:anim>
                                    <p:anim calcmode="lin" valueType="num">
                                      <p:cBhvr>
                                        <p:cTn id="8" dur="1000" fill="hold"/>
                                        <p:tgtEl>
                                          <p:spTgt spid="19"/>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ID="42" presetClass="entr" presetSubtype="0"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par>
                                <p:cTn id="15" presetID="3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p:cTn id="17" dur="1000" fill="hold"/>
                                        <p:tgtEl>
                                          <p:spTgt spid="30"/>
                                        </p:tgtEl>
                                        <p:attrNameLst>
                                          <p:attrName>ppt_w</p:attrName>
                                        </p:attrNameLst>
                                      </p:cBhvr>
                                      <p:tavLst>
                                        <p:tav tm="0">
                                          <p:val>
                                            <p:fltVal val="0"/>
                                          </p:val>
                                        </p:tav>
                                        <p:tav tm="100000">
                                          <p:val>
                                            <p:strVal val="#ppt_w"/>
                                          </p:val>
                                        </p:tav>
                                      </p:tavLst>
                                    </p:anim>
                                    <p:anim calcmode="lin" valueType="num">
                                      <p:cBhvr>
                                        <p:cTn id="18" dur="1000" fill="hold"/>
                                        <p:tgtEl>
                                          <p:spTgt spid="30"/>
                                        </p:tgtEl>
                                        <p:attrNameLst>
                                          <p:attrName>ppt_h</p:attrName>
                                        </p:attrNameLst>
                                      </p:cBhvr>
                                      <p:tavLst>
                                        <p:tav tm="0">
                                          <p:val>
                                            <p:fltVal val="0"/>
                                          </p:val>
                                        </p:tav>
                                        <p:tav tm="100000">
                                          <p:val>
                                            <p:strVal val="#ppt_h"/>
                                          </p:val>
                                        </p:tav>
                                      </p:tavLst>
                                    </p:anim>
                                    <p:anim calcmode="lin" valueType="num">
                                      <p:cBhvr>
                                        <p:cTn id="19" dur="1000" fill="hold"/>
                                        <p:tgtEl>
                                          <p:spTgt spid="30"/>
                                        </p:tgtEl>
                                        <p:attrNameLst>
                                          <p:attrName>style.rotation</p:attrName>
                                        </p:attrNameLst>
                                      </p:cBhvr>
                                      <p:tavLst>
                                        <p:tav tm="0">
                                          <p:val>
                                            <p:fltVal val="90"/>
                                          </p:val>
                                        </p:tav>
                                        <p:tav tm="100000">
                                          <p:val>
                                            <p:fltVal val="0"/>
                                          </p:val>
                                        </p:tav>
                                      </p:tavLst>
                                    </p:anim>
                                    <p:animEffect transition="in" filter="fade">
                                      <p:cBhvr>
                                        <p:cTn id="20" dur="1000"/>
                                        <p:tgtEl>
                                          <p:spTgt spid="30"/>
                                        </p:tgtEl>
                                      </p:cBhvr>
                                    </p:animEffect>
                                  </p:childTnLst>
                                </p:cTn>
                              </p:par>
                              <p:par>
                                <p:cTn id="21" presetID="42"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1000"/>
                                        <p:tgtEl>
                                          <p:spTgt spid="31"/>
                                        </p:tgtEl>
                                      </p:cBhvr>
                                    </p:animEffect>
                                    <p:anim calcmode="lin" valueType="num">
                                      <p:cBhvr>
                                        <p:cTn id="24" dur="1000" fill="hold"/>
                                        <p:tgtEl>
                                          <p:spTgt spid="31"/>
                                        </p:tgtEl>
                                        <p:attrNameLst>
                                          <p:attrName>ppt_x</p:attrName>
                                        </p:attrNameLst>
                                      </p:cBhvr>
                                      <p:tavLst>
                                        <p:tav tm="0">
                                          <p:val>
                                            <p:strVal val="#ppt_x"/>
                                          </p:val>
                                        </p:tav>
                                        <p:tav tm="100000">
                                          <p:val>
                                            <p:strVal val="#ppt_x"/>
                                          </p:val>
                                        </p:tav>
                                      </p:tavLst>
                                    </p:anim>
                                    <p:anim calcmode="lin" valueType="num">
                                      <p:cBhvr>
                                        <p:cTn id="25" dur="1000" fill="hold"/>
                                        <p:tgtEl>
                                          <p:spTgt spid="31"/>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2" presetClass="entr" presetSubtype="3" fill="hold" nodeType="afterEffect">
                                  <p:stCondLst>
                                    <p:cond delay="0"/>
                                  </p:stCondLst>
                                  <p:childTnLst>
                                    <p:set>
                                      <p:cBhvr>
                                        <p:cTn id="28" dur="1" fill="hold">
                                          <p:stCondLst>
                                            <p:cond delay="0"/>
                                          </p:stCondLst>
                                        </p:cTn>
                                        <p:tgtEl>
                                          <p:spTgt spid="32"/>
                                        </p:tgtEl>
                                        <p:attrNameLst>
                                          <p:attrName>style.visibility</p:attrName>
                                        </p:attrNameLst>
                                      </p:cBhvr>
                                      <p:to>
                                        <p:strVal val="visible"/>
                                      </p:to>
                                    </p:set>
                                    <p:anim calcmode="lin" valueType="num">
                                      <p:cBhvr additive="base">
                                        <p:cTn id="29" dur="500" fill="hold"/>
                                        <p:tgtEl>
                                          <p:spTgt spid="32"/>
                                        </p:tgtEl>
                                        <p:attrNameLst>
                                          <p:attrName>ppt_x</p:attrName>
                                        </p:attrNameLst>
                                      </p:cBhvr>
                                      <p:tavLst>
                                        <p:tav tm="0">
                                          <p:val>
                                            <p:strVal val="1+#ppt_w/2"/>
                                          </p:val>
                                        </p:tav>
                                        <p:tav tm="100000">
                                          <p:val>
                                            <p:strVal val="#ppt_x"/>
                                          </p:val>
                                        </p:tav>
                                      </p:tavLst>
                                    </p:anim>
                                    <p:anim calcmode="lin" valueType="num">
                                      <p:cBhvr additive="base">
                                        <p:cTn id="30" dur="500" fill="hold"/>
                                        <p:tgtEl>
                                          <p:spTgt spid="32"/>
                                        </p:tgtEl>
                                        <p:attrNameLst>
                                          <p:attrName>ppt_y</p:attrName>
                                        </p:attrNameLst>
                                      </p:cBhvr>
                                      <p:tavLst>
                                        <p:tav tm="0">
                                          <p:val>
                                            <p:strVal val="0-#ppt_h/2"/>
                                          </p:val>
                                        </p:tav>
                                        <p:tav tm="100000">
                                          <p:val>
                                            <p:strVal val="#ppt_y"/>
                                          </p:val>
                                        </p:tav>
                                      </p:tavLst>
                                    </p:anim>
                                  </p:childTnLst>
                                </p:cTn>
                              </p:par>
                              <p:par>
                                <p:cTn id="31" presetID="2" presetClass="entr" presetSubtype="3"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anim calcmode="lin" valueType="num">
                                      <p:cBhvr additive="base">
                                        <p:cTn id="33" dur="500" fill="hold"/>
                                        <p:tgtEl>
                                          <p:spTgt spid="33"/>
                                        </p:tgtEl>
                                        <p:attrNameLst>
                                          <p:attrName>ppt_x</p:attrName>
                                        </p:attrNameLst>
                                      </p:cBhvr>
                                      <p:tavLst>
                                        <p:tav tm="0">
                                          <p:val>
                                            <p:strVal val="1+#ppt_w/2"/>
                                          </p:val>
                                        </p:tav>
                                        <p:tav tm="100000">
                                          <p:val>
                                            <p:strVal val="#ppt_x"/>
                                          </p:val>
                                        </p:tav>
                                      </p:tavLst>
                                    </p:anim>
                                    <p:anim calcmode="lin" valueType="num">
                                      <p:cBhvr additive="base">
                                        <p:cTn id="34" dur="500" fill="hold"/>
                                        <p:tgtEl>
                                          <p:spTgt spid="33"/>
                                        </p:tgtEl>
                                        <p:attrNameLst>
                                          <p:attrName>ppt_y</p:attrName>
                                        </p:attrNameLst>
                                      </p:cBhvr>
                                      <p:tavLst>
                                        <p:tav tm="0">
                                          <p:val>
                                            <p:strVal val="0-#ppt_h/2"/>
                                          </p:val>
                                        </p:tav>
                                        <p:tav tm="100000">
                                          <p:val>
                                            <p:strVal val="#ppt_y"/>
                                          </p:val>
                                        </p:tav>
                                      </p:tavLst>
                                    </p:anim>
                                  </p:childTnLst>
                                </p:cTn>
                              </p:par>
                              <p:par>
                                <p:cTn id="35" presetID="2" presetClass="entr" presetSubtype="3"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additive="base">
                                        <p:cTn id="37" dur="500" fill="hold"/>
                                        <p:tgtEl>
                                          <p:spTgt spid="34"/>
                                        </p:tgtEl>
                                        <p:attrNameLst>
                                          <p:attrName>ppt_x</p:attrName>
                                        </p:attrNameLst>
                                      </p:cBhvr>
                                      <p:tavLst>
                                        <p:tav tm="0">
                                          <p:val>
                                            <p:strVal val="1+#ppt_w/2"/>
                                          </p:val>
                                        </p:tav>
                                        <p:tav tm="100000">
                                          <p:val>
                                            <p:strVal val="#ppt_x"/>
                                          </p:val>
                                        </p:tav>
                                      </p:tavLst>
                                    </p:anim>
                                    <p:anim calcmode="lin" valueType="num">
                                      <p:cBhvr additive="base">
                                        <p:cTn id="38" dur="500" fill="hold"/>
                                        <p:tgtEl>
                                          <p:spTgt spid="34"/>
                                        </p:tgtEl>
                                        <p:attrNameLst>
                                          <p:attrName>ppt_y</p:attrName>
                                        </p:attrNameLst>
                                      </p:cBhvr>
                                      <p:tavLst>
                                        <p:tav tm="0">
                                          <p:val>
                                            <p:strVal val="0-#ppt_h/2"/>
                                          </p:val>
                                        </p:tav>
                                        <p:tav tm="100000">
                                          <p:val>
                                            <p:strVal val="#ppt_y"/>
                                          </p:val>
                                        </p:tav>
                                      </p:tavLst>
                                    </p:anim>
                                  </p:childTnLst>
                                </p:cTn>
                              </p:par>
                            </p:childTnLst>
                          </p:cTn>
                        </p:par>
                        <p:par>
                          <p:cTn id="39" fill="hold">
                            <p:stCondLst>
                              <p:cond delay="2500"/>
                            </p:stCondLst>
                            <p:childTnLst>
                              <p:par>
                                <p:cTn id="40" presetID="22" presetClass="entr" presetSubtype="8" fill="hold" nodeType="after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wipe(left)">
                                      <p:cBhvr>
                                        <p:cTn id="42" dur="500"/>
                                        <p:tgtEl>
                                          <p:spTgt spid="35"/>
                                        </p:tgtEl>
                                      </p:cBhvr>
                                    </p:animEffect>
                                  </p:childTnLst>
                                </p:cTn>
                              </p:par>
                            </p:childTnLst>
                          </p:cTn>
                        </p:par>
                        <p:par>
                          <p:cTn id="43" fill="hold">
                            <p:stCondLst>
                              <p:cond delay="3000"/>
                            </p:stCondLst>
                            <p:childTnLst>
                              <p:par>
                                <p:cTn id="44" presetID="53" presetClass="entr" presetSubtype="16" fill="hold" nodeType="after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p:cTn id="46" dur="500" fill="hold"/>
                                        <p:tgtEl>
                                          <p:spTgt spid="15"/>
                                        </p:tgtEl>
                                        <p:attrNameLst>
                                          <p:attrName>ppt_w</p:attrName>
                                        </p:attrNameLst>
                                      </p:cBhvr>
                                      <p:tavLst>
                                        <p:tav tm="0">
                                          <p:val>
                                            <p:fltVal val="0"/>
                                          </p:val>
                                        </p:tav>
                                        <p:tav tm="100000">
                                          <p:val>
                                            <p:strVal val="#ppt_w"/>
                                          </p:val>
                                        </p:tav>
                                      </p:tavLst>
                                    </p:anim>
                                    <p:anim calcmode="lin" valueType="num">
                                      <p:cBhvr>
                                        <p:cTn id="47" dur="500" fill="hold"/>
                                        <p:tgtEl>
                                          <p:spTgt spid="15"/>
                                        </p:tgtEl>
                                        <p:attrNameLst>
                                          <p:attrName>ppt_h</p:attrName>
                                        </p:attrNameLst>
                                      </p:cBhvr>
                                      <p:tavLst>
                                        <p:tav tm="0">
                                          <p:val>
                                            <p:fltVal val="0"/>
                                          </p:val>
                                        </p:tav>
                                        <p:tav tm="100000">
                                          <p:val>
                                            <p:strVal val="#ppt_h"/>
                                          </p:val>
                                        </p:tav>
                                      </p:tavLst>
                                    </p:anim>
                                    <p:animEffect transition="in" filter="fade">
                                      <p:cBhvr>
                                        <p:cTn id="48" dur="500"/>
                                        <p:tgtEl>
                                          <p:spTgt spid="15"/>
                                        </p:tgtEl>
                                      </p:cBhvr>
                                    </p:animEffect>
                                  </p:childTnLst>
                                </p:cTn>
                              </p:par>
                            </p:childTnLst>
                          </p:cTn>
                        </p:par>
                        <p:par>
                          <p:cTn id="49" fill="hold">
                            <p:stCondLst>
                              <p:cond delay="3500"/>
                            </p:stCondLst>
                            <p:childTnLst>
                              <p:par>
                                <p:cTn id="50" presetID="26" presetClass="emph" presetSubtype="0" fill="hold" nodeType="afterEffect">
                                  <p:stCondLst>
                                    <p:cond delay="0"/>
                                  </p:stCondLst>
                                  <p:childTnLst>
                                    <p:animEffect transition="out" filter="fade">
                                      <p:cBhvr>
                                        <p:cTn id="51" dur="500" tmFilter="0, 0; .2, .5; .8, .5; 1, 0"/>
                                        <p:tgtEl>
                                          <p:spTgt spid="15"/>
                                        </p:tgtEl>
                                      </p:cBhvr>
                                    </p:animEffect>
                                    <p:animScale>
                                      <p:cBhvr>
                                        <p:cTn id="52"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7" name="矩形 36"/>
          <p:cNvSpPr/>
          <p:nvPr/>
        </p:nvSpPr>
        <p:spPr>
          <a:xfrm>
            <a:off x="1743521" y="2819389"/>
            <a:ext cx="8966632" cy="2169825"/>
          </a:xfrm>
          <a:prstGeom prst="rect">
            <a:avLst/>
          </a:prstGeom>
          <a:ln w="28575">
            <a:solidFill>
              <a:srgbClr val="C00000"/>
            </a:solidFill>
          </a:ln>
        </p:spPr>
        <p:txBody>
          <a:bodyPr wrap="square">
            <a:spAutoFit/>
          </a:bodyPr>
          <a:lstStyle/>
          <a:p>
            <a:pPr algn="ctr">
              <a:lnSpc>
                <a:spcPct val="150000"/>
              </a:lnSpc>
            </a:pPr>
            <a:r>
              <a:rPr lang="zh-CN" altLang="en-US" b="1" dirty="0">
                <a:cs typeface="+mn-ea"/>
                <a:sym typeface="+mn-lt"/>
              </a:rPr>
              <a:t>雷锋一心向着党，他把党比作母亲，把自己的生命看成是党和祖国人民的，无论遇到怎样艰难复杂的情况，都“坚决听党的话，一辈子跟党走”；“为了党，愿洒尽鲜血，永不变心”；“对待同志要像春天般的温暖，对待工作要像夏天一样火热，对待个人主义要像秋风扫落叶一样，对待敌人要像严冬一样残酷无情。这是雷锋给我们留下的名言。这种强烈的阶级情感，正是雷锋精神的精髓。</a:t>
            </a:r>
          </a:p>
        </p:txBody>
      </p:sp>
      <p:sp>
        <p:nvSpPr>
          <p:cNvPr id="38" name="标题 4"/>
          <p:cNvSpPr txBox="1"/>
          <p:nvPr/>
        </p:nvSpPr>
        <p:spPr>
          <a:xfrm>
            <a:off x="3961603" y="1703842"/>
            <a:ext cx="4268794" cy="635597"/>
          </a:xfrm>
          <a:prstGeom prst="rect">
            <a:avLst/>
          </a:prstGeom>
          <a:solidFill>
            <a:srgbClr val="C00000"/>
          </a:solidFill>
        </p:spPr>
        <p:txBody>
          <a:bodyPr vert="horz" lIns="121866" tIns="60932" rIns="121866" bIns="60932"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defTabSz="1218565" fontAlgn="base">
              <a:spcAft>
                <a:spcPct val="0"/>
              </a:spcAft>
              <a:defRPr/>
            </a:pPr>
            <a:r>
              <a:rPr lang="zh-CN" altLang="en-US" sz="3200" b="1" kern="300" dirty="0">
                <a:solidFill>
                  <a:schemeClr val="bg1"/>
                </a:solidFill>
                <a:effectLst>
                  <a:outerShdw blurRad="38100" dist="38100" dir="2700000" algn="tl">
                    <a:srgbClr val="000000">
                      <a:alpha val="43137"/>
                    </a:srgbClr>
                  </a:outerShdw>
                </a:effectLst>
                <a:latin typeface="+mn-lt"/>
                <a:ea typeface="+mn-ea"/>
                <a:cs typeface="+mn-ea"/>
                <a:sym typeface="+mn-lt"/>
              </a:rPr>
              <a:t> 爱憎分明的阶级立场</a:t>
            </a:r>
          </a:p>
        </p:txBody>
      </p:sp>
      <p:grpSp>
        <p:nvGrpSpPr>
          <p:cNvPr id="5" name="组合 4">
            <a:extLst>
              <a:ext uri="{FF2B5EF4-FFF2-40B4-BE49-F238E27FC236}">
                <a16:creationId xmlns:a16="http://schemas.microsoft.com/office/drawing/2014/main" xmlns="" id="{9BC9A77B-57D8-4412-A887-DC7A40A33969}"/>
              </a:ext>
            </a:extLst>
          </p:cNvPr>
          <p:cNvGrpSpPr/>
          <p:nvPr/>
        </p:nvGrpSpPr>
        <p:grpSpPr>
          <a:xfrm>
            <a:off x="82012" y="107644"/>
            <a:ext cx="4314892" cy="697889"/>
            <a:chOff x="82012" y="107644"/>
            <a:chExt cx="4314892" cy="697889"/>
          </a:xfrm>
        </p:grpSpPr>
        <p:grpSp>
          <p:nvGrpSpPr>
            <p:cNvPr id="6" name="组合 5">
              <a:extLst>
                <a:ext uri="{FF2B5EF4-FFF2-40B4-BE49-F238E27FC236}">
                  <a16:creationId xmlns:a16="http://schemas.microsoft.com/office/drawing/2014/main" xmlns="" id="{6A96E7F4-FEE1-4B49-BEA2-6A4FEC23540F}"/>
                </a:ext>
              </a:extLst>
            </p:cNvPr>
            <p:cNvGrpSpPr/>
            <p:nvPr/>
          </p:nvGrpSpPr>
          <p:grpSpPr>
            <a:xfrm>
              <a:off x="82012" y="107644"/>
              <a:ext cx="697888" cy="697889"/>
              <a:chOff x="3851921" y="107991"/>
              <a:chExt cx="1792566" cy="1792567"/>
            </a:xfrm>
            <a:gradFill>
              <a:gsLst>
                <a:gs pos="0">
                  <a:srgbClr val="FF0000"/>
                </a:gs>
                <a:gs pos="100000">
                  <a:srgbClr val="CC3300"/>
                </a:gs>
              </a:gsLst>
              <a:path path="circle">
                <a:fillToRect l="50000" t="-80000" r="50000" b="180000"/>
              </a:path>
            </a:gradFill>
          </p:grpSpPr>
          <p:sp>
            <p:nvSpPr>
              <p:cNvPr id="10" name="Freeform 29">
                <a:extLst>
                  <a:ext uri="{FF2B5EF4-FFF2-40B4-BE49-F238E27FC236}">
                    <a16:creationId xmlns:a16="http://schemas.microsoft.com/office/drawing/2014/main" xmlns="" id="{461FB76C-00B9-4064-8C18-77EC7812A1DF}"/>
                  </a:ext>
                </a:extLst>
              </p:cNvPr>
              <p:cNvSpPr/>
              <p:nvPr/>
            </p:nvSpPr>
            <p:spPr bwMode="auto">
              <a:xfrm>
                <a:off x="4401088" y="564469"/>
                <a:ext cx="867835" cy="775494"/>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25000">
                  <a:cs typeface="+mn-ea"/>
                  <a:sym typeface="+mn-lt"/>
                </a:endParaRPr>
              </a:p>
            </p:txBody>
          </p:sp>
          <p:sp>
            <p:nvSpPr>
              <p:cNvPr id="11" name="任意多边形 50">
                <a:extLst>
                  <a:ext uri="{FF2B5EF4-FFF2-40B4-BE49-F238E27FC236}">
                    <a16:creationId xmlns:a16="http://schemas.microsoft.com/office/drawing/2014/main" xmlns="" id="{9E149279-A533-4EB6-803B-DD27BBC563EA}"/>
                  </a:ext>
                </a:extLst>
              </p:cNvPr>
              <p:cNvSpPr/>
              <p:nvPr/>
            </p:nvSpPr>
            <p:spPr>
              <a:xfrm>
                <a:off x="3851921" y="107991"/>
                <a:ext cx="1792566" cy="1792567"/>
              </a:xfrm>
              <a:custGeom>
                <a:avLst/>
                <a:gdLst>
                  <a:gd name="connsiteX0" fmla="*/ 1677670 w 2407137"/>
                  <a:gd name="connsiteY0" fmla="*/ 1837666 h 2407138"/>
                  <a:gd name="connsiteX1" fmla="*/ 1683974 w 2407137"/>
                  <a:gd name="connsiteY1" fmla="*/ 1833341 h 2407138"/>
                  <a:gd name="connsiteX2" fmla="*/ 1689813 w 2407137"/>
                  <a:gd name="connsiteY2" fmla="*/ 1828403 h 2407138"/>
                  <a:gd name="connsiteX3" fmla="*/ 1945042 w 2407137"/>
                  <a:gd name="connsiteY3" fmla="*/ 2162988 h 2407138"/>
                  <a:gd name="connsiteX4" fmla="*/ 1932899 w 2407137"/>
                  <a:gd name="connsiteY4" fmla="*/ 2172251 h 2407138"/>
                  <a:gd name="connsiteX5" fmla="*/ 1592663 w 2407137"/>
                  <a:gd name="connsiteY5" fmla="*/ 1892774 h 2407138"/>
                  <a:gd name="connsiteX6" fmla="*/ 1605769 w 2407137"/>
                  <a:gd name="connsiteY6" fmla="*/ 1884929 h 2407138"/>
                  <a:gd name="connsiteX7" fmla="*/ 1748914 w 2407137"/>
                  <a:gd name="connsiteY7" fmla="*/ 2132863 h 2407138"/>
                  <a:gd name="connsiteX8" fmla="*/ 1735858 w 2407137"/>
                  <a:gd name="connsiteY8" fmla="*/ 2140795 h 2407138"/>
                  <a:gd name="connsiteX9" fmla="*/ 1768789 w 2407137"/>
                  <a:gd name="connsiteY9" fmla="*/ 1757990 h 2407138"/>
                  <a:gd name="connsiteX10" fmla="*/ 1971301 w 2407137"/>
                  <a:gd name="connsiteY10" fmla="*/ 1960502 h 2407138"/>
                  <a:gd name="connsiteX11" fmla="*/ 1966159 w 2407137"/>
                  <a:gd name="connsiteY11" fmla="*/ 1966159 h 2407138"/>
                  <a:gd name="connsiteX12" fmla="*/ 1960501 w 2407137"/>
                  <a:gd name="connsiteY12" fmla="*/ 1971301 h 2407138"/>
                  <a:gd name="connsiteX13" fmla="*/ 1758092 w 2407137"/>
                  <a:gd name="connsiteY13" fmla="*/ 1768892 h 2407138"/>
                  <a:gd name="connsiteX14" fmla="*/ 1765079 w 2407137"/>
                  <a:gd name="connsiteY14" fmla="*/ 1762526 h 2407138"/>
                  <a:gd name="connsiteX15" fmla="*/ 1834740 w 2407137"/>
                  <a:gd name="connsiteY15" fmla="*/ 1681091 h 2407138"/>
                  <a:gd name="connsiteX16" fmla="*/ 2168093 w 2407137"/>
                  <a:gd name="connsiteY16" fmla="*/ 1938389 h 2407138"/>
                  <a:gd name="connsiteX17" fmla="*/ 2158761 w 2407137"/>
                  <a:gd name="connsiteY17" fmla="*/ 1950479 h 2407138"/>
                  <a:gd name="connsiteX18" fmla="*/ 1825285 w 2407137"/>
                  <a:gd name="connsiteY18" fmla="*/ 1693086 h 2407138"/>
                  <a:gd name="connsiteX19" fmla="*/ 1497292 w 2407137"/>
                  <a:gd name="connsiteY19" fmla="*/ 1938505 h 2407138"/>
                  <a:gd name="connsiteX20" fmla="*/ 1511359 w 2407137"/>
                  <a:gd name="connsiteY20" fmla="*/ 1932557 h 2407138"/>
                  <a:gd name="connsiteX21" fmla="*/ 1671461 w 2407137"/>
                  <a:gd name="connsiteY21" fmla="*/ 2322204 h 2407138"/>
                  <a:gd name="connsiteX22" fmla="*/ 1657335 w 2407137"/>
                  <a:gd name="connsiteY22" fmla="*/ 2328008 h 2407138"/>
                  <a:gd name="connsiteX23" fmla="*/ 1400984 w 2407137"/>
                  <a:gd name="connsiteY23" fmla="*/ 1969841 h 2407138"/>
                  <a:gd name="connsiteX24" fmla="*/ 1415837 w 2407137"/>
                  <a:gd name="connsiteY24" fmla="*/ 1966261 h 2407138"/>
                  <a:gd name="connsiteX25" fmla="*/ 1489829 w 2407137"/>
                  <a:gd name="connsiteY25" fmla="*/ 2242404 h 2407138"/>
                  <a:gd name="connsiteX26" fmla="*/ 1475037 w 2407137"/>
                  <a:gd name="connsiteY26" fmla="*/ 2246208 h 2407138"/>
                  <a:gd name="connsiteX27" fmla="*/ 1890343 w 2407137"/>
                  <a:gd name="connsiteY27" fmla="*/ 1591261 h 2407138"/>
                  <a:gd name="connsiteX28" fmla="*/ 2140794 w 2407137"/>
                  <a:gd name="connsiteY28" fmla="*/ 1735859 h 2407138"/>
                  <a:gd name="connsiteX29" fmla="*/ 2132863 w 2407137"/>
                  <a:gd name="connsiteY29" fmla="*/ 1748915 h 2407138"/>
                  <a:gd name="connsiteX30" fmla="*/ 1883112 w 2407137"/>
                  <a:gd name="connsiteY30" fmla="*/ 1604721 h 2407138"/>
                  <a:gd name="connsiteX31" fmla="*/ 1934589 w 2407137"/>
                  <a:gd name="connsiteY31" fmla="*/ 1500527 h 2407138"/>
                  <a:gd name="connsiteX32" fmla="*/ 2325413 w 2407137"/>
                  <a:gd name="connsiteY32" fmla="*/ 1663714 h 2407138"/>
                  <a:gd name="connsiteX33" fmla="*/ 2319529 w 2407137"/>
                  <a:gd name="connsiteY33" fmla="*/ 1677807 h 2407138"/>
                  <a:gd name="connsiteX34" fmla="*/ 1928334 w 2407137"/>
                  <a:gd name="connsiteY34" fmla="*/ 1514465 h 2407138"/>
                  <a:gd name="connsiteX35" fmla="*/ 1296758 w 2407137"/>
                  <a:gd name="connsiteY35" fmla="*/ 1987081 h 2407138"/>
                  <a:gd name="connsiteX36" fmla="*/ 1311855 w 2407137"/>
                  <a:gd name="connsiteY36" fmla="*/ 1984732 h 2407138"/>
                  <a:gd name="connsiteX37" fmla="*/ 1365995 w 2407137"/>
                  <a:gd name="connsiteY37" fmla="*/ 2405187 h 2407138"/>
                  <a:gd name="connsiteX38" fmla="*/ 1350847 w 2407137"/>
                  <a:gd name="connsiteY38" fmla="*/ 2407138 h 2407138"/>
                  <a:gd name="connsiteX39" fmla="*/ 1195932 w 2407137"/>
                  <a:gd name="connsiteY39" fmla="*/ 1995746 h 2407138"/>
                  <a:gd name="connsiteX40" fmla="*/ 1211204 w 2407137"/>
                  <a:gd name="connsiteY40" fmla="*/ 1995179 h 2407138"/>
                  <a:gd name="connsiteX41" fmla="*/ 1211204 w 2407137"/>
                  <a:gd name="connsiteY41" fmla="*/ 2281649 h 2407138"/>
                  <a:gd name="connsiteX42" fmla="*/ 1203568 w 2407137"/>
                  <a:gd name="connsiteY42" fmla="*/ 2282034 h 2407138"/>
                  <a:gd name="connsiteX43" fmla="*/ 1195932 w 2407137"/>
                  <a:gd name="connsiteY43" fmla="*/ 2281649 h 2407138"/>
                  <a:gd name="connsiteX44" fmla="*/ 1968060 w 2407137"/>
                  <a:gd name="connsiteY44" fmla="*/ 1400508 h 2407138"/>
                  <a:gd name="connsiteX45" fmla="*/ 2246208 w 2407137"/>
                  <a:gd name="connsiteY45" fmla="*/ 1475038 h 2407138"/>
                  <a:gd name="connsiteX46" fmla="*/ 2242404 w 2407137"/>
                  <a:gd name="connsiteY46" fmla="*/ 1489831 h 2407138"/>
                  <a:gd name="connsiteX47" fmla="*/ 1963516 w 2407137"/>
                  <a:gd name="connsiteY47" fmla="*/ 1415103 h 2407138"/>
                  <a:gd name="connsiteX48" fmla="*/ 1090481 w 2407137"/>
                  <a:gd name="connsiteY48" fmla="*/ 1986840 h 2407138"/>
                  <a:gd name="connsiteX49" fmla="*/ 1097951 w 2407137"/>
                  <a:gd name="connsiteY49" fmla="*/ 1988584 h 2407138"/>
                  <a:gd name="connsiteX50" fmla="*/ 1105617 w 2407137"/>
                  <a:gd name="connsiteY50" fmla="*/ 1988876 h 2407138"/>
                  <a:gd name="connsiteX51" fmla="*/ 1049458 w 2407137"/>
                  <a:gd name="connsiteY51" fmla="*/ 2406281 h 2407138"/>
                  <a:gd name="connsiteX52" fmla="*/ 1034322 w 2407137"/>
                  <a:gd name="connsiteY52" fmla="*/ 2404245 h 2407138"/>
                  <a:gd name="connsiteX53" fmla="*/ 1988876 w 2407137"/>
                  <a:gd name="connsiteY53" fmla="*/ 1301520 h 2407138"/>
                  <a:gd name="connsiteX54" fmla="*/ 2406281 w 2407137"/>
                  <a:gd name="connsiteY54" fmla="*/ 1357679 h 2407138"/>
                  <a:gd name="connsiteX55" fmla="*/ 2404244 w 2407137"/>
                  <a:gd name="connsiteY55" fmla="*/ 1372815 h 2407138"/>
                  <a:gd name="connsiteX56" fmla="*/ 1986840 w 2407137"/>
                  <a:gd name="connsiteY56" fmla="*/ 1316657 h 2407138"/>
                  <a:gd name="connsiteX57" fmla="*/ 1988583 w 2407137"/>
                  <a:gd name="connsiteY57" fmla="*/ 1309187 h 2407138"/>
                  <a:gd name="connsiteX58" fmla="*/ 992036 w 2407137"/>
                  <a:gd name="connsiteY58" fmla="*/ 1963517 h 2407138"/>
                  <a:gd name="connsiteX59" fmla="*/ 1006629 w 2407137"/>
                  <a:gd name="connsiteY59" fmla="*/ 1968061 h 2407138"/>
                  <a:gd name="connsiteX60" fmla="*/ 932100 w 2407137"/>
                  <a:gd name="connsiteY60" fmla="*/ 2246208 h 2407138"/>
                  <a:gd name="connsiteX61" fmla="*/ 917308 w 2407137"/>
                  <a:gd name="connsiteY61" fmla="*/ 2242405 h 2407138"/>
                  <a:gd name="connsiteX62" fmla="*/ 1995178 w 2407137"/>
                  <a:gd name="connsiteY62" fmla="*/ 1195933 h 2407138"/>
                  <a:gd name="connsiteX63" fmla="*/ 2281649 w 2407137"/>
                  <a:gd name="connsiteY63" fmla="*/ 1195933 h 2407138"/>
                  <a:gd name="connsiteX64" fmla="*/ 2282034 w 2407137"/>
                  <a:gd name="connsiteY64" fmla="*/ 1203569 h 2407138"/>
                  <a:gd name="connsiteX65" fmla="*/ 2281649 w 2407137"/>
                  <a:gd name="connsiteY65" fmla="*/ 1211206 h 2407138"/>
                  <a:gd name="connsiteX66" fmla="*/ 1995745 w 2407137"/>
                  <a:gd name="connsiteY66" fmla="*/ 1211206 h 2407138"/>
                  <a:gd name="connsiteX67" fmla="*/ 1984731 w 2407137"/>
                  <a:gd name="connsiteY67" fmla="*/ 1095284 h 2407138"/>
                  <a:gd name="connsiteX68" fmla="*/ 2405186 w 2407137"/>
                  <a:gd name="connsiteY68" fmla="*/ 1041144 h 2407138"/>
                  <a:gd name="connsiteX69" fmla="*/ 2407137 w 2407137"/>
                  <a:gd name="connsiteY69" fmla="*/ 1056290 h 2407138"/>
                  <a:gd name="connsiteX70" fmla="*/ 1987080 w 2407137"/>
                  <a:gd name="connsiteY70" fmla="*/ 1110379 h 2407138"/>
                  <a:gd name="connsiteX71" fmla="*/ 892672 w 2407137"/>
                  <a:gd name="connsiteY71" fmla="*/ 1928335 h 2407138"/>
                  <a:gd name="connsiteX72" fmla="*/ 906611 w 2407137"/>
                  <a:gd name="connsiteY72" fmla="*/ 1934590 h 2407138"/>
                  <a:gd name="connsiteX73" fmla="*/ 743425 w 2407137"/>
                  <a:gd name="connsiteY73" fmla="*/ 2325414 h 2407138"/>
                  <a:gd name="connsiteX74" fmla="*/ 729331 w 2407137"/>
                  <a:gd name="connsiteY74" fmla="*/ 2319529 h 2407138"/>
                  <a:gd name="connsiteX75" fmla="*/ 802416 w 2407137"/>
                  <a:gd name="connsiteY75" fmla="*/ 1883113 h 2407138"/>
                  <a:gd name="connsiteX76" fmla="*/ 815877 w 2407137"/>
                  <a:gd name="connsiteY76" fmla="*/ 1890344 h 2407138"/>
                  <a:gd name="connsiteX77" fmla="*/ 671279 w 2407137"/>
                  <a:gd name="connsiteY77" fmla="*/ 2140796 h 2407138"/>
                  <a:gd name="connsiteX78" fmla="*/ 658223 w 2407137"/>
                  <a:gd name="connsiteY78" fmla="*/ 2132863 h 2407138"/>
                  <a:gd name="connsiteX79" fmla="*/ 1966260 w 2407137"/>
                  <a:gd name="connsiteY79" fmla="*/ 991301 h 2407138"/>
                  <a:gd name="connsiteX80" fmla="*/ 2242405 w 2407137"/>
                  <a:gd name="connsiteY80" fmla="*/ 917309 h 2407138"/>
                  <a:gd name="connsiteX81" fmla="*/ 2246208 w 2407137"/>
                  <a:gd name="connsiteY81" fmla="*/ 932101 h 2407138"/>
                  <a:gd name="connsiteX82" fmla="*/ 1969840 w 2407137"/>
                  <a:gd name="connsiteY82" fmla="*/ 1006153 h 2407138"/>
                  <a:gd name="connsiteX83" fmla="*/ 1932557 w 2407137"/>
                  <a:gd name="connsiteY83" fmla="*/ 895779 h 2407138"/>
                  <a:gd name="connsiteX84" fmla="*/ 2322203 w 2407137"/>
                  <a:gd name="connsiteY84" fmla="*/ 735676 h 2407138"/>
                  <a:gd name="connsiteX85" fmla="*/ 2328008 w 2407137"/>
                  <a:gd name="connsiteY85" fmla="*/ 749803 h 2407138"/>
                  <a:gd name="connsiteX86" fmla="*/ 1938504 w 2407137"/>
                  <a:gd name="connsiteY86" fmla="*/ 909846 h 2407138"/>
                  <a:gd name="connsiteX87" fmla="*/ 714051 w 2407137"/>
                  <a:gd name="connsiteY87" fmla="*/ 1825286 h 2407138"/>
                  <a:gd name="connsiteX88" fmla="*/ 726047 w 2407137"/>
                  <a:gd name="connsiteY88" fmla="*/ 1834740 h 2407138"/>
                  <a:gd name="connsiteX89" fmla="*/ 468748 w 2407137"/>
                  <a:gd name="connsiteY89" fmla="*/ 2168094 h 2407138"/>
                  <a:gd name="connsiteX90" fmla="*/ 456659 w 2407137"/>
                  <a:gd name="connsiteY90" fmla="*/ 2158762 h 2407138"/>
                  <a:gd name="connsiteX91" fmla="*/ 638245 w 2407137"/>
                  <a:gd name="connsiteY91" fmla="*/ 1758093 h 2407138"/>
                  <a:gd name="connsiteX92" fmla="*/ 644611 w 2407137"/>
                  <a:gd name="connsiteY92" fmla="*/ 1765080 h 2407138"/>
                  <a:gd name="connsiteX93" fmla="*/ 649147 w 2407137"/>
                  <a:gd name="connsiteY93" fmla="*/ 1768790 h 2407138"/>
                  <a:gd name="connsiteX94" fmla="*/ 446636 w 2407137"/>
                  <a:gd name="connsiteY94" fmla="*/ 1971302 h 2407138"/>
                  <a:gd name="connsiteX95" fmla="*/ 440978 w 2407137"/>
                  <a:gd name="connsiteY95" fmla="*/ 1966159 h 2407138"/>
                  <a:gd name="connsiteX96" fmla="*/ 435836 w 2407137"/>
                  <a:gd name="connsiteY96" fmla="*/ 1960502 h 2407138"/>
                  <a:gd name="connsiteX97" fmla="*/ 1884928 w 2407137"/>
                  <a:gd name="connsiteY97" fmla="*/ 801368 h 2407138"/>
                  <a:gd name="connsiteX98" fmla="*/ 2132863 w 2407137"/>
                  <a:gd name="connsiteY98" fmla="*/ 658223 h 2407138"/>
                  <a:gd name="connsiteX99" fmla="*/ 2140794 w 2407137"/>
                  <a:gd name="connsiteY99" fmla="*/ 671279 h 2407138"/>
                  <a:gd name="connsiteX100" fmla="*/ 1892773 w 2407137"/>
                  <a:gd name="connsiteY100" fmla="*/ 814474 h 2407138"/>
                  <a:gd name="connsiteX101" fmla="*/ 1828403 w 2407137"/>
                  <a:gd name="connsiteY101" fmla="*/ 717325 h 2407138"/>
                  <a:gd name="connsiteX102" fmla="*/ 2162987 w 2407137"/>
                  <a:gd name="connsiteY102" fmla="*/ 462095 h 2407138"/>
                  <a:gd name="connsiteX103" fmla="*/ 2172250 w 2407137"/>
                  <a:gd name="connsiteY103" fmla="*/ 474239 h 2407138"/>
                  <a:gd name="connsiteX104" fmla="*/ 1837666 w 2407137"/>
                  <a:gd name="connsiteY104" fmla="*/ 729468 h 2407138"/>
                  <a:gd name="connsiteX105" fmla="*/ 1833340 w 2407137"/>
                  <a:gd name="connsiteY105" fmla="*/ 723163 h 2407138"/>
                  <a:gd name="connsiteX106" fmla="*/ 234886 w 2407137"/>
                  <a:gd name="connsiteY106" fmla="*/ 1932900 h 2407138"/>
                  <a:gd name="connsiteX107" fmla="*/ 569471 w 2407137"/>
                  <a:gd name="connsiteY107" fmla="*/ 1677670 h 2407138"/>
                  <a:gd name="connsiteX108" fmla="*/ 573796 w 2407137"/>
                  <a:gd name="connsiteY108" fmla="*/ 1683975 h 2407138"/>
                  <a:gd name="connsiteX109" fmla="*/ 578735 w 2407137"/>
                  <a:gd name="connsiteY109" fmla="*/ 1689813 h 2407138"/>
                  <a:gd name="connsiteX110" fmla="*/ 244150 w 2407137"/>
                  <a:gd name="connsiteY110" fmla="*/ 1945043 h 2407138"/>
                  <a:gd name="connsiteX111" fmla="*/ 266342 w 2407137"/>
                  <a:gd name="connsiteY111" fmla="*/ 1735860 h 2407138"/>
                  <a:gd name="connsiteX112" fmla="*/ 514363 w 2407137"/>
                  <a:gd name="connsiteY112" fmla="*/ 1592665 h 2407138"/>
                  <a:gd name="connsiteX113" fmla="*/ 522208 w 2407137"/>
                  <a:gd name="connsiteY113" fmla="*/ 1605770 h 2407138"/>
                  <a:gd name="connsiteX114" fmla="*/ 274274 w 2407137"/>
                  <a:gd name="connsiteY114" fmla="*/ 1748916 h 2407138"/>
                  <a:gd name="connsiteX115" fmla="*/ 1960501 w 2407137"/>
                  <a:gd name="connsiteY115" fmla="*/ 435837 h 2407138"/>
                  <a:gd name="connsiteX116" fmla="*/ 1966159 w 2407137"/>
                  <a:gd name="connsiteY116" fmla="*/ 440979 h 2407138"/>
                  <a:gd name="connsiteX117" fmla="*/ 1971301 w 2407137"/>
                  <a:gd name="connsiteY117" fmla="*/ 446637 h 2407138"/>
                  <a:gd name="connsiteX118" fmla="*/ 1768891 w 2407137"/>
                  <a:gd name="connsiteY118" fmla="*/ 649046 h 2407138"/>
                  <a:gd name="connsiteX119" fmla="*/ 1762525 w 2407137"/>
                  <a:gd name="connsiteY119" fmla="*/ 642058 h 2407138"/>
                  <a:gd name="connsiteX120" fmla="*/ 1757990 w 2407137"/>
                  <a:gd name="connsiteY120" fmla="*/ 638348 h 2407138"/>
                  <a:gd name="connsiteX121" fmla="*/ 1938389 w 2407137"/>
                  <a:gd name="connsiteY121" fmla="*/ 239045 h 2407138"/>
                  <a:gd name="connsiteX122" fmla="*/ 1950479 w 2407137"/>
                  <a:gd name="connsiteY122" fmla="*/ 248377 h 2407138"/>
                  <a:gd name="connsiteX123" fmla="*/ 1693086 w 2407137"/>
                  <a:gd name="connsiteY123" fmla="*/ 581852 h 2407138"/>
                  <a:gd name="connsiteX124" fmla="*/ 1681090 w 2407137"/>
                  <a:gd name="connsiteY124" fmla="*/ 572398 h 2407138"/>
                  <a:gd name="connsiteX125" fmla="*/ 79129 w 2407137"/>
                  <a:gd name="connsiteY125" fmla="*/ 1657336 h 2407138"/>
                  <a:gd name="connsiteX126" fmla="*/ 468633 w 2407137"/>
                  <a:gd name="connsiteY126" fmla="*/ 1497292 h 2407138"/>
                  <a:gd name="connsiteX127" fmla="*/ 474580 w 2407137"/>
                  <a:gd name="connsiteY127" fmla="*/ 1511360 h 2407138"/>
                  <a:gd name="connsiteX128" fmla="*/ 84934 w 2407137"/>
                  <a:gd name="connsiteY128" fmla="*/ 1671462 h 2407138"/>
                  <a:gd name="connsiteX129" fmla="*/ 160929 w 2407137"/>
                  <a:gd name="connsiteY129" fmla="*/ 1475039 h 2407138"/>
                  <a:gd name="connsiteX130" fmla="*/ 437296 w 2407137"/>
                  <a:gd name="connsiteY130" fmla="*/ 1400986 h 2407138"/>
                  <a:gd name="connsiteX131" fmla="*/ 440876 w 2407137"/>
                  <a:gd name="connsiteY131" fmla="*/ 1415837 h 2407138"/>
                  <a:gd name="connsiteX132" fmla="*/ 164732 w 2407137"/>
                  <a:gd name="connsiteY132" fmla="*/ 1489830 h 2407138"/>
                  <a:gd name="connsiteX133" fmla="*/ 1735859 w 2407137"/>
                  <a:gd name="connsiteY133" fmla="*/ 266344 h 2407138"/>
                  <a:gd name="connsiteX134" fmla="*/ 1748915 w 2407137"/>
                  <a:gd name="connsiteY134" fmla="*/ 274276 h 2407138"/>
                  <a:gd name="connsiteX135" fmla="*/ 1604721 w 2407137"/>
                  <a:gd name="connsiteY135" fmla="*/ 524026 h 2407138"/>
                  <a:gd name="connsiteX136" fmla="*/ 1591261 w 2407137"/>
                  <a:gd name="connsiteY136" fmla="*/ 516794 h 2407138"/>
                  <a:gd name="connsiteX137" fmla="*/ 1663713 w 2407137"/>
                  <a:gd name="connsiteY137" fmla="*/ 81725 h 2407138"/>
                  <a:gd name="connsiteX138" fmla="*/ 1677806 w 2407137"/>
                  <a:gd name="connsiteY138" fmla="*/ 87609 h 2407138"/>
                  <a:gd name="connsiteX139" fmla="*/ 1514465 w 2407137"/>
                  <a:gd name="connsiteY139" fmla="*/ 478804 h 2407138"/>
                  <a:gd name="connsiteX140" fmla="*/ 1500526 w 2407137"/>
                  <a:gd name="connsiteY140" fmla="*/ 472548 h 2407138"/>
                  <a:gd name="connsiteX141" fmla="*/ 0 w 2407137"/>
                  <a:gd name="connsiteY141" fmla="*/ 1350847 h 2407138"/>
                  <a:gd name="connsiteX142" fmla="*/ 420056 w 2407137"/>
                  <a:gd name="connsiteY142" fmla="*/ 1296759 h 2407138"/>
                  <a:gd name="connsiteX143" fmla="*/ 422405 w 2407137"/>
                  <a:gd name="connsiteY143" fmla="*/ 1311854 h 2407138"/>
                  <a:gd name="connsiteX144" fmla="*/ 1951 w 2407137"/>
                  <a:gd name="connsiteY144" fmla="*/ 1365994 h 2407138"/>
                  <a:gd name="connsiteX145" fmla="*/ 125488 w 2407137"/>
                  <a:gd name="connsiteY145" fmla="*/ 1195933 h 2407138"/>
                  <a:gd name="connsiteX146" fmla="*/ 411391 w 2407137"/>
                  <a:gd name="connsiteY146" fmla="*/ 1195933 h 2407138"/>
                  <a:gd name="connsiteX147" fmla="*/ 411958 w 2407137"/>
                  <a:gd name="connsiteY147" fmla="*/ 1211206 h 2407138"/>
                  <a:gd name="connsiteX148" fmla="*/ 125488 w 2407137"/>
                  <a:gd name="connsiteY148" fmla="*/ 1211206 h 2407138"/>
                  <a:gd name="connsiteX149" fmla="*/ 125102 w 2407137"/>
                  <a:gd name="connsiteY149" fmla="*/ 1203569 h 2407138"/>
                  <a:gd name="connsiteX150" fmla="*/ 1475037 w 2407137"/>
                  <a:gd name="connsiteY150" fmla="*/ 160931 h 2407138"/>
                  <a:gd name="connsiteX151" fmla="*/ 1489829 w 2407137"/>
                  <a:gd name="connsiteY151" fmla="*/ 164734 h 2407138"/>
                  <a:gd name="connsiteX152" fmla="*/ 1415102 w 2407137"/>
                  <a:gd name="connsiteY152" fmla="*/ 443621 h 2407138"/>
                  <a:gd name="connsiteX153" fmla="*/ 1400508 w 2407137"/>
                  <a:gd name="connsiteY153" fmla="*/ 439077 h 2407138"/>
                  <a:gd name="connsiteX154" fmla="*/ 164732 w 2407137"/>
                  <a:gd name="connsiteY154" fmla="*/ 917309 h 2407138"/>
                  <a:gd name="connsiteX155" fmla="*/ 443620 w 2407137"/>
                  <a:gd name="connsiteY155" fmla="*/ 992037 h 2407138"/>
                  <a:gd name="connsiteX156" fmla="*/ 439076 w 2407137"/>
                  <a:gd name="connsiteY156" fmla="*/ 1006630 h 2407138"/>
                  <a:gd name="connsiteX157" fmla="*/ 160929 w 2407137"/>
                  <a:gd name="connsiteY157" fmla="*/ 932101 h 2407138"/>
                  <a:gd name="connsiteX158" fmla="*/ 1195932 w 2407137"/>
                  <a:gd name="connsiteY158" fmla="*/ 125490 h 2407138"/>
                  <a:gd name="connsiteX159" fmla="*/ 1203568 w 2407137"/>
                  <a:gd name="connsiteY159" fmla="*/ 125104 h 2407138"/>
                  <a:gd name="connsiteX160" fmla="*/ 1211205 w 2407137"/>
                  <a:gd name="connsiteY160" fmla="*/ 125490 h 2407138"/>
                  <a:gd name="connsiteX161" fmla="*/ 1211205 w 2407137"/>
                  <a:gd name="connsiteY161" fmla="*/ 411392 h 2407138"/>
                  <a:gd name="connsiteX162" fmla="*/ 1195932 w 2407137"/>
                  <a:gd name="connsiteY162" fmla="*/ 411959 h 2407138"/>
                  <a:gd name="connsiteX163" fmla="*/ 1357679 w 2407137"/>
                  <a:gd name="connsiteY163" fmla="*/ 856 h 2407138"/>
                  <a:gd name="connsiteX164" fmla="*/ 1372816 w 2407137"/>
                  <a:gd name="connsiteY164" fmla="*/ 2893 h 2407138"/>
                  <a:gd name="connsiteX165" fmla="*/ 1316657 w 2407137"/>
                  <a:gd name="connsiteY165" fmla="*/ 420298 h 2407138"/>
                  <a:gd name="connsiteX166" fmla="*/ 1309186 w 2407137"/>
                  <a:gd name="connsiteY166" fmla="*/ 418554 h 2407138"/>
                  <a:gd name="connsiteX167" fmla="*/ 1301520 w 2407137"/>
                  <a:gd name="connsiteY167" fmla="*/ 418261 h 2407138"/>
                  <a:gd name="connsiteX168" fmla="*/ 2893 w 2407137"/>
                  <a:gd name="connsiteY168" fmla="*/ 1034322 h 2407138"/>
                  <a:gd name="connsiteX169" fmla="*/ 420297 w 2407137"/>
                  <a:gd name="connsiteY169" fmla="*/ 1090480 h 2407138"/>
                  <a:gd name="connsiteX170" fmla="*/ 418554 w 2407137"/>
                  <a:gd name="connsiteY170" fmla="*/ 1097951 h 2407138"/>
                  <a:gd name="connsiteX171" fmla="*/ 418261 w 2407137"/>
                  <a:gd name="connsiteY171" fmla="*/ 1105616 h 2407138"/>
                  <a:gd name="connsiteX172" fmla="*/ 855 w 2407137"/>
                  <a:gd name="connsiteY172" fmla="*/ 1049458 h 2407138"/>
                  <a:gd name="connsiteX173" fmla="*/ 274274 w 2407137"/>
                  <a:gd name="connsiteY173" fmla="*/ 658223 h 2407138"/>
                  <a:gd name="connsiteX174" fmla="*/ 524025 w 2407137"/>
                  <a:gd name="connsiteY174" fmla="*/ 802416 h 2407138"/>
                  <a:gd name="connsiteX175" fmla="*/ 516793 w 2407137"/>
                  <a:gd name="connsiteY175" fmla="*/ 815877 h 2407138"/>
                  <a:gd name="connsiteX176" fmla="*/ 266342 w 2407137"/>
                  <a:gd name="connsiteY176" fmla="*/ 671279 h 2407138"/>
                  <a:gd name="connsiteX177" fmla="*/ 917308 w 2407137"/>
                  <a:gd name="connsiteY177" fmla="*/ 164734 h 2407138"/>
                  <a:gd name="connsiteX178" fmla="*/ 932100 w 2407137"/>
                  <a:gd name="connsiteY178" fmla="*/ 160930 h 2407138"/>
                  <a:gd name="connsiteX179" fmla="*/ 1006152 w 2407137"/>
                  <a:gd name="connsiteY179" fmla="*/ 437297 h 2407138"/>
                  <a:gd name="connsiteX180" fmla="*/ 991300 w 2407137"/>
                  <a:gd name="connsiteY180" fmla="*/ 440877 h 2407138"/>
                  <a:gd name="connsiteX181" fmla="*/ 1041143 w 2407137"/>
                  <a:gd name="connsiteY181" fmla="*/ 1951 h 2407138"/>
                  <a:gd name="connsiteX182" fmla="*/ 1056290 w 2407137"/>
                  <a:gd name="connsiteY182" fmla="*/ 0 h 2407138"/>
                  <a:gd name="connsiteX183" fmla="*/ 1110379 w 2407137"/>
                  <a:gd name="connsiteY183" fmla="*/ 420056 h 2407138"/>
                  <a:gd name="connsiteX184" fmla="*/ 1095283 w 2407137"/>
                  <a:gd name="connsiteY184" fmla="*/ 422406 h 2407138"/>
                  <a:gd name="connsiteX185" fmla="*/ 87609 w 2407137"/>
                  <a:gd name="connsiteY185" fmla="*/ 729331 h 2407138"/>
                  <a:gd name="connsiteX186" fmla="*/ 478803 w 2407137"/>
                  <a:gd name="connsiteY186" fmla="*/ 892672 h 2407138"/>
                  <a:gd name="connsiteX187" fmla="*/ 472547 w 2407137"/>
                  <a:gd name="connsiteY187" fmla="*/ 906611 h 2407138"/>
                  <a:gd name="connsiteX188" fmla="*/ 81723 w 2407137"/>
                  <a:gd name="connsiteY188" fmla="*/ 743424 h 2407138"/>
                  <a:gd name="connsiteX189" fmla="*/ 84666 w 2407137"/>
                  <a:gd name="connsiteY189" fmla="*/ 736377 h 2407138"/>
                  <a:gd name="connsiteX190" fmla="*/ 446636 w 2407137"/>
                  <a:gd name="connsiteY190" fmla="*/ 435837 h 2407138"/>
                  <a:gd name="connsiteX191" fmla="*/ 649045 w 2407137"/>
                  <a:gd name="connsiteY191" fmla="*/ 638246 h 2407138"/>
                  <a:gd name="connsiteX192" fmla="*/ 642057 w 2407137"/>
                  <a:gd name="connsiteY192" fmla="*/ 644612 h 2407138"/>
                  <a:gd name="connsiteX193" fmla="*/ 638347 w 2407137"/>
                  <a:gd name="connsiteY193" fmla="*/ 649147 h 2407138"/>
                  <a:gd name="connsiteX194" fmla="*/ 435836 w 2407137"/>
                  <a:gd name="connsiteY194" fmla="*/ 446636 h 2407138"/>
                  <a:gd name="connsiteX195" fmla="*/ 440978 w 2407137"/>
                  <a:gd name="connsiteY195" fmla="*/ 440979 h 2407138"/>
                  <a:gd name="connsiteX196" fmla="*/ 658223 w 2407137"/>
                  <a:gd name="connsiteY196" fmla="*/ 274275 h 2407138"/>
                  <a:gd name="connsiteX197" fmla="*/ 671279 w 2407137"/>
                  <a:gd name="connsiteY197" fmla="*/ 266343 h 2407138"/>
                  <a:gd name="connsiteX198" fmla="*/ 814473 w 2407137"/>
                  <a:gd name="connsiteY198" fmla="*/ 514363 h 2407138"/>
                  <a:gd name="connsiteX199" fmla="*/ 801367 w 2407137"/>
                  <a:gd name="connsiteY199" fmla="*/ 522209 h 2407138"/>
                  <a:gd name="connsiteX200" fmla="*/ 735676 w 2407137"/>
                  <a:gd name="connsiteY200" fmla="*/ 84934 h 2407138"/>
                  <a:gd name="connsiteX201" fmla="*/ 749802 w 2407137"/>
                  <a:gd name="connsiteY201" fmla="*/ 79129 h 2407138"/>
                  <a:gd name="connsiteX202" fmla="*/ 909846 w 2407137"/>
                  <a:gd name="connsiteY202" fmla="*/ 468633 h 2407138"/>
                  <a:gd name="connsiteX203" fmla="*/ 895778 w 2407137"/>
                  <a:gd name="connsiteY203" fmla="*/ 474580 h 2407138"/>
                  <a:gd name="connsiteX204" fmla="*/ 248376 w 2407137"/>
                  <a:gd name="connsiteY204" fmla="*/ 456659 h 2407138"/>
                  <a:gd name="connsiteX205" fmla="*/ 581852 w 2407137"/>
                  <a:gd name="connsiteY205" fmla="*/ 714051 h 2407138"/>
                  <a:gd name="connsiteX206" fmla="*/ 572397 w 2407137"/>
                  <a:gd name="connsiteY206" fmla="*/ 726047 h 2407138"/>
                  <a:gd name="connsiteX207" fmla="*/ 239044 w 2407137"/>
                  <a:gd name="connsiteY207" fmla="*/ 468748 h 2407138"/>
                  <a:gd name="connsiteX208" fmla="*/ 243710 w 2407137"/>
                  <a:gd name="connsiteY208" fmla="*/ 462704 h 2407138"/>
                  <a:gd name="connsiteX209" fmla="*/ 462094 w 2407137"/>
                  <a:gd name="connsiteY209" fmla="*/ 244150 h 2407138"/>
                  <a:gd name="connsiteX210" fmla="*/ 474238 w 2407137"/>
                  <a:gd name="connsiteY210" fmla="*/ 234887 h 2407138"/>
                  <a:gd name="connsiteX211" fmla="*/ 729468 w 2407137"/>
                  <a:gd name="connsiteY211" fmla="*/ 569472 h 2407138"/>
                  <a:gd name="connsiteX212" fmla="*/ 723162 w 2407137"/>
                  <a:gd name="connsiteY212" fmla="*/ 573797 h 2407138"/>
                  <a:gd name="connsiteX213" fmla="*/ 717325 w 2407137"/>
                  <a:gd name="connsiteY213" fmla="*/ 578735 h 2407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2407137" h="2407138">
                    <a:moveTo>
                      <a:pt x="1677670" y="1837666"/>
                    </a:moveTo>
                    <a:lnTo>
                      <a:pt x="1683974" y="1833341"/>
                    </a:lnTo>
                    <a:lnTo>
                      <a:pt x="1689813" y="1828403"/>
                    </a:lnTo>
                    <a:lnTo>
                      <a:pt x="1945042" y="2162988"/>
                    </a:lnTo>
                    <a:lnTo>
                      <a:pt x="1932899" y="2172251"/>
                    </a:lnTo>
                    <a:close/>
                    <a:moveTo>
                      <a:pt x="1592663" y="1892774"/>
                    </a:moveTo>
                    <a:lnTo>
                      <a:pt x="1605769" y="1884929"/>
                    </a:lnTo>
                    <a:lnTo>
                      <a:pt x="1748914" y="2132863"/>
                    </a:lnTo>
                    <a:lnTo>
                      <a:pt x="1735858" y="2140795"/>
                    </a:lnTo>
                    <a:close/>
                    <a:moveTo>
                      <a:pt x="1768789" y="1757990"/>
                    </a:moveTo>
                    <a:lnTo>
                      <a:pt x="1971301" y="1960502"/>
                    </a:lnTo>
                    <a:lnTo>
                      <a:pt x="1966159" y="1966159"/>
                    </a:lnTo>
                    <a:lnTo>
                      <a:pt x="1960501" y="1971301"/>
                    </a:lnTo>
                    <a:lnTo>
                      <a:pt x="1758092" y="1768892"/>
                    </a:lnTo>
                    <a:lnTo>
                      <a:pt x="1765079" y="1762526"/>
                    </a:lnTo>
                    <a:close/>
                    <a:moveTo>
                      <a:pt x="1834740" y="1681091"/>
                    </a:moveTo>
                    <a:lnTo>
                      <a:pt x="2168093" y="1938389"/>
                    </a:lnTo>
                    <a:lnTo>
                      <a:pt x="2158761" y="1950479"/>
                    </a:lnTo>
                    <a:lnTo>
                      <a:pt x="1825285" y="1693086"/>
                    </a:lnTo>
                    <a:close/>
                    <a:moveTo>
                      <a:pt x="1497292" y="1938505"/>
                    </a:moveTo>
                    <a:lnTo>
                      <a:pt x="1511359" y="1932557"/>
                    </a:lnTo>
                    <a:lnTo>
                      <a:pt x="1671461" y="2322204"/>
                    </a:lnTo>
                    <a:lnTo>
                      <a:pt x="1657335" y="2328008"/>
                    </a:lnTo>
                    <a:close/>
                    <a:moveTo>
                      <a:pt x="1400984" y="1969841"/>
                    </a:moveTo>
                    <a:lnTo>
                      <a:pt x="1415837" y="1966261"/>
                    </a:lnTo>
                    <a:lnTo>
                      <a:pt x="1489829" y="2242404"/>
                    </a:lnTo>
                    <a:lnTo>
                      <a:pt x="1475037" y="2246208"/>
                    </a:lnTo>
                    <a:close/>
                    <a:moveTo>
                      <a:pt x="1890343" y="1591261"/>
                    </a:moveTo>
                    <a:lnTo>
                      <a:pt x="2140794" y="1735859"/>
                    </a:lnTo>
                    <a:lnTo>
                      <a:pt x="2132863" y="1748915"/>
                    </a:lnTo>
                    <a:lnTo>
                      <a:pt x="1883112" y="1604721"/>
                    </a:lnTo>
                    <a:close/>
                    <a:moveTo>
                      <a:pt x="1934589" y="1500527"/>
                    </a:moveTo>
                    <a:lnTo>
                      <a:pt x="2325413" y="1663714"/>
                    </a:lnTo>
                    <a:lnTo>
                      <a:pt x="2319529" y="1677807"/>
                    </a:lnTo>
                    <a:lnTo>
                      <a:pt x="1928334" y="1514465"/>
                    </a:lnTo>
                    <a:close/>
                    <a:moveTo>
                      <a:pt x="1296758" y="1987081"/>
                    </a:moveTo>
                    <a:lnTo>
                      <a:pt x="1311855" y="1984732"/>
                    </a:lnTo>
                    <a:lnTo>
                      <a:pt x="1365995" y="2405187"/>
                    </a:lnTo>
                    <a:lnTo>
                      <a:pt x="1350847" y="2407138"/>
                    </a:lnTo>
                    <a:close/>
                    <a:moveTo>
                      <a:pt x="1195932" y="1995746"/>
                    </a:moveTo>
                    <a:lnTo>
                      <a:pt x="1211204" y="1995179"/>
                    </a:lnTo>
                    <a:lnTo>
                      <a:pt x="1211204" y="2281649"/>
                    </a:lnTo>
                    <a:lnTo>
                      <a:pt x="1203568" y="2282034"/>
                    </a:lnTo>
                    <a:lnTo>
                      <a:pt x="1195932" y="2281649"/>
                    </a:lnTo>
                    <a:close/>
                    <a:moveTo>
                      <a:pt x="1968060" y="1400508"/>
                    </a:moveTo>
                    <a:lnTo>
                      <a:pt x="2246208" y="1475038"/>
                    </a:lnTo>
                    <a:lnTo>
                      <a:pt x="2242404" y="1489831"/>
                    </a:lnTo>
                    <a:lnTo>
                      <a:pt x="1963516" y="1415103"/>
                    </a:lnTo>
                    <a:close/>
                    <a:moveTo>
                      <a:pt x="1090481" y="1986840"/>
                    </a:moveTo>
                    <a:lnTo>
                      <a:pt x="1097951" y="1988584"/>
                    </a:lnTo>
                    <a:lnTo>
                      <a:pt x="1105617" y="1988876"/>
                    </a:lnTo>
                    <a:lnTo>
                      <a:pt x="1049458" y="2406281"/>
                    </a:lnTo>
                    <a:lnTo>
                      <a:pt x="1034322" y="2404245"/>
                    </a:lnTo>
                    <a:close/>
                    <a:moveTo>
                      <a:pt x="1988876" y="1301520"/>
                    </a:moveTo>
                    <a:lnTo>
                      <a:pt x="2406281" y="1357679"/>
                    </a:lnTo>
                    <a:lnTo>
                      <a:pt x="2404244" y="1372815"/>
                    </a:lnTo>
                    <a:lnTo>
                      <a:pt x="1986840" y="1316657"/>
                    </a:lnTo>
                    <a:lnTo>
                      <a:pt x="1988583" y="1309187"/>
                    </a:lnTo>
                    <a:close/>
                    <a:moveTo>
                      <a:pt x="992036" y="1963517"/>
                    </a:moveTo>
                    <a:lnTo>
                      <a:pt x="1006629" y="1968061"/>
                    </a:lnTo>
                    <a:lnTo>
                      <a:pt x="932100" y="2246208"/>
                    </a:lnTo>
                    <a:lnTo>
                      <a:pt x="917308" y="2242405"/>
                    </a:lnTo>
                    <a:close/>
                    <a:moveTo>
                      <a:pt x="1995178" y="1195933"/>
                    </a:moveTo>
                    <a:lnTo>
                      <a:pt x="2281649" y="1195933"/>
                    </a:lnTo>
                    <a:lnTo>
                      <a:pt x="2282034" y="1203569"/>
                    </a:lnTo>
                    <a:lnTo>
                      <a:pt x="2281649" y="1211206"/>
                    </a:lnTo>
                    <a:lnTo>
                      <a:pt x="1995745" y="1211206"/>
                    </a:lnTo>
                    <a:close/>
                    <a:moveTo>
                      <a:pt x="1984731" y="1095284"/>
                    </a:moveTo>
                    <a:lnTo>
                      <a:pt x="2405186" y="1041144"/>
                    </a:lnTo>
                    <a:lnTo>
                      <a:pt x="2407137" y="1056290"/>
                    </a:lnTo>
                    <a:lnTo>
                      <a:pt x="1987080" y="1110379"/>
                    </a:lnTo>
                    <a:close/>
                    <a:moveTo>
                      <a:pt x="892672" y="1928335"/>
                    </a:moveTo>
                    <a:lnTo>
                      <a:pt x="906611" y="1934590"/>
                    </a:lnTo>
                    <a:lnTo>
                      <a:pt x="743425" y="2325414"/>
                    </a:lnTo>
                    <a:lnTo>
                      <a:pt x="729331" y="2319529"/>
                    </a:lnTo>
                    <a:close/>
                    <a:moveTo>
                      <a:pt x="802416" y="1883113"/>
                    </a:moveTo>
                    <a:lnTo>
                      <a:pt x="815877" y="1890344"/>
                    </a:lnTo>
                    <a:lnTo>
                      <a:pt x="671279" y="2140796"/>
                    </a:lnTo>
                    <a:lnTo>
                      <a:pt x="658223" y="2132863"/>
                    </a:lnTo>
                    <a:close/>
                    <a:moveTo>
                      <a:pt x="1966260" y="991301"/>
                    </a:moveTo>
                    <a:lnTo>
                      <a:pt x="2242405" y="917309"/>
                    </a:lnTo>
                    <a:lnTo>
                      <a:pt x="2246208" y="932101"/>
                    </a:lnTo>
                    <a:lnTo>
                      <a:pt x="1969840" y="1006153"/>
                    </a:lnTo>
                    <a:close/>
                    <a:moveTo>
                      <a:pt x="1932557" y="895779"/>
                    </a:moveTo>
                    <a:lnTo>
                      <a:pt x="2322203" y="735676"/>
                    </a:lnTo>
                    <a:lnTo>
                      <a:pt x="2328008" y="749803"/>
                    </a:lnTo>
                    <a:lnTo>
                      <a:pt x="1938504" y="909846"/>
                    </a:lnTo>
                    <a:close/>
                    <a:moveTo>
                      <a:pt x="714051" y="1825286"/>
                    </a:moveTo>
                    <a:lnTo>
                      <a:pt x="726047" y="1834740"/>
                    </a:lnTo>
                    <a:lnTo>
                      <a:pt x="468748" y="2168094"/>
                    </a:lnTo>
                    <a:lnTo>
                      <a:pt x="456659" y="2158762"/>
                    </a:lnTo>
                    <a:close/>
                    <a:moveTo>
                      <a:pt x="638245" y="1758093"/>
                    </a:moveTo>
                    <a:lnTo>
                      <a:pt x="644611" y="1765080"/>
                    </a:lnTo>
                    <a:lnTo>
                      <a:pt x="649147" y="1768790"/>
                    </a:lnTo>
                    <a:lnTo>
                      <a:pt x="446636" y="1971302"/>
                    </a:lnTo>
                    <a:lnTo>
                      <a:pt x="440978" y="1966159"/>
                    </a:lnTo>
                    <a:lnTo>
                      <a:pt x="435836" y="1960502"/>
                    </a:lnTo>
                    <a:close/>
                    <a:moveTo>
                      <a:pt x="1884928" y="801368"/>
                    </a:moveTo>
                    <a:lnTo>
                      <a:pt x="2132863" y="658223"/>
                    </a:lnTo>
                    <a:lnTo>
                      <a:pt x="2140794" y="671279"/>
                    </a:lnTo>
                    <a:lnTo>
                      <a:pt x="1892773" y="814474"/>
                    </a:lnTo>
                    <a:close/>
                    <a:moveTo>
                      <a:pt x="1828403" y="717325"/>
                    </a:moveTo>
                    <a:lnTo>
                      <a:pt x="2162987" y="462095"/>
                    </a:lnTo>
                    <a:lnTo>
                      <a:pt x="2172250" y="474239"/>
                    </a:lnTo>
                    <a:lnTo>
                      <a:pt x="1837666" y="729468"/>
                    </a:lnTo>
                    <a:lnTo>
                      <a:pt x="1833340" y="723163"/>
                    </a:lnTo>
                    <a:close/>
                    <a:moveTo>
                      <a:pt x="234886" y="1932900"/>
                    </a:moveTo>
                    <a:lnTo>
                      <a:pt x="569471" y="1677670"/>
                    </a:lnTo>
                    <a:lnTo>
                      <a:pt x="573796" y="1683975"/>
                    </a:lnTo>
                    <a:lnTo>
                      <a:pt x="578735" y="1689813"/>
                    </a:lnTo>
                    <a:lnTo>
                      <a:pt x="244150" y="1945043"/>
                    </a:lnTo>
                    <a:close/>
                    <a:moveTo>
                      <a:pt x="266342" y="1735860"/>
                    </a:moveTo>
                    <a:lnTo>
                      <a:pt x="514363" y="1592665"/>
                    </a:lnTo>
                    <a:lnTo>
                      <a:pt x="522208" y="1605770"/>
                    </a:lnTo>
                    <a:lnTo>
                      <a:pt x="274274" y="1748916"/>
                    </a:lnTo>
                    <a:close/>
                    <a:moveTo>
                      <a:pt x="1960501" y="435837"/>
                    </a:moveTo>
                    <a:lnTo>
                      <a:pt x="1966159" y="440979"/>
                    </a:lnTo>
                    <a:lnTo>
                      <a:pt x="1971301" y="446637"/>
                    </a:lnTo>
                    <a:lnTo>
                      <a:pt x="1768891" y="649046"/>
                    </a:lnTo>
                    <a:lnTo>
                      <a:pt x="1762525" y="642058"/>
                    </a:lnTo>
                    <a:lnTo>
                      <a:pt x="1757990" y="638348"/>
                    </a:lnTo>
                    <a:close/>
                    <a:moveTo>
                      <a:pt x="1938389" y="239045"/>
                    </a:moveTo>
                    <a:lnTo>
                      <a:pt x="1950479" y="248377"/>
                    </a:lnTo>
                    <a:lnTo>
                      <a:pt x="1693086" y="581852"/>
                    </a:lnTo>
                    <a:lnTo>
                      <a:pt x="1681090" y="572398"/>
                    </a:lnTo>
                    <a:close/>
                    <a:moveTo>
                      <a:pt x="79129" y="1657336"/>
                    </a:moveTo>
                    <a:lnTo>
                      <a:pt x="468633" y="1497292"/>
                    </a:lnTo>
                    <a:lnTo>
                      <a:pt x="474580" y="1511360"/>
                    </a:lnTo>
                    <a:lnTo>
                      <a:pt x="84934" y="1671462"/>
                    </a:lnTo>
                    <a:close/>
                    <a:moveTo>
                      <a:pt x="160929" y="1475039"/>
                    </a:moveTo>
                    <a:lnTo>
                      <a:pt x="437296" y="1400986"/>
                    </a:lnTo>
                    <a:lnTo>
                      <a:pt x="440876" y="1415837"/>
                    </a:lnTo>
                    <a:lnTo>
                      <a:pt x="164732" y="1489830"/>
                    </a:lnTo>
                    <a:close/>
                    <a:moveTo>
                      <a:pt x="1735859" y="266344"/>
                    </a:moveTo>
                    <a:lnTo>
                      <a:pt x="1748915" y="274276"/>
                    </a:lnTo>
                    <a:lnTo>
                      <a:pt x="1604721" y="524026"/>
                    </a:lnTo>
                    <a:lnTo>
                      <a:pt x="1591261" y="516794"/>
                    </a:lnTo>
                    <a:close/>
                    <a:moveTo>
                      <a:pt x="1663713" y="81725"/>
                    </a:moveTo>
                    <a:lnTo>
                      <a:pt x="1677806" y="87609"/>
                    </a:lnTo>
                    <a:lnTo>
                      <a:pt x="1514465" y="478804"/>
                    </a:lnTo>
                    <a:lnTo>
                      <a:pt x="1500526" y="472548"/>
                    </a:lnTo>
                    <a:close/>
                    <a:moveTo>
                      <a:pt x="0" y="1350847"/>
                    </a:moveTo>
                    <a:lnTo>
                      <a:pt x="420056" y="1296759"/>
                    </a:lnTo>
                    <a:lnTo>
                      <a:pt x="422405" y="1311854"/>
                    </a:lnTo>
                    <a:lnTo>
                      <a:pt x="1951" y="1365994"/>
                    </a:lnTo>
                    <a:close/>
                    <a:moveTo>
                      <a:pt x="125488" y="1195933"/>
                    </a:moveTo>
                    <a:lnTo>
                      <a:pt x="411391" y="1195933"/>
                    </a:lnTo>
                    <a:lnTo>
                      <a:pt x="411958" y="1211206"/>
                    </a:lnTo>
                    <a:lnTo>
                      <a:pt x="125488" y="1211206"/>
                    </a:lnTo>
                    <a:lnTo>
                      <a:pt x="125102" y="1203569"/>
                    </a:lnTo>
                    <a:close/>
                    <a:moveTo>
                      <a:pt x="1475037" y="160931"/>
                    </a:moveTo>
                    <a:lnTo>
                      <a:pt x="1489829" y="164734"/>
                    </a:lnTo>
                    <a:lnTo>
                      <a:pt x="1415102" y="443621"/>
                    </a:lnTo>
                    <a:lnTo>
                      <a:pt x="1400508" y="439077"/>
                    </a:lnTo>
                    <a:close/>
                    <a:moveTo>
                      <a:pt x="164732" y="917309"/>
                    </a:moveTo>
                    <a:lnTo>
                      <a:pt x="443620" y="992037"/>
                    </a:lnTo>
                    <a:lnTo>
                      <a:pt x="439076" y="1006630"/>
                    </a:lnTo>
                    <a:lnTo>
                      <a:pt x="160929" y="932101"/>
                    </a:lnTo>
                    <a:close/>
                    <a:moveTo>
                      <a:pt x="1195932" y="125490"/>
                    </a:moveTo>
                    <a:lnTo>
                      <a:pt x="1203568" y="125104"/>
                    </a:lnTo>
                    <a:lnTo>
                      <a:pt x="1211205" y="125490"/>
                    </a:lnTo>
                    <a:lnTo>
                      <a:pt x="1211205" y="411392"/>
                    </a:lnTo>
                    <a:lnTo>
                      <a:pt x="1195932" y="411959"/>
                    </a:lnTo>
                    <a:close/>
                    <a:moveTo>
                      <a:pt x="1357679" y="856"/>
                    </a:moveTo>
                    <a:lnTo>
                      <a:pt x="1372816" y="2893"/>
                    </a:lnTo>
                    <a:lnTo>
                      <a:pt x="1316657" y="420298"/>
                    </a:lnTo>
                    <a:lnTo>
                      <a:pt x="1309186" y="418554"/>
                    </a:lnTo>
                    <a:lnTo>
                      <a:pt x="1301520" y="418261"/>
                    </a:lnTo>
                    <a:close/>
                    <a:moveTo>
                      <a:pt x="2893" y="1034322"/>
                    </a:moveTo>
                    <a:lnTo>
                      <a:pt x="420297" y="1090480"/>
                    </a:lnTo>
                    <a:lnTo>
                      <a:pt x="418554" y="1097951"/>
                    </a:lnTo>
                    <a:lnTo>
                      <a:pt x="418261" y="1105616"/>
                    </a:lnTo>
                    <a:lnTo>
                      <a:pt x="855" y="1049458"/>
                    </a:lnTo>
                    <a:close/>
                    <a:moveTo>
                      <a:pt x="274274" y="658223"/>
                    </a:moveTo>
                    <a:lnTo>
                      <a:pt x="524025" y="802416"/>
                    </a:lnTo>
                    <a:lnTo>
                      <a:pt x="516793" y="815877"/>
                    </a:lnTo>
                    <a:lnTo>
                      <a:pt x="266342" y="671279"/>
                    </a:lnTo>
                    <a:close/>
                    <a:moveTo>
                      <a:pt x="917308" y="164734"/>
                    </a:moveTo>
                    <a:lnTo>
                      <a:pt x="932100" y="160930"/>
                    </a:lnTo>
                    <a:lnTo>
                      <a:pt x="1006152" y="437297"/>
                    </a:lnTo>
                    <a:lnTo>
                      <a:pt x="991300" y="440877"/>
                    </a:lnTo>
                    <a:close/>
                    <a:moveTo>
                      <a:pt x="1041143" y="1951"/>
                    </a:moveTo>
                    <a:lnTo>
                      <a:pt x="1056290" y="0"/>
                    </a:lnTo>
                    <a:lnTo>
                      <a:pt x="1110379" y="420056"/>
                    </a:lnTo>
                    <a:lnTo>
                      <a:pt x="1095283" y="422406"/>
                    </a:lnTo>
                    <a:close/>
                    <a:moveTo>
                      <a:pt x="87609" y="729331"/>
                    </a:moveTo>
                    <a:lnTo>
                      <a:pt x="478803" y="892672"/>
                    </a:lnTo>
                    <a:lnTo>
                      <a:pt x="472547" y="906611"/>
                    </a:lnTo>
                    <a:lnTo>
                      <a:pt x="81723" y="743424"/>
                    </a:lnTo>
                    <a:lnTo>
                      <a:pt x="84666" y="736377"/>
                    </a:lnTo>
                    <a:close/>
                    <a:moveTo>
                      <a:pt x="446636" y="435837"/>
                    </a:moveTo>
                    <a:lnTo>
                      <a:pt x="649045" y="638246"/>
                    </a:lnTo>
                    <a:lnTo>
                      <a:pt x="642057" y="644612"/>
                    </a:lnTo>
                    <a:lnTo>
                      <a:pt x="638347" y="649147"/>
                    </a:lnTo>
                    <a:lnTo>
                      <a:pt x="435836" y="446636"/>
                    </a:lnTo>
                    <a:lnTo>
                      <a:pt x="440978" y="440979"/>
                    </a:lnTo>
                    <a:close/>
                    <a:moveTo>
                      <a:pt x="658223" y="274275"/>
                    </a:moveTo>
                    <a:lnTo>
                      <a:pt x="671279" y="266343"/>
                    </a:lnTo>
                    <a:lnTo>
                      <a:pt x="814473" y="514363"/>
                    </a:lnTo>
                    <a:lnTo>
                      <a:pt x="801367" y="522209"/>
                    </a:lnTo>
                    <a:close/>
                    <a:moveTo>
                      <a:pt x="735676" y="84934"/>
                    </a:moveTo>
                    <a:lnTo>
                      <a:pt x="749802" y="79129"/>
                    </a:lnTo>
                    <a:lnTo>
                      <a:pt x="909846" y="468633"/>
                    </a:lnTo>
                    <a:lnTo>
                      <a:pt x="895778" y="474580"/>
                    </a:lnTo>
                    <a:close/>
                    <a:moveTo>
                      <a:pt x="248376" y="456659"/>
                    </a:moveTo>
                    <a:lnTo>
                      <a:pt x="581852" y="714051"/>
                    </a:lnTo>
                    <a:lnTo>
                      <a:pt x="572397" y="726047"/>
                    </a:lnTo>
                    <a:lnTo>
                      <a:pt x="239044" y="468748"/>
                    </a:lnTo>
                    <a:lnTo>
                      <a:pt x="243710" y="462704"/>
                    </a:lnTo>
                    <a:close/>
                    <a:moveTo>
                      <a:pt x="462094" y="244150"/>
                    </a:moveTo>
                    <a:lnTo>
                      <a:pt x="474238" y="234887"/>
                    </a:lnTo>
                    <a:lnTo>
                      <a:pt x="729468" y="569472"/>
                    </a:lnTo>
                    <a:lnTo>
                      <a:pt x="723162" y="573797"/>
                    </a:lnTo>
                    <a:lnTo>
                      <a:pt x="717325" y="578735"/>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a:cs typeface="+mn-ea"/>
                  <a:sym typeface="+mn-lt"/>
                </a:endParaRPr>
              </a:p>
            </p:txBody>
          </p:sp>
        </p:grpSp>
        <p:grpSp>
          <p:nvGrpSpPr>
            <p:cNvPr id="7" name="组合 6">
              <a:extLst>
                <a:ext uri="{FF2B5EF4-FFF2-40B4-BE49-F238E27FC236}">
                  <a16:creationId xmlns:a16="http://schemas.microsoft.com/office/drawing/2014/main" xmlns="" id="{BD1D9722-472C-42BA-81FD-808DBCC1F451}"/>
                </a:ext>
              </a:extLst>
            </p:cNvPr>
            <p:cNvGrpSpPr/>
            <p:nvPr/>
          </p:nvGrpSpPr>
          <p:grpSpPr bwMode="auto">
            <a:xfrm>
              <a:off x="993706" y="242536"/>
              <a:ext cx="3403198" cy="428103"/>
              <a:chOff x="6959303" y="1819501"/>
              <a:chExt cx="2714599" cy="337063"/>
            </a:xfrm>
          </p:grpSpPr>
          <p:sp>
            <p:nvSpPr>
              <p:cNvPr id="8" name="单圆角矩形 14">
                <a:extLst>
                  <a:ext uri="{FF2B5EF4-FFF2-40B4-BE49-F238E27FC236}">
                    <a16:creationId xmlns:a16="http://schemas.microsoft.com/office/drawing/2014/main" xmlns="" id="{4077CFC0-5D2D-465F-A819-785C18DB8546}"/>
                  </a:ext>
                </a:extLst>
              </p:cNvPr>
              <p:cNvSpPr/>
              <p:nvPr/>
            </p:nvSpPr>
            <p:spPr>
              <a:xfrm>
                <a:off x="6959303" y="1819501"/>
                <a:ext cx="2714599" cy="337063"/>
              </a:xfrm>
              <a:prstGeom prst="round1Rect">
                <a:avLst/>
              </a:prstGeom>
              <a:noFill/>
              <a:ln w="19050" cap="flat" cmpd="sng" algn="ctr">
                <a:solidFill>
                  <a:schemeClr val="tx1">
                    <a:lumMod val="95000"/>
                    <a:lumOff val="5000"/>
                  </a:schemeClr>
                </a:solidFill>
                <a:prstDash val="solid"/>
              </a:ln>
              <a:effectLst/>
              <a:extLst>
                <a:ext uri="{909E8E84-426E-40DD-AFC4-6F175D3DCCD1}">
                  <a14:hiddenFill xmlns:a14="http://schemas.microsoft.com/office/drawing/2010/main">
                    <a:solidFill>
                      <a:schemeClr val="bg1"/>
                    </a:solidFill>
                  </a14:hiddenFill>
                </a:ext>
              </a:extLst>
            </p:spPr>
            <p:txBody>
              <a:bodyPr anchor="ctr"/>
              <a:lstStyle/>
              <a:p>
                <a:pPr algn="ctr" defTabSz="913765">
                  <a:defRPr/>
                </a:pPr>
                <a:endParaRPr lang="zh-CN" altLang="en-US" sz="4000" b="1" kern="0" dirty="0">
                  <a:solidFill>
                    <a:srgbClr val="C00000"/>
                  </a:solidFill>
                  <a:cs typeface="+mn-ea"/>
                  <a:sym typeface="+mn-lt"/>
                </a:endParaRPr>
              </a:p>
            </p:txBody>
          </p:sp>
          <p:sp>
            <p:nvSpPr>
              <p:cNvPr id="9" name="TextBox 49">
                <a:extLst>
                  <a:ext uri="{FF2B5EF4-FFF2-40B4-BE49-F238E27FC236}">
                    <a16:creationId xmlns:a16="http://schemas.microsoft.com/office/drawing/2014/main" xmlns="" id="{08A78C53-505D-4122-BAAC-11449E0AE039}"/>
                  </a:ext>
                </a:extLst>
              </p:cNvPr>
              <p:cNvSpPr txBox="1">
                <a:spLocks noChangeArrowheads="1"/>
              </p:cNvSpPr>
              <p:nvPr/>
            </p:nvSpPr>
            <p:spPr bwMode="auto">
              <a:xfrm>
                <a:off x="7245476" y="1854172"/>
                <a:ext cx="2125808" cy="290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defTabSz="913765" eaLnBrk="1" hangingPunct="1"/>
                <a:r>
                  <a:rPr lang="zh-CN" altLang="en-US" b="1" kern="0" dirty="0">
                    <a:ln/>
                    <a:solidFill>
                      <a:srgbClr val="C00000"/>
                    </a:solidFill>
                    <a:latin typeface="+mn-lt"/>
                    <a:ea typeface="+mn-ea"/>
                    <a:cs typeface="+mn-ea"/>
                    <a:sym typeface="+mn-lt"/>
                  </a:rPr>
                  <a:t>雷锋精神具体内容</a:t>
                </a:r>
              </a:p>
            </p:txBody>
          </p:sp>
        </p:grpSp>
      </p:gr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2"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1000" fill="hold"/>
                                        <p:tgtEl>
                                          <p:spTgt spid="38"/>
                                        </p:tgtEl>
                                        <p:attrNameLst>
                                          <p:attrName>ppt_x</p:attrName>
                                        </p:attrNameLst>
                                      </p:cBhvr>
                                      <p:tavLst>
                                        <p:tav tm="0">
                                          <p:val>
                                            <p:strVal val="#ppt_x-.2"/>
                                          </p:val>
                                        </p:tav>
                                        <p:tav tm="100000">
                                          <p:val>
                                            <p:strVal val="#ppt_x"/>
                                          </p:val>
                                        </p:tav>
                                      </p:tavLst>
                                    </p:anim>
                                    <p:anim calcmode="lin" valueType="num">
                                      <p:cBhvr>
                                        <p:cTn id="8" dur="1000" fill="hold"/>
                                        <p:tgtEl>
                                          <p:spTgt spid="38"/>
                                        </p:tgtEl>
                                        <p:attrNameLst>
                                          <p:attrName>ppt_y</p:attrName>
                                        </p:attrNameLst>
                                      </p:cBhvr>
                                      <p:tavLst>
                                        <p:tav tm="0">
                                          <p:val>
                                            <p:strVal val="#ppt_y"/>
                                          </p:val>
                                        </p:tav>
                                        <p:tav tm="100000">
                                          <p:val>
                                            <p:strVal val="#ppt_y"/>
                                          </p:val>
                                        </p:tav>
                                      </p:tavLst>
                                    </p:anim>
                                    <p:animEffect transition="in" filter="wipe(right)" prLst="gradientSize: 0.1">
                                      <p:cBhvr>
                                        <p:cTn id="9" dur="1000"/>
                                        <p:tgtEl>
                                          <p:spTgt spid="38"/>
                                        </p:tgtEl>
                                      </p:cBhvr>
                                    </p:animEffect>
                                  </p:childTnLst>
                                </p:cTn>
                              </p:par>
                            </p:childTnLst>
                          </p:cTn>
                        </p:par>
                        <p:par>
                          <p:cTn id="10" fill="hold">
                            <p:stCondLst>
                              <p:cond delay="1000"/>
                            </p:stCondLst>
                            <p:childTnLst>
                              <p:par>
                                <p:cTn id="11" presetID="26" presetClass="emph" presetSubtype="0" fill="hold" grpId="3" nodeType="afterEffect">
                                  <p:stCondLst>
                                    <p:cond delay="0"/>
                                  </p:stCondLst>
                                  <p:childTnLst>
                                    <p:animEffect transition="out" filter="fade">
                                      <p:cBhvr>
                                        <p:cTn id="12" dur="500" tmFilter="0, 0; .2, .5; .8, .5; 1, 0"/>
                                        <p:tgtEl>
                                          <p:spTgt spid="38"/>
                                        </p:tgtEl>
                                      </p:cBhvr>
                                    </p:animEffect>
                                    <p:animScale>
                                      <p:cBhvr>
                                        <p:cTn id="13" dur="250" autoRev="1" fill="hold"/>
                                        <p:tgtEl>
                                          <p:spTgt spid="38"/>
                                        </p:tgtEl>
                                      </p:cBhvr>
                                      <p:by x="105000" y="105000"/>
                                    </p:animScale>
                                  </p:childTnLst>
                                </p:cTn>
                              </p:par>
                            </p:childTnLst>
                          </p:cTn>
                        </p:par>
                        <p:par>
                          <p:cTn id="14" fill="hold">
                            <p:stCondLst>
                              <p:cond delay="15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37"/>
                                        </p:tgtEl>
                                        <p:attrNameLst>
                                          <p:attrName>style.visibility</p:attrName>
                                        </p:attrNameLst>
                                      </p:cBhvr>
                                      <p:to>
                                        <p:strVal val="visible"/>
                                      </p:to>
                                    </p:set>
                                    <p:anim by="(-#ppt_w*2)" calcmode="lin" valueType="num">
                                      <p:cBhvr rctx="PPT">
                                        <p:cTn id="17" dur="100" autoRev="1" fill="hold">
                                          <p:stCondLst>
                                            <p:cond delay="0"/>
                                          </p:stCondLst>
                                        </p:cTn>
                                        <p:tgtEl>
                                          <p:spTgt spid="37"/>
                                        </p:tgtEl>
                                        <p:attrNameLst>
                                          <p:attrName>ppt_w</p:attrName>
                                        </p:attrNameLst>
                                      </p:cBhvr>
                                    </p:anim>
                                    <p:anim by="(#ppt_w*0.50)" calcmode="lin" valueType="num">
                                      <p:cBhvr>
                                        <p:cTn id="18" dur="100" decel="50000" autoRev="1" fill="hold">
                                          <p:stCondLst>
                                            <p:cond delay="0"/>
                                          </p:stCondLst>
                                        </p:cTn>
                                        <p:tgtEl>
                                          <p:spTgt spid="37"/>
                                        </p:tgtEl>
                                        <p:attrNameLst>
                                          <p:attrName>ppt_x</p:attrName>
                                        </p:attrNameLst>
                                      </p:cBhvr>
                                    </p:anim>
                                    <p:anim from="(-#ppt_h/2)" to="(#ppt_y)" calcmode="lin" valueType="num">
                                      <p:cBhvr>
                                        <p:cTn id="19" dur="200" fill="hold">
                                          <p:stCondLst>
                                            <p:cond delay="0"/>
                                          </p:stCondLst>
                                        </p:cTn>
                                        <p:tgtEl>
                                          <p:spTgt spid="37"/>
                                        </p:tgtEl>
                                        <p:attrNameLst>
                                          <p:attrName>ppt_y</p:attrName>
                                        </p:attrNameLst>
                                      </p:cBhvr>
                                    </p:anim>
                                    <p:animRot by="21600000">
                                      <p:cBhvr>
                                        <p:cTn id="20" dur="200" fill="hold">
                                          <p:stCondLst>
                                            <p:cond delay="0"/>
                                          </p:stCondLst>
                                        </p:cTn>
                                        <p:tgtEl>
                                          <p:spTgt spid="3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2" animBg="1"/>
      <p:bldP spid="38" grpId="3"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7" name="矩形 36"/>
          <p:cNvSpPr/>
          <p:nvPr/>
        </p:nvSpPr>
        <p:spPr>
          <a:xfrm>
            <a:off x="1743521" y="2819389"/>
            <a:ext cx="8966632" cy="2169825"/>
          </a:xfrm>
          <a:prstGeom prst="rect">
            <a:avLst/>
          </a:prstGeom>
          <a:ln w="28575">
            <a:solidFill>
              <a:srgbClr val="C00000"/>
            </a:solidFill>
          </a:ln>
        </p:spPr>
        <p:txBody>
          <a:bodyPr wrap="square">
            <a:spAutoFit/>
          </a:bodyPr>
          <a:lstStyle/>
          <a:p>
            <a:pPr algn="ctr">
              <a:lnSpc>
                <a:spcPct val="150000"/>
              </a:lnSpc>
            </a:pPr>
            <a:r>
              <a:rPr lang="zh-CN" altLang="en-US" b="1" dirty="0">
                <a:solidFill>
                  <a:srgbClr val="3E3E3E"/>
                </a:solidFill>
                <a:cs typeface="+mn-ea"/>
                <a:sym typeface="+mn-lt"/>
              </a:rPr>
              <a:t>雷锋是一个实干家，是一个勇于探索的创造者，他总是把实现崇高的理想落实到本职岗位上，说到做到，表里如一。他坚持理想与现实相一致，决心为共产主义奋斗终身，甘愿做一颗永不生锈的“螺丝钉”，干一行，爱一行，钻一行；他注意理论联系实际，对自己政治上要求严格，自觉经受思想锻炼，在艰苦卓绝的战斗中提升自己，逐步成长为一名具有高度共产主义觉悟和道德修养的战士。</a:t>
            </a:r>
          </a:p>
        </p:txBody>
      </p:sp>
      <p:sp>
        <p:nvSpPr>
          <p:cNvPr id="38" name="标题 4"/>
          <p:cNvSpPr txBox="1"/>
          <p:nvPr/>
        </p:nvSpPr>
        <p:spPr>
          <a:xfrm>
            <a:off x="3961603" y="1703842"/>
            <a:ext cx="4268794" cy="635597"/>
          </a:xfrm>
          <a:prstGeom prst="rect">
            <a:avLst/>
          </a:prstGeom>
          <a:solidFill>
            <a:srgbClr val="C00000"/>
          </a:solidFill>
        </p:spPr>
        <p:txBody>
          <a:bodyPr vert="horz" lIns="121866" tIns="60932" rIns="121866" bIns="60932"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defTabSz="1218565" fontAlgn="base">
              <a:spcAft>
                <a:spcPct val="0"/>
              </a:spcAft>
              <a:defRPr/>
            </a:pPr>
            <a:r>
              <a:rPr lang="zh-CN" altLang="en-US" sz="3200" b="1" kern="300" dirty="0">
                <a:solidFill>
                  <a:schemeClr val="bg1"/>
                </a:solidFill>
                <a:effectLst>
                  <a:outerShdw blurRad="38100" dist="38100" dir="2700000" algn="tl">
                    <a:srgbClr val="000000">
                      <a:alpha val="43137"/>
                    </a:srgbClr>
                  </a:outerShdw>
                </a:effectLst>
                <a:latin typeface="+mn-lt"/>
                <a:ea typeface="+mn-ea"/>
                <a:cs typeface="+mn-ea"/>
                <a:sym typeface="+mn-lt"/>
              </a:rPr>
              <a:t>言行一致的革命精神</a:t>
            </a:r>
          </a:p>
        </p:txBody>
      </p:sp>
      <p:grpSp>
        <p:nvGrpSpPr>
          <p:cNvPr id="5" name="组合 4">
            <a:extLst>
              <a:ext uri="{FF2B5EF4-FFF2-40B4-BE49-F238E27FC236}">
                <a16:creationId xmlns:a16="http://schemas.microsoft.com/office/drawing/2014/main" xmlns="" id="{9BC9A77B-57D8-4412-A887-DC7A40A33969}"/>
              </a:ext>
            </a:extLst>
          </p:cNvPr>
          <p:cNvGrpSpPr/>
          <p:nvPr/>
        </p:nvGrpSpPr>
        <p:grpSpPr>
          <a:xfrm>
            <a:off x="82012" y="107644"/>
            <a:ext cx="4314892" cy="697889"/>
            <a:chOff x="82012" y="107644"/>
            <a:chExt cx="4314892" cy="697889"/>
          </a:xfrm>
        </p:grpSpPr>
        <p:grpSp>
          <p:nvGrpSpPr>
            <p:cNvPr id="6" name="组合 5">
              <a:extLst>
                <a:ext uri="{FF2B5EF4-FFF2-40B4-BE49-F238E27FC236}">
                  <a16:creationId xmlns:a16="http://schemas.microsoft.com/office/drawing/2014/main" xmlns="" id="{6A96E7F4-FEE1-4B49-BEA2-6A4FEC23540F}"/>
                </a:ext>
              </a:extLst>
            </p:cNvPr>
            <p:cNvGrpSpPr/>
            <p:nvPr/>
          </p:nvGrpSpPr>
          <p:grpSpPr>
            <a:xfrm>
              <a:off x="82012" y="107644"/>
              <a:ext cx="697888" cy="697889"/>
              <a:chOff x="3851921" y="107991"/>
              <a:chExt cx="1792566" cy="1792567"/>
            </a:xfrm>
            <a:gradFill>
              <a:gsLst>
                <a:gs pos="0">
                  <a:srgbClr val="FF0000"/>
                </a:gs>
                <a:gs pos="100000">
                  <a:srgbClr val="CC3300"/>
                </a:gs>
              </a:gsLst>
              <a:path path="circle">
                <a:fillToRect l="50000" t="-80000" r="50000" b="180000"/>
              </a:path>
            </a:gradFill>
          </p:grpSpPr>
          <p:sp>
            <p:nvSpPr>
              <p:cNvPr id="10" name="Freeform 29">
                <a:extLst>
                  <a:ext uri="{FF2B5EF4-FFF2-40B4-BE49-F238E27FC236}">
                    <a16:creationId xmlns:a16="http://schemas.microsoft.com/office/drawing/2014/main" xmlns="" id="{461FB76C-00B9-4064-8C18-77EC7812A1DF}"/>
                  </a:ext>
                </a:extLst>
              </p:cNvPr>
              <p:cNvSpPr/>
              <p:nvPr/>
            </p:nvSpPr>
            <p:spPr bwMode="auto">
              <a:xfrm>
                <a:off x="4401088" y="564469"/>
                <a:ext cx="867835" cy="775494"/>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25000">
                  <a:cs typeface="+mn-ea"/>
                  <a:sym typeface="+mn-lt"/>
                </a:endParaRPr>
              </a:p>
            </p:txBody>
          </p:sp>
          <p:sp>
            <p:nvSpPr>
              <p:cNvPr id="11" name="任意多边形 50">
                <a:extLst>
                  <a:ext uri="{FF2B5EF4-FFF2-40B4-BE49-F238E27FC236}">
                    <a16:creationId xmlns:a16="http://schemas.microsoft.com/office/drawing/2014/main" xmlns="" id="{9E149279-A533-4EB6-803B-DD27BBC563EA}"/>
                  </a:ext>
                </a:extLst>
              </p:cNvPr>
              <p:cNvSpPr/>
              <p:nvPr/>
            </p:nvSpPr>
            <p:spPr>
              <a:xfrm>
                <a:off x="3851921" y="107991"/>
                <a:ext cx="1792566" cy="1792567"/>
              </a:xfrm>
              <a:custGeom>
                <a:avLst/>
                <a:gdLst>
                  <a:gd name="connsiteX0" fmla="*/ 1677670 w 2407137"/>
                  <a:gd name="connsiteY0" fmla="*/ 1837666 h 2407138"/>
                  <a:gd name="connsiteX1" fmla="*/ 1683974 w 2407137"/>
                  <a:gd name="connsiteY1" fmla="*/ 1833341 h 2407138"/>
                  <a:gd name="connsiteX2" fmla="*/ 1689813 w 2407137"/>
                  <a:gd name="connsiteY2" fmla="*/ 1828403 h 2407138"/>
                  <a:gd name="connsiteX3" fmla="*/ 1945042 w 2407137"/>
                  <a:gd name="connsiteY3" fmla="*/ 2162988 h 2407138"/>
                  <a:gd name="connsiteX4" fmla="*/ 1932899 w 2407137"/>
                  <a:gd name="connsiteY4" fmla="*/ 2172251 h 2407138"/>
                  <a:gd name="connsiteX5" fmla="*/ 1592663 w 2407137"/>
                  <a:gd name="connsiteY5" fmla="*/ 1892774 h 2407138"/>
                  <a:gd name="connsiteX6" fmla="*/ 1605769 w 2407137"/>
                  <a:gd name="connsiteY6" fmla="*/ 1884929 h 2407138"/>
                  <a:gd name="connsiteX7" fmla="*/ 1748914 w 2407137"/>
                  <a:gd name="connsiteY7" fmla="*/ 2132863 h 2407138"/>
                  <a:gd name="connsiteX8" fmla="*/ 1735858 w 2407137"/>
                  <a:gd name="connsiteY8" fmla="*/ 2140795 h 2407138"/>
                  <a:gd name="connsiteX9" fmla="*/ 1768789 w 2407137"/>
                  <a:gd name="connsiteY9" fmla="*/ 1757990 h 2407138"/>
                  <a:gd name="connsiteX10" fmla="*/ 1971301 w 2407137"/>
                  <a:gd name="connsiteY10" fmla="*/ 1960502 h 2407138"/>
                  <a:gd name="connsiteX11" fmla="*/ 1966159 w 2407137"/>
                  <a:gd name="connsiteY11" fmla="*/ 1966159 h 2407138"/>
                  <a:gd name="connsiteX12" fmla="*/ 1960501 w 2407137"/>
                  <a:gd name="connsiteY12" fmla="*/ 1971301 h 2407138"/>
                  <a:gd name="connsiteX13" fmla="*/ 1758092 w 2407137"/>
                  <a:gd name="connsiteY13" fmla="*/ 1768892 h 2407138"/>
                  <a:gd name="connsiteX14" fmla="*/ 1765079 w 2407137"/>
                  <a:gd name="connsiteY14" fmla="*/ 1762526 h 2407138"/>
                  <a:gd name="connsiteX15" fmla="*/ 1834740 w 2407137"/>
                  <a:gd name="connsiteY15" fmla="*/ 1681091 h 2407138"/>
                  <a:gd name="connsiteX16" fmla="*/ 2168093 w 2407137"/>
                  <a:gd name="connsiteY16" fmla="*/ 1938389 h 2407138"/>
                  <a:gd name="connsiteX17" fmla="*/ 2158761 w 2407137"/>
                  <a:gd name="connsiteY17" fmla="*/ 1950479 h 2407138"/>
                  <a:gd name="connsiteX18" fmla="*/ 1825285 w 2407137"/>
                  <a:gd name="connsiteY18" fmla="*/ 1693086 h 2407138"/>
                  <a:gd name="connsiteX19" fmla="*/ 1497292 w 2407137"/>
                  <a:gd name="connsiteY19" fmla="*/ 1938505 h 2407138"/>
                  <a:gd name="connsiteX20" fmla="*/ 1511359 w 2407137"/>
                  <a:gd name="connsiteY20" fmla="*/ 1932557 h 2407138"/>
                  <a:gd name="connsiteX21" fmla="*/ 1671461 w 2407137"/>
                  <a:gd name="connsiteY21" fmla="*/ 2322204 h 2407138"/>
                  <a:gd name="connsiteX22" fmla="*/ 1657335 w 2407137"/>
                  <a:gd name="connsiteY22" fmla="*/ 2328008 h 2407138"/>
                  <a:gd name="connsiteX23" fmla="*/ 1400984 w 2407137"/>
                  <a:gd name="connsiteY23" fmla="*/ 1969841 h 2407138"/>
                  <a:gd name="connsiteX24" fmla="*/ 1415837 w 2407137"/>
                  <a:gd name="connsiteY24" fmla="*/ 1966261 h 2407138"/>
                  <a:gd name="connsiteX25" fmla="*/ 1489829 w 2407137"/>
                  <a:gd name="connsiteY25" fmla="*/ 2242404 h 2407138"/>
                  <a:gd name="connsiteX26" fmla="*/ 1475037 w 2407137"/>
                  <a:gd name="connsiteY26" fmla="*/ 2246208 h 2407138"/>
                  <a:gd name="connsiteX27" fmla="*/ 1890343 w 2407137"/>
                  <a:gd name="connsiteY27" fmla="*/ 1591261 h 2407138"/>
                  <a:gd name="connsiteX28" fmla="*/ 2140794 w 2407137"/>
                  <a:gd name="connsiteY28" fmla="*/ 1735859 h 2407138"/>
                  <a:gd name="connsiteX29" fmla="*/ 2132863 w 2407137"/>
                  <a:gd name="connsiteY29" fmla="*/ 1748915 h 2407138"/>
                  <a:gd name="connsiteX30" fmla="*/ 1883112 w 2407137"/>
                  <a:gd name="connsiteY30" fmla="*/ 1604721 h 2407138"/>
                  <a:gd name="connsiteX31" fmla="*/ 1934589 w 2407137"/>
                  <a:gd name="connsiteY31" fmla="*/ 1500527 h 2407138"/>
                  <a:gd name="connsiteX32" fmla="*/ 2325413 w 2407137"/>
                  <a:gd name="connsiteY32" fmla="*/ 1663714 h 2407138"/>
                  <a:gd name="connsiteX33" fmla="*/ 2319529 w 2407137"/>
                  <a:gd name="connsiteY33" fmla="*/ 1677807 h 2407138"/>
                  <a:gd name="connsiteX34" fmla="*/ 1928334 w 2407137"/>
                  <a:gd name="connsiteY34" fmla="*/ 1514465 h 2407138"/>
                  <a:gd name="connsiteX35" fmla="*/ 1296758 w 2407137"/>
                  <a:gd name="connsiteY35" fmla="*/ 1987081 h 2407138"/>
                  <a:gd name="connsiteX36" fmla="*/ 1311855 w 2407137"/>
                  <a:gd name="connsiteY36" fmla="*/ 1984732 h 2407138"/>
                  <a:gd name="connsiteX37" fmla="*/ 1365995 w 2407137"/>
                  <a:gd name="connsiteY37" fmla="*/ 2405187 h 2407138"/>
                  <a:gd name="connsiteX38" fmla="*/ 1350847 w 2407137"/>
                  <a:gd name="connsiteY38" fmla="*/ 2407138 h 2407138"/>
                  <a:gd name="connsiteX39" fmla="*/ 1195932 w 2407137"/>
                  <a:gd name="connsiteY39" fmla="*/ 1995746 h 2407138"/>
                  <a:gd name="connsiteX40" fmla="*/ 1211204 w 2407137"/>
                  <a:gd name="connsiteY40" fmla="*/ 1995179 h 2407138"/>
                  <a:gd name="connsiteX41" fmla="*/ 1211204 w 2407137"/>
                  <a:gd name="connsiteY41" fmla="*/ 2281649 h 2407138"/>
                  <a:gd name="connsiteX42" fmla="*/ 1203568 w 2407137"/>
                  <a:gd name="connsiteY42" fmla="*/ 2282034 h 2407138"/>
                  <a:gd name="connsiteX43" fmla="*/ 1195932 w 2407137"/>
                  <a:gd name="connsiteY43" fmla="*/ 2281649 h 2407138"/>
                  <a:gd name="connsiteX44" fmla="*/ 1968060 w 2407137"/>
                  <a:gd name="connsiteY44" fmla="*/ 1400508 h 2407138"/>
                  <a:gd name="connsiteX45" fmla="*/ 2246208 w 2407137"/>
                  <a:gd name="connsiteY45" fmla="*/ 1475038 h 2407138"/>
                  <a:gd name="connsiteX46" fmla="*/ 2242404 w 2407137"/>
                  <a:gd name="connsiteY46" fmla="*/ 1489831 h 2407138"/>
                  <a:gd name="connsiteX47" fmla="*/ 1963516 w 2407137"/>
                  <a:gd name="connsiteY47" fmla="*/ 1415103 h 2407138"/>
                  <a:gd name="connsiteX48" fmla="*/ 1090481 w 2407137"/>
                  <a:gd name="connsiteY48" fmla="*/ 1986840 h 2407138"/>
                  <a:gd name="connsiteX49" fmla="*/ 1097951 w 2407137"/>
                  <a:gd name="connsiteY49" fmla="*/ 1988584 h 2407138"/>
                  <a:gd name="connsiteX50" fmla="*/ 1105617 w 2407137"/>
                  <a:gd name="connsiteY50" fmla="*/ 1988876 h 2407138"/>
                  <a:gd name="connsiteX51" fmla="*/ 1049458 w 2407137"/>
                  <a:gd name="connsiteY51" fmla="*/ 2406281 h 2407138"/>
                  <a:gd name="connsiteX52" fmla="*/ 1034322 w 2407137"/>
                  <a:gd name="connsiteY52" fmla="*/ 2404245 h 2407138"/>
                  <a:gd name="connsiteX53" fmla="*/ 1988876 w 2407137"/>
                  <a:gd name="connsiteY53" fmla="*/ 1301520 h 2407138"/>
                  <a:gd name="connsiteX54" fmla="*/ 2406281 w 2407137"/>
                  <a:gd name="connsiteY54" fmla="*/ 1357679 h 2407138"/>
                  <a:gd name="connsiteX55" fmla="*/ 2404244 w 2407137"/>
                  <a:gd name="connsiteY55" fmla="*/ 1372815 h 2407138"/>
                  <a:gd name="connsiteX56" fmla="*/ 1986840 w 2407137"/>
                  <a:gd name="connsiteY56" fmla="*/ 1316657 h 2407138"/>
                  <a:gd name="connsiteX57" fmla="*/ 1988583 w 2407137"/>
                  <a:gd name="connsiteY57" fmla="*/ 1309187 h 2407138"/>
                  <a:gd name="connsiteX58" fmla="*/ 992036 w 2407137"/>
                  <a:gd name="connsiteY58" fmla="*/ 1963517 h 2407138"/>
                  <a:gd name="connsiteX59" fmla="*/ 1006629 w 2407137"/>
                  <a:gd name="connsiteY59" fmla="*/ 1968061 h 2407138"/>
                  <a:gd name="connsiteX60" fmla="*/ 932100 w 2407137"/>
                  <a:gd name="connsiteY60" fmla="*/ 2246208 h 2407138"/>
                  <a:gd name="connsiteX61" fmla="*/ 917308 w 2407137"/>
                  <a:gd name="connsiteY61" fmla="*/ 2242405 h 2407138"/>
                  <a:gd name="connsiteX62" fmla="*/ 1995178 w 2407137"/>
                  <a:gd name="connsiteY62" fmla="*/ 1195933 h 2407138"/>
                  <a:gd name="connsiteX63" fmla="*/ 2281649 w 2407137"/>
                  <a:gd name="connsiteY63" fmla="*/ 1195933 h 2407138"/>
                  <a:gd name="connsiteX64" fmla="*/ 2282034 w 2407137"/>
                  <a:gd name="connsiteY64" fmla="*/ 1203569 h 2407138"/>
                  <a:gd name="connsiteX65" fmla="*/ 2281649 w 2407137"/>
                  <a:gd name="connsiteY65" fmla="*/ 1211206 h 2407138"/>
                  <a:gd name="connsiteX66" fmla="*/ 1995745 w 2407137"/>
                  <a:gd name="connsiteY66" fmla="*/ 1211206 h 2407138"/>
                  <a:gd name="connsiteX67" fmla="*/ 1984731 w 2407137"/>
                  <a:gd name="connsiteY67" fmla="*/ 1095284 h 2407138"/>
                  <a:gd name="connsiteX68" fmla="*/ 2405186 w 2407137"/>
                  <a:gd name="connsiteY68" fmla="*/ 1041144 h 2407138"/>
                  <a:gd name="connsiteX69" fmla="*/ 2407137 w 2407137"/>
                  <a:gd name="connsiteY69" fmla="*/ 1056290 h 2407138"/>
                  <a:gd name="connsiteX70" fmla="*/ 1987080 w 2407137"/>
                  <a:gd name="connsiteY70" fmla="*/ 1110379 h 2407138"/>
                  <a:gd name="connsiteX71" fmla="*/ 892672 w 2407137"/>
                  <a:gd name="connsiteY71" fmla="*/ 1928335 h 2407138"/>
                  <a:gd name="connsiteX72" fmla="*/ 906611 w 2407137"/>
                  <a:gd name="connsiteY72" fmla="*/ 1934590 h 2407138"/>
                  <a:gd name="connsiteX73" fmla="*/ 743425 w 2407137"/>
                  <a:gd name="connsiteY73" fmla="*/ 2325414 h 2407138"/>
                  <a:gd name="connsiteX74" fmla="*/ 729331 w 2407137"/>
                  <a:gd name="connsiteY74" fmla="*/ 2319529 h 2407138"/>
                  <a:gd name="connsiteX75" fmla="*/ 802416 w 2407137"/>
                  <a:gd name="connsiteY75" fmla="*/ 1883113 h 2407138"/>
                  <a:gd name="connsiteX76" fmla="*/ 815877 w 2407137"/>
                  <a:gd name="connsiteY76" fmla="*/ 1890344 h 2407138"/>
                  <a:gd name="connsiteX77" fmla="*/ 671279 w 2407137"/>
                  <a:gd name="connsiteY77" fmla="*/ 2140796 h 2407138"/>
                  <a:gd name="connsiteX78" fmla="*/ 658223 w 2407137"/>
                  <a:gd name="connsiteY78" fmla="*/ 2132863 h 2407138"/>
                  <a:gd name="connsiteX79" fmla="*/ 1966260 w 2407137"/>
                  <a:gd name="connsiteY79" fmla="*/ 991301 h 2407138"/>
                  <a:gd name="connsiteX80" fmla="*/ 2242405 w 2407137"/>
                  <a:gd name="connsiteY80" fmla="*/ 917309 h 2407138"/>
                  <a:gd name="connsiteX81" fmla="*/ 2246208 w 2407137"/>
                  <a:gd name="connsiteY81" fmla="*/ 932101 h 2407138"/>
                  <a:gd name="connsiteX82" fmla="*/ 1969840 w 2407137"/>
                  <a:gd name="connsiteY82" fmla="*/ 1006153 h 2407138"/>
                  <a:gd name="connsiteX83" fmla="*/ 1932557 w 2407137"/>
                  <a:gd name="connsiteY83" fmla="*/ 895779 h 2407138"/>
                  <a:gd name="connsiteX84" fmla="*/ 2322203 w 2407137"/>
                  <a:gd name="connsiteY84" fmla="*/ 735676 h 2407138"/>
                  <a:gd name="connsiteX85" fmla="*/ 2328008 w 2407137"/>
                  <a:gd name="connsiteY85" fmla="*/ 749803 h 2407138"/>
                  <a:gd name="connsiteX86" fmla="*/ 1938504 w 2407137"/>
                  <a:gd name="connsiteY86" fmla="*/ 909846 h 2407138"/>
                  <a:gd name="connsiteX87" fmla="*/ 714051 w 2407137"/>
                  <a:gd name="connsiteY87" fmla="*/ 1825286 h 2407138"/>
                  <a:gd name="connsiteX88" fmla="*/ 726047 w 2407137"/>
                  <a:gd name="connsiteY88" fmla="*/ 1834740 h 2407138"/>
                  <a:gd name="connsiteX89" fmla="*/ 468748 w 2407137"/>
                  <a:gd name="connsiteY89" fmla="*/ 2168094 h 2407138"/>
                  <a:gd name="connsiteX90" fmla="*/ 456659 w 2407137"/>
                  <a:gd name="connsiteY90" fmla="*/ 2158762 h 2407138"/>
                  <a:gd name="connsiteX91" fmla="*/ 638245 w 2407137"/>
                  <a:gd name="connsiteY91" fmla="*/ 1758093 h 2407138"/>
                  <a:gd name="connsiteX92" fmla="*/ 644611 w 2407137"/>
                  <a:gd name="connsiteY92" fmla="*/ 1765080 h 2407138"/>
                  <a:gd name="connsiteX93" fmla="*/ 649147 w 2407137"/>
                  <a:gd name="connsiteY93" fmla="*/ 1768790 h 2407138"/>
                  <a:gd name="connsiteX94" fmla="*/ 446636 w 2407137"/>
                  <a:gd name="connsiteY94" fmla="*/ 1971302 h 2407138"/>
                  <a:gd name="connsiteX95" fmla="*/ 440978 w 2407137"/>
                  <a:gd name="connsiteY95" fmla="*/ 1966159 h 2407138"/>
                  <a:gd name="connsiteX96" fmla="*/ 435836 w 2407137"/>
                  <a:gd name="connsiteY96" fmla="*/ 1960502 h 2407138"/>
                  <a:gd name="connsiteX97" fmla="*/ 1884928 w 2407137"/>
                  <a:gd name="connsiteY97" fmla="*/ 801368 h 2407138"/>
                  <a:gd name="connsiteX98" fmla="*/ 2132863 w 2407137"/>
                  <a:gd name="connsiteY98" fmla="*/ 658223 h 2407138"/>
                  <a:gd name="connsiteX99" fmla="*/ 2140794 w 2407137"/>
                  <a:gd name="connsiteY99" fmla="*/ 671279 h 2407138"/>
                  <a:gd name="connsiteX100" fmla="*/ 1892773 w 2407137"/>
                  <a:gd name="connsiteY100" fmla="*/ 814474 h 2407138"/>
                  <a:gd name="connsiteX101" fmla="*/ 1828403 w 2407137"/>
                  <a:gd name="connsiteY101" fmla="*/ 717325 h 2407138"/>
                  <a:gd name="connsiteX102" fmla="*/ 2162987 w 2407137"/>
                  <a:gd name="connsiteY102" fmla="*/ 462095 h 2407138"/>
                  <a:gd name="connsiteX103" fmla="*/ 2172250 w 2407137"/>
                  <a:gd name="connsiteY103" fmla="*/ 474239 h 2407138"/>
                  <a:gd name="connsiteX104" fmla="*/ 1837666 w 2407137"/>
                  <a:gd name="connsiteY104" fmla="*/ 729468 h 2407138"/>
                  <a:gd name="connsiteX105" fmla="*/ 1833340 w 2407137"/>
                  <a:gd name="connsiteY105" fmla="*/ 723163 h 2407138"/>
                  <a:gd name="connsiteX106" fmla="*/ 234886 w 2407137"/>
                  <a:gd name="connsiteY106" fmla="*/ 1932900 h 2407138"/>
                  <a:gd name="connsiteX107" fmla="*/ 569471 w 2407137"/>
                  <a:gd name="connsiteY107" fmla="*/ 1677670 h 2407138"/>
                  <a:gd name="connsiteX108" fmla="*/ 573796 w 2407137"/>
                  <a:gd name="connsiteY108" fmla="*/ 1683975 h 2407138"/>
                  <a:gd name="connsiteX109" fmla="*/ 578735 w 2407137"/>
                  <a:gd name="connsiteY109" fmla="*/ 1689813 h 2407138"/>
                  <a:gd name="connsiteX110" fmla="*/ 244150 w 2407137"/>
                  <a:gd name="connsiteY110" fmla="*/ 1945043 h 2407138"/>
                  <a:gd name="connsiteX111" fmla="*/ 266342 w 2407137"/>
                  <a:gd name="connsiteY111" fmla="*/ 1735860 h 2407138"/>
                  <a:gd name="connsiteX112" fmla="*/ 514363 w 2407137"/>
                  <a:gd name="connsiteY112" fmla="*/ 1592665 h 2407138"/>
                  <a:gd name="connsiteX113" fmla="*/ 522208 w 2407137"/>
                  <a:gd name="connsiteY113" fmla="*/ 1605770 h 2407138"/>
                  <a:gd name="connsiteX114" fmla="*/ 274274 w 2407137"/>
                  <a:gd name="connsiteY114" fmla="*/ 1748916 h 2407138"/>
                  <a:gd name="connsiteX115" fmla="*/ 1960501 w 2407137"/>
                  <a:gd name="connsiteY115" fmla="*/ 435837 h 2407138"/>
                  <a:gd name="connsiteX116" fmla="*/ 1966159 w 2407137"/>
                  <a:gd name="connsiteY116" fmla="*/ 440979 h 2407138"/>
                  <a:gd name="connsiteX117" fmla="*/ 1971301 w 2407137"/>
                  <a:gd name="connsiteY117" fmla="*/ 446637 h 2407138"/>
                  <a:gd name="connsiteX118" fmla="*/ 1768891 w 2407137"/>
                  <a:gd name="connsiteY118" fmla="*/ 649046 h 2407138"/>
                  <a:gd name="connsiteX119" fmla="*/ 1762525 w 2407137"/>
                  <a:gd name="connsiteY119" fmla="*/ 642058 h 2407138"/>
                  <a:gd name="connsiteX120" fmla="*/ 1757990 w 2407137"/>
                  <a:gd name="connsiteY120" fmla="*/ 638348 h 2407138"/>
                  <a:gd name="connsiteX121" fmla="*/ 1938389 w 2407137"/>
                  <a:gd name="connsiteY121" fmla="*/ 239045 h 2407138"/>
                  <a:gd name="connsiteX122" fmla="*/ 1950479 w 2407137"/>
                  <a:gd name="connsiteY122" fmla="*/ 248377 h 2407138"/>
                  <a:gd name="connsiteX123" fmla="*/ 1693086 w 2407137"/>
                  <a:gd name="connsiteY123" fmla="*/ 581852 h 2407138"/>
                  <a:gd name="connsiteX124" fmla="*/ 1681090 w 2407137"/>
                  <a:gd name="connsiteY124" fmla="*/ 572398 h 2407138"/>
                  <a:gd name="connsiteX125" fmla="*/ 79129 w 2407137"/>
                  <a:gd name="connsiteY125" fmla="*/ 1657336 h 2407138"/>
                  <a:gd name="connsiteX126" fmla="*/ 468633 w 2407137"/>
                  <a:gd name="connsiteY126" fmla="*/ 1497292 h 2407138"/>
                  <a:gd name="connsiteX127" fmla="*/ 474580 w 2407137"/>
                  <a:gd name="connsiteY127" fmla="*/ 1511360 h 2407138"/>
                  <a:gd name="connsiteX128" fmla="*/ 84934 w 2407137"/>
                  <a:gd name="connsiteY128" fmla="*/ 1671462 h 2407138"/>
                  <a:gd name="connsiteX129" fmla="*/ 160929 w 2407137"/>
                  <a:gd name="connsiteY129" fmla="*/ 1475039 h 2407138"/>
                  <a:gd name="connsiteX130" fmla="*/ 437296 w 2407137"/>
                  <a:gd name="connsiteY130" fmla="*/ 1400986 h 2407138"/>
                  <a:gd name="connsiteX131" fmla="*/ 440876 w 2407137"/>
                  <a:gd name="connsiteY131" fmla="*/ 1415837 h 2407138"/>
                  <a:gd name="connsiteX132" fmla="*/ 164732 w 2407137"/>
                  <a:gd name="connsiteY132" fmla="*/ 1489830 h 2407138"/>
                  <a:gd name="connsiteX133" fmla="*/ 1735859 w 2407137"/>
                  <a:gd name="connsiteY133" fmla="*/ 266344 h 2407138"/>
                  <a:gd name="connsiteX134" fmla="*/ 1748915 w 2407137"/>
                  <a:gd name="connsiteY134" fmla="*/ 274276 h 2407138"/>
                  <a:gd name="connsiteX135" fmla="*/ 1604721 w 2407137"/>
                  <a:gd name="connsiteY135" fmla="*/ 524026 h 2407138"/>
                  <a:gd name="connsiteX136" fmla="*/ 1591261 w 2407137"/>
                  <a:gd name="connsiteY136" fmla="*/ 516794 h 2407138"/>
                  <a:gd name="connsiteX137" fmla="*/ 1663713 w 2407137"/>
                  <a:gd name="connsiteY137" fmla="*/ 81725 h 2407138"/>
                  <a:gd name="connsiteX138" fmla="*/ 1677806 w 2407137"/>
                  <a:gd name="connsiteY138" fmla="*/ 87609 h 2407138"/>
                  <a:gd name="connsiteX139" fmla="*/ 1514465 w 2407137"/>
                  <a:gd name="connsiteY139" fmla="*/ 478804 h 2407138"/>
                  <a:gd name="connsiteX140" fmla="*/ 1500526 w 2407137"/>
                  <a:gd name="connsiteY140" fmla="*/ 472548 h 2407138"/>
                  <a:gd name="connsiteX141" fmla="*/ 0 w 2407137"/>
                  <a:gd name="connsiteY141" fmla="*/ 1350847 h 2407138"/>
                  <a:gd name="connsiteX142" fmla="*/ 420056 w 2407137"/>
                  <a:gd name="connsiteY142" fmla="*/ 1296759 h 2407138"/>
                  <a:gd name="connsiteX143" fmla="*/ 422405 w 2407137"/>
                  <a:gd name="connsiteY143" fmla="*/ 1311854 h 2407138"/>
                  <a:gd name="connsiteX144" fmla="*/ 1951 w 2407137"/>
                  <a:gd name="connsiteY144" fmla="*/ 1365994 h 2407138"/>
                  <a:gd name="connsiteX145" fmla="*/ 125488 w 2407137"/>
                  <a:gd name="connsiteY145" fmla="*/ 1195933 h 2407138"/>
                  <a:gd name="connsiteX146" fmla="*/ 411391 w 2407137"/>
                  <a:gd name="connsiteY146" fmla="*/ 1195933 h 2407138"/>
                  <a:gd name="connsiteX147" fmla="*/ 411958 w 2407137"/>
                  <a:gd name="connsiteY147" fmla="*/ 1211206 h 2407138"/>
                  <a:gd name="connsiteX148" fmla="*/ 125488 w 2407137"/>
                  <a:gd name="connsiteY148" fmla="*/ 1211206 h 2407138"/>
                  <a:gd name="connsiteX149" fmla="*/ 125102 w 2407137"/>
                  <a:gd name="connsiteY149" fmla="*/ 1203569 h 2407138"/>
                  <a:gd name="connsiteX150" fmla="*/ 1475037 w 2407137"/>
                  <a:gd name="connsiteY150" fmla="*/ 160931 h 2407138"/>
                  <a:gd name="connsiteX151" fmla="*/ 1489829 w 2407137"/>
                  <a:gd name="connsiteY151" fmla="*/ 164734 h 2407138"/>
                  <a:gd name="connsiteX152" fmla="*/ 1415102 w 2407137"/>
                  <a:gd name="connsiteY152" fmla="*/ 443621 h 2407138"/>
                  <a:gd name="connsiteX153" fmla="*/ 1400508 w 2407137"/>
                  <a:gd name="connsiteY153" fmla="*/ 439077 h 2407138"/>
                  <a:gd name="connsiteX154" fmla="*/ 164732 w 2407137"/>
                  <a:gd name="connsiteY154" fmla="*/ 917309 h 2407138"/>
                  <a:gd name="connsiteX155" fmla="*/ 443620 w 2407137"/>
                  <a:gd name="connsiteY155" fmla="*/ 992037 h 2407138"/>
                  <a:gd name="connsiteX156" fmla="*/ 439076 w 2407137"/>
                  <a:gd name="connsiteY156" fmla="*/ 1006630 h 2407138"/>
                  <a:gd name="connsiteX157" fmla="*/ 160929 w 2407137"/>
                  <a:gd name="connsiteY157" fmla="*/ 932101 h 2407138"/>
                  <a:gd name="connsiteX158" fmla="*/ 1195932 w 2407137"/>
                  <a:gd name="connsiteY158" fmla="*/ 125490 h 2407138"/>
                  <a:gd name="connsiteX159" fmla="*/ 1203568 w 2407137"/>
                  <a:gd name="connsiteY159" fmla="*/ 125104 h 2407138"/>
                  <a:gd name="connsiteX160" fmla="*/ 1211205 w 2407137"/>
                  <a:gd name="connsiteY160" fmla="*/ 125490 h 2407138"/>
                  <a:gd name="connsiteX161" fmla="*/ 1211205 w 2407137"/>
                  <a:gd name="connsiteY161" fmla="*/ 411392 h 2407138"/>
                  <a:gd name="connsiteX162" fmla="*/ 1195932 w 2407137"/>
                  <a:gd name="connsiteY162" fmla="*/ 411959 h 2407138"/>
                  <a:gd name="connsiteX163" fmla="*/ 1357679 w 2407137"/>
                  <a:gd name="connsiteY163" fmla="*/ 856 h 2407138"/>
                  <a:gd name="connsiteX164" fmla="*/ 1372816 w 2407137"/>
                  <a:gd name="connsiteY164" fmla="*/ 2893 h 2407138"/>
                  <a:gd name="connsiteX165" fmla="*/ 1316657 w 2407137"/>
                  <a:gd name="connsiteY165" fmla="*/ 420298 h 2407138"/>
                  <a:gd name="connsiteX166" fmla="*/ 1309186 w 2407137"/>
                  <a:gd name="connsiteY166" fmla="*/ 418554 h 2407138"/>
                  <a:gd name="connsiteX167" fmla="*/ 1301520 w 2407137"/>
                  <a:gd name="connsiteY167" fmla="*/ 418261 h 2407138"/>
                  <a:gd name="connsiteX168" fmla="*/ 2893 w 2407137"/>
                  <a:gd name="connsiteY168" fmla="*/ 1034322 h 2407138"/>
                  <a:gd name="connsiteX169" fmla="*/ 420297 w 2407137"/>
                  <a:gd name="connsiteY169" fmla="*/ 1090480 h 2407138"/>
                  <a:gd name="connsiteX170" fmla="*/ 418554 w 2407137"/>
                  <a:gd name="connsiteY170" fmla="*/ 1097951 h 2407138"/>
                  <a:gd name="connsiteX171" fmla="*/ 418261 w 2407137"/>
                  <a:gd name="connsiteY171" fmla="*/ 1105616 h 2407138"/>
                  <a:gd name="connsiteX172" fmla="*/ 855 w 2407137"/>
                  <a:gd name="connsiteY172" fmla="*/ 1049458 h 2407138"/>
                  <a:gd name="connsiteX173" fmla="*/ 274274 w 2407137"/>
                  <a:gd name="connsiteY173" fmla="*/ 658223 h 2407138"/>
                  <a:gd name="connsiteX174" fmla="*/ 524025 w 2407137"/>
                  <a:gd name="connsiteY174" fmla="*/ 802416 h 2407138"/>
                  <a:gd name="connsiteX175" fmla="*/ 516793 w 2407137"/>
                  <a:gd name="connsiteY175" fmla="*/ 815877 h 2407138"/>
                  <a:gd name="connsiteX176" fmla="*/ 266342 w 2407137"/>
                  <a:gd name="connsiteY176" fmla="*/ 671279 h 2407138"/>
                  <a:gd name="connsiteX177" fmla="*/ 917308 w 2407137"/>
                  <a:gd name="connsiteY177" fmla="*/ 164734 h 2407138"/>
                  <a:gd name="connsiteX178" fmla="*/ 932100 w 2407137"/>
                  <a:gd name="connsiteY178" fmla="*/ 160930 h 2407138"/>
                  <a:gd name="connsiteX179" fmla="*/ 1006152 w 2407137"/>
                  <a:gd name="connsiteY179" fmla="*/ 437297 h 2407138"/>
                  <a:gd name="connsiteX180" fmla="*/ 991300 w 2407137"/>
                  <a:gd name="connsiteY180" fmla="*/ 440877 h 2407138"/>
                  <a:gd name="connsiteX181" fmla="*/ 1041143 w 2407137"/>
                  <a:gd name="connsiteY181" fmla="*/ 1951 h 2407138"/>
                  <a:gd name="connsiteX182" fmla="*/ 1056290 w 2407137"/>
                  <a:gd name="connsiteY182" fmla="*/ 0 h 2407138"/>
                  <a:gd name="connsiteX183" fmla="*/ 1110379 w 2407137"/>
                  <a:gd name="connsiteY183" fmla="*/ 420056 h 2407138"/>
                  <a:gd name="connsiteX184" fmla="*/ 1095283 w 2407137"/>
                  <a:gd name="connsiteY184" fmla="*/ 422406 h 2407138"/>
                  <a:gd name="connsiteX185" fmla="*/ 87609 w 2407137"/>
                  <a:gd name="connsiteY185" fmla="*/ 729331 h 2407138"/>
                  <a:gd name="connsiteX186" fmla="*/ 478803 w 2407137"/>
                  <a:gd name="connsiteY186" fmla="*/ 892672 h 2407138"/>
                  <a:gd name="connsiteX187" fmla="*/ 472547 w 2407137"/>
                  <a:gd name="connsiteY187" fmla="*/ 906611 h 2407138"/>
                  <a:gd name="connsiteX188" fmla="*/ 81723 w 2407137"/>
                  <a:gd name="connsiteY188" fmla="*/ 743424 h 2407138"/>
                  <a:gd name="connsiteX189" fmla="*/ 84666 w 2407137"/>
                  <a:gd name="connsiteY189" fmla="*/ 736377 h 2407138"/>
                  <a:gd name="connsiteX190" fmla="*/ 446636 w 2407137"/>
                  <a:gd name="connsiteY190" fmla="*/ 435837 h 2407138"/>
                  <a:gd name="connsiteX191" fmla="*/ 649045 w 2407137"/>
                  <a:gd name="connsiteY191" fmla="*/ 638246 h 2407138"/>
                  <a:gd name="connsiteX192" fmla="*/ 642057 w 2407137"/>
                  <a:gd name="connsiteY192" fmla="*/ 644612 h 2407138"/>
                  <a:gd name="connsiteX193" fmla="*/ 638347 w 2407137"/>
                  <a:gd name="connsiteY193" fmla="*/ 649147 h 2407138"/>
                  <a:gd name="connsiteX194" fmla="*/ 435836 w 2407137"/>
                  <a:gd name="connsiteY194" fmla="*/ 446636 h 2407138"/>
                  <a:gd name="connsiteX195" fmla="*/ 440978 w 2407137"/>
                  <a:gd name="connsiteY195" fmla="*/ 440979 h 2407138"/>
                  <a:gd name="connsiteX196" fmla="*/ 658223 w 2407137"/>
                  <a:gd name="connsiteY196" fmla="*/ 274275 h 2407138"/>
                  <a:gd name="connsiteX197" fmla="*/ 671279 w 2407137"/>
                  <a:gd name="connsiteY197" fmla="*/ 266343 h 2407138"/>
                  <a:gd name="connsiteX198" fmla="*/ 814473 w 2407137"/>
                  <a:gd name="connsiteY198" fmla="*/ 514363 h 2407138"/>
                  <a:gd name="connsiteX199" fmla="*/ 801367 w 2407137"/>
                  <a:gd name="connsiteY199" fmla="*/ 522209 h 2407138"/>
                  <a:gd name="connsiteX200" fmla="*/ 735676 w 2407137"/>
                  <a:gd name="connsiteY200" fmla="*/ 84934 h 2407138"/>
                  <a:gd name="connsiteX201" fmla="*/ 749802 w 2407137"/>
                  <a:gd name="connsiteY201" fmla="*/ 79129 h 2407138"/>
                  <a:gd name="connsiteX202" fmla="*/ 909846 w 2407137"/>
                  <a:gd name="connsiteY202" fmla="*/ 468633 h 2407138"/>
                  <a:gd name="connsiteX203" fmla="*/ 895778 w 2407137"/>
                  <a:gd name="connsiteY203" fmla="*/ 474580 h 2407138"/>
                  <a:gd name="connsiteX204" fmla="*/ 248376 w 2407137"/>
                  <a:gd name="connsiteY204" fmla="*/ 456659 h 2407138"/>
                  <a:gd name="connsiteX205" fmla="*/ 581852 w 2407137"/>
                  <a:gd name="connsiteY205" fmla="*/ 714051 h 2407138"/>
                  <a:gd name="connsiteX206" fmla="*/ 572397 w 2407137"/>
                  <a:gd name="connsiteY206" fmla="*/ 726047 h 2407138"/>
                  <a:gd name="connsiteX207" fmla="*/ 239044 w 2407137"/>
                  <a:gd name="connsiteY207" fmla="*/ 468748 h 2407138"/>
                  <a:gd name="connsiteX208" fmla="*/ 243710 w 2407137"/>
                  <a:gd name="connsiteY208" fmla="*/ 462704 h 2407138"/>
                  <a:gd name="connsiteX209" fmla="*/ 462094 w 2407137"/>
                  <a:gd name="connsiteY209" fmla="*/ 244150 h 2407138"/>
                  <a:gd name="connsiteX210" fmla="*/ 474238 w 2407137"/>
                  <a:gd name="connsiteY210" fmla="*/ 234887 h 2407138"/>
                  <a:gd name="connsiteX211" fmla="*/ 729468 w 2407137"/>
                  <a:gd name="connsiteY211" fmla="*/ 569472 h 2407138"/>
                  <a:gd name="connsiteX212" fmla="*/ 723162 w 2407137"/>
                  <a:gd name="connsiteY212" fmla="*/ 573797 h 2407138"/>
                  <a:gd name="connsiteX213" fmla="*/ 717325 w 2407137"/>
                  <a:gd name="connsiteY213" fmla="*/ 578735 h 2407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2407137" h="2407138">
                    <a:moveTo>
                      <a:pt x="1677670" y="1837666"/>
                    </a:moveTo>
                    <a:lnTo>
                      <a:pt x="1683974" y="1833341"/>
                    </a:lnTo>
                    <a:lnTo>
                      <a:pt x="1689813" y="1828403"/>
                    </a:lnTo>
                    <a:lnTo>
                      <a:pt x="1945042" y="2162988"/>
                    </a:lnTo>
                    <a:lnTo>
                      <a:pt x="1932899" y="2172251"/>
                    </a:lnTo>
                    <a:close/>
                    <a:moveTo>
                      <a:pt x="1592663" y="1892774"/>
                    </a:moveTo>
                    <a:lnTo>
                      <a:pt x="1605769" y="1884929"/>
                    </a:lnTo>
                    <a:lnTo>
                      <a:pt x="1748914" y="2132863"/>
                    </a:lnTo>
                    <a:lnTo>
                      <a:pt x="1735858" y="2140795"/>
                    </a:lnTo>
                    <a:close/>
                    <a:moveTo>
                      <a:pt x="1768789" y="1757990"/>
                    </a:moveTo>
                    <a:lnTo>
                      <a:pt x="1971301" y="1960502"/>
                    </a:lnTo>
                    <a:lnTo>
                      <a:pt x="1966159" y="1966159"/>
                    </a:lnTo>
                    <a:lnTo>
                      <a:pt x="1960501" y="1971301"/>
                    </a:lnTo>
                    <a:lnTo>
                      <a:pt x="1758092" y="1768892"/>
                    </a:lnTo>
                    <a:lnTo>
                      <a:pt x="1765079" y="1762526"/>
                    </a:lnTo>
                    <a:close/>
                    <a:moveTo>
                      <a:pt x="1834740" y="1681091"/>
                    </a:moveTo>
                    <a:lnTo>
                      <a:pt x="2168093" y="1938389"/>
                    </a:lnTo>
                    <a:lnTo>
                      <a:pt x="2158761" y="1950479"/>
                    </a:lnTo>
                    <a:lnTo>
                      <a:pt x="1825285" y="1693086"/>
                    </a:lnTo>
                    <a:close/>
                    <a:moveTo>
                      <a:pt x="1497292" y="1938505"/>
                    </a:moveTo>
                    <a:lnTo>
                      <a:pt x="1511359" y="1932557"/>
                    </a:lnTo>
                    <a:lnTo>
                      <a:pt x="1671461" y="2322204"/>
                    </a:lnTo>
                    <a:lnTo>
                      <a:pt x="1657335" y="2328008"/>
                    </a:lnTo>
                    <a:close/>
                    <a:moveTo>
                      <a:pt x="1400984" y="1969841"/>
                    </a:moveTo>
                    <a:lnTo>
                      <a:pt x="1415837" y="1966261"/>
                    </a:lnTo>
                    <a:lnTo>
                      <a:pt x="1489829" y="2242404"/>
                    </a:lnTo>
                    <a:lnTo>
                      <a:pt x="1475037" y="2246208"/>
                    </a:lnTo>
                    <a:close/>
                    <a:moveTo>
                      <a:pt x="1890343" y="1591261"/>
                    </a:moveTo>
                    <a:lnTo>
                      <a:pt x="2140794" y="1735859"/>
                    </a:lnTo>
                    <a:lnTo>
                      <a:pt x="2132863" y="1748915"/>
                    </a:lnTo>
                    <a:lnTo>
                      <a:pt x="1883112" y="1604721"/>
                    </a:lnTo>
                    <a:close/>
                    <a:moveTo>
                      <a:pt x="1934589" y="1500527"/>
                    </a:moveTo>
                    <a:lnTo>
                      <a:pt x="2325413" y="1663714"/>
                    </a:lnTo>
                    <a:lnTo>
                      <a:pt x="2319529" y="1677807"/>
                    </a:lnTo>
                    <a:lnTo>
                      <a:pt x="1928334" y="1514465"/>
                    </a:lnTo>
                    <a:close/>
                    <a:moveTo>
                      <a:pt x="1296758" y="1987081"/>
                    </a:moveTo>
                    <a:lnTo>
                      <a:pt x="1311855" y="1984732"/>
                    </a:lnTo>
                    <a:lnTo>
                      <a:pt x="1365995" y="2405187"/>
                    </a:lnTo>
                    <a:lnTo>
                      <a:pt x="1350847" y="2407138"/>
                    </a:lnTo>
                    <a:close/>
                    <a:moveTo>
                      <a:pt x="1195932" y="1995746"/>
                    </a:moveTo>
                    <a:lnTo>
                      <a:pt x="1211204" y="1995179"/>
                    </a:lnTo>
                    <a:lnTo>
                      <a:pt x="1211204" y="2281649"/>
                    </a:lnTo>
                    <a:lnTo>
                      <a:pt x="1203568" y="2282034"/>
                    </a:lnTo>
                    <a:lnTo>
                      <a:pt x="1195932" y="2281649"/>
                    </a:lnTo>
                    <a:close/>
                    <a:moveTo>
                      <a:pt x="1968060" y="1400508"/>
                    </a:moveTo>
                    <a:lnTo>
                      <a:pt x="2246208" y="1475038"/>
                    </a:lnTo>
                    <a:lnTo>
                      <a:pt x="2242404" y="1489831"/>
                    </a:lnTo>
                    <a:lnTo>
                      <a:pt x="1963516" y="1415103"/>
                    </a:lnTo>
                    <a:close/>
                    <a:moveTo>
                      <a:pt x="1090481" y="1986840"/>
                    </a:moveTo>
                    <a:lnTo>
                      <a:pt x="1097951" y="1988584"/>
                    </a:lnTo>
                    <a:lnTo>
                      <a:pt x="1105617" y="1988876"/>
                    </a:lnTo>
                    <a:lnTo>
                      <a:pt x="1049458" y="2406281"/>
                    </a:lnTo>
                    <a:lnTo>
                      <a:pt x="1034322" y="2404245"/>
                    </a:lnTo>
                    <a:close/>
                    <a:moveTo>
                      <a:pt x="1988876" y="1301520"/>
                    </a:moveTo>
                    <a:lnTo>
                      <a:pt x="2406281" y="1357679"/>
                    </a:lnTo>
                    <a:lnTo>
                      <a:pt x="2404244" y="1372815"/>
                    </a:lnTo>
                    <a:lnTo>
                      <a:pt x="1986840" y="1316657"/>
                    </a:lnTo>
                    <a:lnTo>
                      <a:pt x="1988583" y="1309187"/>
                    </a:lnTo>
                    <a:close/>
                    <a:moveTo>
                      <a:pt x="992036" y="1963517"/>
                    </a:moveTo>
                    <a:lnTo>
                      <a:pt x="1006629" y="1968061"/>
                    </a:lnTo>
                    <a:lnTo>
                      <a:pt x="932100" y="2246208"/>
                    </a:lnTo>
                    <a:lnTo>
                      <a:pt x="917308" y="2242405"/>
                    </a:lnTo>
                    <a:close/>
                    <a:moveTo>
                      <a:pt x="1995178" y="1195933"/>
                    </a:moveTo>
                    <a:lnTo>
                      <a:pt x="2281649" y="1195933"/>
                    </a:lnTo>
                    <a:lnTo>
                      <a:pt x="2282034" y="1203569"/>
                    </a:lnTo>
                    <a:lnTo>
                      <a:pt x="2281649" y="1211206"/>
                    </a:lnTo>
                    <a:lnTo>
                      <a:pt x="1995745" y="1211206"/>
                    </a:lnTo>
                    <a:close/>
                    <a:moveTo>
                      <a:pt x="1984731" y="1095284"/>
                    </a:moveTo>
                    <a:lnTo>
                      <a:pt x="2405186" y="1041144"/>
                    </a:lnTo>
                    <a:lnTo>
                      <a:pt x="2407137" y="1056290"/>
                    </a:lnTo>
                    <a:lnTo>
                      <a:pt x="1987080" y="1110379"/>
                    </a:lnTo>
                    <a:close/>
                    <a:moveTo>
                      <a:pt x="892672" y="1928335"/>
                    </a:moveTo>
                    <a:lnTo>
                      <a:pt x="906611" y="1934590"/>
                    </a:lnTo>
                    <a:lnTo>
                      <a:pt x="743425" y="2325414"/>
                    </a:lnTo>
                    <a:lnTo>
                      <a:pt x="729331" y="2319529"/>
                    </a:lnTo>
                    <a:close/>
                    <a:moveTo>
                      <a:pt x="802416" y="1883113"/>
                    </a:moveTo>
                    <a:lnTo>
                      <a:pt x="815877" y="1890344"/>
                    </a:lnTo>
                    <a:lnTo>
                      <a:pt x="671279" y="2140796"/>
                    </a:lnTo>
                    <a:lnTo>
                      <a:pt x="658223" y="2132863"/>
                    </a:lnTo>
                    <a:close/>
                    <a:moveTo>
                      <a:pt x="1966260" y="991301"/>
                    </a:moveTo>
                    <a:lnTo>
                      <a:pt x="2242405" y="917309"/>
                    </a:lnTo>
                    <a:lnTo>
                      <a:pt x="2246208" y="932101"/>
                    </a:lnTo>
                    <a:lnTo>
                      <a:pt x="1969840" y="1006153"/>
                    </a:lnTo>
                    <a:close/>
                    <a:moveTo>
                      <a:pt x="1932557" y="895779"/>
                    </a:moveTo>
                    <a:lnTo>
                      <a:pt x="2322203" y="735676"/>
                    </a:lnTo>
                    <a:lnTo>
                      <a:pt x="2328008" y="749803"/>
                    </a:lnTo>
                    <a:lnTo>
                      <a:pt x="1938504" y="909846"/>
                    </a:lnTo>
                    <a:close/>
                    <a:moveTo>
                      <a:pt x="714051" y="1825286"/>
                    </a:moveTo>
                    <a:lnTo>
                      <a:pt x="726047" y="1834740"/>
                    </a:lnTo>
                    <a:lnTo>
                      <a:pt x="468748" y="2168094"/>
                    </a:lnTo>
                    <a:lnTo>
                      <a:pt x="456659" y="2158762"/>
                    </a:lnTo>
                    <a:close/>
                    <a:moveTo>
                      <a:pt x="638245" y="1758093"/>
                    </a:moveTo>
                    <a:lnTo>
                      <a:pt x="644611" y="1765080"/>
                    </a:lnTo>
                    <a:lnTo>
                      <a:pt x="649147" y="1768790"/>
                    </a:lnTo>
                    <a:lnTo>
                      <a:pt x="446636" y="1971302"/>
                    </a:lnTo>
                    <a:lnTo>
                      <a:pt x="440978" y="1966159"/>
                    </a:lnTo>
                    <a:lnTo>
                      <a:pt x="435836" y="1960502"/>
                    </a:lnTo>
                    <a:close/>
                    <a:moveTo>
                      <a:pt x="1884928" y="801368"/>
                    </a:moveTo>
                    <a:lnTo>
                      <a:pt x="2132863" y="658223"/>
                    </a:lnTo>
                    <a:lnTo>
                      <a:pt x="2140794" y="671279"/>
                    </a:lnTo>
                    <a:lnTo>
                      <a:pt x="1892773" y="814474"/>
                    </a:lnTo>
                    <a:close/>
                    <a:moveTo>
                      <a:pt x="1828403" y="717325"/>
                    </a:moveTo>
                    <a:lnTo>
                      <a:pt x="2162987" y="462095"/>
                    </a:lnTo>
                    <a:lnTo>
                      <a:pt x="2172250" y="474239"/>
                    </a:lnTo>
                    <a:lnTo>
                      <a:pt x="1837666" y="729468"/>
                    </a:lnTo>
                    <a:lnTo>
                      <a:pt x="1833340" y="723163"/>
                    </a:lnTo>
                    <a:close/>
                    <a:moveTo>
                      <a:pt x="234886" y="1932900"/>
                    </a:moveTo>
                    <a:lnTo>
                      <a:pt x="569471" y="1677670"/>
                    </a:lnTo>
                    <a:lnTo>
                      <a:pt x="573796" y="1683975"/>
                    </a:lnTo>
                    <a:lnTo>
                      <a:pt x="578735" y="1689813"/>
                    </a:lnTo>
                    <a:lnTo>
                      <a:pt x="244150" y="1945043"/>
                    </a:lnTo>
                    <a:close/>
                    <a:moveTo>
                      <a:pt x="266342" y="1735860"/>
                    </a:moveTo>
                    <a:lnTo>
                      <a:pt x="514363" y="1592665"/>
                    </a:lnTo>
                    <a:lnTo>
                      <a:pt x="522208" y="1605770"/>
                    </a:lnTo>
                    <a:lnTo>
                      <a:pt x="274274" y="1748916"/>
                    </a:lnTo>
                    <a:close/>
                    <a:moveTo>
                      <a:pt x="1960501" y="435837"/>
                    </a:moveTo>
                    <a:lnTo>
                      <a:pt x="1966159" y="440979"/>
                    </a:lnTo>
                    <a:lnTo>
                      <a:pt x="1971301" y="446637"/>
                    </a:lnTo>
                    <a:lnTo>
                      <a:pt x="1768891" y="649046"/>
                    </a:lnTo>
                    <a:lnTo>
                      <a:pt x="1762525" y="642058"/>
                    </a:lnTo>
                    <a:lnTo>
                      <a:pt x="1757990" y="638348"/>
                    </a:lnTo>
                    <a:close/>
                    <a:moveTo>
                      <a:pt x="1938389" y="239045"/>
                    </a:moveTo>
                    <a:lnTo>
                      <a:pt x="1950479" y="248377"/>
                    </a:lnTo>
                    <a:lnTo>
                      <a:pt x="1693086" y="581852"/>
                    </a:lnTo>
                    <a:lnTo>
                      <a:pt x="1681090" y="572398"/>
                    </a:lnTo>
                    <a:close/>
                    <a:moveTo>
                      <a:pt x="79129" y="1657336"/>
                    </a:moveTo>
                    <a:lnTo>
                      <a:pt x="468633" y="1497292"/>
                    </a:lnTo>
                    <a:lnTo>
                      <a:pt x="474580" y="1511360"/>
                    </a:lnTo>
                    <a:lnTo>
                      <a:pt x="84934" y="1671462"/>
                    </a:lnTo>
                    <a:close/>
                    <a:moveTo>
                      <a:pt x="160929" y="1475039"/>
                    </a:moveTo>
                    <a:lnTo>
                      <a:pt x="437296" y="1400986"/>
                    </a:lnTo>
                    <a:lnTo>
                      <a:pt x="440876" y="1415837"/>
                    </a:lnTo>
                    <a:lnTo>
                      <a:pt x="164732" y="1489830"/>
                    </a:lnTo>
                    <a:close/>
                    <a:moveTo>
                      <a:pt x="1735859" y="266344"/>
                    </a:moveTo>
                    <a:lnTo>
                      <a:pt x="1748915" y="274276"/>
                    </a:lnTo>
                    <a:lnTo>
                      <a:pt x="1604721" y="524026"/>
                    </a:lnTo>
                    <a:lnTo>
                      <a:pt x="1591261" y="516794"/>
                    </a:lnTo>
                    <a:close/>
                    <a:moveTo>
                      <a:pt x="1663713" y="81725"/>
                    </a:moveTo>
                    <a:lnTo>
                      <a:pt x="1677806" y="87609"/>
                    </a:lnTo>
                    <a:lnTo>
                      <a:pt x="1514465" y="478804"/>
                    </a:lnTo>
                    <a:lnTo>
                      <a:pt x="1500526" y="472548"/>
                    </a:lnTo>
                    <a:close/>
                    <a:moveTo>
                      <a:pt x="0" y="1350847"/>
                    </a:moveTo>
                    <a:lnTo>
                      <a:pt x="420056" y="1296759"/>
                    </a:lnTo>
                    <a:lnTo>
                      <a:pt x="422405" y="1311854"/>
                    </a:lnTo>
                    <a:lnTo>
                      <a:pt x="1951" y="1365994"/>
                    </a:lnTo>
                    <a:close/>
                    <a:moveTo>
                      <a:pt x="125488" y="1195933"/>
                    </a:moveTo>
                    <a:lnTo>
                      <a:pt x="411391" y="1195933"/>
                    </a:lnTo>
                    <a:lnTo>
                      <a:pt x="411958" y="1211206"/>
                    </a:lnTo>
                    <a:lnTo>
                      <a:pt x="125488" y="1211206"/>
                    </a:lnTo>
                    <a:lnTo>
                      <a:pt x="125102" y="1203569"/>
                    </a:lnTo>
                    <a:close/>
                    <a:moveTo>
                      <a:pt x="1475037" y="160931"/>
                    </a:moveTo>
                    <a:lnTo>
                      <a:pt x="1489829" y="164734"/>
                    </a:lnTo>
                    <a:lnTo>
                      <a:pt x="1415102" y="443621"/>
                    </a:lnTo>
                    <a:lnTo>
                      <a:pt x="1400508" y="439077"/>
                    </a:lnTo>
                    <a:close/>
                    <a:moveTo>
                      <a:pt x="164732" y="917309"/>
                    </a:moveTo>
                    <a:lnTo>
                      <a:pt x="443620" y="992037"/>
                    </a:lnTo>
                    <a:lnTo>
                      <a:pt x="439076" y="1006630"/>
                    </a:lnTo>
                    <a:lnTo>
                      <a:pt x="160929" y="932101"/>
                    </a:lnTo>
                    <a:close/>
                    <a:moveTo>
                      <a:pt x="1195932" y="125490"/>
                    </a:moveTo>
                    <a:lnTo>
                      <a:pt x="1203568" y="125104"/>
                    </a:lnTo>
                    <a:lnTo>
                      <a:pt x="1211205" y="125490"/>
                    </a:lnTo>
                    <a:lnTo>
                      <a:pt x="1211205" y="411392"/>
                    </a:lnTo>
                    <a:lnTo>
                      <a:pt x="1195932" y="411959"/>
                    </a:lnTo>
                    <a:close/>
                    <a:moveTo>
                      <a:pt x="1357679" y="856"/>
                    </a:moveTo>
                    <a:lnTo>
                      <a:pt x="1372816" y="2893"/>
                    </a:lnTo>
                    <a:lnTo>
                      <a:pt x="1316657" y="420298"/>
                    </a:lnTo>
                    <a:lnTo>
                      <a:pt x="1309186" y="418554"/>
                    </a:lnTo>
                    <a:lnTo>
                      <a:pt x="1301520" y="418261"/>
                    </a:lnTo>
                    <a:close/>
                    <a:moveTo>
                      <a:pt x="2893" y="1034322"/>
                    </a:moveTo>
                    <a:lnTo>
                      <a:pt x="420297" y="1090480"/>
                    </a:lnTo>
                    <a:lnTo>
                      <a:pt x="418554" y="1097951"/>
                    </a:lnTo>
                    <a:lnTo>
                      <a:pt x="418261" y="1105616"/>
                    </a:lnTo>
                    <a:lnTo>
                      <a:pt x="855" y="1049458"/>
                    </a:lnTo>
                    <a:close/>
                    <a:moveTo>
                      <a:pt x="274274" y="658223"/>
                    </a:moveTo>
                    <a:lnTo>
                      <a:pt x="524025" y="802416"/>
                    </a:lnTo>
                    <a:lnTo>
                      <a:pt x="516793" y="815877"/>
                    </a:lnTo>
                    <a:lnTo>
                      <a:pt x="266342" y="671279"/>
                    </a:lnTo>
                    <a:close/>
                    <a:moveTo>
                      <a:pt x="917308" y="164734"/>
                    </a:moveTo>
                    <a:lnTo>
                      <a:pt x="932100" y="160930"/>
                    </a:lnTo>
                    <a:lnTo>
                      <a:pt x="1006152" y="437297"/>
                    </a:lnTo>
                    <a:lnTo>
                      <a:pt x="991300" y="440877"/>
                    </a:lnTo>
                    <a:close/>
                    <a:moveTo>
                      <a:pt x="1041143" y="1951"/>
                    </a:moveTo>
                    <a:lnTo>
                      <a:pt x="1056290" y="0"/>
                    </a:lnTo>
                    <a:lnTo>
                      <a:pt x="1110379" y="420056"/>
                    </a:lnTo>
                    <a:lnTo>
                      <a:pt x="1095283" y="422406"/>
                    </a:lnTo>
                    <a:close/>
                    <a:moveTo>
                      <a:pt x="87609" y="729331"/>
                    </a:moveTo>
                    <a:lnTo>
                      <a:pt x="478803" y="892672"/>
                    </a:lnTo>
                    <a:lnTo>
                      <a:pt x="472547" y="906611"/>
                    </a:lnTo>
                    <a:lnTo>
                      <a:pt x="81723" y="743424"/>
                    </a:lnTo>
                    <a:lnTo>
                      <a:pt x="84666" y="736377"/>
                    </a:lnTo>
                    <a:close/>
                    <a:moveTo>
                      <a:pt x="446636" y="435837"/>
                    </a:moveTo>
                    <a:lnTo>
                      <a:pt x="649045" y="638246"/>
                    </a:lnTo>
                    <a:lnTo>
                      <a:pt x="642057" y="644612"/>
                    </a:lnTo>
                    <a:lnTo>
                      <a:pt x="638347" y="649147"/>
                    </a:lnTo>
                    <a:lnTo>
                      <a:pt x="435836" y="446636"/>
                    </a:lnTo>
                    <a:lnTo>
                      <a:pt x="440978" y="440979"/>
                    </a:lnTo>
                    <a:close/>
                    <a:moveTo>
                      <a:pt x="658223" y="274275"/>
                    </a:moveTo>
                    <a:lnTo>
                      <a:pt x="671279" y="266343"/>
                    </a:lnTo>
                    <a:lnTo>
                      <a:pt x="814473" y="514363"/>
                    </a:lnTo>
                    <a:lnTo>
                      <a:pt x="801367" y="522209"/>
                    </a:lnTo>
                    <a:close/>
                    <a:moveTo>
                      <a:pt x="735676" y="84934"/>
                    </a:moveTo>
                    <a:lnTo>
                      <a:pt x="749802" y="79129"/>
                    </a:lnTo>
                    <a:lnTo>
                      <a:pt x="909846" y="468633"/>
                    </a:lnTo>
                    <a:lnTo>
                      <a:pt x="895778" y="474580"/>
                    </a:lnTo>
                    <a:close/>
                    <a:moveTo>
                      <a:pt x="248376" y="456659"/>
                    </a:moveTo>
                    <a:lnTo>
                      <a:pt x="581852" y="714051"/>
                    </a:lnTo>
                    <a:lnTo>
                      <a:pt x="572397" y="726047"/>
                    </a:lnTo>
                    <a:lnTo>
                      <a:pt x="239044" y="468748"/>
                    </a:lnTo>
                    <a:lnTo>
                      <a:pt x="243710" y="462704"/>
                    </a:lnTo>
                    <a:close/>
                    <a:moveTo>
                      <a:pt x="462094" y="244150"/>
                    </a:moveTo>
                    <a:lnTo>
                      <a:pt x="474238" y="234887"/>
                    </a:lnTo>
                    <a:lnTo>
                      <a:pt x="729468" y="569472"/>
                    </a:lnTo>
                    <a:lnTo>
                      <a:pt x="723162" y="573797"/>
                    </a:lnTo>
                    <a:lnTo>
                      <a:pt x="717325" y="578735"/>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a:cs typeface="+mn-ea"/>
                  <a:sym typeface="+mn-lt"/>
                </a:endParaRPr>
              </a:p>
            </p:txBody>
          </p:sp>
        </p:grpSp>
        <p:grpSp>
          <p:nvGrpSpPr>
            <p:cNvPr id="7" name="组合 6">
              <a:extLst>
                <a:ext uri="{FF2B5EF4-FFF2-40B4-BE49-F238E27FC236}">
                  <a16:creationId xmlns:a16="http://schemas.microsoft.com/office/drawing/2014/main" xmlns="" id="{BD1D9722-472C-42BA-81FD-808DBCC1F451}"/>
                </a:ext>
              </a:extLst>
            </p:cNvPr>
            <p:cNvGrpSpPr/>
            <p:nvPr/>
          </p:nvGrpSpPr>
          <p:grpSpPr bwMode="auto">
            <a:xfrm>
              <a:off x="993706" y="242536"/>
              <a:ext cx="3403198" cy="428103"/>
              <a:chOff x="6959303" y="1819501"/>
              <a:chExt cx="2714599" cy="337063"/>
            </a:xfrm>
          </p:grpSpPr>
          <p:sp>
            <p:nvSpPr>
              <p:cNvPr id="8" name="单圆角矩形 14">
                <a:extLst>
                  <a:ext uri="{FF2B5EF4-FFF2-40B4-BE49-F238E27FC236}">
                    <a16:creationId xmlns:a16="http://schemas.microsoft.com/office/drawing/2014/main" xmlns="" id="{4077CFC0-5D2D-465F-A819-785C18DB8546}"/>
                  </a:ext>
                </a:extLst>
              </p:cNvPr>
              <p:cNvSpPr/>
              <p:nvPr/>
            </p:nvSpPr>
            <p:spPr>
              <a:xfrm>
                <a:off x="6959303" y="1819501"/>
                <a:ext cx="2714599" cy="337063"/>
              </a:xfrm>
              <a:prstGeom prst="round1Rect">
                <a:avLst/>
              </a:prstGeom>
              <a:noFill/>
              <a:ln w="19050" cap="flat" cmpd="sng" algn="ctr">
                <a:solidFill>
                  <a:schemeClr val="tx1">
                    <a:lumMod val="95000"/>
                    <a:lumOff val="5000"/>
                  </a:schemeClr>
                </a:solidFill>
                <a:prstDash val="solid"/>
              </a:ln>
              <a:effectLst/>
              <a:extLst>
                <a:ext uri="{909E8E84-426E-40DD-AFC4-6F175D3DCCD1}">
                  <a14:hiddenFill xmlns:a14="http://schemas.microsoft.com/office/drawing/2010/main">
                    <a:solidFill>
                      <a:schemeClr val="bg1"/>
                    </a:solidFill>
                  </a14:hiddenFill>
                </a:ext>
              </a:extLst>
            </p:spPr>
            <p:txBody>
              <a:bodyPr anchor="ctr"/>
              <a:lstStyle/>
              <a:p>
                <a:pPr algn="ctr" defTabSz="913765">
                  <a:defRPr/>
                </a:pPr>
                <a:endParaRPr lang="zh-CN" altLang="en-US" sz="4000" b="1" kern="0" dirty="0">
                  <a:solidFill>
                    <a:srgbClr val="C00000"/>
                  </a:solidFill>
                  <a:cs typeface="+mn-ea"/>
                  <a:sym typeface="+mn-lt"/>
                </a:endParaRPr>
              </a:p>
            </p:txBody>
          </p:sp>
          <p:sp>
            <p:nvSpPr>
              <p:cNvPr id="9" name="TextBox 49">
                <a:extLst>
                  <a:ext uri="{FF2B5EF4-FFF2-40B4-BE49-F238E27FC236}">
                    <a16:creationId xmlns:a16="http://schemas.microsoft.com/office/drawing/2014/main" xmlns="" id="{08A78C53-505D-4122-BAAC-11449E0AE039}"/>
                  </a:ext>
                </a:extLst>
              </p:cNvPr>
              <p:cNvSpPr txBox="1">
                <a:spLocks noChangeArrowheads="1"/>
              </p:cNvSpPr>
              <p:nvPr/>
            </p:nvSpPr>
            <p:spPr bwMode="auto">
              <a:xfrm>
                <a:off x="7245476" y="1854172"/>
                <a:ext cx="2125808" cy="290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defTabSz="913765" eaLnBrk="1" hangingPunct="1"/>
                <a:r>
                  <a:rPr lang="zh-CN" altLang="en-US" b="1" kern="0" dirty="0">
                    <a:ln/>
                    <a:solidFill>
                      <a:srgbClr val="C00000"/>
                    </a:solidFill>
                    <a:latin typeface="+mn-lt"/>
                    <a:ea typeface="+mn-ea"/>
                    <a:cs typeface="+mn-ea"/>
                    <a:sym typeface="+mn-lt"/>
                  </a:rPr>
                  <a:t>雷锋精神具体内容</a:t>
                </a:r>
              </a:p>
            </p:txBody>
          </p:sp>
        </p:grpSp>
      </p:grpSp>
    </p:spTree>
    <p:extLst>
      <p:ext uri="{BB962C8B-B14F-4D97-AF65-F5344CB8AC3E}">
        <p14:creationId xmlns:p14="http://schemas.microsoft.com/office/powerpoint/2010/main" val="342649263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1"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1000" fill="hold"/>
                                        <p:tgtEl>
                                          <p:spTgt spid="38"/>
                                        </p:tgtEl>
                                        <p:attrNameLst>
                                          <p:attrName>ppt_x</p:attrName>
                                        </p:attrNameLst>
                                      </p:cBhvr>
                                      <p:tavLst>
                                        <p:tav tm="0">
                                          <p:val>
                                            <p:strVal val="#ppt_x-.2"/>
                                          </p:val>
                                        </p:tav>
                                        <p:tav tm="100000">
                                          <p:val>
                                            <p:strVal val="#ppt_x"/>
                                          </p:val>
                                        </p:tav>
                                      </p:tavLst>
                                    </p:anim>
                                    <p:anim calcmode="lin" valueType="num">
                                      <p:cBhvr>
                                        <p:cTn id="8" dur="1000" fill="hold"/>
                                        <p:tgtEl>
                                          <p:spTgt spid="38"/>
                                        </p:tgtEl>
                                        <p:attrNameLst>
                                          <p:attrName>ppt_y</p:attrName>
                                        </p:attrNameLst>
                                      </p:cBhvr>
                                      <p:tavLst>
                                        <p:tav tm="0">
                                          <p:val>
                                            <p:strVal val="#ppt_y"/>
                                          </p:val>
                                        </p:tav>
                                        <p:tav tm="100000">
                                          <p:val>
                                            <p:strVal val="#ppt_y"/>
                                          </p:val>
                                        </p:tav>
                                      </p:tavLst>
                                    </p:anim>
                                    <p:animEffect transition="in" filter="wipe(right)" prLst="gradientSize: 0.1">
                                      <p:cBhvr>
                                        <p:cTn id="9" dur="1000"/>
                                        <p:tgtEl>
                                          <p:spTgt spid="38"/>
                                        </p:tgtEl>
                                      </p:cBhvr>
                                    </p:animEffect>
                                  </p:childTnLst>
                                </p:cTn>
                              </p:par>
                            </p:childTnLst>
                          </p:cTn>
                        </p:par>
                        <p:par>
                          <p:cTn id="10" fill="hold">
                            <p:stCondLst>
                              <p:cond delay="1000"/>
                            </p:stCondLst>
                            <p:childTnLst>
                              <p:par>
                                <p:cTn id="11" presetID="26" presetClass="emph" presetSubtype="0" fill="hold" grpId="2" nodeType="afterEffect">
                                  <p:stCondLst>
                                    <p:cond delay="0"/>
                                  </p:stCondLst>
                                  <p:childTnLst>
                                    <p:animEffect transition="out" filter="fade">
                                      <p:cBhvr>
                                        <p:cTn id="12" dur="500" tmFilter="0, 0; .2, .5; .8, .5; 1, 0"/>
                                        <p:tgtEl>
                                          <p:spTgt spid="38"/>
                                        </p:tgtEl>
                                      </p:cBhvr>
                                    </p:animEffect>
                                    <p:animScale>
                                      <p:cBhvr>
                                        <p:cTn id="13" dur="250" autoRev="1" fill="hold"/>
                                        <p:tgtEl>
                                          <p:spTgt spid="38"/>
                                        </p:tgtEl>
                                      </p:cBhvr>
                                      <p:by x="105000" y="105000"/>
                                    </p:animScale>
                                  </p:childTnLst>
                                </p:cTn>
                              </p:par>
                            </p:childTnLst>
                          </p:cTn>
                        </p:par>
                        <p:par>
                          <p:cTn id="14" fill="hold">
                            <p:stCondLst>
                              <p:cond delay="15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37"/>
                                        </p:tgtEl>
                                        <p:attrNameLst>
                                          <p:attrName>style.visibility</p:attrName>
                                        </p:attrNameLst>
                                      </p:cBhvr>
                                      <p:to>
                                        <p:strVal val="visible"/>
                                      </p:to>
                                    </p:set>
                                    <p:anim by="(-#ppt_w*2)" calcmode="lin" valueType="num">
                                      <p:cBhvr rctx="PPT">
                                        <p:cTn id="17" dur="100" autoRev="1" fill="hold">
                                          <p:stCondLst>
                                            <p:cond delay="0"/>
                                          </p:stCondLst>
                                        </p:cTn>
                                        <p:tgtEl>
                                          <p:spTgt spid="37"/>
                                        </p:tgtEl>
                                        <p:attrNameLst>
                                          <p:attrName>ppt_w</p:attrName>
                                        </p:attrNameLst>
                                      </p:cBhvr>
                                    </p:anim>
                                    <p:anim by="(#ppt_w*0.50)" calcmode="lin" valueType="num">
                                      <p:cBhvr>
                                        <p:cTn id="18" dur="100" decel="50000" autoRev="1" fill="hold">
                                          <p:stCondLst>
                                            <p:cond delay="0"/>
                                          </p:stCondLst>
                                        </p:cTn>
                                        <p:tgtEl>
                                          <p:spTgt spid="37"/>
                                        </p:tgtEl>
                                        <p:attrNameLst>
                                          <p:attrName>ppt_x</p:attrName>
                                        </p:attrNameLst>
                                      </p:cBhvr>
                                    </p:anim>
                                    <p:anim from="(-#ppt_h/2)" to="(#ppt_y)" calcmode="lin" valueType="num">
                                      <p:cBhvr>
                                        <p:cTn id="19" dur="200" fill="hold">
                                          <p:stCondLst>
                                            <p:cond delay="0"/>
                                          </p:stCondLst>
                                        </p:cTn>
                                        <p:tgtEl>
                                          <p:spTgt spid="37"/>
                                        </p:tgtEl>
                                        <p:attrNameLst>
                                          <p:attrName>ppt_y</p:attrName>
                                        </p:attrNameLst>
                                      </p:cBhvr>
                                    </p:anim>
                                    <p:animRot by="21600000">
                                      <p:cBhvr>
                                        <p:cTn id="20" dur="200" fill="hold">
                                          <p:stCondLst>
                                            <p:cond delay="0"/>
                                          </p:stCondLst>
                                        </p:cTn>
                                        <p:tgtEl>
                                          <p:spTgt spid="3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1" animBg="1"/>
      <p:bldP spid="38" grpId="2"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7" name="矩形 36"/>
          <p:cNvSpPr/>
          <p:nvPr/>
        </p:nvSpPr>
        <p:spPr>
          <a:xfrm>
            <a:off x="1743521" y="2634564"/>
            <a:ext cx="8966632" cy="3416320"/>
          </a:xfrm>
          <a:prstGeom prst="rect">
            <a:avLst/>
          </a:prstGeom>
          <a:ln w="28575">
            <a:solidFill>
              <a:srgbClr val="C00000"/>
            </a:solidFill>
          </a:ln>
        </p:spPr>
        <p:txBody>
          <a:bodyPr wrap="square">
            <a:spAutoFit/>
          </a:bodyPr>
          <a:lstStyle/>
          <a:p>
            <a:pPr algn="ctr">
              <a:lnSpc>
                <a:spcPct val="150000"/>
              </a:lnSpc>
            </a:pPr>
            <a:r>
              <a:rPr lang="zh-CN" altLang="en-US" b="1" dirty="0">
                <a:cs typeface="+mn-ea"/>
                <a:sym typeface="+mn-lt"/>
              </a:rPr>
              <a:t>雷锋人生观最光彩夺目的就是，他正确地解决了“全心全意为人民服务”的问题。他把“生为人民生，死为人民死”作为自己的信条，“时刻准备着为党和阶级的最高利益，牺牲个人的一切，甚至生命。”在这样的人生观指导下，雷锋始终保持着昂扬的精神状态和勇往直前的革命干劲，在平凡的岗位上做出了不平凡的成绩，用生命践行了为共产主义事业毕生奉献的誓言。</a:t>
            </a:r>
          </a:p>
          <a:p>
            <a:pPr algn="ctr">
              <a:lnSpc>
                <a:spcPct val="150000"/>
              </a:lnSpc>
            </a:pPr>
            <a:r>
              <a:rPr lang="zh-CN" altLang="en-US" b="1" dirty="0">
                <a:cs typeface="+mn-ea"/>
                <a:sym typeface="+mn-lt"/>
              </a:rPr>
              <a:t>雷锋精神，不是自然产生的，而是有其历史客观必然性，从思想来看，雷锋精神既是马列主义时代精神的体现；又是对我党我军优良传统的继承和发扬</a:t>
            </a:r>
            <a:r>
              <a:rPr lang="en-US" altLang="zh-CN" b="1" dirty="0">
                <a:cs typeface="+mn-ea"/>
                <a:sym typeface="+mn-lt"/>
              </a:rPr>
              <a:t>;</a:t>
            </a:r>
            <a:r>
              <a:rPr lang="zh-CN" altLang="en-US" b="1" dirty="0">
                <a:cs typeface="+mn-ea"/>
                <a:sym typeface="+mn-lt"/>
              </a:rPr>
              <a:t>也是对中华民族传统美德的继承和升华，具有重要的时代价值</a:t>
            </a:r>
          </a:p>
        </p:txBody>
      </p:sp>
      <p:sp>
        <p:nvSpPr>
          <p:cNvPr id="38" name="标题 4"/>
          <p:cNvSpPr txBox="1"/>
          <p:nvPr/>
        </p:nvSpPr>
        <p:spPr>
          <a:xfrm>
            <a:off x="3544111" y="1703842"/>
            <a:ext cx="5103778" cy="635597"/>
          </a:xfrm>
          <a:prstGeom prst="rect">
            <a:avLst/>
          </a:prstGeom>
          <a:solidFill>
            <a:srgbClr val="C00000"/>
          </a:solidFill>
        </p:spPr>
        <p:txBody>
          <a:bodyPr vert="horz" lIns="121866" tIns="60932" rIns="121866" bIns="60932"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defTabSz="1218565" fontAlgn="base">
              <a:spcAft>
                <a:spcPct val="0"/>
              </a:spcAft>
              <a:defRPr/>
            </a:pPr>
            <a:r>
              <a:rPr lang="zh-CN" altLang="en-US" sz="3200" b="1" kern="300" dirty="0">
                <a:solidFill>
                  <a:schemeClr val="bg1"/>
                </a:solidFill>
                <a:effectLst>
                  <a:outerShdw blurRad="38100" dist="38100" dir="2700000" algn="tl">
                    <a:srgbClr val="000000">
                      <a:alpha val="43137"/>
                    </a:srgbClr>
                  </a:outerShdw>
                </a:effectLst>
                <a:latin typeface="+mn-lt"/>
                <a:ea typeface="+mn-ea"/>
                <a:cs typeface="+mn-ea"/>
                <a:sym typeface="+mn-lt"/>
              </a:rPr>
              <a:t>奋不顾身的无产阶级斗志</a:t>
            </a:r>
          </a:p>
        </p:txBody>
      </p:sp>
      <p:grpSp>
        <p:nvGrpSpPr>
          <p:cNvPr id="5" name="组合 4">
            <a:extLst>
              <a:ext uri="{FF2B5EF4-FFF2-40B4-BE49-F238E27FC236}">
                <a16:creationId xmlns:a16="http://schemas.microsoft.com/office/drawing/2014/main" xmlns="" id="{9BC9A77B-57D8-4412-A887-DC7A40A33969}"/>
              </a:ext>
            </a:extLst>
          </p:cNvPr>
          <p:cNvGrpSpPr/>
          <p:nvPr/>
        </p:nvGrpSpPr>
        <p:grpSpPr>
          <a:xfrm>
            <a:off x="82012" y="107644"/>
            <a:ext cx="4314892" cy="697889"/>
            <a:chOff x="82012" y="107644"/>
            <a:chExt cx="4314892" cy="697889"/>
          </a:xfrm>
        </p:grpSpPr>
        <p:grpSp>
          <p:nvGrpSpPr>
            <p:cNvPr id="6" name="组合 5">
              <a:extLst>
                <a:ext uri="{FF2B5EF4-FFF2-40B4-BE49-F238E27FC236}">
                  <a16:creationId xmlns:a16="http://schemas.microsoft.com/office/drawing/2014/main" xmlns="" id="{6A96E7F4-FEE1-4B49-BEA2-6A4FEC23540F}"/>
                </a:ext>
              </a:extLst>
            </p:cNvPr>
            <p:cNvGrpSpPr/>
            <p:nvPr/>
          </p:nvGrpSpPr>
          <p:grpSpPr>
            <a:xfrm>
              <a:off x="82012" y="107644"/>
              <a:ext cx="697888" cy="697889"/>
              <a:chOff x="3851921" y="107991"/>
              <a:chExt cx="1792566" cy="1792567"/>
            </a:xfrm>
            <a:gradFill>
              <a:gsLst>
                <a:gs pos="0">
                  <a:srgbClr val="FF0000"/>
                </a:gs>
                <a:gs pos="100000">
                  <a:srgbClr val="CC3300"/>
                </a:gs>
              </a:gsLst>
              <a:path path="circle">
                <a:fillToRect l="50000" t="-80000" r="50000" b="180000"/>
              </a:path>
            </a:gradFill>
          </p:grpSpPr>
          <p:sp>
            <p:nvSpPr>
              <p:cNvPr id="10" name="Freeform 29">
                <a:extLst>
                  <a:ext uri="{FF2B5EF4-FFF2-40B4-BE49-F238E27FC236}">
                    <a16:creationId xmlns:a16="http://schemas.microsoft.com/office/drawing/2014/main" xmlns="" id="{461FB76C-00B9-4064-8C18-77EC7812A1DF}"/>
                  </a:ext>
                </a:extLst>
              </p:cNvPr>
              <p:cNvSpPr/>
              <p:nvPr/>
            </p:nvSpPr>
            <p:spPr bwMode="auto">
              <a:xfrm>
                <a:off x="4401088" y="564469"/>
                <a:ext cx="867835" cy="775494"/>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25000">
                  <a:cs typeface="+mn-ea"/>
                  <a:sym typeface="+mn-lt"/>
                </a:endParaRPr>
              </a:p>
            </p:txBody>
          </p:sp>
          <p:sp>
            <p:nvSpPr>
              <p:cNvPr id="11" name="任意多边形 50">
                <a:extLst>
                  <a:ext uri="{FF2B5EF4-FFF2-40B4-BE49-F238E27FC236}">
                    <a16:creationId xmlns:a16="http://schemas.microsoft.com/office/drawing/2014/main" xmlns="" id="{9E149279-A533-4EB6-803B-DD27BBC563EA}"/>
                  </a:ext>
                </a:extLst>
              </p:cNvPr>
              <p:cNvSpPr/>
              <p:nvPr/>
            </p:nvSpPr>
            <p:spPr>
              <a:xfrm>
                <a:off x="3851921" y="107991"/>
                <a:ext cx="1792566" cy="1792567"/>
              </a:xfrm>
              <a:custGeom>
                <a:avLst/>
                <a:gdLst>
                  <a:gd name="connsiteX0" fmla="*/ 1677670 w 2407137"/>
                  <a:gd name="connsiteY0" fmla="*/ 1837666 h 2407138"/>
                  <a:gd name="connsiteX1" fmla="*/ 1683974 w 2407137"/>
                  <a:gd name="connsiteY1" fmla="*/ 1833341 h 2407138"/>
                  <a:gd name="connsiteX2" fmla="*/ 1689813 w 2407137"/>
                  <a:gd name="connsiteY2" fmla="*/ 1828403 h 2407138"/>
                  <a:gd name="connsiteX3" fmla="*/ 1945042 w 2407137"/>
                  <a:gd name="connsiteY3" fmla="*/ 2162988 h 2407138"/>
                  <a:gd name="connsiteX4" fmla="*/ 1932899 w 2407137"/>
                  <a:gd name="connsiteY4" fmla="*/ 2172251 h 2407138"/>
                  <a:gd name="connsiteX5" fmla="*/ 1592663 w 2407137"/>
                  <a:gd name="connsiteY5" fmla="*/ 1892774 h 2407138"/>
                  <a:gd name="connsiteX6" fmla="*/ 1605769 w 2407137"/>
                  <a:gd name="connsiteY6" fmla="*/ 1884929 h 2407138"/>
                  <a:gd name="connsiteX7" fmla="*/ 1748914 w 2407137"/>
                  <a:gd name="connsiteY7" fmla="*/ 2132863 h 2407138"/>
                  <a:gd name="connsiteX8" fmla="*/ 1735858 w 2407137"/>
                  <a:gd name="connsiteY8" fmla="*/ 2140795 h 2407138"/>
                  <a:gd name="connsiteX9" fmla="*/ 1768789 w 2407137"/>
                  <a:gd name="connsiteY9" fmla="*/ 1757990 h 2407138"/>
                  <a:gd name="connsiteX10" fmla="*/ 1971301 w 2407137"/>
                  <a:gd name="connsiteY10" fmla="*/ 1960502 h 2407138"/>
                  <a:gd name="connsiteX11" fmla="*/ 1966159 w 2407137"/>
                  <a:gd name="connsiteY11" fmla="*/ 1966159 h 2407138"/>
                  <a:gd name="connsiteX12" fmla="*/ 1960501 w 2407137"/>
                  <a:gd name="connsiteY12" fmla="*/ 1971301 h 2407138"/>
                  <a:gd name="connsiteX13" fmla="*/ 1758092 w 2407137"/>
                  <a:gd name="connsiteY13" fmla="*/ 1768892 h 2407138"/>
                  <a:gd name="connsiteX14" fmla="*/ 1765079 w 2407137"/>
                  <a:gd name="connsiteY14" fmla="*/ 1762526 h 2407138"/>
                  <a:gd name="connsiteX15" fmla="*/ 1834740 w 2407137"/>
                  <a:gd name="connsiteY15" fmla="*/ 1681091 h 2407138"/>
                  <a:gd name="connsiteX16" fmla="*/ 2168093 w 2407137"/>
                  <a:gd name="connsiteY16" fmla="*/ 1938389 h 2407138"/>
                  <a:gd name="connsiteX17" fmla="*/ 2158761 w 2407137"/>
                  <a:gd name="connsiteY17" fmla="*/ 1950479 h 2407138"/>
                  <a:gd name="connsiteX18" fmla="*/ 1825285 w 2407137"/>
                  <a:gd name="connsiteY18" fmla="*/ 1693086 h 2407138"/>
                  <a:gd name="connsiteX19" fmla="*/ 1497292 w 2407137"/>
                  <a:gd name="connsiteY19" fmla="*/ 1938505 h 2407138"/>
                  <a:gd name="connsiteX20" fmla="*/ 1511359 w 2407137"/>
                  <a:gd name="connsiteY20" fmla="*/ 1932557 h 2407138"/>
                  <a:gd name="connsiteX21" fmla="*/ 1671461 w 2407137"/>
                  <a:gd name="connsiteY21" fmla="*/ 2322204 h 2407138"/>
                  <a:gd name="connsiteX22" fmla="*/ 1657335 w 2407137"/>
                  <a:gd name="connsiteY22" fmla="*/ 2328008 h 2407138"/>
                  <a:gd name="connsiteX23" fmla="*/ 1400984 w 2407137"/>
                  <a:gd name="connsiteY23" fmla="*/ 1969841 h 2407138"/>
                  <a:gd name="connsiteX24" fmla="*/ 1415837 w 2407137"/>
                  <a:gd name="connsiteY24" fmla="*/ 1966261 h 2407138"/>
                  <a:gd name="connsiteX25" fmla="*/ 1489829 w 2407137"/>
                  <a:gd name="connsiteY25" fmla="*/ 2242404 h 2407138"/>
                  <a:gd name="connsiteX26" fmla="*/ 1475037 w 2407137"/>
                  <a:gd name="connsiteY26" fmla="*/ 2246208 h 2407138"/>
                  <a:gd name="connsiteX27" fmla="*/ 1890343 w 2407137"/>
                  <a:gd name="connsiteY27" fmla="*/ 1591261 h 2407138"/>
                  <a:gd name="connsiteX28" fmla="*/ 2140794 w 2407137"/>
                  <a:gd name="connsiteY28" fmla="*/ 1735859 h 2407138"/>
                  <a:gd name="connsiteX29" fmla="*/ 2132863 w 2407137"/>
                  <a:gd name="connsiteY29" fmla="*/ 1748915 h 2407138"/>
                  <a:gd name="connsiteX30" fmla="*/ 1883112 w 2407137"/>
                  <a:gd name="connsiteY30" fmla="*/ 1604721 h 2407138"/>
                  <a:gd name="connsiteX31" fmla="*/ 1934589 w 2407137"/>
                  <a:gd name="connsiteY31" fmla="*/ 1500527 h 2407138"/>
                  <a:gd name="connsiteX32" fmla="*/ 2325413 w 2407137"/>
                  <a:gd name="connsiteY32" fmla="*/ 1663714 h 2407138"/>
                  <a:gd name="connsiteX33" fmla="*/ 2319529 w 2407137"/>
                  <a:gd name="connsiteY33" fmla="*/ 1677807 h 2407138"/>
                  <a:gd name="connsiteX34" fmla="*/ 1928334 w 2407137"/>
                  <a:gd name="connsiteY34" fmla="*/ 1514465 h 2407138"/>
                  <a:gd name="connsiteX35" fmla="*/ 1296758 w 2407137"/>
                  <a:gd name="connsiteY35" fmla="*/ 1987081 h 2407138"/>
                  <a:gd name="connsiteX36" fmla="*/ 1311855 w 2407137"/>
                  <a:gd name="connsiteY36" fmla="*/ 1984732 h 2407138"/>
                  <a:gd name="connsiteX37" fmla="*/ 1365995 w 2407137"/>
                  <a:gd name="connsiteY37" fmla="*/ 2405187 h 2407138"/>
                  <a:gd name="connsiteX38" fmla="*/ 1350847 w 2407137"/>
                  <a:gd name="connsiteY38" fmla="*/ 2407138 h 2407138"/>
                  <a:gd name="connsiteX39" fmla="*/ 1195932 w 2407137"/>
                  <a:gd name="connsiteY39" fmla="*/ 1995746 h 2407138"/>
                  <a:gd name="connsiteX40" fmla="*/ 1211204 w 2407137"/>
                  <a:gd name="connsiteY40" fmla="*/ 1995179 h 2407138"/>
                  <a:gd name="connsiteX41" fmla="*/ 1211204 w 2407137"/>
                  <a:gd name="connsiteY41" fmla="*/ 2281649 h 2407138"/>
                  <a:gd name="connsiteX42" fmla="*/ 1203568 w 2407137"/>
                  <a:gd name="connsiteY42" fmla="*/ 2282034 h 2407138"/>
                  <a:gd name="connsiteX43" fmla="*/ 1195932 w 2407137"/>
                  <a:gd name="connsiteY43" fmla="*/ 2281649 h 2407138"/>
                  <a:gd name="connsiteX44" fmla="*/ 1968060 w 2407137"/>
                  <a:gd name="connsiteY44" fmla="*/ 1400508 h 2407138"/>
                  <a:gd name="connsiteX45" fmla="*/ 2246208 w 2407137"/>
                  <a:gd name="connsiteY45" fmla="*/ 1475038 h 2407138"/>
                  <a:gd name="connsiteX46" fmla="*/ 2242404 w 2407137"/>
                  <a:gd name="connsiteY46" fmla="*/ 1489831 h 2407138"/>
                  <a:gd name="connsiteX47" fmla="*/ 1963516 w 2407137"/>
                  <a:gd name="connsiteY47" fmla="*/ 1415103 h 2407138"/>
                  <a:gd name="connsiteX48" fmla="*/ 1090481 w 2407137"/>
                  <a:gd name="connsiteY48" fmla="*/ 1986840 h 2407138"/>
                  <a:gd name="connsiteX49" fmla="*/ 1097951 w 2407137"/>
                  <a:gd name="connsiteY49" fmla="*/ 1988584 h 2407138"/>
                  <a:gd name="connsiteX50" fmla="*/ 1105617 w 2407137"/>
                  <a:gd name="connsiteY50" fmla="*/ 1988876 h 2407138"/>
                  <a:gd name="connsiteX51" fmla="*/ 1049458 w 2407137"/>
                  <a:gd name="connsiteY51" fmla="*/ 2406281 h 2407138"/>
                  <a:gd name="connsiteX52" fmla="*/ 1034322 w 2407137"/>
                  <a:gd name="connsiteY52" fmla="*/ 2404245 h 2407138"/>
                  <a:gd name="connsiteX53" fmla="*/ 1988876 w 2407137"/>
                  <a:gd name="connsiteY53" fmla="*/ 1301520 h 2407138"/>
                  <a:gd name="connsiteX54" fmla="*/ 2406281 w 2407137"/>
                  <a:gd name="connsiteY54" fmla="*/ 1357679 h 2407138"/>
                  <a:gd name="connsiteX55" fmla="*/ 2404244 w 2407137"/>
                  <a:gd name="connsiteY55" fmla="*/ 1372815 h 2407138"/>
                  <a:gd name="connsiteX56" fmla="*/ 1986840 w 2407137"/>
                  <a:gd name="connsiteY56" fmla="*/ 1316657 h 2407138"/>
                  <a:gd name="connsiteX57" fmla="*/ 1988583 w 2407137"/>
                  <a:gd name="connsiteY57" fmla="*/ 1309187 h 2407138"/>
                  <a:gd name="connsiteX58" fmla="*/ 992036 w 2407137"/>
                  <a:gd name="connsiteY58" fmla="*/ 1963517 h 2407138"/>
                  <a:gd name="connsiteX59" fmla="*/ 1006629 w 2407137"/>
                  <a:gd name="connsiteY59" fmla="*/ 1968061 h 2407138"/>
                  <a:gd name="connsiteX60" fmla="*/ 932100 w 2407137"/>
                  <a:gd name="connsiteY60" fmla="*/ 2246208 h 2407138"/>
                  <a:gd name="connsiteX61" fmla="*/ 917308 w 2407137"/>
                  <a:gd name="connsiteY61" fmla="*/ 2242405 h 2407138"/>
                  <a:gd name="connsiteX62" fmla="*/ 1995178 w 2407137"/>
                  <a:gd name="connsiteY62" fmla="*/ 1195933 h 2407138"/>
                  <a:gd name="connsiteX63" fmla="*/ 2281649 w 2407137"/>
                  <a:gd name="connsiteY63" fmla="*/ 1195933 h 2407138"/>
                  <a:gd name="connsiteX64" fmla="*/ 2282034 w 2407137"/>
                  <a:gd name="connsiteY64" fmla="*/ 1203569 h 2407138"/>
                  <a:gd name="connsiteX65" fmla="*/ 2281649 w 2407137"/>
                  <a:gd name="connsiteY65" fmla="*/ 1211206 h 2407138"/>
                  <a:gd name="connsiteX66" fmla="*/ 1995745 w 2407137"/>
                  <a:gd name="connsiteY66" fmla="*/ 1211206 h 2407138"/>
                  <a:gd name="connsiteX67" fmla="*/ 1984731 w 2407137"/>
                  <a:gd name="connsiteY67" fmla="*/ 1095284 h 2407138"/>
                  <a:gd name="connsiteX68" fmla="*/ 2405186 w 2407137"/>
                  <a:gd name="connsiteY68" fmla="*/ 1041144 h 2407138"/>
                  <a:gd name="connsiteX69" fmla="*/ 2407137 w 2407137"/>
                  <a:gd name="connsiteY69" fmla="*/ 1056290 h 2407138"/>
                  <a:gd name="connsiteX70" fmla="*/ 1987080 w 2407137"/>
                  <a:gd name="connsiteY70" fmla="*/ 1110379 h 2407138"/>
                  <a:gd name="connsiteX71" fmla="*/ 892672 w 2407137"/>
                  <a:gd name="connsiteY71" fmla="*/ 1928335 h 2407138"/>
                  <a:gd name="connsiteX72" fmla="*/ 906611 w 2407137"/>
                  <a:gd name="connsiteY72" fmla="*/ 1934590 h 2407138"/>
                  <a:gd name="connsiteX73" fmla="*/ 743425 w 2407137"/>
                  <a:gd name="connsiteY73" fmla="*/ 2325414 h 2407138"/>
                  <a:gd name="connsiteX74" fmla="*/ 729331 w 2407137"/>
                  <a:gd name="connsiteY74" fmla="*/ 2319529 h 2407138"/>
                  <a:gd name="connsiteX75" fmla="*/ 802416 w 2407137"/>
                  <a:gd name="connsiteY75" fmla="*/ 1883113 h 2407138"/>
                  <a:gd name="connsiteX76" fmla="*/ 815877 w 2407137"/>
                  <a:gd name="connsiteY76" fmla="*/ 1890344 h 2407138"/>
                  <a:gd name="connsiteX77" fmla="*/ 671279 w 2407137"/>
                  <a:gd name="connsiteY77" fmla="*/ 2140796 h 2407138"/>
                  <a:gd name="connsiteX78" fmla="*/ 658223 w 2407137"/>
                  <a:gd name="connsiteY78" fmla="*/ 2132863 h 2407138"/>
                  <a:gd name="connsiteX79" fmla="*/ 1966260 w 2407137"/>
                  <a:gd name="connsiteY79" fmla="*/ 991301 h 2407138"/>
                  <a:gd name="connsiteX80" fmla="*/ 2242405 w 2407137"/>
                  <a:gd name="connsiteY80" fmla="*/ 917309 h 2407138"/>
                  <a:gd name="connsiteX81" fmla="*/ 2246208 w 2407137"/>
                  <a:gd name="connsiteY81" fmla="*/ 932101 h 2407138"/>
                  <a:gd name="connsiteX82" fmla="*/ 1969840 w 2407137"/>
                  <a:gd name="connsiteY82" fmla="*/ 1006153 h 2407138"/>
                  <a:gd name="connsiteX83" fmla="*/ 1932557 w 2407137"/>
                  <a:gd name="connsiteY83" fmla="*/ 895779 h 2407138"/>
                  <a:gd name="connsiteX84" fmla="*/ 2322203 w 2407137"/>
                  <a:gd name="connsiteY84" fmla="*/ 735676 h 2407138"/>
                  <a:gd name="connsiteX85" fmla="*/ 2328008 w 2407137"/>
                  <a:gd name="connsiteY85" fmla="*/ 749803 h 2407138"/>
                  <a:gd name="connsiteX86" fmla="*/ 1938504 w 2407137"/>
                  <a:gd name="connsiteY86" fmla="*/ 909846 h 2407138"/>
                  <a:gd name="connsiteX87" fmla="*/ 714051 w 2407137"/>
                  <a:gd name="connsiteY87" fmla="*/ 1825286 h 2407138"/>
                  <a:gd name="connsiteX88" fmla="*/ 726047 w 2407137"/>
                  <a:gd name="connsiteY88" fmla="*/ 1834740 h 2407138"/>
                  <a:gd name="connsiteX89" fmla="*/ 468748 w 2407137"/>
                  <a:gd name="connsiteY89" fmla="*/ 2168094 h 2407138"/>
                  <a:gd name="connsiteX90" fmla="*/ 456659 w 2407137"/>
                  <a:gd name="connsiteY90" fmla="*/ 2158762 h 2407138"/>
                  <a:gd name="connsiteX91" fmla="*/ 638245 w 2407137"/>
                  <a:gd name="connsiteY91" fmla="*/ 1758093 h 2407138"/>
                  <a:gd name="connsiteX92" fmla="*/ 644611 w 2407137"/>
                  <a:gd name="connsiteY92" fmla="*/ 1765080 h 2407138"/>
                  <a:gd name="connsiteX93" fmla="*/ 649147 w 2407137"/>
                  <a:gd name="connsiteY93" fmla="*/ 1768790 h 2407138"/>
                  <a:gd name="connsiteX94" fmla="*/ 446636 w 2407137"/>
                  <a:gd name="connsiteY94" fmla="*/ 1971302 h 2407138"/>
                  <a:gd name="connsiteX95" fmla="*/ 440978 w 2407137"/>
                  <a:gd name="connsiteY95" fmla="*/ 1966159 h 2407138"/>
                  <a:gd name="connsiteX96" fmla="*/ 435836 w 2407137"/>
                  <a:gd name="connsiteY96" fmla="*/ 1960502 h 2407138"/>
                  <a:gd name="connsiteX97" fmla="*/ 1884928 w 2407137"/>
                  <a:gd name="connsiteY97" fmla="*/ 801368 h 2407138"/>
                  <a:gd name="connsiteX98" fmla="*/ 2132863 w 2407137"/>
                  <a:gd name="connsiteY98" fmla="*/ 658223 h 2407138"/>
                  <a:gd name="connsiteX99" fmla="*/ 2140794 w 2407137"/>
                  <a:gd name="connsiteY99" fmla="*/ 671279 h 2407138"/>
                  <a:gd name="connsiteX100" fmla="*/ 1892773 w 2407137"/>
                  <a:gd name="connsiteY100" fmla="*/ 814474 h 2407138"/>
                  <a:gd name="connsiteX101" fmla="*/ 1828403 w 2407137"/>
                  <a:gd name="connsiteY101" fmla="*/ 717325 h 2407138"/>
                  <a:gd name="connsiteX102" fmla="*/ 2162987 w 2407137"/>
                  <a:gd name="connsiteY102" fmla="*/ 462095 h 2407138"/>
                  <a:gd name="connsiteX103" fmla="*/ 2172250 w 2407137"/>
                  <a:gd name="connsiteY103" fmla="*/ 474239 h 2407138"/>
                  <a:gd name="connsiteX104" fmla="*/ 1837666 w 2407137"/>
                  <a:gd name="connsiteY104" fmla="*/ 729468 h 2407138"/>
                  <a:gd name="connsiteX105" fmla="*/ 1833340 w 2407137"/>
                  <a:gd name="connsiteY105" fmla="*/ 723163 h 2407138"/>
                  <a:gd name="connsiteX106" fmla="*/ 234886 w 2407137"/>
                  <a:gd name="connsiteY106" fmla="*/ 1932900 h 2407138"/>
                  <a:gd name="connsiteX107" fmla="*/ 569471 w 2407137"/>
                  <a:gd name="connsiteY107" fmla="*/ 1677670 h 2407138"/>
                  <a:gd name="connsiteX108" fmla="*/ 573796 w 2407137"/>
                  <a:gd name="connsiteY108" fmla="*/ 1683975 h 2407138"/>
                  <a:gd name="connsiteX109" fmla="*/ 578735 w 2407137"/>
                  <a:gd name="connsiteY109" fmla="*/ 1689813 h 2407138"/>
                  <a:gd name="connsiteX110" fmla="*/ 244150 w 2407137"/>
                  <a:gd name="connsiteY110" fmla="*/ 1945043 h 2407138"/>
                  <a:gd name="connsiteX111" fmla="*/ 266342 w 2407137"/>
                  <a:gd name="connsiteY111" fmla="*/ 1735860 h 2407138"/>
                  <a:gd name="connsiteX112" fmla="*/ 514363 w 2407137"/>
                  <a:gd name="connsiteY112" fmla="*/ 1592665 h 2407138"/>
                  <a:gd name="connsiteX113" fmla="*/ 522208 w 2407137"/>
                  <a:gd name="connsiteY113" fmla="*/ 1605770 h 2407138"/>
                  <a:gd name="connsiteX114" fmla="*/ 274274 w 2407137"/>
                  <a:gd name="connsiteY114" fmla="*/ 1748916 h 2407138"/>
                  <a:gd name="connsiteX115" fmla="*/ 1960501 w 2407137"/>
                  <a:gd name="connsiteY115" fmla="*/ 435837 h 2407138"/>
                  <a:gd name="connsiteX116" fmla="*/ 1966159 w 2407137"/>
                  <a:gd name="connsiteY116" fmla="*/ 440979 h 2407138"/>
                  <a:gd name="connsiteX117" fmla="*/ 1971301 w 2407137"/>
                  <a:gd name="connsiteY117" fmla="*/ 446637 h 2407138"/>
                  <a:gd name="connsiteX118" fmla="*/ 1768891 w 2407137"/>
                  <a:gd name="connsiteY118" fmla="*/ 649046 h 2407138"/>
                  <a:gd name="connsiteX119" fmla="*/ 1762525 w 2407137"/>
                  <a:gd name="connsiteY119" fmla="*/ 642058 h 2407138"/>
                  <a:gd name="connsiteX120" fmla="*/ 1757990 w 2407137"/>
                  <a:gd name="connsiteY120" fmla="*/ 638348 h 2407138"/>
                  <a:gd name="connsiteX121" fmla="*/ 1938389 w 2407137"/>
                  <a:gd name="connsiteY121" fmla="*/ 239045 h 2407138"/>
                  <a:gd name="connsiteX122" fmla="*/ 1950479 w 2407137"/>
                  <a:gd name="connsiteY122" fmla="*/ 248377 h 2407138"/>
                  <a:gd name="connsiteX123" fmla="*/ 1693086 w 2407137"/>
                  <a:gd name="connsiteY123" fmla="*/ 581852 h 2407138"/>
                  <a:gd name="connsiteX124" fmla="*/ 1681090 w 2407137"/>
                  <a:gd name="connsiteY124" fmla="*/ 572398 h 2407138"/>
                  <a:gd name="connsiteX125" fmla="*/ 79129 w 2407137"/>
                  <a:gd name="connsiteY125" fmla="*/ 1657336 h 2407138"/>
                  <a:gd name="connsiteX126" fmla="*/ 468633 w 2407137"/>
                  <a:gd name="connsiteY126" fmla="*/ 1497292 h 2407138"/>
                  <a:gd name="connsiteX127" fmla="*/ 474580 w 2407137"/>
                  <a:gd name="connsiteY127" fmla="*/ 1511360 h 2407138"/>
                  <a:gd name="connsiteX128" fmla="*/ 84934 w 2407137"/>
                  <a:gd name="connsiteY128" fmla="*/ 1671462 h 2407138"/>
                  <a:gd name="connsiteX129" fmla="*/ 160929 w 2407137"/>
                  <a:gd name="connsiteY129" fmla="*/ 1475039 h 2407138"/>
                  <a:gd name="connsiteX130" fmla="*/ 437296 w 2407137"/>
                  <a:gd name="connsiteY130" fmla="*/ 1400986 h 2407138"/>
                  <a:gd name="connsiteX131" fmla="*/ 440876 w 2407137"/>
                  <a:gd name="connsiteY131" fmla="*/ 1415837 h 2407138"/>
                  <a:gd name="connsiteX132" fmla="*/ 164732 w 2407137"/>
                  <a:gd name="connsiteY132" fmla="*/ 1489830 h 2407138"/>
                  <a:gd name="connsiteX133" fmla="*/ 1735859 w 2407137"/>
                  <a:gd name="connsiteY133" fmla="*/ 266344 h 2407138"/>
                  <a:gd name="connsiteX134" fmla="*/ 1748915 w 2407137"/>
                  <a:gd name="connsiteY134" fmla="*/ 274276 h 2407138"/>
                  <a:gd name="connsiteX135" fmla="*/ 1604721 w 2407137"/>
                  <a:gd name="connsiteY135" fmla="*/ 524026 h 2407138"/>
                  <a:gd name="connsiteX136" fmla="*/ 1591261 w 2407137"/>
                  <a:gd name="connsiteY136" fmla="*/ 516794 h 2407138"/>
                  <a:gd name="connsiteX137" fmla="*/ 1663713 w 2407137"/>
                  <a:gd name="connsiteY137" fmla="*/ 81725 h 2407138"/>
                  <a:gd name="connsiteX138" fmla="*/ 1677806 w 2407137"/>
                  <a:gd name="connsiteY138" fmla="*/ 87609 h 2407138"/>
                  <a:gd name="connsiteX139" fmla="*/ 1514465 w 2407137"/>
                  <a:gd name="connsiteY139" fmla="*/ 478804 h 2407138"/>
                  <a:gd name="connsiteX140" fmla="*/ 1500526 w 2407137"/>
                  <a:gd name="connsiteY140" fmla="*/ 472548 h 2407138"/>
                  <a:gd name="connsiteX141" fmla="*/ 0 w 2407137"/>
                  <a:gd name="connsiteY141" fmla="*/ 1350847 h 2407138"/>
                  <a:gd name="connsiteX142" fmla="*/ 420056 w 2407137"/>
                  <a:gd name="connsiteY142" fmla="*/ 1296759 h 2407138"/>
                  <a:gd name="connsiteX143" fmla="*/ 422405 w 2407137"/>
                  <a:gd name="connsiteY143" fmla="*/ 1311854 h 2407138"/>
                  <a:gd name="connsiteX144" fmla="*/ 1951 w 2407137"/>
                  <a:gd name="connsiteY144" fmla="*/ 1365994 h 2407138"/>
                  <a:gd name="connsiteX145" fmla="*/ 125488 w 2407137"/>
                  <a:gd name="connsiteY145" fmla="*/ 1195933 h 2407138"/>
                  <a:gd name="connsiteX146" fmla="*/ 411391 w 2407137"/>
                  <a:gd name="connsiteY146" fmla="*/ 1195933 h 2407138"/>
                  <a:gd name="connsiteX147" fmla="*/ 411958 w 2407137"/>
                  <a:gd name="connsiteY147" fmla="*/ 1211206 h 2407138"/>
                  <a:gd name="connsiteX148" fmla="*/ 125488 w 2407137"/>
                  <a:gd name="connsiteY148" fmla="*/ 1211206 h 2407138"/>
                  <a:gd name="connsiteX149" fmla="*/ 125102 w 2407137"/>
                  <a:gd name="connsiteY149" fmla="*/ 1203569 h 2407138"/>
                  <a:gd name="connsiteX150" fmla="*/ 1475037 w 2407137"/>
                  <a:gd name="connsiteY150" fmla="*/ 160931 h 2407138"/>
                  <a:gd name="connsiteX151" fmla="*/ 1489829 w 2407137"/>
                  <a:gd name="connsiteY151" fmla="*/ 164734 h 2407138"/>
                  <a:gd name="connsiteX152" fmla="*/ 1415102 w 2407137"/>
                  <a:gd name="connsiteY152" fmla="*/ 443621 h 2407138"/>
                  <a:gd name="connsiteX153" fmla="*/ 1400508 w 2407137"/>
                  <a:gd name="connsiteY153" fmla="*/ 439077 h 2407138"/>
                  <a:gd name="connsiteX154" fmla="*/ 164732 w 2407137"/>
                  <a:gd name="connsiteY154" fmla="*/ 917309 h 2407138"/>
                  <a:gd name="connsiteX155" fmla="*/ 443620 w 2407137"/>
                  <a:gd name="connsiteY155" fmla="*/ 992037 h 2407138"/>
                  <a:gd name="connsiteX156" fmla="*/ 439076 w 2407137"/>
                  <a:gd name="connsiteY156" fmla="*/ 1006630 h 2407138"/>
                  <a:gd name="connsiteX157" fmla="*/ 160929 w 2407137"/>
                  <a:gd name="connsiteY157" fmla="*/ 932101 h 2407138"/>
                  <a:gd name="connsiteX158" fmla="*/ 1195932 w 2407137"/>
                  <a:gd name="connsiteY158" fmla="*/ 125490 h 2407138"/>
                  <a:gd name="connsiteX159" fmla="*/ 1203568 w 2407137"/>
                  <a:gd name="connsiteY159" fmla="*/ 125104 h 2407138"/>
                  <a:gd name="connsiteX160" fmla="*/ 1211205 w 2407137"/>
                  <a:gd name="connsiteY160" fmla="*/ 125490 h 2407138"/>
                  <a:gd name="connsiteX161" fmla="*/ 1211205 w 2407137"/>
                  <a:gd name="connsiteY161" fmla="*/ 411392 h 2407138"/>
                  <a:gd name="connsiteX162" fmla="*/ 1195932 w 2407137"/>
                  <a:gd name="connsiteY162" fmla="*/ 411959 h 2407138"/>
                  <a:gd name="connsiteX163" fmla="*/ 1357679 w 2407137"/>
                  <a:gd name="connsiteY163" fmla="*/ 856 h 2407138"/>
                  <a:gd name="connsiteX164" fmla="*/ 1372816 w 2407137"/>
                  <a:gd name="connsiteY164" fmla="*/ 2893 h 2407138"/>
                  <a:gd name="connsiteX165" fmla="*/ 1316657 w 2407137"/>
                  <a:gd name="connsiteY165" fmla="*/ 420298 h 2407138"/>
                  <a:gd name="connsiteX166" fmla="*/ 1309186 w 2407137"/>
                  <a:gd name="connsiteY166" fmla="*/ 418554 h 2407138"/>
                  <a:gd name="connsiteX167" fmla="*/ 1301520 w 2407137"/>
                  <a:gd name="connsiteY167" fmla="*/ 418261 h 2407138"/>
                  <a:gd name="connsiteX168" fmla="*/ 2893 w 2407137"/>
                  <a:gd name="connsiteY168" fmla="*/ 1034322 h 2407138"/>
                  <a:gd name="connsiteX169" fmla="*/ 420297 w 2407137"/>
                  <a:gd name="connsiteY169" fmla="*/ 1090480 h 2407138"/>
                  <a:gd name="connsiteX170" fmla="*/ 418554 w 2407137"/>
                  <a:gd name="connsiteY170" fmla="*/ 1097951 h 2407138"/>
                  <a:gd name="connsiteX171" fmla="*/ 418261 w 2407137"/>
                  <a:gd name="connsiteY171" fmla="*/ 1105616 h 2407138"/>
                  <a:gd name="connsiteX172" fmla="*/ 855 w 2407137"/>
                  <a:gd name="connsiteY172" fmla="*/ 1049458 h 2407138"/>
                  <a:gd name="connsiteX173" fmla="*/ 274274 w 2407137"/>
                  <a:gd name="connsiteY173" fmla="*/ 658223 h 2407138"/>
                  <a:gd name="connsiteX174" fmla="*/ 524025 w 2407137"/>
                  <a:gd name="connsiteY174" fmla="*/ 802416 h 2407138"/>
                  <a:gd name="connsiteX175" fmla="*/ 516793 w 2407137"/>
                  <a:gd name="connsiteY175" fmla="*/ 815877 h 2407138"/>
                  <a:gd name="connsiteX176" fmla="*/ 266342 w 2407137"/>
                  <a:gd name="connsiteY176" fmla="*/ 671279 h 2407138"/>
                  <a:gd name="connsiteX177" fmla="*/ 917308 w 2407137"/>
                  <a:gd name="connsiteY177" fmla="*/ 164734 h 2407138"/>
                  <a:gd name="connsiteX178" fmla="*/ 932100 w 2407137"/>
                  <a:gd name="connsiteY178" fmla="*/ 160930 h 2407138"/>
                  <a:gd name="connsiteX179" fmla="*/ 1006152 w 2407137"/>
                  <a:gd name="connsiteY179" fmla="*/ 437297 h 2407138"/>
                  <a:gd name="connsiteX180" fmla="*/ 991300 w 2407137"/>
                  <a:gd name="connsiteY180" fmla="*/ 440877 h 2407138"/>
                  <a:gd name="connsiteX181" fmla="*/ 1041143 w 2407137"/>
                  <a:gd name="connsiteY181" fmla="*/ 1951 h 2407138"/>
                  <a:gd name="connsiteX182" fmla="*/ 1056290 w 2407137"/>
                  <a:gd name="connsiteY182" fmla="*/ 0 h 2407138"/>
                  <a:gd name="connsiteX183" fmla="*/ 1110379 w 2407137"/>
                  <a:gd name="connsiteY183" fmla="*/ 420056 h 2407138"/>
                  <a:gd name="connsiteX184" fmla="*/ 1095283 w 2407137"/>
                  <a:gd name="connsiteY184" fmla="*/ 422406 h 2407138"/>
                  <a:gd name="connsiteX185" fmla="*/ 87609 w 2407137"/>
                  <a:gd name="connsiteY185" fmla="*/ 729331 h 2407138"/>
                  <a:gd name="connsiteX186" fmla="*/ 478803 w 2407137"/>
                  <a:gd name="connsiteY186" fmla="*/ 892672 h 2407138"/>
                  <a:gd name="connsiteX187" fmla="*/ 472547 w 2407137"/>
                  <a:gd name="connsiteY187" fmla="*/ 906611 h 2407138"/>
                  <a:gd name="connsiteX188" fmla="*/ 81723 w 2407137"/>
                  <a:gd name="connsiteY188" fmla="*/ 743424 h 2407138"/>
                  <a:gd name="connsiteX189" fmla="*/ 84666 w 2407137"/>
                  <a:gd name="connsiteY189" fmla="*/ 736377 h 2407138"/>
                  <a:gd name="connsiteX190" fmla="*/ 446636 w 2407137"/>
                  <a:gd name="connsiteY190" fmla="*/ 435837 h 2407138"/>
                  <a:gd name="connsiteX191" fmla="*/ 649045 w 2407137"/>
                  <a:gd name="connsiteY191" fmla="*/ 638246 h 2407138"/>
                  <a:gd name="connsiteX192" fmla="*/ 642057 w 2407137"/>
                  <a:gd name="connsiteY192" fmla="*/ 644612 h 2407138"/>
                  <a:gd name="connsiteX193" fmla="*/ 638347 w 2407137"/>
                  <a:gd name="connsiteY193" fmla="*/ 649147 h 2407138"/>
                  <a:gd name="connsiteX194" fmla="*/ 435836 w 2407137"/>
                  <a:gd name="connsiteY194" fmla="*/ 446636 h 2407138"/>
                  <a:gd name="connsiteX195" fmla="*/ 440978 w 2407137"/>
                  <a:gd name="connsiteY195" fmla="*/ 440979 h 2407138"/>
                  <a:gd name="connsiteX196" fmla="*/ 658223 w 2407137"/>
                  <a:gd name="connsiteY196" fmla="*/ 274275 h 2407138"/>
                  <a:gd name="connsiteX197" fmla="*/ 671279 w 2407137"/>
                  <a:gd name="connsiteY197" fmla="*/ 266343 h 2407138"/>
                  <a:gd name="connsiteX198" fmla="*/ 814473 w 2407137"/>
                  <a:gd name="connsiteY198" fmla="*/ 514363 h 2407138"/>
                  <a:gd name="connsiteX199" fmla="*/ 801367 w 2407137"/>
                  <a:gd name="connsiteY199" fmla="*/ 522209 h 2407138"/>
                  <a:gd name="connsiteX200" fmla="*/ 735676 w 2407137"/>
                  <a:gd name="connsiteY200" fmla="*/ 84934 h 2407138"/>
                  <a:gd name="connsiteX201" fmla="*/ 749802 w 2407137"/>
                  <a:gd name="connsiteY201" fmla="*/ 79129 h 2407138"/>
                  <a:gd name="connsiteX202" fmla="*/ 909846 w 2407137"/>
                  <a:gd name="connsiteY202" fmla="*/ 468633 h 2407138"/>
                  <a:gd name="connsiteX203" fmla="*/ 895778 w 2407137"/>
                  <a:gd name="connsiteY203" fmla="*/ 474580 h 2407138"/>
                  <a:gd name="connsiteX204" fmla="*/ 248376 w 2407137"/>
                  <a:gd name="connsiteY204" fmla="*/ 456659 h 2407138"/>
                  <a:gd name="connsiteX205" fmla="*/ 581852 w 2407137"/>
                  <a:gd name="connsiteY205" fmla="*/ 714051 h 2407138"/>
                  <a:gd name="connsiteX206" fmla="*/ 572397 w 2407137"/>
                  <a:gd name="connsiteY206" fmla="*/ 726047 h 2407138"/>
                  <a:gd name="connsiteX207" fmla="*/ 239044 w 2407137"/>
                  <a:gd name="connsiteY207" fmla="*/ 468748 h 2407138"/>
                  <a:gd name="connsiteX208" fmla="*/ 243710 w 2407137"/>
                  <a:gd name="connsiteY208" fmla="*/ 462704 h 2407138"/>
                  <a:gd name="connsiteX209" fmla="*/ 462094 w 2407137"/>
                  <a:gd name="connsiteY209" fmla="*/ 244150 h 2407138"/>
                  <a:gd name="connsiteX210" fmla="*/ 474238 w 2407137"/>
                  <a:gd name="connsiteY210" fmla="*/ 234887 h 2407138"/>
                  <a:gd name="connsiteX211" fmla="*/ 729468 w 2407137"/>
                  <a:gd name="connsiteY211" fmla="*/ 569472 h 2407138"/>
                  <a:gd name="connsiteX212" fmla="*/ 723162 w 2407137"/>
                  <a:gd name="connsiteY212" fmla="*/ 573797 h 2407138"/>
                  <a:gd name="connsiteX213" fmla="*/ 717325 w 2407137"/>
                  <a:gd name="connsiteY213" fmla="*/ 578735 h 2407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2407137" h="2407138">
                    <a:moveTo>
                      <a:pt x="1677670" y="1837666"/>
                    </a:moveTo>
                    <a:lnTo>
                      <a:pt x="1683974" y="1833341"/>
                    </a:lnTo>
                    <a:lnTo>
                      <a:pt x="1689813" y="1828403"/>
                    </a:lnTo>
                    <a:lnTo>
                      <a:pt x="1945042" y="2162988"/>
                    </a:lnTo>
                    <a:lnTo>
                      <a:pt x="1932899" y="2172251"/>
                    </a:lnTo>
                    <a:close/>
                    <a:moveTo>
                      <a:pt x="1592663" y="1892774"/>
                    </a:moveTo>
                    <a:lnTo>
                      <a:pt x="1605769" y="1884929"/>
                    </a:lnTo>
                    <a:lnTo>
                      <a:pt x="1748914" y="2132863"/>
                    </a:lnTo>
                    <a:lnTo>
                      <a:pt x="1735858" y="2140795"/>
                    </a:lnTo>
                    <a:close/>
                    <a:moveTo>
                      <a:pt x="1768789" y="1757990"/>
                    </a:moveTo>
                    <a:lnTo>
                      <a:pt x="1971301" y="1960502"/>
                    </a:lnTo>
                    <a:lnTo>
                      <a:pt x="1966159" y="1966159"/>
                    </a:lnTo>
                    <a:lnTo>
                      <a:pt x="1960501" y="1971301"/>
                    </a:lnTo>
                    <a:lnTo>
                      <a:pt x="1758092" y="1768892"/>
                    </a:lnTo>
                    <a:lnTo>
                      <a:pt x="1765079" y="1762526"/>
                    </a:lnTo>
                    <a:close/>
                    <a:moveTo>
                      <a:pt x="1834740" y="1681091"/>
                    </a:moveTo>
                    <a:lnTo>
                      <a:pt x="2168093" y="1938389"/>
                    </a:lnTo>
                    <a:lnTo>
                      <a:pt x="2158761" y="1950479"/>
                    </a:lnTo>
                    <a:lnTo>
                      <a:pt x="1825285" y="1693086"/>
                    </a:lnTo>
                    <a:close/>
                    <a:moveTo>
                      <a:pt x="1497292" y="1938505"/>
                    </a:moveTo>
                    <a:lnTo>
                      <a:pt x="1511359" y="1932557"/>
                    </a:lnTo>
                    <a:lnTo>
                      <a:pt x="1671461" y="2322204"/>
                    </a:lnTo>
                    <a:lnTo>
                      <a:pt x="1657335" y="2328008"/>
                    </a:lnTo>
                    <a:close/>
                    <a:moveTo>
                      <a:pt x="1400984" y="1969841"/>
                    </a:moveTo>
                    <a:lnTo>
                      <a:pt x="1415837" y="1966261"/>
                    </a:lnTo>
                    <a:lnTo>
                      <a:pt x="1489829" y="2242404"/>
                    </a:lnTo>
                    <a:lnTo>
                      <a:pt x="1475037" y="2246208"/>
                    </a:lnTo>
                    <a:close/>
                    <a:moveTo>
                      <a:pt x="1890343" y="1591261"/>
                    </a:moveTo>
                    <a:lnTo>
                      <a:pt x="2140794" y="1735859"/>
                    </a:lnTo>
                    <a:lnTo>
                      <a:pt x="2132863" y="1748915"/>
                    </a:lnTo>
                    <a:lnTo>
                      <a:pt x="1883112" y="1604721"/>
                    </a:lnTo>
                    <a:close/>
                    <a:moveTo>
                      <a:pt x="1934589" y="1500527"/>
                    </a:moveTo>
                    <a:lnTo>
                      <a:pt x="2325413" y="1663714"/>
                    </a:lnTo>
                    <a:lnTo>
                      <a:pt x="2319529" y="1677807"/>
                    </a:lnTo>
                    <a:lnTo>
                      <a:pt x="1928334" y="1514465"/>
                    </a:lnTo>
                    <a:close/>
                    <a:moveTo>
                      <a:pt x="1296758" y="1987081"/>
                    </a:moveTo>
                    <a:lnTo>
                      <a:pt x="1311855" y="1984732"/>
                    </a:lnTo>
                    <a:lnTo>
                      <a:pt x="1365995" y="2405187"/>
                    </a:lnTo>
                    <a:lnTo>
                      <a:pt x="1350847" y="2407138"/>
                    </a:lnTo>
                    <a:close/>
                    <a:moveTo>
                      <a:pt x="1195932" y="1995746"/>
                    </a:moveTo>
                    <a:lnTo>
                      <a:pt x="1211204" y="1995179"/>
                    </a:lnTo>
                    <a:lnTo>
                      <a:pt x="1211204" y="2281649"/>
                    </a:lnTo>
                    <a:lnTo>
                      <a:pt x="1203568" y="2282034"/>
                    </a:lnTo>
                    <a:lnTo>
                      <a:pt x="1195932" y="2281649"/>
                    </a:lnTo>
                    <a:close/>
                    <a:moveTo>
                      <a:pt x="1968060" y="1400508"/>
                    </a:moveTo>
                    <a:lnTo>
                      <a:pt x="2246208" y="1475038"/>
                    </a:lnTo>
                    <a:lnTo>
                      <a:pt x="2242404" y="1489831"/>
                    </a:lnTo>
                    <a:lnTo>
                      <a:pt x="1963516" y="1415103"/>
                    </a:lnTo>
                    <a:close/>
                    <a:moveTo>
                      <a:pt x="1090481" y="1986840"/>
                    </a:moveTo>
                    <a:lnTo>
                      <a:pt x="1097951" y="1988584"/>
                    </a:lnTo>
                    <a:lnTo>
                      <a:pt x="1105617" y="1988876"/>
                    </a:lnTo>
                    <a:lnTo>
                      <a:pt x="1049458" y="2406281"/>
                    </a:lnTo>
                    <a:lnTo>
                      <a:pt x="1034322" y="2404245"/>
                    </a:lnTo>
                    <a:close/>
                    <a:moveTo>
                      <a:pt x="1988876" y="1301520"/>
                    </a:moveTo>
                    <a:lnTo>
                      <a:pt x="2406281" y="1357679"/>
                    </a:lnTo>
                    <a:lnTo>
                      <a:pt x="2404244" y="1372815"/>
                    </a:lnTo>
                    <a:lnTo>
                      <a:pt x="1986840" y="1316657"/>
                    </a:lnTo>
                    <a:lnTo>
                      <a:pt x="1988583" y="1309187"/>
                    </a:lnTo>
                    <a:close/>
                    <a:moveTo>
                      <a:pt x="992036" y="1963517"/>
                    </a:moveTo>
                    <a:lnTo>
                      <a:pt x="1006629" y="1968061"/>
                    </a:lnTo>
                    <a:lnTo>
                      <a:pt x="932100" y="2246208"/>
                    </a:lnTo>
                    <a:lnTo>
                      <a:pt x="917308" y="2242405"/>
                    </a:lnTo>
                    <a:close/>
                    <a:moveTo>
                      <a:pt x="1995178" y="1195933"/>
                    </a:moveTo>
                    <a:lnTo>
                      <a:pt x="2281649" y="1195933"/>
                    </a:lnTo>
                    <a:lnTo>
                      <a:pt x="2282034" y="1203569"/>
                    </a:lnTo>
                    <a:lnTo>
                      <a:pt x="2281649" y="1211206"/>
                    </a:lnTo>
                    <a:lnTo>
                      <a:pt x="1995745" y="1211206"/>
                    </a:lnTo>
                    <a:close/>
                    <a:moveTo>
                      <a:pt x="1984731" y="1095284"/>
                    </a:moveTo>
                    <a:lnTo>
                      <a:pt x="2405186" y="1041144"/>
                    </a:lnTo>
                    <a:lnTo>
                      <a:pt x="2407137" y="1056290"/>
                    </a:lnTo>
                    <a:lnTo>
                      <a:pt x="1987080" y="1110379"/>
                    </a:lnTo>
                    <a:close/>
                    <a:moveTo>
                      <a:pt x="892672" y="1928335"/>
                    </a:moveTo>
                    <a:lnTo>
                      <a:pt x="906611" y="1934590"/>
                    </a:lnTo>
                    <a:lnTo>
                      <a:pt x="743425" y="2325414"/>
                    </a:lnTo>
                    <a:lnTo>
                      <a:pt x="729331" y="2319529"/>
                    </a:lnTo>
                    <a:close/>
                    <a:moveTo>
                      <a:pt x="802416" y="1883113"/>
                    </a:moveTo>
                    <a:lnTo>
                      <a:pt x="815877" y="1890344"/>
                    </a:lnTo>
                    <a:lnTo>
                      <a:pt x="671279" y="2140796"/>
                    </a:lnTo>
                    <a:lnTo>
                      <a:pt x="658223" y="2132863"/>
                    </a:lnTo>
                    <a:close/>
                    <a:moveTo>
                      <a:pt x="1966260" y="991301"/>
                    </a:moveTo>
                    <a:lnTo>
                      <a:pt x="2242405" y="917309"/>
                    </a:lnTo>
                    <a:lnTo>
                      <a:pt x="2246208" y="932101"/>
                    </a:lnTo>
                    <a:lnTo>
                      <a:pt x="1969840" y="1006153"/>
                    </a:lnTo>
                    <a:close/>
                    <a:moveTo>
                      <a:pt x="1932557" y="895779"/>
                    </a:moveTo>
                    <a:lnTo>
                      <a:pt x="2322203" y="735676"/>
                    </a:lnTo>
                    <a:lnTo>
                      <a:pt x="2328008" y="749803"/>
                    </a:lnTo>
                    <a:lnTo>
                      <a:pt x="1938504" y="909846"/>
                    </a:lnTo>
                    <a:close/>
                    <a:moveTo>
                      <a:pt x="714051" y="1825286"/>
                    </a:moveTo>
                    <a:lnTo>
                      <a:pt x="726047" y="1834740"/>
                    </a:lnTo>
                    <a:lnTo>
                      <a:pt x="468748" y="2168094"/>
                    </a:lnTo>
                    <a:lnTo>
                      <a:pt x="456659" y="2158762"/>
                    </a:lnTo>
                    <a:close/>
                    <a:moveTo>
                      <a:pt x="638245" y="1758093"/>
                    </a:moveTo>
                    <a:lnTo>
                      <a:pt x="644611" y="1765080"/>
                    </a:lnTo>
                    <a:lnTo>
                      <a:pt x="649147" y="1768790"/>
                    </a:lnTo>
                    <a:lnTo>
                      <a:pt x="446636" y="1971302"/>
                    </a:lnTo>
                    <a:lnTo>
                      <a:pt x="440978" y="1966159"/>
                    </a:lnTo>
                    <a:lnTo>
                      <a:pt x="435836" y="1960502"/>
                    </a:lnTo>
                    <a:close/>
                    <a:moveTo>
                      <a:pt x="1884928" y="801368"/>
                    </a:moveTo>
                    <a:lnTo>
                      <a:pt x="2132863" y="658223"/>
                    </a:lnTo>
                    <a:lnTo>
                      <a:pt x="2140794" y="671279"/>
                    </a:lnTo>
                    <a:lnTo>
                      <a:pt x="1892773" y="814474"/>
                    </a:lnTo>
                    <a:close/>
                    <a:moveTo>
                      <a:pt x="1828403" y="717325"/>
                    </a:moveTo>
                    <a:lnTo>
                      <a:pt x="2162987" y="462095"/>
                    </a:lnTo>
                    <a:lnTo>
                      <a:pt x="2172250" y="474239"/>
                    </a:lnTo>
                    <a:lnTo>
                      <a:pt x="1837666" y="729468"/>
                    </a:lnTo>
                    <a:lnTo>
                      <a:pt x="1833340" y="723163"/>
                    </a:lnTo>
                    <a:close/>
                    <a:moveTo>
                      <a:pt x="234886" y="1932900"/>
                    </a:moveTo>
                    <a:lnTo>
                      <a:pt x="569471" y="1677670"/>
                    </a:lnTo>
                    <a:lnTo>
                      <a:pt x="573796" y="1683975"/>
                    </a:lnTo>
                    <a:lnTo>
                      <a:pt x="578735" y="1689813"/>
                    </a:lnTo>
                    <a:lnTo>
                      <a:pt x="244150" y="1945043"/>
                    </a:lnTo>
                    <a:close/>
                    <a:moveTo>
                      <a:pt x="266342" y="1735860"/>
                    </a:moveTo>
                    <a:lnTo>
                      <a:pt x="514363" y="1592665"/>
                    </a:lnTo>
                    <a:lnTo>
                      <a:pt x="522208" y="1605770"/>
                    </a:lnTo>
                    <a:lnTo>
                      <a:pt x="274274" y="1748916"/>
                    </a:lnTo>
                    <a:close/>
                    <a:moveTo>
                      <a:pt x="1960501" y="435837"/>
                    </a:moveTo>
                    <a:lnTo>
                      <a:pt x="1966159" y="440979"/>
                    </a:lnTo>
                    <a:lnTo>
                      <a:pt x="1971301" y="446637"/>
                    </a:lnTo>
                    <a:lnTo>
                      <a:pt x="1768891" y="649046"/>
                    </a:lnTo>
                    <a:lnTo>
                      <a:pt x="1762525" y="642058"/>
                    </a:lnTo>
                    <a:lnTo>
                      <a:pt x="1757990" y="638348"/>
                    </a:lnTo>
                    <a:close/>
                    <a:moveTo>
                      <a:pt x="1938389" y="239045"/>
                    </a:moveTo>
                    <a:lnTo>
                      <a:pt x="1950479" y="248377"/>
                    </a:lnTo>
                    <a:lnTo>
                      <a:pt x="1693086" y="581852"/>
                    </a:lnTo>
                    <a:lnTo>
                      <a:pt x="1681090" y="572398"/>
                    </a:lnTo>
                    <a:close/>
                    <a:moveTo>
                      <a:pt x="79129" y="1657336"/>
                    </a:moveTo>
                    <a:lnTo>
                      <a:pt x="468633" y="1497292"/>
                    </a:lnTo>
                    <a:lnTo>
                      <a:pt x="474580" y="1511360"/>
                    </a:lnTo>
                    <a:lnTo>
                      <a:pt x="84934" y="1671462"/>
                    </a:lnTo>
                    <a:close/>
                    <a:moveTo>
                      <a:pt x="160929" y="1475039"/>
                    </a:moveTo>
                    <a:lnTo>
                      <a:pt x="437296" y="1400986"/>
                    </a:lnTo>
                    <a:lnTo>
                      <a:pt x="440876" y="1415837"/>
                    </a:lnTo>
                    <a:lnTo>
                      <a:pt x="164732" y="1489830"/>
                    </a:lnTo>
                    <a:close/>
                    <a:moveTo>
                      <a:pt x="1735859" y="266344"/>
                    </a:moveTo>
                    <a:lnTo>
                      <a:pt x="1748915" y="274276"/>
                    </a:lnTo>
                    <a:lnTo>
                      <a:pt x="1604721" y="524026"/>
                    </a:lnTo>
                    <a:lnTo>
                      <a:pt x="1591261" y="516794"/>
                    </a:lnTo>
                    <a:close/>
                    <a:moveTo>
                      <a:pt x="1663713" y="81725"/>
                    </a:moveTo>
                    <a:lnTo>
                      <a:pt x="1677806" y="87609"/>
                    </a:lnTo>
                    <a:lnTo>
                      <a:pt x="1514465" y="478804"/>
                    </a:lnTo>
                    <a:lnTo>
                      <a:pt x="1500526" y="472548"/>
                    </a:lnTo>
                    <a:close/>
                    <a:moveTo>
                      <a:pt x="0" y="1350847"/>
                    </a:moveTo>
                    <a:lnTo>
                      <a:pt x="420056" y="1296759"/>
                    </a:lnTo>
                    <a:lnTo>
                      <a:pt x="422405" y="1311854"/>
                    </a:lnTo>
                    <a:lnTo>
                      <a:pt x="1951" y="1365994"/>
                    </a:lnTo>
                    <a:close/>
                    <a:moveTo>
                      <a:pt x="125488" y="1195933"/>
                    </a:moveTo>
                    <a:lnTo>
                      <a:pt x="411391" y="1195933"/>
                    </a:lnTo>
                    <a:lnTo>
                      <a:pt x="411958" y="1211206"/>
                    </a:lnTo>
                    <a:lnTo>
                      <a:pt x="125488" y="1211206"/>
                    </a:lnTo>
                    <a:lnTo>
                      <a:pt x="125102" y="1203569"/>
                    </a:lnTo>
                    <a:close/>
                    <a:moveTo>
                      <a:pt x="1475037" y="160931"/>
                    </a:moveTo>
                    <a:lnTo>
                      <a:pt x="1489829" y="164734"/>
                    </a:lnTo>
                    <a:lnTo>
                      <a:pt x="1415102" y="443621"/>
                    </a:lnTo>
                    <a:lnTo>
                      <a:pt x="1400508" y="439077"/>
                    </a:lnTo>
                    <a:close/>
                    <a:moveTo>
                      <a:pt x="164732" y="917309"/>
                    </a:moveTo>
                    <a:lnTo>
                      <a:pt x="443620" y="992037"/>
                    </a:lnTo>
                    <a:lnTo>
                      <a:pt x="439076" y="1006630"/>
                    </a:lnTo>
                    <a:lnTo>
                      <a:pt x="160929" y="932101"/>
                    </a:lnTo>
                    <a:close/>
                    <a:moveTo>
                      <a:pt x="1195932" y="125490"/>
                    </a:moveTo>
                    <a:lnTo>
                      <a:pt x="1203568" y="125104"/>
                    </a:lnTo>
                    <a:lnTo>
                      <a:pt x="1211205" y="125490"/>
                    </a:lnTo>
                    <a:lnTo>
                      <a:pt x="1211205" y="411392"/>
                    </a:lnTo>
                    <a:lnTo>
                      <a:pt x="1195932" y="411959"/>
                    </a:lnTo>
                    <a:close/>
                    <a:moveTo>
                      <a:pt x="1357679" y="856"/>
                    </a:moveTo>
                    <a:lnTo>
                      <a:pt x="1372816" y="2893"/>
                    </a:lnTo>
                    <a:lnTo>
                      <a:pt x="1316657" y="420298"/>
                    </a:lnTo>
                    <a:lnTo>
                      <a:pt x="1309186" y="418554"/>
                    </a:lnTo>
                    <a:lnTo>
                      <a:pt x="1301520" y="418261"/>
                    </a:lnTo>
                    <a:close/>
                    <a:moveTo>
                      <a:pt x="2893" y="1034322"/>
                    </a:moveTo>
                    <a:lnTo>
                      <a:pt x="420297" y="1090480"/>
                    </a:lnTo>
                    <a:lnTo>
                      <a:pt x="418554" y="1097951"/>
                    </a:lnTo>
                    <a:lnTo>
                      <a:pt x="418261" y="1105616"/>
                    </a:lnTo>
                    <a:lnTo>
                      <a:pt x="855" y="1049458"/>
                    </a:lnTo>
                    <a:close/>
                    <a:moveTo>
                      <a:pt x="274274" y="658223"/>
                    </a:moveTo>
                    <a:lnTo>
                      <a:pt x="524025" y="802416"/>
                    </a:lnTo>
                    <a:lnTo>
                      <a:pt x="516793" y="815877"/>
                    </a:lnTo>
                    <a:lnTo>
                      <a:pt x="266342" y="671279"/>
                    </a:lnTo>
                    <a:close/>
                    <a:moveTo>
                      <a:pt x="917308" y="164734"/>
                    </a:moveTo>
                    <a:lnTo>
                      <a:pt x="932100" y="160930"/>
                    </a:lnTo>
                    <a:lnTo>
                      <a:pt x="1006152" y="437297"/>
                    </a:lnTo>
                    <a:lnTo>
                      <a:pt x="991300" y="440877"/>
                    </a:lnTo>
                    <a:close/>
                    <a:moveTo>
                      <a:pt x="1041143" y="1951"/>
                    </a:moveTo>
                    <a:lnTo>
                      <a:pt x="1056290" y="0"/>
                    </a:lnTo>
                    <a:lnTo>
                      <a:pt x="1110379" y="420056"/>
                    </a:lnTo>
                    <a:lnTo>
                      <a:pt x="1095283" y="422406"/>
                    </a:lnTo>
                    <a:close/>
                    <a:moveTo>
                      <a:pt x="87609" y="729331"/>
                    </a:moveTo>
                    <a:lnTo>
                      <a:pt x="478803" y="892672"/>
                    </a:lnTo>
                    <a:lnTo>
                      <a:pt x="472547" y="906611"/>
                    </a:lnTo>
                    <a:lnTo>
                      <a:pt x="81723" y="743424"/>
                    </a:lnTo>
                    <a:lnTo>
                      <a:pt x="84666" y="736377"/>
                    </a:lnTo>
                    <a:close/>
                    <a:moveTo>
                      <a:pt x="446636" y="435837"/>
                    </a:moveTo>
                    <a:lnTo>
                      <a:pt x="649045" y="638246"/>
                    </a:lnTo>
                    <a:lnTo>
                      <a:pt x="642057" y="644612"/>
                    </a:lnTo>
                    <a:lnTo>
                      <a:pt x="638347" y="649147"/>
                    </a:lnTo>
                    <a:lnTo>
                      <a:pt x="435836" y="446636"/>
                    </a:lnTo>
                    <a:lnTo>
                      <a:pt x="440978" y="440979"/>
                    </a:lnTo>
                    <a:close/>
                    <a:moveTo>
                      <a:pt x="658223" y="274275"/>
                    </a:moveTo>
                    <a:lnTo>
                      <a:pt x="671279" y="266343"/>
                    </a:lnTo>
                    <a:lnTo>
                      <a:pt x="814473" y="514363"/>
                    </a:lnTo>
                    <a:lnTo>
                      <a:pt x="801367" y="522209"/>
                    </a:lnTo>
                    <a:close/>
                    <a:moveTo>
                      <a:pt x="735676" y="84934"/>
                    </a:moveTo>
                    <a:lnTo>
                      <a:pt x="749802" y="79129"/>
                    </a:lnTo>
                    <a:lnTo>
                      <a:pt x="909846" y="468633"/>
                    </a:lnTo>
                    <a:lnTo>
                      <a:pt x="895778" y="474580"/>
                    </a:lnTo>
                    <a:close/>
                    <a:moveTo>
                      <a:pt x="248376" y="456659"/>
                    </a:moveTo>
                    <a:lnTo>
                      <a:pt x="581852" y="714051"/>
                    </a:lnTo>
                    <a:lnTo>
                      <a:pt x="572397" y="726047"/>
                    </a:lnTo>
                    <a:lnTo>
                      <a:pt x="239044" y="468748"/>
                    </a:lnTo>
                    <a:lnTo>
                      <a:pt x="243710" y="462704"/>
                    </a:lnTo>
                    <a:close/>
                    <a:moveTo>
                      <a:pt x="462094" y="244150"/>
                    </a:moveTo>
                    <a:lnTo>
                      <a:pt x="474238" y="234887"/>
                    </a:lnTo>
                    <a:lnTo>
                      <a:pt x="729468" y="569472"/>
                    </a:lnTo>
                    <a:lnTo>
                      <a:pt x="723162" y="573797"/>
                    </a:lnTo>
                    <a:lnTo>
                      <a:pt x="717325" y="578735"/>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a:cs typeface="+mn-ea"/>
                  <a:sym typeface="+mn-lt"/>
                </a:endParaRPr>
              </a:p>
            </p:txBody>
          </p:sp>
        </p:grpSp>
        <p:grpSp>
          <p:nvGrpSpPr>
            <p:cNvPr id="7" name="组合 6">
              <a:extLst>
                <a:ext uri="{FF2B5EF4-FFF2-40B4-BE49-F238E27FC236}">
                  <a16:creationId xmlns:a16="http://schemas.microsoft.com/office/drawing/2014/main" xmlns="" id="{BD1D9722-472C-42BA-81FD-808DBCC1F451}"/>
                </a:ext>
              </a:extLst>
            </p:cNvPr>
            <p:cNvGrpSpPr/>
            <p:nvPr/>
          </p:nvGrpSpPr>
          <p:grpSpPr bwMode="auto">
            <a:xfrm>
              <a:off x="993706" y="242536"/>
              <a:ext cx="3403198" cy="428103"/>
              <a:chOff x="6959303" y="1819501"/>
              <a:chExt cx="2714599" cy="337063"/>
            </a:xfrm>
          </p:grpSpPr>
          <p:sp>
            <p:nvSpPr>
              <p:cNvPr id="8" name="单圆角矩形 14">
                <a:extLst>
                  <a:ext uri="{FF2B5EF4-FFF2-40B4-BE49-F238E27FC236}">
                    <a16:creationId xmlns:a16="http://schemas.microsoft.com/office/drawing/2014/main" xmlns="" id="{4077CFC0-5D2D-465F-A819-785C18DB8546}"/>
                  </a:ext>
                </a:extLst>
              </p:cNvPr>
              <p:cNvSpPr/>
              <p:nvPr/>
            </p:nvSpPr>
            <p:spPr>
              <a:xfrm>
                <a:off x="6959303" y="1819501"/>
                <a:ext cx="2714599" cy="337063"/>
              </a:xfrm>
              <a:prstGeom prst="round1Rect">
                <a:avLst/>
              </a:prstGeom>
              <a:noFill/>
              <a:ln w="19050" cap="flat" cmpd="sng" algn="ctr">
                <a:solidFill>
                  <a:schemeClr val="tx1">
                    <a:lumMod val="95000"/>
                    <a:lumOff val="5000"/>
                  </a:schemeClr>
                </a:solidFill>
                <a:prstDash val="solid"/>
              </a:ln>
              <a:effectLst/>
              <a:extLst>
                <a:ext uri="{909E8E84-426E-40DD-AFC4-6F175D3DCCD1}">
                  <a14:hiddenFill xmlns:a14="http://schemas.microsoft.com/office/drawing/2010/main">
                    <a:solidFill>
                      <a:schemeClr val="bg1"/>
                    </a:solidFill>
                  </a14:hiddenFill>
                </a:ext>
              </a:extLst>
            </p:spPr>
            <p:txBody>
              <a:bodyPr anchor="ctr"/>
              <a:lstStyle/>
              <a:p>
                <a:pPr algn="ctr" defTabSz="913765">
                  <a:defRPr/>
                </a:pPr>
                <a:endParaRPr lang="zh-CN" altLang="en-US" sz="4000" b="1" kern="0" dirty="0">
                  <a:solidFill>
                    <a:srgbClr val="C00000"/>
                  </a:solidFill>
                  <a:cs typeface="+mn-ea"/>
                  <a:sym typeface="+mn-lt"/>
                </a:endParaRPr>
              </a:p>
            </p:txBody>
          </p:sp>
          <p:sp>
            <p:nvSpPr>
              <p:cNvPr id="9" name="TextBox 49">
                <a:extLst>
                  <a:ext uri="{FF2B5EF4-FFF2-40B4-BE49-F238E27FC236}">
                    <a16:creationId xmlns:a16="http://schemas.microsoft.com/office/drawing/2014/main" xmlns="" id="{08A78C53-505D-4122-BAAC-11449E0AE039}"/>
                  </a:ext>
                </a:extLst>
              </p:cNvPr>
              <p:cNvSpPr txBox="1">
                <a:spLocks noChangeArrowheads="1"/>
              </p:cNvSpPr>
              <p:nvPr/>
            </p:nvSpPr>
            <p:spPr bwMode="auto">
              <a:xfrm>
                <a:off x="7245476" y="1854172"/>
                <a:ext cx="2125808" cy="290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defTabSz="913765" eaLnBrk="1" hangingPunct="1"/>
                <a:r>
                  <a:rPr lang="zh-CN" altLang="en-US" b="1" kern="0" dirty="0">
                    <a:ln/>
                    <a:solidFill>
                      <a:srgbClr val="C00000"/>
                    </a:solidFill>
                    <a:latin typeface="+mn-lt"/>
                    <a:ea typeface="+mn-ea"/>
                    <a:cs typeface="+mn-ea"/>
                    <a:sym typeface="+mn-lt"/>
                  </a:rPr>
                  <a:t>雷锋精神具体内容</a:t>
                </a:r>
              </a:p>
            </p:txBody>
          </p:sp>
        </p:grpSp>
      </p:grpSp>
    </p:spTree>
    <p:extLst>
      <p:ext uri="{BB962C8B-B14F-4D97-AF65-F5344CB8AC3E}">
        <p14:creationId xmlns:p14="http://schemas.microsoft.com/office/powerpoint/2010/main" val="2781189645"/>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1"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1000" fill="hold"/>
                                        <p:tgtEl>
                                          <p:spTgt spid="38"/>
                                        </p:tgtEl>
                                        <p:attrNameLst>
                                          <p:attrName>ppt_x</p:attrName>
                                        </p:attrNameLst>
                                      </p:cBhvr>
                                      <p:tavLst>
                                        <p:tav tm="0">
                                          <p:val>
                                            <p:strVal val="#ppt_x-.2"/>
                                          </p:val>
                                        </p:tav>
                                        <p:tav tm="100000">
                                          <p:val>
                                            <p:strVal val="#ppt_x"/>
                                          </p:val>
                                        </p:tav>
                                      </p:tavLst>
                                    </p:anim>
                                    <p:anim calcmode="lin" valueType="num">
                                      <p:cBhvr>
                                        <p:cTn id="8" dur="1000" fill="hold"/>
                                        <p:tgtEl>
                                          <p:spTgt spid="38"/>
                                        </p:tgtEl>
                                        <p:attrNameLst>
                                          <p:attrName>ppt_y</p:attrName>
                                        </p:attrNameLst>
                                      </p:cBhvr>
                                      <p:tavLst>
                                        <p:tav tm="0">
                                          <p:val>
                                            <p:strVal val="#ppt_y"/>
                                          </p:val>
                                        </p:tav>
                                        <p:tav tm="100000">
                                          <p:val>
                                            <p:strVal val="#ppt_y"/>
                                          </p:val>
                                        </p:tav>
                                      </p:tavLst>
                                    </p:anim>
                                    <p:animEffect transition="in" filter="wipe(right)" prLst="gradientSize: 0.1">
                                      <p:cBhvr>
                                        <p:cTn id="9" dur="1000"/>
                                        <p:tgtEl>
                                          <p:spTgt spid="38"/>
                                        </p:tgtEl>
                                      </p:cBhvr>
                                    </p:animEffect>
                                  </p:childTnLst>
                                </p:cTn>
                              </p:par>
                            </p:childTnLst>
                          </p:cTn>
                        </p:par>
                        <p:par>
                          <p:cTn id="10" fill="hold">
                            <p:stCondLst>
                              <p:cond delay="1000"/>
                            </p:stCondLst>
                            <p:childTnLst>
                              <p:par>
                                <p:cTn id="11" presetID="26" presetClass="emph" presetSubtype="0" fill="hold" grpId="2" nodeType="afterEffect">
                                  <p:stCondLst>
                                    <p:cond delay="0"/>
                                  </p:stCondLst>
                                  <p:childTnLst>
                                    <p:animEffect transition="out" filter="fade">
                                      <p:cBhvr>
                                        <p:cTn id="12" dur="500" tmFilter="0, 0; .2, .5; .8, .5; 1, 0"/>
                                        <p:tgtEl>
                                          <p:spTgt spid="38"/>
                                        </p:tgtEl>
                                      </p:cBhvr>
                                    </p:animEffect>
                                    <p:animScale>
                                      <p:cBhvr>
                                        <p:cTn id="13" dur="250" autoRev="1" fill="hold"/>
                                        <p:tgtEl>
                                          <p:spTgt spid="38"/>
                                        </p:tgtEl>
                                      </p:cBhvr>
                                      <p:by x="105000" y="105000"/>
                                    </p:animScale>
                                  </p:childTnLst>
                                </p:cTn>
                              </p:par>
                            </p:childTnLst>
                          </p:cTn>
                        </p:par>
                        <p:par>
                          <p:cTn id="14" fill="hold">
                            <p:stCondLst>
                              <p:cond delay="15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37"/>
                                        </p:tgtEl>
                                        <p:attrNameLst>
                                          <p:attrName>style.visibility</p:attrName>
                                        </p:attrNameLst>
                                      </p:cBhvr>
                                      <p:to>
                                        <p:strVal val="visible"/>
                                      </p:to>
                                    </p:set>
                                    <p:anim by="(-#ppt_w*2)" calcmode="lin" valueType="num">
                                      <p:cBhvr rctx="PPT">
                                        <p:cTn id="17" dur="100" autoRev="1" fill="hold">
                                          <p:stCondLst>
                                            <p:cond delay="0"/>
                                          </p:stCondLst>
                                        </p:cTn>
                                        <p:tgtEl>
                                          <p:spTgt spid="37"/>
                                        </p:tgtEl>
                                        <p:attrNameLst>
                                          <p:attrName>ppt_w</p:attrName>
                                        </p:attrNameLst>
                                      </p:cBhvr>
                                    </p:anim>
                                    <p:anim by="(#ppt_w*0.50)" calcmode="lin" valueType="num">
                                      <p:cBhvr>
                                        <p:cTn id="18" dur="100" decel="50000" autoRev="1" fill="hold">
                                          <p:stCondLst>
                                            <p:cond delay="0"/>
                                          </p:stCondLst>
                                        </p:cTn>
                                        <p:tgtEl>
                                          <p:spTgt spid="37"/>
                                        </p:tgtEl>
                                        <p:attrNameLst>
                                          <p:attrName>ppt_x</p:attrName>
                                        </p:attrNameLst>
                                      </p:cBhvr>
                                    </p:anim>
                                    <p:anim from="(-#ppt_h/2)" to="(#ppt_y)" calcmode="lin" valueType="num">
                                      <p:cBhvr>
                                        <p:cTn id="19" dur="200" fill="hold">
                                          <p:stCondLst>
                                            <p:cond delay="0"/>
                                          </p:stCondLst>
                                        </p:cTn>
                                        <p:tgtEl>
                                          <p:spTgt spid="37"/>
                                        </p:tgtEl>
                                        <p:attrNameLst>
                                          <p:attrName>ppt_y</p:attrName>
                                        </p:attrNameLst>
                                      </p:cBhvr>
                                    </p:anim>
                                    <p:animRot by="21600000">
                                      <p:cBhvr>
                                        <p:cTn id="20" dur="200" fill="hold">
                                          <p:stCondLst>
                                            <p:cond delay="0"/>
                                          </p:stCondLst>
                                        </p:cTn>
                                        <p:tgtEl>
                                          <p:spTgt spid="3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1" animBg="1"/>
      <p:bldP spid="38" grpId="2"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7" name="矩形 36"/>
          <p:cNvSpPr/>
          <p:nvPr/>
        </p:nvSpPr>
        <p:spPr>
          <a:xfrm>
            <a:off x="1743521" y="2784047"/>
            <a:ext cx="8966632" cy="1338828"/>
          </a:xfrm>
          <a:prstGeom prst="rect">
            <a:avLst/>
          </a:prstGeom>
          <a:ln w="28575">
            <a:solidFill>
              <a:srgbClr val="C00000"/>
            </a:solidFill>
          </a:ln>
        </p:spPr>
        <p:txBody>
          <a:bodyPr wrap="square">
            <a:spAutoFit/>
          </a:bodyPr>
          <a:lstStyle/>
          <a:p>
            <a:pPr algn="ctr">
              <a:lnSpc>
                <a:spcPct val="150000"/>
              </a:lnSpc>
            </a:pPr>
            <a:r>
              <a:rPr lang="zh-CN" altLang="en-US" b="1" dirty="0">
                <a:cs typeface="+mn-ea"/>
                <a:sym typeface="+mn-lt"/>
              </a:rPr>
              <a:t>在生活上，指勤俭节约，吃苦耐劳，艰苦朴素的作风；在学习上，指挤时间刻苦读书的钉子精神；在工作上指把自己的一切献给党的主人翁意识；在为人处事上</a:t>
            </a:r>
            <a:r>
              <a:rPr lang="en-US" altLang="zh-CN" b="1" dirty="0">
                <a:cs typeface="+mn-ea"/>
                <a:sym typeface="+mn-lt"/>
              </a:rPr>
              <a:t>, </a:t>
            </a:r>
            <a:r>
              <a:rPr lang="zh-CN" altLang="en-US" b="1" dirty="0">
                <a:cs typeface="+mn-ea"/>
                <a:sym typeface="+mn-lt"/>
              </a:rPr>
              <a:t>指助人为乐，全心全意为人民服务的崇高品质。</a:t>
            </a:r>
          </a:p>
        </p:txBody>
      </p:sp>
      <p:sp>
        <p:nvSpPr>
          <p:cNvPr id="38" name="标题 4"/>
          <p:cNvSpPr txBox="1"/>
          <p:nvPr/>
        </p:nvSpPr>
        <p:spPr>
          <a:xfrm>
            <a:off x="3544111" y="1703842"/>
            <a:ext cx="5103778" cy="635597"/>
          </a:xfrm>
          <a:prstGeom prst="rect">
            <a:avLst/>
          </a:prstGeom>
          <a:solidFill>
            <a:srgbClr val="C00000"/>
          </a:solidFill>
        </p:spPr>
        <p:txBody>
          <a:bodyPr vert="horz" lIns="121866" tIns="60932" rIns="121866" bIns="60932"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defTabSz="1218565" fontAlgn="base">
              <a:spcAft>
                <a:spcPct val="0"/>
              </a:spcAft>
              <a:defRPr/>
            </a:pPr>
            <a:r>
              <a:rPr lang="zh-CN" altLang="en-US" sz="3200" b="1" kern="300" dirty="0">
                <a:solidFill>
                  <a:schemeClr val="bg1"/>
                </a:solidFill>
                <a:effectLst>
                  <a:outerShdw blurRad="38100" dist="38100" dir="2700000" algn="tl">
                    <a:srgbClr val="000000">
                      <a:alpha val="43137"/>
                    </a:srgbClr>
                  </a:outerShdw>
                </a:effectLst>
                <a:latin typeface="+mn-lt"/>
                <a:ea typeface="+mn-ea"/>
                <a:cs typeface="+mn-ea"/>
                <a:sym typeface="+mn-lt"/>
              </a:rPr>
              <a:t>钉子精神</a:t>
            </a:r>
          </a:p>
        </p:txBody>
      </p:sp>
      <p:grpSp>
        <p:nvGrpSpPr>
          <p:cNvPr id="5" name="组合 4">
            <a:extLst>
              <a:ext uri="{FF2B5EF4-FFF2-40B4-BE49-F238E27FC236}">
                <a16:creationId xmlns:a16="http://schemas.microsoft.com/office/drawing/2014/main" xmlns="" id="{9BC9A77B-57D8-4412-A887-DC7A40A33969}"/>
              </a:ext>
            </a:extLst>
          </p:cNvPr>
          <p:cNvGrpSpPr/>
          <p:nvPr/>
        </p:nvGrpSpPr>
        <p:grpSpPr>
          <a:xfrm>
            <a:off x="82012" y="107644"/>
            <a:ext cx="4314892" cy="697889"/>
            <a:chOff x="82012" y="107644"/>
            <a:chExt cx="4314892" cy="697889"/>
          </a:xfrm>
        </p:grpSpPr>
        <p:grpSp>
          <p:nvGrpSpPr>
            <p:cNvPr id="6" name="组合 5">
              <a:extLst>
                <a:ext uri="{FF2B5EF4-FFF2-40B4-BE49-F238E27FC236}">
                  <a16:creationId xmlns:a16="http://schemas.microsoft.com/office/drawing/2014/main" xmlns="" id="{6A96E7F4-FEE1-4B49-BEA2-6A4FEC23540F}"/>
                </a:ext>
              </a:extLst>
            </p:cNvPr>
            <p:cNvGrpSpPr/>
            <p:nvPr/>
          </p:nvGrpSpPr>
          <p:grpSpPr>
            <a:xfrm>
              <a:off x="82012" y="107644"/>
              <a:ext cx="697888" cy="697889"/>
              <a:chOff x="3851921" y="107991"/>
              <a:chExt cx="1792566" cy="1792567"/>
            </a:xfrm>
            <a:gradFill>
              <a:gsLst>
                <a:gs pos="0">
                  <a:srgbClr val="FF0000"/>
                </a:gs>
                <a:gs pos="100000">
                  <a:srgbClr val="CC3300"/>
                </a:gs>
              </a:gsLst>
              <a:path path="circle">
                <a:fillToRect l="50000" t="-80000" r="50000" b="180000"/>
              </a:path>
            </a:gradFill>
          </p:grpSpPr>
          <p:sp>
            <p:nvSpPr>
              <p:cNvPr id="10" name="Freeform 29">
                <a:extLst>
                  <a:ext uri="{FF2B5EF4-FFF2-40B4-BE49-F238E27FC236}">
                    <a16:creationId xmlns:a16="http://schemas.microsoft.com/office/drawing/2014/main" xmlns="" id="{461FB76C-00B9-4064-8C18-77EC7812A1DF}"/>
                  </a:ext>
                </a:extLst>
              </p:cNvPr>
              <p:cNvSpPr/>
              <p:nvPr/>
            </p:nvSpPr>
            <p:spPr bwMode="auto">
              <a:xfrm>
                <a:off x="4401088" y="564469"/>
                <a:ext cx="867835" cy="775494"/>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25000">
                  <a:cs typeface="+mn-ea"/>
                  <a:sym typeface="+mn-lt"/>
                </a:endParaRPr>
              </a:p>
            </p:txBody>
          </p:sp>
          <p:sp>
            <p:nvSpPr>
              <p:cNvPr id="11" name="任意多边形 50">
                <a:extLst>
                  <a:ext uri="{FF2B5EF4-FFF2-40B4-BE49-F238E27FC236}">
                    <a16:creationId xmlns:a16="http://schemas.microsoft.com/office/drawing/2014/main" xmlns="" id="{9E149279-A533-4EB6-803B-DD27BBC563EA}"/>
                  </a:ext>
                </a:extLst>
              </p:cNvPr>
              <p:cNvSpPr/>
              <p:nvPr/>
            </p:nvSpPr>
            <p:spPr>
              <a:xfrm>
                <a:off x="3851921" y="107991"/>
                <a:ext cx="1792566" cy="1792567"/>
              </a:xfrm>
              <a:custGeom>
                <a:avLst/>
                <a:gdLst>
                  <a:gd name="connsiteX0" fmla="*/ 1677670 w 2407137"/>
                  <a:gd name="connsiteY0" fmla="*/ 1837666 h 2407138"/>
                  <a:gd name="connsiteX1" fmla="*/ 1683974 w 2407137"/>
                  <a:gd name="connsiteY1" fmla="*/ 1833341 h 2407138"/>
                  <a:gd name="connsiteX2" fmla="*/ 1689813 w 2407137"/>
                  <a:gd name="connsiteY2" fmla="*/ 1828403 h 2407138"/>
                  <a:gd name="connsiteX3" fmla="*/ 1945042 w 2407137"/>
                  <a:gd name="connsiteY3" fmla="*/ 2162988 h 2407138"/>
                  <a:gd name="connsiteX4" fmla="*/ 1932899 w 2407137"/>
                  <a:gd name="connsiteY4" fmla="*/ 2172251 h 2407138"/>
                  <a:gd name="connsiteX5" fmla="*/ 1592663 w 2407137"/>
                  <a:gd name="connsiteY5" fmla="*/ 1892774 h 2407138"/>
                  <a:gd name="connsiteX6" fmla="*/ 1605769 w 2407137"/>
                  <a:gd name="connsiteY6" fmla="*/ 1884929 h 2407138"/>
                  <a:gd name="connsiteX7" fmla="*/ 1748914 w 2407137"/>
                  <a:gd name="connsiteY7" fmla="*/ 2132863 h 2407138"/>
                  <a:gd name="connsiteX8" fmla="*/ 1735858 w 2407137"/>
                  <a:gd name="connsiteY8" fmla="*/ 2140795 h 2407138"/>
                  <a:gd name="connsiteX9" fmla="*/ 1768789 w 2407137"/>
                  <a:gd name="connsiteY9" fmla="*/ 1757990 h 2407138"/>
                  <a:gd name="connsiteX10" fmla="*/ 1971301 w 2407137"/>
                  <a:gd name="connsiteY10" fmla="*/ 1960502 h 2407138"/>
                  <a:gd name="connsiteX11" fmla="*/ 1966159 w 2407137"/>
                  <a:gd name="connsiteY11" fmla="*/ 1966159 h 2407138"/>
                  <a:gd name="connsiteX12" fmla="*/ 1960501 w 2407137"/>
                  <a:gd name="connsiteY12" fmla="*/ 1971301 h 2407138"/>
                  <a:gd name="connsiteX13" fmla="*/ 1758092 w 2407137"/>
                  <a:gd name="connsiteY13" fmla="*/ 1768892 h 2407138"/>
                  <a:gd name="connsiteX14" fmla="*/ 1765079 w 2407137"/>
                  <a:gd name="connsiteY14" fmla="*/ 1762526 h 2407138"/>
                  <a:gd name="connsiteX15" fmla="*/ 1834740 w 2407137"/>
                  <a:gd name="connsiteY15" fmla="*/ 1681091 h 2407138"/>
                  <a:gd name="connsiteX16" fmla="*/ 2168093 w 2407137"/>
                  <a:gd name="connsiteY16" fmla="*/ 1938389 h 2407138"/>
                  <a:gd name="connsiteX17" fmla="*/ 2158761 w 2407137"/>
                  <a:gd name="connsiteY17" fmla="*/ 1950479 h 2407138"/>
                  <a:gd name="connsiteX18" fmla="*/ 1825285 w 2407137"/>
                  <a:gd name="connsiteY18" fmla="*/ 1693086 h 2407138"/>
                  <a:gd name="connsiteX19" fmla="*/ 1497292 w 2407137"/>
                  <a:gd name="connsiteY19" fmla="*/ 1938505 h 2407138"/>
                  <a:gd name="connsiteX20" fmla="*/ 1511359 w 2407137"/>
                  <a:gd name="connsiteY20" fmla="*/ 1932557 h 2407138"/>
                  <a:gd name="connsiteX21" fmla="*/ 1671461 w 2407137"/>
                  <a:gd name="connsiteY21" fmla="*/ 2322204 h 2407138"/>
                  <a:gd name="connsiteX22" fmla="*/ 1657335 w 2407137"/>
                  <a:gd name="connsiteY22" fmla="*/ 2328008 h 2407138"/>
                  <a:gd name="connsiteX23" fmla="*/ 1400984 w 2407137"/>
                  <a:gd name="connsiteY23" fmla="*/ 1969841 h 2407138"/>
                  <a:gd name="connsiteX24" fmla="*/ 1415837 w 2407137"/>
                  <a:gd name="connsiteY24" fmla="*/ 1966261 h 2407138"/>
                  <a:gd name="connsiteX25" fmla="*/ 1489829 w 2407137"/>
                  <a:gd name="connsiteY25" fmla="*/ 2242404 h 2407138"/>
                  <a:gd name="connsiteX26" fmla="*/ 1475037 w 2407137"/>
                  <a:gd name="connsiteY26" fmla="*/ 2246208 h 2407138"/>
                  <a:gd name="connsiteX27" fmla="*/ 1890343 w 2407137"/>
                  <a:gd name="connsiteY27" fmla="*/ 1591261 h 2407138"/>
                  <a:gd name="connsiteX28" fmla="*/ 2140794 w 2407137"/>
                  <a:gd name="connsiteY28" fmla="*/ 1735859 h 2407138"/>
                  <a:gd name="connsiteX29" fmla="*/ 2132863 w 2407137"/>
                  <a:gd name="connsiteY29" fmla="*/ 1748915 h 2407138"/>
                  <a:gd name="connsiteX30" fmla="*/ 1883112 w 2407137"/>
                  <a:gd name="connsiteY30" fmla="*/ 1604721 h 2407138"/>
                  <a:gd name="connsiteX31" fmla="*/ 1934589 w 2407137"/>
                  <a:gd name="connsiteY31" fmla="*/ 1500527 h 2407138"/>
                  <a:gd name="connsiteX32" fmla="*/ 2325413 w 2407137"/>
                  <a:gd name="connsiteY32" fmla="*/ 1663714 h 2407138"/>
                  <a:gd name="connsiteX33" fmla="*/ 2319529 w 2407137"/>
                  <a:gd name="connsiteY33" fmla="*/ 1677807 h 2407138"/>
                  <a:gd name="connsiteX34" fmla="*/ 1928334 w 2407137"/>
                  <a:gd name="connsiteY34" fmla="*/ 1514465 h 2407138"/>
                  <a:gd name="connsiteX35" fmla="*/ 1296758 w 2407137"/>
                  <a:gd name="connsiteY35" fmla="*/ 1987081 h 2407138"/>
                  <a:gd name="connsiteX36" fmla="*/ 1311855 w 2407137"/>
                  <a:gd name="connsiteY36" fmla="*/ 1984732 h 2407138"/>
                  <a:gd name="connsiteX37" fmla="*/ 1365995 w 2407137"/>
                  <a:gd name="connsiteY37" fmla="*/ 2405187 h 2407138"/>
                  <a:gd name="connsiteX38" fmla="*/ 1350847 w 2407137"/>
                  <a:gd name="connsiteY38" fmla="*/ 2407138 h 2407138"/>
                  <a:gd name="connsiteX39" fmla="*/ 1195932 w 2407137"/>
                  <a:gd name="connsiteY39" fmla="*/ 1995746 h 2407138"/>
                  <a:gd name="connsiteX40" fmla="*/ 1211204 w 2407137"/>
                  <a:gd name="connsiteY40" fmla="*/ 1995179 h 2407138"/>
                  <a:gd name="connsiteX41" fmla="*/ 1211204 w 2407137"/>
                  <a:gd name="connsiteY41" fmla="*/ 2281649 h 2407138"/>
                  <a:gd name="connsiteX42" fmla="*/ 1203568 w 2407137"/>
                  <a:gd name="connsiteY42" fmla="*/ 2282034 h 2407138"/>
                  <a:gd name="connsiteX43" fmla="*/ 1195932 w 2407137"/>
                  <a:gd name="connsiteY43" fmla="*/ 2281649 h 2407138"/>
                  <a:gd name="connsiteX44" fmla="*/ 1968060 w 2407137"/>
                  <a:gd name="connsiteY44" fmla="*/ 1400508 h 2407138"/>
                  <a:gd name="connsiteX45" fmla="*/ 2246208 w 2407137"/>
                  <a:gd name="connsiteY45" fmla="*/ 1475038 h 2407138"/>
                  <a:gd name="connsiteX46" fmla="*/ 2242404 w 2407137"/>
                  <a:gd name="connsiteY46" fmla="*/ 1489831 h 2407138"/>
                  <a:gd name="connsiteX47" fmla="*/ 1963516 w 2407137"/>
                  <a:gd name="connsiteY47" fmla="*/ 1415103 h 2407138"/>
                  <a:gd name="connsiteX48" fmla="*/ 1090481 w 2407137"/>
                  <a:gd name="connsiteY48" fmla="*/ 1986840 h 2407138"/>
                  <a:gd name="connsiteX49" fmla="*/ 1097951 w 2407137"/>
                  <a:gd name="connsiteY49" fmla="*/ 1988584 h 2407138"/>
                  <a:gd name="connsiteX50" fmla="*/ 1105617 w 2407137"/>
                  <a:gd name="connsiteY50" fmla="*/ 1988876 h 2407138"/>
                  <a:gd name="connsiteX51" fmla="*/ 1049458 w 2407137"/>
                  <a:gd name="connsiteY51" fmla="*/ 2406281 h 2407138"/>
                  <a:gd name="connsiteX52" fmla="*/ 1034322 w 2407137"/>
                  <a:gd name="connsiteY52" fmla="*/ 2404245 h 2407138"/>
                  <a:gd name="connsiteX53" fmla="*/ 1988876 w 2407137"/>
                  <a:gd name="connsiteY53" fmla="*/ 1301520 h 2407138"/>
                  <a:gd name="connsiteX54" fmla="*/ 2406281 w 2407137"/>
                  <a:gd name="connsiteY54" fmla="*/ 1357679 h 2407138"/>
                  <a:gd name="connsiteX55" fmla="*/ 2404244 w 2407137"/>
                  <a:gd name="connsiteY55" fmla="*/ 1372815 h 2407138"/>
                  <a:gd name="connsiteX56" fmla="*/ 1986840 w 2407137"/>
                  <a:gd name="connsiteY56" fmla="*/ 1316657 h 2407138"/>
                  <a:gd name="connsiteX57" fmla="*/ 1988583 w 2407137"/>
                  <a:gd name="connsiteY57" fmla="*/ 1309187 h 2407138"/>
                  <a:gd name="connsiteX58" fmla="*/ 992036 w 2407137"/>
                  <a:gd name="connsiteY58" fmla="*/ 1963517 h 2407138"/>
                  <a:gd name="connsiteX59" fmla="*/ 1006629 w 2407137"/>
                  <a:gd name="connsiteY59" fmla="*/ 1968061 h 2407138"/>
                  <a:gd name="connsiteX60" fmla="*/ 932100 w 2407137"/>
                  <a:gd name="connsiteY60" fmla="*/ 2246208 h 2407138"/>
                  <a:gd name="connsiteX61" fmla="*/ 917308 w 2407137"/>
                  <a:gd name="connsiteY61" fmla="*/ 2242405 h 2407138"/>
                  <a:gd name="connsiteX62" fmla="*/ 1995178 w 2407137"/>
                  <a:gd name="connsiteY62" fmla="*/ 1195933 h 2407138"/>
                  <a:gd name="connsiteX63" fmla="*/ 2281649 w 2407137"/>
                  <a:gd name="connsiteY63" fmla="*/ 1195933 h 2407138"/>
                  <a:gd name="connsiteX64" fmla="*/ 2282034 w 2407137"/>
                  <a:gd name="connsiteY64" fmla="*/ 1203569 h 2407138"/>
                  <a:gd name="connsiteX65" fmla="*/ 2281649 w 2407137"/>
                  <a:gd name="connsiteY65" fmla="*/ 1211206 h 2407138"/>
                  <a:gd name="connsiteX66" fmla="*/ 1995745 w 2407137"/>
                  <a:gd name="connsiteY66" fmla="*/ 1211206 h 2407138"/>
                  <a:gd name="connsiteX67" fmla="*/ 1984731 w 2407137"/>
                  <a:gd name="connsiteY67" fmla="*/ 1095284 h 2407138"/>
                  <a:gd name="connsiteX68" fmla="*/ 2405186 w 2407137"/>
                  <a:gd name="connsiteY68" fmla="*/ 1041144 h 2407138"/>
                  <a:gd name="connsiteX69" fmla="*/ 2407137 w 2407137"/>
                  <a:gd name="connsiteY69" fmla="*/ 1056290 h 2407138"/>
                  <a:gd name="connsiteX70" fmla="*/ 1987080 w 2407137"/>
                  <a:gd name="connsiteY70" fmla="*/ 1110379 h 2407138"/>
                  <a:gd name="connsiteX71" fmla="*/ 892672 w 2407137"/>
                  <a:gd name="connsiteY71" fmla="*/ 1928335 h 2407138"/>
                  <a:gd name="connsiteX72" fmla="*/ 906611 w 2407137"/>
                  <a:gd name="connsiteY72" fmla="*/ 1934590 h 2407138"/>
                  <a:gd name="connsiteX73" fmla="*/ 743425 w 2407137"/>
                  <a:gd name="connsiteY73" fmla="*/ 2325414 h 2407138"/>
                  <a:gd name="connsiteX74" fmla="*/ 729331 w 2407137"/>
                  <a:gd name="connsiteY74" fmla="*/ 2319529 h 2407138"/>
                  <a:gd name="connsiteX75" fmla="*/ 802416 w 2407137"/>
                  <a:gd name="connsiteY75" fmla="*/ 1883113 h 2407138"/>
                  <a:gd name="connsiteX76" fmla="*/ 815877 w 2407137"/>
                  <a:gd name="connsiteY76" fmla="*/ 1890344 h 2407138"/>
                  <a:gd name="connsiteX77" fmla="*/ 671279 w 2407137"/>
                  <a:gd name="connsiteY77" fmla="*/ 2140796 h 2407138"/>
                  <a:gd name="connsiteX78" fmla="*/ 658223 w 2407137"/>
                  <a:gd name="connsiteY78" fmla="*/ 2132863 h 2407138"/>
                  <a:gd name="connsiteX79" fmla="*/ 1966260 w 2407137"/>
                  <a:gd name="connsiteY79" fmla="*/ 991301 h 2407138"/>
                  <a:gd name="connsiteX80" fmla="*/ 2242405 w 2407137"/>
                  <a:gd name="connsiteY80" fmla="*/ 917309 h 2407138"/>
                  <a:gd name="connsiteX81" fmla="*/ 2246208 w 2407137"/>
                  <a:gd name="connsiteY81" fmla="*/ 932101 h 2407138"/>
                  <a:gd name="connsiteX82" fmla="*/ 1969840 w 2407137"/>
                  <a:gd name="connsiteY82" fmla="*/ 1006153 h 2407138"/>
                  <a:gd name="connsiteX83" fmla="*/ 1932557 w 2407137"/>
                  <a:gd name="connsiteY83" fmla="*/ 895779 h 2407138"/>
                  <a:gd name="connsiteX84" fmla="*/ 2322203 w 2407137"/>
                  <a:gd name="connsiteY84" fmla="*/ 735676 h 2407138"/>
                  <a:gd name="connsiteX85" fmla="*/ 2328008 w 2407137"/>
                  <a:gd name="connsiteY85" fmla="*/ 749803 h 2407138"/>
                  <a:gd name="connsiteX86" fmla="*/ 1938504 w 2407137"/>
                  <a:gd name="connsiteY86" fmla="*/ 909846 h 2407138"/>
                  <a:gd name="connsiteX87" fmla="*/ 714051 w 2407137"/>
                  <a:gd name="connsiteY87" fmla="*/ 1825286 h 2407138"/>
                  <a:gd name="connsiteX88" fmla="*/ 726047 w 2407137"/>
                  <a:gd name="connsiteY88" fmla="*/ 1834740 h 2407138"/>
                  <a:gd name="connsiteX89" fmla="*/ 468748 w 2407137"/>
                  <a:gd name="connsiteY89" fmla="*/ 2168094 h 2407138"/>
                  <a:gd name="connsiteX90" fmla="*/ 456659 w 2407137"/>
                  <a:gd name="connsiteY90" fmla="*/ 2158762 h 2407138"/>
                  <a:gd name="connsiteX91" fmla="*/ 638245 w 2407137"/>
                  <a:gd name="connsiteY91" fmla="*/ 1758093 h 2407138"/>
                  <a:gd name="connsiteX92" fmla="*/ 644611 w 2407137"/>
                  <a:gd name="connsiteY92" fmla="*/ 1765080 h 2407138"/>
                  <a:gd name="connsiteX93" fmla="*/ 649147 w 2407137"/>
                  <a:gd name="connsiteY93" fmla="*/ 1768790 h 2407138"/>
                  <a:gd name="connsiteX94" fmla="*/ 446636 w 2407137"/>
                  <a:gd name="connsiteY94" fmla="*/ 1971302 h 2407138"/>
                  <a:gd name="connsiteX95" fmla="*/ 440978 w 2407137"/>
                  <a:gd name="connsiteY95" fmla="*/ 1966159 h 2407138"/>
                  <a:gd name="connsiteX96" fmla="*/ 435836 w 2407137"/>
                  <a:gd name="connsiteY96" fmla="*/ 1960502 h 2407138"/>
                  <a:gd name="connsiteX97" fmla="*/ 1884928 w 2407137"/>
                  <a:gd name="connsiteY97" fmla="*/ 801368 h 2407138"/>
                  <a:gd name="connsiteX98" fmla="*/ 2132863 w 2407137"/>
                  <a:gd name="connsiteY98" fmla="*/ 658223 h 2407138"/>
                  <a:gd name="connsiteX99" fmla="*/ 2140794 w 2407137"/>
                  <a:gd name="connsiteY99" fmla="*/ 671279 h 2407138"/>
                  <a:gd name="connsiteX100" fmla="*/ 1892773 w 2407137"/>
                  <a:gd name="connsiteY100" fmla="*/ 814474 h 2407138"/>
                  <a:gd name="connsiteX101" fmla="*/ 1828403 w 2407137"/>
                  <a:gd name="connsiteY101" fmla="*/ 717325 h 2407138"/>
                  <a:gd name="connsiteX102" fmla="*/ 2162987 w 2407137"/>
                  <a:gd name="connsiteY102" fmla="*/ 462095 h 2407138"/>
                  <a:gd name="connsiteX103" fmla="*/ 2172250 w 2407137"/>
                  <a:gd name="connsiteY103" fmla="*/ 474239 h 2407138"/>
                  <a:gd name="connsiteX104" fmla="*/ 1837666 w 2407137"/>
                  <a:gd name="connsiteY104" fmla="*/ 729468 h 2407138"/>
                  <a:gd name="connsiteX105" fmla="*/ 1833340 w 2407137"/>
                  <a:gd name="connsiteY105" fmla="*/ 723163 h 2407138"/>
                  <a:gd name="connsiteX106" fmla="*/ 234886 w 2407137"/>
                  <a:gd name="connsiteY106" fmla="*/ 1932900 h 2407138"/>
                  <a:gd name="connsiteX107" fmla="*/ 569471 w 2407137"/>
                  <a:gd name="connsiteY107" fmla="*/ 1677670 h 2407138"/>
                  <a:gd name="connsiteX108" fmla="*/ 573796 w 2407137"/>
                  <a:gd name="connsiteY108" fmla="*/ 1683975 h 2407138"/>
                  <a:gd name="connsiteX109" fmla="*/ 578735 w 2407137"/>
                  <a:gd name="connsiteY109" fmla="*/ 1689813 h 2407138"/>
                  <a:gd name="connsiteX110" fmla="*/ 244150 w 2407137"/>
                  <a:gd name="connsiteY110" fmla="*/ 1945043 h 2407138"/>
                  <a:gd name="connsiteX111" fmla="*/ 266342 w 2407137"/>
                  <a:gd name="connsiteY111" fmla="*/ 1735860 h 2407138"/>
                  <a:gd name="connsiteX112" fmla="*/ 514363 w 2407137"/>
                  <a:gd name="connsiteY112" fmla="*/ 1592665 h 2407138"/>
                  <a:gd name="connsiteX113" fmla="*/ 522208 w 2407137"/>
                  <a:gd name="connsiteY113" fmla="*/ 1605770 h 2407138"/>
                  <a:gd name="connsiteX114" fmla="*/ 274274 w 2407137"/>
                  <a:gd name="connsiteY114" fmla="*/ 1748916 h 2407138"/>
                  <a:gd name="connsiteX115" fmla="*/ 1960501 w 2407137"/>
                  <a:gd name="connsiteY115" fmla="*/ 435837 h 2407138"/>
                  <a:gd name="connsiteX116" fmla="*/ 1966159 w 2407137"/>
                  <a:gd name="connsiteY116" fmla="*/ 440979 h 2407138"/>
                  <a:gd name="connsiteX117" fmla="*/ 1971301 w 2407137"/>
                  <a:gd name="connsiteY117" fmla="*/ 446637 h 2407138"/>
                  <a:gd name="connsiteX118" fmla="*/ 1768891 w 2407137"/>
                  <a:gd name="connsiteY118" fmla="*/ 649046 h 2407138"/>
                  <a:gd name="connsiteX119" fmla="*/ 1762525 w 2407137"/>
                  <a:gd name="connsiteY119" fmla="*/ 642058 h 2407138"/>
                  <a:gd name="connsiteX120" fmla="*/ 1757990 w 2407137"/>
                  <a:gd name="connsiteY120" fmla="*/ 638348 h 2407138"/>
                  <a:gd name="connsiteX121" fmla="*/ 1938389 w 2407137"/>
                  <a:gd name="connsiteY121" fmla="*/ 239045 h 2407138"/>
                  <a:gd name="connsiteX122" fmla="*/ 1950479 w 2407137"/>
                  <a:gd name="connsiteY122" fmla="*/ 248377 h 2407138"/>
                  <a:gd name="connsiteX123" fmla="*/ 1693086 w 2407137"/>
                  <a:gd name="connsiteY123" fmla="*/ 581852 h 2407138"/>
                  <a:gd name="connsiteX124" fmla="*/ 1681090 w 2407137"/>
                  <a:gd name="connsiteY124" fmla="*/ 572398 h 2407138"/>
                  <a:gd name="connsiteX125" fmla="*/ 79129 w 2407137"/>
                  <a:gd name="connsiteY125" fmla="*/ 1657336 h 2407138"/>
                  <a:gd name="connsiteX126" fmla="*/ 468633 w 2407137"/>
                  <a:gd name="connsiteY126" fmla="*/ 1497292 h 2407138"/>
                  <a:gd name="connsiteX127" fmla="*/ 474580 w 2407137"/>
                  <a:gd name="connsiteY127" fmla="*/ 1511360 h 2407138"/>
                  <a:gd name="connsiteX128" fmla="*/ 84934 w 2407137"/>
                  <a:gd name="connsiteY128" fmla="*/ 1671462 h 2407138"/>
                  <a:gd name="connsiteX129" fmla="*/ 160929 w 2407137"/>
                  <a:gd name="connsiteY129" fmla="*/ 1475039 h 2407138"/>
                  <a:gd name="connsiteX130" fmla="*/ 437296 w 2407137"/>
                  <a:gd name="connsiteY130" fmla="*/ 1400986 h 2407138"/>
                  <a:gd name="connsiteX131" fmla="*/ 440876 w 2407137"/>
                  <a:gd name="connsiteY131" fmla="*/ 1415837 h 2407138"/>
                  <a:gd name="connsiteX132" fmla="*/ 164732 w 2407137"/>
                  <a:gd name="connsiteY132" fmla="*/ 1489830 h 2407138"/>
                  <a:gd name="connsiteX133" fmla="*/ 1735859 w 2407137"/>
                  <a:gd name="connsiteY133" fmla="*/ 266344 h 2407138"/>
                  <a:gd name="connsiteX134" fmla="*/ 1748915 w 2407137"/>
                  <a:gd name="connsiteY134" fmla="*/ 274276 h 2407138"/>
                  <a:gd name="connsiteX135" fmla="*/ 1604721 w 2407137"/>
                  <a:gd name="connsiteY135" fmla="*/ 524026 h 2407138"/>
                  <a:gd name="connsiteX136" fmla="*/ 1591261 w 2407137"/>
                  <a:gd name="connsiteY136" fmla="*/ 516794 h 2407138"/>
                  <a:gd name="connsiteX137" fmla="*/ 1663713 w 2407137"/>
                  <a:gd name="connsiteY137" fmla="*/ 81725 h 2407138"/>
                  <a:gd name="connsiteX138" fmla="*/ 1677806 w 2407137"/>
                  <a:gd name="connsiteY138" fmla="*/ 87609 h 2407138"/>
                  <a:gd name="connsiteX139" fmla="*/ 1514465 w 2407137"/>
                  <a:gd name="connsiteY139" fmla="*/ 478804 h 2407138"/>
                  <a:gd name="connsiteX140" fmla="*/ 1500526 w 2407137"/>
                  <a:gd name="connsiteY140" fmla="*/ 472548 h 2407138"/>
                  <a:gd name="connsiteX141" fmla="*/ 0 w 2407137"/>
                  <a:gd name="connsiteY141" fmla="*/ 1350847 h 2407138"/>
                  <a:gd name="connsiteX142" fmla="*/ 420056 w 2407137"/>
                  <a:gd name="connsiteY142" fmla="*/ 1296759 h 2407138"/>
                  <a:gd name="connsiteX143" fmla="*/ 422405 w 2407137"/>
                  <a:gd name="connsiteY143" fmla="*/ 1311854 h 2407138"/>
                  <a:gd name="connsiteX144" fmla="*/ 1951 w 2407137"/>
                  <a:gd name="connsiteY144" fmla="*/ 1365994 h 2407138"/>
                  <a:gd name="connsiteX145" fmla="*/ 125488 w 2407137"/>
                  <a:gd name="connsiteY145" fmla="*/ 1195933 h 2407138"/>
                  <a:gd name="connsiteX146" fmla="*/ 411391 w 2407137"/>
                  <a:gd name="connsiteY146" fmla="*/ 1195933 h 2407138"/>
                  <a:gd name="connsiteX147" fmla="*/ 411958 w 2407137"/>
                  <a:gd name="connsiteY147" fmla="*/ 1211206 h 2407138"/>
                  <a:gd name="connsiteX148" fmla="*/ 125488 w 2407137"/>
                  <a:gd name="connsiteY148" fmla="*/ 1211206 h 2407138"/>
                  <a:gd name="connsiteX149" fmla="*/ 125102 w 2407137"/>
                  <a:gd name="connsiteY149" fmla="*/ 1203569 h 2407138"/>
                  <a:gd name="connsiteX150" fmla="*/ 1475037 w 2407137"/>
                  <a:gd name="connsiteY150" fmla="*/ 160931 h 2407138"/>
                  <a:gd name="connsiteX151" fmla="*/ 1489829 w 2407137"/>
                  <a:gd name="connsiteY151" fmla="*/ 164734 h 2407138"/>
                  <a:gd name="connsiteX152" fmla="*/ 1415102 w 2407137"/>
                  <a:gd name="connsiteY152" fmla="*/ 443621 h 2407138"/>
                  <a:gd name="connsiteX153" fmla="*/ 1400508 w 2407137"/>
                  <a:gd name="connsiteY153" fmla="*/ 439077 h 2407138"/>
                  <a:gd name="connsiteX154" fmla="*/ 164732 w 2407137"/>
                  <a:gd name="connsiteY154" fmla="*/ 917309 h 2407138"/>
                  <a:gd name="connsiteX155" fmla="*/ 443620 w 2407137"/>
                  <a:gd name="connsiteY155" fmla="*/ 992037 h 2407138"/>
                  <a:gd name="connsiteX156" fmla="*/ 439076 w 2407137"/>
                  <a:gd name="connsiteY156" fmla="*/ 1006630 h 2407138"/>
                  <a:gd name="connsiteX157" fmla="*/ 160929 w 2407137"/>
                  <a:gd name="connsiteY157" fmla="*/ 932101 h 2407138"/>
                  <a:gd name="connsiteX158" fmla="*/ 1195932 w 2407137"/>
                  <a:gd name="connsiteY158" fmla="*/ 125490 h 2407138"/>
                  <a:gd name="connsiteX159" fmla="*/ 1203568 w 2407137"/>
                  <a:gd name="connsiteY159" fmla="*/ 125104 h 2407138"/>
                  <a:gd name="connsiteX160" fmla="*/ 1211205 w 2407137"/>
                  <a:gd name="connsiteY160" fmla="*/ 125490 h 2407138"/>
                  <a:gd name="connsiteX161" fmla="*/ 1211205 w 2407137"/>
                  <a:gd name="connsiteY161" fmla="*/ 411392 h 2407138"/>
                  <a:gd name="connsiteX162" fmla="*/ 1195932 w 2407137"/>
                  <a:gd name="connsiteY162" fmla="*/ 411959 h 2407138"/>
                  <a:gd name="connsiteX163" fmla="*/ 1357679 w 2407137"/>
                  <a:gd name="connsiteY163" fmla="*/ 856 h 2407138"/>
                  <a:gd name="connsiteX164" fmla="*/ 1372816 w 2407137"/>
                  <a:gd name="connsiteY164" fmla="*/ 2893 h 2407138"/>
                  <a:gd name="connsiteX165" fmla="*/ 1316657 w 2407137"/>
                  <a:gd name="connsiteY165" fmla="*/ 420298 h 2407138"/>
                  <a:gd name="connsiteX166" fmla="*/ 1309186 w 2407137"/>
                  <a:gd name="connsiteY166" fmla="*/ 418554 h 2407138"/>
                  <a:gd name="connsiteX167" fmla="*/ 1301520 w 2407137"/>
                  <a:gd name="connsiteY167" fmla="*/ 418261 h 2407138"/>
                  <a:gd name="connsiteX168" fmla="*/ 2893 w 2407137"/>
                  <a:gd name="connsiteY168" fmla="*/ 1034322 h 2407138"/>
                  <a:gd name="connsiteX169" fmla="*/ 420297 w 2407137"/>
                  <a:gd name="connsiteY169" fmla="*/ 1090480 h 2407138"/>
                  <a:gd name="connsiteX170" fmla="*/ 418554 w 2407137"/>
                  <a:gd name="connsiteY170" fmla="*/ 1097951 h 2407138"/>
                  <a:gd name="connsiteX171" fmla="*/ 418261 w 2407137"/>
                  <a:gd name="connsiteY171" fmla="*/ 1105616 h 2407138"/>
                  <a:gd name="connsiteX172" fmla="*/ 855 w 2407137"/>
                  <a:gd name="connsiteY172" fmla="*/ 1049458 h 2407138"/>
                  <a:gd name="connsiteX173" fmla="*/ 274274 w 2407137"/>
                  <a:gd name="connsiteY173" fmla="*/ 658223 h 2407138"/>
                  <a:gd name="connsiteX174" fmla="*/ 524025 w 2407137"/>
                  <a:gd name="connsiteY174" fmla="*/ 802416 h 2407138"/>
                  <a:gd name="connsiteX175" fmla="*/ 516793 w 2407137"/>
                  <a:gd name="connsiteY175" fmla="*/ 815877 h 2407138"/>
                  <a:gd name="connsiteX176" fmla="*/ 266342 w 2407137"/>
                  <a:gd name="connsiteY176" fmla="*/ 671279 h 2407138"/>
                  <a:gd name="connsiteX177" fmla="*/ 917308 w 2407137"/>
                  <a:gd name="connsiteY177" fmla="*/ 164734 h 2407138"/>
                  <a:gd name="connsiteX178" fmla="*/ 932100 w 2407137"/>
                  <a:gd name="connsiteY178" fmla="*/ 160930 h 2407138"/>
                  <a:gd name="connsiteX179" fmla="*/ 1006152 w 2407137"/>
                  <a:gd name="connsiteY179" fmla="*/ 437297 h 2407138"/>
                  <a:gd name="connsiteX180" fmla="*/ 991300 w 2407137"/>
                  <a:gd name="connsiteY180" fmla="*/ 440877 h 2407138"/>
                  <a:gd name="connsiteX181" fmla="*/ 1041143 w 2407137"/>
                  <a:gd name="connsiteY181" fmla="*/ 1951 h 2407138"/>
                  <a:gd name="connsiteX182" fmla="*/ 1056290 w 2407137"/>
                  <a:gd name="connsiteY182" fmla="*/ 0 h 2407138"/>
                  <a:gd name="connsiteX183" fmla="*/ 1110379 w 2407137"/>
                  <a:gd name="connsiteY183" fmla="*/ 420056 h 2407138"/>
                  <a:gd name="connsiteX184" fmla="*/ 1095283 w 2407137"/>
                  <a:gd name="connsiteY184" fmla="*/ 422406 h 2407138"/>
                  <a:gd name="connsiteX185" fmla="*/ 87609 w 2407137"/>
                  <a:gd name="connsiteY185" fmla="*/ 729331 h 2407138"/>
                  <a:gd name="connsiteX186" fmla="*/ 478803 w 2407137"/>
                  <a:gd name="connsiteY186" fmla="*/ 892672 h 2407138"/>
                  <a:gd name="connsiteX187" fmla="*/ 472547 w 2407137"/>
                  <a:gd name="connsiteY187" fmla="*/ 906611 h 2407138"/>
                  <a:gd name="connsiteX188" fmla="*/ 81723 w 2407137"/>
                  <a:gd name="connsiteY188" fmla="*/ 743424 h 2407138"/>
                  <a:gd name="connsiteX189" fmla="*/ 84666 w 2407137"/>
                  <a:gd name="connsiteY189" fmla="*/ 736377 h 2407138"/>
                  <a:gd name="connsiteX190" fmla="*/ 446636 w 2407137"/>
                  <a:gd name="connsiteY190" fmla="*/ 435837 h 2407138"/>
                  <a:gd name="connsiteX191" fmla="*/ 649045 w 2407137"/>
                  <a:gd name="connsiteY191" fmla="*/ 638246 h 2407138"/>
                  <a:gd name="connsiteX192" fmla="*/ 642057 w 2407137"/>
                  <a:gd name="connsiteY192" fmla="*/ 644612 h 2407138"/>
                  <a:gd name="connsiteX193" fmla="*/ 638347 w 2407137"/>
                  <a:gd name="connsiteY193" fmla="*/ 649147 h 2407138"/>
                  <a:gd name="connsiteX194" fmla="*/ 435836 w 2407137"/>
                  <a:gd name="connsiteY194" fmla="*/ 446636 h 2407138"/>
                  <a:gd name="connsiteX195" fmla="*/ 440978 w 2407137"/>
                  <a:gd name="connsiteY195" fmla="*/ 440979 h 2407138"/>
                  <a:gd name="connsiteX196" fmla="*/ 658223 w 2407137"/>
                  <a:gd name="connsiteY196" fmla="*/ 274275 h 2407138"/>
                  <a:gd name="connsiteX197" fmla="*/ 671279 w 2407137"/>
                  <a:gd name="connsiteY197" fmla="*/ 266343 h 2407138"/>
                  <a:gd name="connsiteX198" fmla="*/ 814473 w 2407137"/>
                  <a:gd name="connsiteY198" fmla="*/ 514363 h 2407138"/>
                  <a:gd name="connsiteX199" fmla="*/ 801367 w 2407137"/>
                  <a:gd name="connsiteY199" fmla="*/ 522209 h 2407138"/>
                  <a:gd name="connsiteX200" fmla="*/ 735676 w 2407137"/>
                  <a:gd name="connsiteY200" fmla="*/ 84934 h 2407138"/>
                  <a:gd name="connsiteX201" fmla="*/ 749802 w 2407137"/>
                  <a:gd name="connsiteY201" fmla="*/ 79129 h 2407138"/>
                  <a:gd name="connsiteX202" fmla="*/ 909846 w 2407137"/>
                  <a:gd name="connsiteY202" fmla="*/ 468633 h 2407138"/>
                  <a:gd name="connsiteX203" fmla="*/ 895778 w 2407137"/>
                  <a:gd name="connsiteY203" fmla="*/ 474580 h 2407138"/>
                  <a:gd name="connsiteX204" fmla="*/ 248376 w 2407137"/>
                  <a:gd name="connsiteY204" fmla="*/ 456659 h 2407138"/>
                  <a:gd name="connsiteX205" fmla="*/ 581852 w 2407137"/>
                  <a:gd name="connsiteY205" fmla="*/ 714051 h 2407138"/>
                  <a:gd name="connsiteX206" fmla="*/ 572397 w 2407137"/>
                  <a:gd name="connsiteY206" fmla="*/ 726047 h 2407138"/>
                  <a:gd name="connsiteX207" fmla="*/ 239044 w 2407137"/>
                  <a:gd name="connsiteY207" fmla="*/ 468748 h 2407138"/>
                  <a:gd name="connsiteX208" fmla="*/ 243710 w 2407137"/>
                  <a:gd name="connsiteY208" fmla="*/ 462704 h 2407138"/>
                  <a:gd name="connsiteX209" fmla="*/ 462094 w 2407137"/>
                  <a:gd name="connsiteY209" fmla="*/ 244150 h 2407138"/>
                  <a:gd name="connsiteX210" fmla="*/ 474238 w 2407137"/>
                  <a:gd name="connsiteY210" fmla="*/ 234887 h 2407138"/>
                  <a:gd name="connsiteX211" fmla="*/ 729468 w 2407137"/>
                  <a:gd name="connsiteY211" fmla="*/ 569472 h 2407138"/>
                  <a:gd name="connsiteX212" fmla="*/ 723162 w 2407137"/>
                  <a:gd name="connsiteY212" fmla="*/ 573797 h 2407138"/>
                  <a:gd name="connsiteX213" fmla="*/ 717325 w 2407137"/>
                  <a:gd name="connsiteY213" fmla="*/ 578735 h 2407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2407137" h="2407138">
                    <a:moveTo>
                      <a:pt x="1677670" y="1837666"/>
                    </a:moveTo>
                    <a:lnTo>
                      <a:pt x="1683974" y="1833341"/>
                    </a:lnTo>
                    <a:lnTo>
                      <a:pt x="1689813" y="1828403"/>
                    </a:lnTo>
                    <a:lnTo>
                      <a:pt x="1945042" y="2162988"/>
                    </a:lnTo>
                    <a:lnTo>
                      <a:pt x="1932899" y="2172251"/>
                    </a:lnTo>
                    <a:close/>
                    <a:moveTo>
                      <a:pt x="1592663" y="1892774"/>
                    </a:moveTo>
                    <a:lnTo>
                      <a:pt x="1605769" y="1884929"/>
                    </a:lnTo>
                    <a:lnTo>
                      <a:pt x="1748914" y="2132863"/>
                    </a:lnTo>
                    <a:lnTo>
                      <a:pt x="1735858" y="2140795"/>
                    </a:lnTo>
                    <a:close/>
                    <a:moveTo>
                      <a:pt x="1768789" y="1757990"/>
                    </a:moveTo>
                    <a:lnTo>
                      <a:pt x="1971301" y="1960502"/>
                    </a:lnTo>
                    <a:lnTo>
                      <a:pt x="1966159" y="1966159"/>
                    </a:lnTo>
                    <a:lnTo>
                      <a:pt x="1960501" y="1971301"/>
                    </a:lnTo>
                    <a:lnTo>
                      <a:pt x="1758092" y="1768892"/>
                    </a:lnTo>
                    <a:lnTo>
                      <a:pt x="1765079" y="1762526"/>
                    </a:lnTo>
                    <a:close/>
                    <a:moveTo>
                      <a:pt x="1834740" y="1681091"/>
                    </a:moveTo>
                    <a:lnTo>
                      <a:pt x="2168093" y="1938389"/>
                    </a:lnTo>
                    <a:lnTo>
                      <a:pt x="2158761" y="1950479"/>
                    </a:lnTo>
                    <a:lnTo>
                      <a:pt x="1825285" y="1693086"/>
                    </a:lnTo>
                    <a:close/>
                    <a:moveTo>
                      <a:pt x="1497292" y="1938505"/>
                    </a:moveTo>
                    <a:lnTo>
                      <a:pt x="1511359" y="1932557"/>
                    </a:lnTo>
                    <a:lnTo>
                      <a:pt x="1671461" y="2322204"/>
                    </a:lnTo>
                    <a:lnTo>
                      <a:pt x="1657335" y="2328008"/>
                    </a:lnTo>
                    <a:close/>
                    <a:moveTo>
                      <a:pt x="1400984" y="1969841"/>
                    </a:moveTo>
                    <a:lnTo>
                      <a:pt x="1415837" y="1966261"/>
                    </a:lnTo>
                    <a:lnTo>
                      <a:pt x="1489829" y="2242404"/>
                    </a:lnTo>
                    <a:lnTo>
                      <a:pt x="1475037" y="2246208"/>
                    </a:lnTo>
                    <a:close/>
                    <a:moveTo>
                      <a:pt x="1890343" y="1591261"/>
                    </a:moveTo>
                    <a:lnTo>
                      <a:pt x="2140794" y="1735859"/>
                    </a:lnTo>
                    <a:lnTo>
                      <a:pt x="2132863" y="1748915"/>
                    </a:lnTo>
                    <a:lnTo>
                      <a:pt x="1883112" y="1604721"/>
                    </a:lnTo>
                    <a:close/>
                    <a:moveTo>
                      <a:pt x="1934589" y="1500527"/>
                    </a:moveTo>
                    <a:lnTo>
                      <a:pt x="2325413" y="1663714"/>
                    </a:lnTo>
                    <a:lnTo>
                      <a:pt x="2319529" y="1677807"/>
                    </a:lnTo>
                    <a:lnTo>
                      <a:pt x="1928334" y="1514465"/>
                    </a:lnTo>
                    <a:close/>
                    <a:moveTo>
                      <a:pt x="1296758" y="1987081"/>
                    </a:moveTo>
                    <a:lnTo>
                      <a:pt x="1311855" y="1984732"/>
                    </a:lnTo>
                    <a:lnTo>
                      <a:pt x="1365995" y="2405187"/>
                    </a:lnTo>
                    <a:lnTo>
                      <a:pt x="1350847" y="2407138"/>
                    </a:lnTo>
                    <a:close/>
                    <a:moveTo>
                      <a:pt x="1195932" y="1995746"/>
                    </a:moveTo>
                    <a:lnTo>
                      <a:pt x="1211204" y="1995179"/>
                    </a:lnTo>
                    <a:lnTo>
                      <a:pt x="1211204" y="2281649"/>
                    </a:lnTo>
                    <a:lnTo>
                      <a:pt x="1203568" y="2282034"/>
                    </a:lnTo>
                    <a:lnTo>
                      <a:pt x="1195932" y="2281649"/>
                    </a:lnTo>
                    <a:close/>
                    <a:moveTo>
                      <a:pt x="1968060" y="1400508"/>
                    </a:moveTo>
                    <a:lnTo>
                      <a:pt x="2246208" y="1475038"/>
                    </a:lnTo>
                    <a:lnTo>
                      <a:pt x="2242404" y="1489831"/>
                    </a:lnTo>
                    <a:lnTo>
                      <a:pt x="1963516" y="1415103"/>
                    </a:lnTo>
                    <a:close/>
                    <a:moveTo>
                      <a:pt x="1090481" y="1986840"/>
                    </a:moveTo>
                    <a:lnTo>
                      <a:pt x="1097951" y="1988584"/>
                    </a:lnTo>
                    <a:lnTo>
                      <a:pt x="1105617" y="1988876"/>
                    </a:lnTo>
                    <a:lnTo>
                      <a:pt x="1049458" y="2406281"/>
                    </a:lnTo>
                    <a:lnTo>
                      <a:pt x="1034322" y="2404245"/>
                    </a:lnTo>
                    <a:close/>
                    <a:moveTo>
                      <a:pt x="1988876" y="1301520"/>
                    </a:moveTo>
                    <a:lnTo>
                      <a:pt x="2406281" y="1357679"/>
                    </a:lnTo>
                    <a:lnTo>
                      <a:pt x="2404244" y="1372815"/>
                    </a:lnTo>
                    <a:lnTo>
                      <a:pt x="1986840" y="1316657"/>
                    </a:lnTo>
                    <a:lnTo>
                      <a:pt x="1988583" y="1309187"/>
                    </a:lnTo>
                    <a:close/>
                    <a:moveTo>
                      <a:pt x="992036" y="1963517"/>
                    </a:moveTo>
                    <a:lnTo>
                      <a:pt x="1006629" y="1968061"/>
                    </a:lnTo>
                    <a:lnTo>
                      <a:pt x="932100" y="2246208"/>
                    </a:lnTo>
                    <a:lnTo>
                      <a:pt x="917308" y="2242405"/>
                    </a:lnTo>
                    <a:close/>
                    <a:moveTo>
                      <a:pt x="1995178" y="1195933"/>
                    </a:moveTo>
                    <a:lnTo>
                      <a:pt x="2281649" y="1195933"/>
                    </a:lnTo>
                    <a:lnTo>
                      <a:pt x="2282034" y="1203569"/>
                    </a:lnTo>
                    <a:lnTo>
                      <a:pt x="2281649" y="1211206"/>
                    </a:lnTo>
                    <a:lnTo>
                      <a:pt x="1995745" y="1211206"/>
                    </a:lnTo>
                    <a:close/>
                    <a:moveTo>
                      <a:pt x="1984731" y="1095284"/>
                    </a:moveTo>
                    <a:lnTo>
                      <a:pt x="2405186" y="1041144"/>
                    </a:lnTo>
                    <a:lnTo>
                      <a:pt x="2407137" y="1056290"/>
                    </a:lnTo>
                    <a:lnTo>
                      <a:pt x="1987080" y="1110379"/>
                    </a:lnTo>
                    <a:close/>
                    <a:moveTo>
                      <a:pt x="892672" y="1928335"/>
                    </a:moveTo>
                    <a:lnTo>
                      <a:pt x="906611" y="1934590"/>
                    </a:lnTo>
                    <a:lnTo>
                      <a:pt x="743425" y="2325414"/>
                    </a:lnTo>
                    <a:lnTo>
                      <a:pt x="729331" y="2319529"/>
                    </a:lnTo>
                    <a:close/>
                    <a:moveTo>
                      <a:pt x="802416" y="1883113"/>
                    </a:moveTo>
                    <a:lnTo>
                      <a:pt x="815877" y="1890344"/>
                    </a:lnTo>
                    <a:lnTo>
                      <a:pt x="671279" y="2140796"/>
                    </a:lnTo>
                    <a:lnTo>
                      <a:pt x="658223" y="2132863"/>
                    </a:lnTo>
                    <a:close/>
                    <a:moveTo>
                      <a:pt x="1966260" y="991301"/>
                    </a:moveTo>
                    <a:lnTo>
                      <a:pt x="2242405" y="917309"/>
                    </a:lnTo>
                    <a:lnTo>
                      <a:pt x="2246208" y="932101"/>
                    </a:lnTo>
                    <a:lnTo>
                      <a:pt x="1969840" y="1006153"/>
                    </a:lnTo>
                    <a:close/>
                    <a:moveTo>
                      <a:pt x="1932557" y="895779"/>
                    </a:moveTo>
                    <a:lnTo>
                      <a:pt x="2322203" y="735676"/>
                    </a:lnTo>
                    <a:lnTo>
                      <a:pt x="2328008" y="749803"/>
                    </a:lnTo>
                    <a:lnTo>
                      <a:pt x="1938504" y="909846"/>
                    </a:lnTo>
                    <a:close/>
                    <a:moveTo>
                      <a:pt x="714051" y="1825286"/>
                    </a:moveTo>
                    <a:lnTo>
                      <a:pt x="726047" y="1834740"/>
                    </a:lnTo>
                    <a:lnTo>
                      <a:pt x="468748" y="2168094"/>
                    </a:lnTo>
                    <a:lnTo>
                      <a:pt x="456659" y="2158762"/>
                    </a:lnTo>
                    <a:close/>
                    <a:moveTo>
                      <a:pt x="638245" y="1758093"/>
                    </a:moveTo>
                    <a:lnTo>
                      <a:pt x="644611" y="1765080"/>
                    </a:lnTo>
                    <a:lnTo>
                      <a:pt x="649147" y="1768790"/>
                    </a:lnTo>
                    <a:lnTo>
                      <a:pt x="446636" y="1971302"/>
                    </a:lnTo>
                    <a:lnTo>
                      <a:pt x="440978" y="1966159"/>
                    </a:lnTo>
                    <a:lnTo>
                      <a:pt x="435836" y="1960502"/>
                    </a:lnTo>
                    <a:close/>
                    <a:moveTo>
                      <a:pt x="1884928" y="801368"/>
                    </a:moveTo>
                    <a:lnTo>
                      <a:pt x="2132863" y="658223"/>
                    </a:lnTo>
                    <a:lnTo>
                      <a:pt x="2140794" y="671279"/>
                    </a:lnTo>
                    <a:lnTo>
                      <a:pt x="1892773" y="814474"/>
                    </a:lnTo>
                    <a:close/>
                    <a:moveTo>
                      <a:pt x="1828403" y="717325"/>
                    </a:moveTo>
                    <a:lnTo>
                      <a:pt x="2162987" y="462095"/>
                    </a:lnTo>
                    <a:lnTo>
                      <a:pt x="2172250" y="474239"/>
                    </a:lnTo>
                    <a:lnTo>
                      <a:pt x="1837666" y="729468"/>
                    </a:lnTo>
                    <a:lnTo>
                      <a:pt x="1833340" y="723163"/>
                    </a:lnTo>
                    <a:close/>
                    <a:moveTo>
                      <a:pt x="234886" y="1932900"/>
                    </a:moveTo>
                    <a:lnTo>
                      <a:pt x="569471" y="1677670"/>
                    </a:lnTo>
                    <a:lnTo>
                      <a:pt x="573796" y="1683975"/>
                    </a:lnTo>
                    <a:lnTo>
                      <a:pt x="578735" y="1689813"/>
                    </a:lnTo>
                    <a:lnTo>
                      <a:pt x="244150" y="1945043"/>
                    </a:lnTo>
                    <a:close/>
                    <a:moveTo>
                      <a:pt x="266342" y="1735860"/>
                    </a:moveTo>
                    <a:lnTo>
                      <a:pt x="514363" y="1592665"/>
                    </a:lnTo>
                    <a:lnTo>
                      <a:pt x="522208" y="1605770"/>
                    </a:lnTo>
                    <a:lnTo>
                      <a:pt x="274274" y="1748916"/>
                    </a:lnTo>
                    <a:close/>
                    <a:moveTo>
                      <a:pt x="1960501" y="435837"/>
                    </a:moveTo>
                    <a:lnTo>
                      <a:pt x="1966159" y="440979"/>
                    </a:lnTo>
                    <a:lnTo>
                      <a:pt x="1971301" y="446637"/>
                    </a:lnTo>
                    <a:lnTo>
                      <a:pt x="1768891" y="649046"/>
                    </a:lnTo>
                    <a:lnTo>
                      <a:pt x="1762525" y="642058"/>
                    </a:lnTo>
                    <a:lnTo>
                      <a:pt x="1757990" y="638348"/>
                    </a:lnTo>
                    <a:close/>
                    <a:moveTo>
                      <a:pt x="1938389" y="239045"/>
                    </a:moveTo>
                    <a:lnTo>
                      <a:pt x="1950479" y="248377"/>
                    </a:lnTo>
                    <a:lnTo>
                      <a:pt x="1693086" y="581852"/>
                    </a:lnTo>
                    <a:lnTo>
                      <a:pt x="1681090" y="572398"/>
                    </a:lnTo>
                    <a:close/>
                    <a:moveTo>
                      <a:pt x="79129" y="1657336"/>
                    </a:moveTo>
                    <a:lnTo>
                      <a:pt x="468633" y="1497292"/>
                    </a:lnTo>
                    <a:lnTo>
                      <a:pt x="474580" y="1511360"/>
                    </a:lnTo>
                    <a:lnTo>
                      <a:pt x="84934" y="1671462"/>
                    </a:lnTo>
                    <a:close/>
                    <a:moveTo>
                      <a:pt x="160929" y="1475039"/>
                    </a:moveTo>
                    <a:lnTo>
                      <a:pt x="437296" y="1400986"/>
                    </a:lnTo>
                    <a:lnTo>
                      <a:pt x="440876" y="1415837"/>
                    </a:lnTo>
                    <a:lnTo>
                      <a:pt x="164732" y="1489830"/>
                    </a:lnTo>
                    <a:close/>
                    <a:moveTo>
                      <a:pt x="1735859" y="266344"/>
                    </a:moveTo>
                    <a:lnTo>
                      <a:pt x="1748915" y="274276"/>
                    </a:lnTo>
                    <a:lnTo>
                      <a:pt x="1604721" y="524026"/>
                    </a:lnTo>
                    <a:lnTo>
                      <a:pt x="1591261" y="516794"/>
                    </a:lnTo>
                    <a:close/>
                    <a:moveTo>
                      <a:pt x="1663713" y="81725"/>
                    </a:moveTo>
                    <a:lnTo>
                      <a:pt x="1677806" y="87609"/>
                    </a:lnTo>
                    <a:lnTo>
                      <a:pt x="1514465" y="478804"/>
                    </a:lnTo>
                    <a:lnTo>
                      <a:pt x="1500526" y="472548"/>
                    </a:lnTo>
                    <a:close/>
                    <a:moveTo>
                      <a:pt x="0" y="1350847"/>
                    </a:moveTo>
                    <a:lnTo>
                      <a:pt x="420056" y="1296759"/>
                    </a:lnTo>
                    <a:lnTo>
                      <a:pt x="422405" y="1311854"/>
                    </a:lnTo>
                    <a:lnTo>
                      <a:pt x="1951" y="1365994"/>
                    </a:lnTo>
                    <a:close/>
                    <a:moveTo>
                      <a:pt x="125488" y="1195933"/>
                    </a:moveTo>
                    <a:lnTo>
                      <a:pt x="411391" y="1195933"/>
                    </a:lnTo>
                    <a:lnTo>
                      <a:pt x="411958" y="1211206"/>
                    </a:lnTo>
                    <a:lnTo>
                      <a:pt x="125488" y="1211206"/>
                    </a:lnTo>
                    <a:lnTo>
                      <a:pt x="125102" y="1203569"/>
                    </a:lnTo>
                    <a:close/>
                    <a:moveTo>
                      <a:pt x="1475037" y="160931"/>
                    </a:moveTo>
                    <a:lnTo>
                      <a:pt x="1489829" y="164734"/>
                    </a:lnTo>
                    <a:lnTo>
                      <a:pt x="1415102" y="443621"/>
                    </a:lnTo>
                    <a:lnTo>
                      <a:pt x="1400508" y="439077"/>
                    </a:lnTo>
                    <a:close/>
                    <a:moveTo>
                      <a:pt x="164732" y="917309"/>
                    </a:moveTo>
                    <a:lnTo>
                      <a:pt x="443620" y="992037"/>
                    </a:lnTo>
                    <a:lnTo>
                      <a:pt x="439076" y="1006630"/>
                    </a:lnTo>
                    <a:lnTo>
                      <a:pt x="160929" y="932101"/>
                    </a:lnTo>
                    <a:close/>
                    <a:moveTo>
                      <a:pt x="1195932" y="125490"/>
                    </a:moveTo>
                    <a:lnTo>
                      <a:pt x="1203568" y="125104"/>
                    </a:lnTo>
                    <a:lnTo>
                      <a:pt x="1211205" y="125490"/>
                    </a:lnTo>
                    <a:lnTo>
                      <a:pt x="1211205" y="411392"/>
                    </a:lnTo>
                    <a:lnTo>
                      <a:pt x="1195932" y="411959"/>
                    </a:lnTo>
                    <a:close/>
                    <a:moveTo>
                      <a:pt x="1357679" y="856"/>
                    </a:moveTo>
                    <a:lnTo>
                      <a:pt x="1372816" y="2893"/>
                    </a:lnTo>
                    <a:lnTo>
                      <a:pt x="1316657" y="420298"/>
                    </a:lnTo>
                    <a:lnTo>
                      <a:pt x="1309186" y="418554"/>
                    </a:lnTo>
                    <a:lnTo>
                      <a:pt x="1301520" y="418261"/>
                    </a:lnTo>
                    <a:close/>
                    <a:moveTo>
                      <a:pt x="2893" y="1034322"/>
                    </a:moveTo>
                    <a:lnTo>
                      <a:pt x="420297" y="1090480"/>
                    </a:lnTo>
                    <a:lnTo>
                      <a:pt x="418554" y="1097951"/>
                    </a:lnTo>
                    <a:lnTo>
                      <a:pt x="418261" y="1105616"/>
                    </a:lnTo>
                    <a:lnTo>
                      <a:pt x="855" y="1049458"/>
                    </a:lnTo>
                    <a:close/>
                    <a:moveTo>
                      <a:pt x="274274" y="658223"/>
                    </a:moveTo>
                    <a:lnTo>
                      <a:pt x="524025" y="802416"/>
                    </a:lnTo>
                    <a:lnTo>
                      <a:pt x="516793" y="815877"/>
                    </a:lnTo>
                    <a:lnTo>
                      <a:pt x="266342" y="671279"/>
                    </a:lnTo>
                    <a:close/>
                    <a:moveTo>
                      <a:pt x="917308" y="164734"/>
                    </a:moveTo>
                    <a:lnTo>
                      <a:pt x="932100" y="160930"/>
                    </a:lnTo>
                    <a:lnTo>
                      <a:pt x="1006152" y="437297"/>
                    </a:lnTo>
                    <a:lnTo>
                      <a:pt x="991300" y="440877"/>
                    </a:lnTo>
                    <a:close/>
                    <a:moveTo>
                      <a:pt x="1041143" y="1951"/>
                    </a:moveTo>
                    <a:lnTo>
                      <a:pt x="1056290" y="0"/>
                    </a:lnTo>
                    <a:lnTo>
                      <a:pt x="1110379" y="420056"/>
                    </a:lnTo>
                    <a:lnTo>
                      <a:pt x="1095283" y="422406"/>
                    </a:lnTo>
                    <a:close/>
                    <a:moveTo>
                      <a:pt x="87609" y="729331"/>
                    </a:moveTo>
                    <a:lnTo>
                      <a:pt x="478803" y="892672"/>
                    </a:lnTo>
                    <a:lnTo>
                      <a:pt x="472547" y="906611"/>
                    </a:lnTo>
                    <a:lnTo>
                      <a:pt x="81723" y="743424"/>
                    </a:lnTo>
                    <a:lnTo>
                      <a:pt x="84666" y="736377"/>
                    </a:lnTo>
                    <a:close/>
                    <a:moveTo>
                      <a:pt x="446636" y="435837"/>
                    </a:moveTo>
                    <a:lnTo>
                      <a:pt x="649045" y="638246"/>
                    </a:lnTo>
                    <a:lnTo>
                      <a:pt x="642057" y="644612"/>
                    </a:lnTo>
                    <a:lnTo>
                      <a:pt x="638347" y="649147"/>
                    </a:lnTo>
                    <a:lnTo>
                      <a:pt x="435836" y="446636"/>
                    </a:lnTo>
                    <a:lnTo>
                      <a:pt x="440978" y="440979"/>
                    </a:lnTo>
                    <a:close/>
                    <a:moveTo>
                      <a:pt x="658223" y="274275"/>
                    </a:moveTo>
                    <a:lnTo>
                      <a:pt x="671279" y="266343"/>
                    </a:lnTo>
                    <a:lnTo>
                      <a:pt x="814473" y="514363"/>
                    </a:lnTo>
                    <a:lnTo>
                      <a:pt x="801367" y="522209"/>
                    </a:lnTo>
                    <a:close/>
                    <a:moveTo>
                      <a:pt x="735676" y="84934"/>
                    </a:moveTo>
                    <a:lnTo>
                      <a:pt x="749802" y="79129"/>
                    </a:lnTo>
                    <a:lnTo>
                      <a:pt x="909846" y="468633"/>
                    </a:lnTo>
                    <a:lnTo>
                      <a:pt x="895778" y="474580"/>
                    </a:lnTo>
                    <a:close/>
                    <a:moveTo>
                      <a:pt x="248376" y="456659"/>
                    </a:moveTo>
                    <a:lnTo>
                      <a:pt x="581852" y="714051"/>
                    </a:lnTo>
                    <a:lnTo>
                      <a:pt x="572397" y="726047"/>
                    </a:lnTo>
                    <a:lnTo>
                      <a:pt x="239044" y="468748"/>
                    </a:lnTo>
                    <a:lnTo>
                      <a:pt x="243710" y="462704"/>
                    </a:lnTo>
                    <a:close/>
                    <a:moveTo>
                      <a:pt x="462094" y="244150"/>
                    </a:moveTo>
                    <a:lnTo>
                      <a:pt x="474238" y="234887"/>
                    </a:lnTo>
                    <a:lnTo>
                      <a:pt x="729468" y="569472"/>
                    </a:lnTo>
                    <a:lnTo>
                      <a:pt x="723162" y="573797"/>
                    </a:lnTo>
                    <a:lnTo>
                      <a:pt x="717325" y="578735"/>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a:cs typeface="+mn-ea"/>
                  <a:sym typeface="+mn-lt"/>
                </a:endParaRPr>
              </a:p>
            </p:txBody>
          </p:sp>
        </p:grpSp>
        <p:grpSp>
          <p:nvGrpSpPr>
            <p:cNvPr id="7" name="组合 6">
              <a:extLst>
                <a:ext uri="{FF2B5EF4-FFF2-40B4-BE49-F238E27FC236}">
                  <a16:creationId xmlns:a16="http://schemas.microsoft.com/office/drawing/2014/main" xmlns="" id="{BD1D9722-472C-42BA-81FD-808DBCC1F451}"/>
                </a:ext>
              </a:extLst>
            </p:cNvPr>
            <p:cNvGrpSpPr/>
            <p:nvPr/>
          </p:nvGrpSpPr>
          <p:grpSpPr bwMode="auto">
            <a:xfrm>
              <a:off x="993706" y="242536"/>
              <a:ext cx="3403198" cy="428103"/>
              <a:chOff x="6959303" y="1819501"/>
              <a:chExt cx="2714599" cy="337063"/>
            </a:xfrm>
          </p:grpSpPr>
          <p:sp>
            <p:nvSpPr>
              <p:cNvPr id="8" name="单圆角矩形 14">
                <a:extLst>
                  <a:ext uri="{FF2B5EF4-FFF2-40B4-BE49-F238E27FC236}">
                    <a16:creationId xmlns:a16="http://schemas.microsoft.com/office/drawing/2014/main" xmlns="" id="{4077CFC0-5D2D-465F-A819-785C18DB8546}"/>
                  </a:ext>
                </a:extLst>
              </p:cNvPr>
              <p:cNvSpPr/>
              <p:nvPr/>
            </p:nvSpPr>
            <p:spPr>
              <a:xfrm>
                <a:off x="6959303" y="1819501"/>
                <a:ext cx="2714599" cy="337063"/>
              </a:xfrm>
              <a:prstGeom prst="round1Rect">
                <a:avLst/>
              </a:prstGeom>
              <a:noFill/>
              <a:ln w="19050" cap="flat" cmpd="sng" algn="ctr">
                <a:solidFill>
                  <a:schemeClr val="tx1">
                    <a:lumMod val="95000"/>
                    <a:lumOff val="5000"/>
                  </a:schemeClr>
                </a:solidFill>
                <a:prstDash val="solid"/>
              </a:ln>
              <a:effectLst/>
              <a:extLst>
                <a:ext uri="{909E8E84-426E-40DD-AFC4-6F175D3DCCD1}">
                  <a14:hiddenFill xmlns:a14="http://schemas.microsoft.com/office/drawing/2010/main">
                    <a:solidFill>
                      <a:schemeClr val="bg1"/>
                    </a:solidFill>
                  </a14:hiddenFill>
                </a:ext>
              </a:extLst>
            </p:spPr>
            <p:txBody>
              <a:bodyPr anchor="ctr"/>
              <a:lstStyle/>
              <a:p>
                <a:pPr algn="ctr" defTabSz="913765">
                  <a:defRPr/>
                </a:pPr>
                <a:endParaRPr lang="zh-CN" altLang="en-US" sz="4000" b="1" kern="0" dirty="0">
                  <a:solidFill>
                    <a:srgbClr val="C00000"/>
                  </a:solidFill>
                  <a:cs typeface="+mn-ea"/>
                  <a:sym typeface="+mn-lt"/>
                </a:endParaRPr>
              </a:p>
            </p:txBody>
          </p:sp>
          <p:sp>
            <p:nvSpPr>
              <p:cNvPr id="9" name="TextBox 49">
                <a:extLst>
                  <a:ext uri="{FF2B5EF4-FFF2-40B4-BE49-F238E27FC236}">
                    <a16:creationId xmlns:a16="http://schemas.microsoft.com/office/drawing/2014/main" xmlns="" id="{08A78C53-505D-4122-BAAC-11449E0AE039}"/>
                  </a:ext>
                </a:extLst>
              </p:cNvPr>
              <p:cNvSpPr txBox="1">
                <a:spLocks noChangeArrowheads="1"/>
              </p:cNvSpPr>
              <p:nvPr/>
            </p:nvSpPr>
            <p:spPr bwMode="auto">
              <a:xfrm>
                <a:off x="7245476" y="1854172"/>
                <a:ext cx="2125808" cy="290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defTabSz="913765" eaLnBrk="1" hangingPunct="1"/>
                <a:r>
                  <a:rPr lang="zh-CN" altLang="en-US" b="1" kern="0" dirty="0">
                    <a:ln/>
                    <a:solidFill>
                      <a:srgbClr val="C00000"/>
                    </a:solidFill>
                    <a:latin typeface="+mn-lt"/>
                    <a:ea typeface="+mn-ea"/>
                    <a:cs typeface="+mn-ea"/>
                    <a:sym typeface="+mn-lt"/>
                  </a:rPr>
                  <a:t>雷锋精神具体内容</a:t>
                </a:r>
              </a:p>
            </p:txBody>
          </p:sp>
        </p:grpSp>
      </p:grpSp>
    </p:spTree>
    <p:extLst>
      <p:ext uri="{BB962C8B-B14F-4D97-AF65-F5344CB8AC3E}">
        <p14:creationId xmlns:p14="http://schemas.microsoft.com/office/powerpoint/2010/main" val="1448769603"/>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1"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1000" fill="hold"/>
                                        <p:tgtEl>
                                          <p:spTgt spid="38"/>
                                        </p:tgtEl>
                                        <p:attrNameLst>
                                          <p:attrName>ppt_x</p:attrName>
                                        </p:attrNameLst>
                                      </p:cBhvr>
                                      <p:tavLst>
                                        <p:tav tm="0">
                                          <p:val>
                                            <p:strVal val="#ppt_x-.2"/>
                                          </p:val>
                                        </p:tav>
                                        <p:tav tm="100000">
                                          <p:val>
                                            <p:strVal val="#ppt_x"/>
                                          </p:val>
                                        </p:tav>
                                      </p:tavLst>
                                    </p:anim>
                                    <p:anim calcmode="lin" valueType="num">
                                      <p:cBhvr>
                                        <p:cTn id="8" dur="1000" fill="hold"/>
                                        <p:tgtEl>
                                          <p:spTgt spid="38"/>
                                        </p:tgtEl>
                                        <p:attrNameLst>
                                          <p:attrName>ppt_y</p:attrName>
                                        </p:attrNameLst>
                                      </p:cBhvr>
                                      <p:tavLst>
                                        <p:tav tm="0">
                                          <p:val>
                                            <p:strVal val="#ppt_y"/>
                                          </p:val>
                                        </p:tav>
                                        <p:tav tm="100000">
                                          <p:val>
                                            <p:strVal val="#ppt_y"/>
                                          </p:val>
                                        </p:tav>
                                      </p:tavLst>
                                    </p:anim>
                                    <p:animEffect transition="in" filter="wipe(right)" prLst="gradientSize: 0.1">
                                      <p:cBhvr>
                                        <p:cTn id="9" dur="1000"/>
                                        <p:tgtEl>
                                          <p:spTgt spid="38"/>
                                        </p:tgtEl>
                                      </p:cBhvr>
                                    </p:animEffect>
                                  </p:childTnLst>
                                </p:cTn>
                              </p:par>
                            </p:childTnLst>
                          </p:cTn>
                        </p:par>
                        <p:par>
                          <p:cTn id="10" fill="hold">
                            <p:stCondLst>
                              <p:cond delay="1000"/>
                            </p:stCondLst>
                            <p:childTnLst>
                              <p:par>
                                <p:cTn id="11" presetID="26" presetClass="emph" presetSubtype="0" fill="hold" grpId="2" nodeType="afterEffect">
                                  <p:stCondLst>
                                    <p:cond delay="0"/>
                                  </p:stCondLst>
                                  <p:childTnLst>
                                    <p:animEffect transition="out" filter="fade">
                                      <p:cBhvr>
                                        <p:cTn id="12" dur="500" tmFilter="0, 0; .2, .5; .8, .5; 1, 0"/>
                                        <p:tgtEl>
                                          <p:spTgt spid="38"/>
                                        </p:tgtEl>
                                      </p:cBhvr>
                                    </p:animEffect>
                                    <p:animScale>
                                      <p:cBhvr>
                                        <p:cTn id="13" dur="250" autoRev="1" fill="hold"/>
                                        <p:tgtEl>
                                          <p:spTgt spid="38"/>
                                        </p:tgtEl>
                                      </p:cBhvr>
                                      <p:by x="105000" y="105000"/>
                                    </p:animScale>
                                  </p:childTnLst>
                                </p:cTn>
                              </p:par>
                            </p:childTnLst>
                          </p:cTn>
                        </p:par>
                        <p:par>
                          <p:cTn id="14" fill="hold">
                            <p:stCondLst>
                              <p:cond delay="15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37"/>
                                        </p:tgtEl>
                                        <p:attrNameLst>
                                          <p:attrName>style.visibility</p:attrName>
                                        </p:attrNameLst>
                                      </p:cBhvr>
                                      <p:to>
                                        <p:strVal val="visible"/>
                                      </p:to>
                                    </p:set>
                                    <p:anim by="(-#ppt_w*2)" calcmode="lin" valueType="num">
                                      <p:cBhvr rctx="PPT">
                                        <p:cTn id="17" dur="100" autoRev="1" fill="hold">
                                          <p:stCondLst>
                                            <p:cond delay="0"/>
                                          </p:stCondLst>
                                        </p:cTn>
                                        <p:tgtEl>
                                          <p:spTgt spid="37"/>
                                        </p:tgtEl>
                                        <p:attrNameLst>
                                          <p:attrName>ppt_w</p:attrName>
                                        </p:attrNameLst>
                                      </p:cBhvr>
                                    </p:anim>
                                    <p:anim by="(#ppt_w*0.50)" calcmode="lin" valueType="num">
                                      <p:cBhvr>
                                        <p:cTn id="18" dur="100" decel="50000" autoRev="1" fill="hold">
                                          <p:stCondLst>
                                            <p:cond delay="0"/>
                                          </p:stCondLst>
                                        </p:cTn>
                                        <p:tgtEl>
                                          <p:spTgt spid="37"/>
                                        </p:tgtEl>
                                        <p:attrNameLst>
                                          <p:attrName>ppt_x</p:attrName>
                                        </p:attrNameLst>
                                      </p:cBhvr>
                                    </p:anim>
                                    <p:anim from="(-#ppt_h/2)" to="(#ppt_y)" calcmode="lin" valueType="num">
                                      <p:cBhvr>
                                        <p:cTn id="19" dur="200" fill="hold">
                                          <p:stCondLst>
                                            <p:cond delay="0"/>
                                          </p:stCondLst>
                                        </p:cTn>
                                        <p:tgtEl>
                                          <p:spTgt spid="37"/>
                                        </p:tgtEl>
                                        <p:attrNameLst>
                                          <p:attrName>ppt_y</p:attrName>
                                        </p:attrNameLst>
                                      </p:cBhvr>
                                    </p:anim>
                                    <p:animRot by="21600000">
                                      <p:cBhvr>
                                        <p:cTn id="20" dur="200" fill="hold">
                                          <p:stCondLst>
                                            <p:cond delay="0"/>
                                          </p:stCondLst>
                                        </p:cTn>
                                        <p:tgtEl>
                                          <p:spTgt spid="3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1" animBg="1"/>
      <p:bldP spid="38" grpId="2"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xmlns="" id="{457CF802-023F-4248-B155-09E2F2F4C0A2}"/>
              </a:ext>
            </a:extLst>
          </p:cNvPr>
          <p:cNvGrpSpPr/>
          <p:nvPr/>
        </p:nvGrpSpPr>
        <p:grpSpPr>
          <a:xfrm>
            <a:off x="5081630" y="1040406"/>
            <a:ext cx="2043184" cy="2043188"/>
            <a:chOff x="3851921" y="107991"/>
            <a:chExt cx="1792566" cy="1792567"/>
          </a:xfrm>
          <a:gradFill>
            <a:gsLst>
              <a:gs pos="0">
                <a:srgbClr val="FF0000"/>
              </a:gs>
              <a:gs pos="100000">
                <a:srgbClr val="CC3300"/>
              </a:gs>
            </a:gsLst>
            <a:path path="circle">
              <a:fillToRect l="50000" t="-80000" r="50000" b="180000"/>
            </a:path>
          </a:gradFill>
        </p:grpSpPr>
        <p:sp>
          <p:nvSpPr>
            <p:cNvPr id="20" name="Freeform 29">
              <a:extLst>
                <a:ext uri="{FF2B5EF4-FFF2-40B4-BE49-F238E27FC236}">
                  <a16:creationId xmlns:a16="http://schemas.microsoft.com/office/drawing/2014/main" xmlns="" id="{40393E6C-8259-482B-96F4-D519E85AED8B}"/>
                </a:ext>
              </a:extLst>
            </p:cNvPr>
            <p:cNvSpPr/>
            <p:nvPr/>
          </p:nvSpPr>
          <p:spPr bwMode="auto">
            <a:xfrm>
              <a:off x="4401088" y="564469"/>
              <a:ext cx="867835" cy="775494"/>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25000">
                <a:cs typeface="+mn-ea"/>
                <a:sym typeface="+mn-lt"/>
              </a:endParaRPr>
            </a:p>
          </p:txBody>
        </p:sp>
        <p:sp>
          <p:nvSpPr>
            <p:cNvPr id="21" name="任意多边形 50">
              <a:extLst>
                <a:ext uri="{FF2B5EF4-FFF2-40B4-BE49-F238E27FC236}">
                  <a16:creationId xmlns:a16="http://schemas.microsoft.com/office/drawing/2014/main" xmlns="" id="{A327EE20-5D61-4194-AB74-EC1033CBA3EF}"/>
                </a:ext>
              </a:extLst>
            </p:cNvPr>
            <p:cNvSpPr/>
            <p:nvPr/>
          </p:nvSpPr>
          <p:spPr>
            <a:xfrm>
              <a:off x="3851921" y="107991"/>
              <a:ext cx="1792566" cy="1792567"/>
            </a:xfrm>
            <a:custGeom>
              <a:avLst/>
              <a:gdLst>
                <a:gd name="connsiteX0" fmla="*/ 1677670 w 2407137"/>
                <a:gd name="connsiteY0" fmla="*/ 1837666 h 2407138"/>
                <a:gd name="connsiteX1" fmla="*/ 1683974 w 2407137"/>
                <a:gd name="connsiteY1" fmla="*/ 1833341 h 2407138"/>
                <a:gd name="connsiteX2" fmla="*/ 1689813 w 2407137"/>
                <a:gd name="connsiteY2" fmla="*/ 1828403 h 2407138"/>
                <a:gd name="connsiteX3" fmla="*/ 1945042 w 2407137"/>
                <a:gd name="connsiteY3" fmla="*/ 2162988 h 2407138"/>
                <a:gd name="connsiteX4" fmla="*/ 1932899 w 2407137"/>
                <a:gd name="connsiteY4" fmla="*/ 2172251 h 2407138"/>
                <a:gd name="connsiteX5" fmla="*/ 1592663 w 2407137"/>
                <a:gd name="connsiteY5" fmla="*/ 1892774 h 2407138"/>
                <a:gd name="connsiteX6" fmla="*/ 1605769 w 2407137"/>
                <a:gd name="connsiteY6" fmla="*/ 1884929 h 2407138"/>
                <a:gd name="connsiteX7" fmla="*/ 1748914 w 2407137"/>
                <a:gd name="connsiteY7" fmla="*/ 2132863 h 2407138"/>
                <a:gd name="connsiteX8" fmla="*/ 1735858 w 2407137"/>
                <a:gd name="connsiteY8" fmla="*/ 2140795 h 2407138"/>
                <a:gd name="connsiteX9" fmla="*/ 1768789 w 2407137"/>
                <a:gd name="connsiteY9" fmla="*/ 1757990 h 2407138"/>
                <a:gd name="connsiteX10" fmla="*/ 1971301 w 2407137"/>
                <a:gd name="connsiteY10" fmla="*/ 1960502 h 2407138"/>
                <a:gd name="connsiteX11" fmla="*/ 1966159 w 2407137"/>
                <a:gd name="connsiteY11" fmla="*/ 1966159 h 2407138"/>
                <a:gd name="connsiteX12" fmla="*/ 1960501 w 2407137"/>
                <a:gd name="connsiteY12" fmla="*/ 1971301 h 2407138"/>
                <a:gd name="connsiteX13" fmla="*/ 1758092 w 2407137"/>
                <a:gd name="connsiteY13" fmla="*/ 1768892 h 2407138"/>
                <a:gd name="connsiteX14" fmla="*/ 1765079 w 2407137"/>
                <a:gd name="connsiteY14" fmla="*/ 1762526 h 2407138"/>
                <a:gd name="connsiteX15" fmla="*/ 1834740 w 2407137"/>
                <a:gd name="connsiteY15" fmla="*/ 1681091 h 2407138"/>
                <a:gd name="connsiteX16" fmla="*/ 2168093 w 2407137"/>
                <a:gd name="connsiteY16" fmla="*/ 1938389 h 2407138"/>
                <a:gd name="connsiteX17" fmla="*/ 2158761 w 2407137"/>
                <a:gd name="connsiteY17" fmla="*/ 1950479 h 2407138"/>
                <a:gd name="connsiteX18" fmla="*/ 1825285 w 2407137"/>
                <a:gd name="connsiteY18" fmla="*/ 1693086 h 2407138"/>
                <a:gd name="connsiteX19" fmla="*/ 1497292 w 2407137"/>
                <a:gd name="connsiteY19" fmla="*/ 1938505 h 2407138"/>
                <a:gd name="connsiteX20" fmla="*/ 1511359 w 2407137"/>
                <a:gd name="connsiteY20" fmla="*/ 1932557 h 2407138"/>
                <a:gd name="connsiteX21" fmla="*/ 1671461 w 2407137"/>
                <a:gd name="connsiteY21" fmla="*/ 2322204 h 2407138"/>
                <a:gd name="connsiteX22" fmla="*/ 1657335 w 2407137"/>
                <a:gd name="connsiteY22" fmla="*/ 2328008 h 2407138"/>
                <a:gd name="connsiteX23" fmla="*/ 1400984 w 2407137"/>
                <a:gd name="connsiteY23" fmla="*/ 1969841 h 2407138"/>
                <a:gd name="connsiteX24" fmla="*/ 1415837 w 2407137"/>
                <a:gd name="connsiteY24" fmla="*/ 1966261 h 2407138"/>
                <a:gd name="connsiteX25" fmla="*/ 1489829 w 2407137"/>
                <a:gd name="connsiteY25" fmla="*/ 2242404 h 2407138"/>
                <a:gd name="connsiteX26" fmla="*/ 1475037 w 2407137"/>
                <a:gd name="connsiteY26" fmla="*/ 2246208 h 2407138"/>
                <a:gd name="connsiteX27" fmla="*/ 1890343 w 2407137"/>
                <a:gd name="connsiteY27" fmla="*/ 1591261 h 2407138"/>
                <a:gd name="connsiteX28" fmla="*/ 2140794 w 2407137"/>
                <a:gd name="connsiteY28" fmla="*/ 1735859 h 2407138"/>
                <a:gd name="connsiteX29" fmla="*/ 2132863 w 2407137"/>
                <a:gd name="connsiteY29" fmla="*/ 1748915 h 2407138"/>
                <a:gd name="connsiteX30" fmla="*/ 1883112 w 2407137"/>
                <a:gd name="connsiteY30" fmla="*/ 1604721 h 2407138"/>
                <a:gd name="connsiteX31" fmla="*/ 1934589 w 2407137"/>
                <a:gd name="connsiteY31" fmla="*/ 1500527 h 2407138"/>
                <a:gd name="connsiteX32" fmla="*/ 2325413 w 2407137"/>
                <a:gd name="connsiteY32" fmla="*/ 1663714 h 2407138"/>
                <a:gd name="connsiteX33" fmla="*/ 2319529 w 2407137"/>
                <a:gd name="connsiteY33" fmla="*/ 1677807 h 2407138"/>
                <a:gd name="connsiteX34" fmla="*/ 1928334 w 2407137"/>
                <a:gd name="connsiteY34" fmla="*/ 1514465 h 2407138"/>
                <a:gd name="connsiteX35" fmla="*/ 1296758 w 2407137"/>
                <a:gd name="connsiteY35" fmla="*/ 1987081 h 2407138"/>
                <a:gd name="connsiteX36" fmla="*/ 1311855 w 2407137"/>
                <a:gd name="connsiteY36" fmla="*/ 1984732 h 2407138"/>
                <a:gd name="connsiteX37" fmla="*/ 1365995 w 2407137"/>
                <a:gd name="connsiteY37" fmla="*/ 2405187 h 2407138"/>
                <a:gd name="connsiteX38" fmla="*/ 1350847 w 2407137"/>
                <a:gd name="connsiteY38" fmla="*/ 2407138 h 2407138"/>
                <a:gd name="connsiteX39" fmla="*/ 1195932 w 2407137"/>
                <a:gd name="connsiteY39" fmla="*/ 1995746 h 2407138"/>
                <a:gd name="connsiteX40" fmla="*/ 1211204 w 2407137"/>
                <a:gd name="connsiteY40" fmla="*/ 1995179 h 2407138"/>
                <a:gd name="connsiteX41" fmla="*/ 1211204 w 2407137"/>
                <a:gd name="connsiteY41" fmla="*/ 2281649 h 2407138"/>
                <a:gd name="connsiteX42" fmla="*/ 1203568 w 2407137"/>
                <a:gd name="connsiteY42" fmla="*/ 2282034 h 2407138"/>
                <a:gd name="connsiteX43" fmla="*/ 1195932 w 2407137"/>
                <a:gd name="connsiteY43" fmla="*/ 2281649 h 2407138"/>
                <a:gd name="connsiteX44" fmla="*/ 1968060 w 2407137"/>
                <a:gd name="connsiteY44" fmla="*/ 1400508 h 2407138"/>
                <a:gd name="connsiteX45" fmla="*/ 2246208 w 2407137"/>
                <a:gd name="connsiteY45" fmla="*/ 1475038 h 2407138"/>
                <a:gd name="connsiteX46" fmla="*/ 2242404 w 2407137"/>
                <a:gd name="connsiteY46" fmla="*/ 1489831 h 2407138"/>
                <a:gd name="connsiteX47" fmla="*/ 1963516 w 2407137"/>
                <a:gd name="connsiteY47" fmla="*/ 1415103 h 2407138"/>
                <a:gd name="connsiteX48" fmla="*/ 1090481 w 2407137"/>
                <a:gd name="connsiteY48" fmla="*/ 1986840 h 2407138"/>
                <a:gd name="connsiteX49" fmla="*/ 1097951 w 2407137"/>
                <a:gd name="connsiteY49" fmla="*/ 1988584 h 2407138"/>
                <a:gd name="connsiteX50" fmla="*/ 1105617 w 2407137"/>
                <a:gd name="connsiteY50" fmla="*/ 1988876 h 2407138"/>
                <a:gd name="connsiteX51" fmla="*/ 1049458 w 2407137"/>
                <a:gd name="connsiteY51" fmla="*/ 2406281 h 2407138"/>
                <a:gd name="connsiteX52" fmla="*/ 1034322 w 2407137"/>
                <a:gd name="connsiteY52" fmla="*/ 2404245 h 2407138"/>
                <a:gd name="connsiteX53" fmla="*/ 1988876 w 2407137"/>
                <a:gd name="connsiteY53" fmla="*/ 1301520 h 2407138"/>
                <a:gd name="connsiteX54" fmla="*/ 2406281 w 2407137"/>
                <a:gd name="connsiteY54" fmla="*/ 1357679 h 2407138"/>
                <a:gd name="connsiteX55" fmla="*/ 2404244 w 2407137"/>
                <a:gd name="connsiteY55" fmla="*/ 1372815 h 2407138"/>
                <a:gd name="connsiteX56" fmla="*/ 1986840 w 2407137"/>
                <a:gd name="connsiteY56" fmla="*/ 1316657 h 2407138"/>
                <a:gd name="connsiteX57" fmla="*/ 1988583 w 2407137"/>
                <a:gd name="connsiteY57" fmla="*/ 1309187 h 2407138"/>
                <a:gd name="connsiteX58" fmla="*/ 992036 w 2407137"/>
                <a:gd name="connsiteY58" fmla="*/ 1963517 h 2407138"/>
                <a:gd name="connsiteX59" fmla="*/ 1006629 w 2407137"/>
                <a:gd name="connsiteY59" fmla="*/ 1968061 h 2407138"/>
                <a:gd name="connsiteX60" fmla="*/ 932100 w 2407137"/>
                <a:gd name="connsiteY60" fmla="*/ 2246208 h 2407138"/>
                <a:gd name="connsiteX61" fmla="*/ 917308 w 2407137"/>
                <a:gd name="connsiteY61" fmla="*/ 2242405 h 2407138"/>
                <a:gd name="connsiteX62" fmla="*/ 1995178 w 2407137"/>
                <a:gd name="connsiteY62" fmla="*/ 1195933 h 2407138"/>
                <a:gd name="connsiteX63" fmla="*/ 2281649 w 2407137"/>
                <a:gd name="connsiteY63" fmla="*/ 1195933 h 2407138"/>
                <a:gd name="connsiteX64" fmla="*/ 2282034 w 2407137"/>
                <a:gd name="connsiteY64" fmla="*/ 1203569 h 2407138"/>
                <a:gd name="connsiteX65" fmla="*/ 2281649 w 2407137"/>
                <a:gd name="connsiteY65" fmla="*/ 1211206 h 2407138"/>
                <a:gd name="connsiteX66" fmla="*/ 1995745 w 2407137"/>
                <a:gd name="connsiteY66" fmla="*/ 1211206 h 2407138"/>
                <a:gd name="connsiteX67" fmla="*/ 1984731 w 2407137"/>
                <a:gd name="connsiteY67" fmla="*/ 1095284 h 2407138"/>
                <a:gd name="connsiteX68" fmla="*/ 2405186 w 2407137"/>
                <a:gd name="connsiteY68" fmla="*/ 1041144 h 2407138"/>
                <a:gd name="connsiteX69" fmla="*/ 2407137 w 2407137"/>
                <a:gd name="connsiteY69" fmla="*/ 1056290 h 2407138"/>
                <a:gd name="connsiteX70" fmla="*/ 1987080 w 2407137"/>
                <a:gd name="connsiteY70" fmla="*/ 1110379 h 2407138"/>
                <a:gd name="connsiteX71" fmla="*/ 892672 w 2407137"/>
                <a:gd name="connsiteY71" fmla="*/ 1928335 h 2407138"/>
                <a:gd name="connsiteX72" fmla="*/ 906611 w 2407137"/>
                <a:gd name="connsiteY72" fmla="*/ 1934590 h 2407138"/>
                <a:gd name="connsiteX73" fmla="*/ 743425 w 2407137"/>
                <a:gd name="connsiteY73" fmla="*/ 2325414 h 2407138"/>
                <a:gd name="connsiteX74" fmla="*/ 729331 w 2407137"/>
                <a:gd name="connsiteY74" fmla="*/ 2319529 h 2407138"/>
                <a:gd name="connsiteX75" fmla="*/ 802416 w 2407137"/>
                <a:gd name="connsiteY75" fmla="*/ 1883113 h 2407138"/>
                <a:gd name="connsiteX76" fmla="*/ 815877 w 2407137"/>
                <a:gd name="connsiteY76" fmla="*/ 1890344 h 2407138"/>
                <a:gd name="connsiteX77" fmla="*/ 671279 w 2407137"/>
                <a:gd name="connsiteY77" fmla="*/ 2140796 h 2407138"/>
                <a:gd name="connsiteX78" fmla="*/ 658223 w 2407137"/>
                <a:gd name="connsiteY78" fmla="*/ 2132863 h 2407138"/>
                <a:gd name="connsiteX79" fmla="*/ 1966260 w 2407137"/>
                <a:gd name="connsiteY79" fmla="*/ 991301 h 2407138"/>
                <a:gd name="connsiteX80" fmla="*/ 2242405 w 2407137"/>
                <a:gd name="connsiteY80" fmla="*/ 917309 h 2407138"/>
                <a:gd name="connsiteX81" fmla="*/ 2246208 w 2407137"/>
                <a:gd name="connsiteY81" fmla="*/ 932101 h 2407138"/>
                <a:gd name="connsiteX82" fmla="*/ 1969840 w 2407137"/>
                <a:gd name="connsiteY82" fmla="*/ 1006153 h 2407138"/>
                <a:gd name="connsiteX83" fmla="*/ 1932557 w 2407137"/>
                <a:gd name="connsiteY83" fmla="*/ 895779 h 2407138"/>
                <a:gd name="connsiteX84" fmla="*/ 2322203 w 2407137"/>
                <a:gd name="connsiteY84" fmla="*/ 735676 h 2407138"/>
                <a:gd name="connsiteX85" fmla="*/ 2328008 w 2407137"/>
                <a:gd name="connsiteY85" fmla="*/ 749803 h 2407138"/>
                <a:gd name="connsiteX86" fmla="*/ 1938504 w 2407137"/>
                <a:gd name="connsiteY86" fmla="*/ 909846 h 2407138"/>
                <a:gd name="connsiteX87" fmla="*/ 714051 w 2407137"/>
                <a:gd name="connsiteY87" fmla="*/ 1825286 h 2407138"/>
                <a:gd name="connsiteX88" fmla="*/ 726047 w 2407137"/>
                <a:gd name="connsiteY88" fmla="*/ 1834740 h 2407138"/>
                <a:gd name="connsiteX89" fmla="*/ 468748 w 2407137"/>
                <a:gd name="connsiteY89" fmla="*/ 2168094 h 2407138"/>
                <a:gd name="connsiteX90" fmla="*/ 456659 w 2407137"/>
                <a:gd name="connsiteY90" fmla="*/ 2158762 h 2407138"/>
                <a:gd name="connsiteX91" fmla="*/ 638245 w 2407137"/>
                <a:gd name="connsiteY91" fmla="*/ 1758093 h 2407138"/>
                <a:gd name="connsiteX92" fmla="*/ 644611 w 2407137"/>
                <a:gd name="connsiteY92" fmla="*/ 1765080 h 2407138"/>
                <a:gd name="connsiteX93" fmla="*/ 649147 w 2407137"/>
                <a:gd name="connsiteY93" fmla="*/ 1768790 h 2407138"/>
                <a:gd name="connsiteX94" fmla="*/ 446636 w 2407137"/>
                <a:gd name="connsiteY94" fmla="*/ 1971302 h 2407138"/>
                <a:gd name="connsiteX95" fmla="*/ 440978 w 2407137"/>
                <a:gd name="connsiteY95" fmla="*/ 1966159 h 2407138"/>
                <a:gd name="connsiteX96" fmla="*/ 435836 w 2407137"/>
                <a:gd name="connsiteY96" fmla="*/ 1960502 h 2407138"/>
                <a:gd name="connsiteX97" fmla="*/ 1884928 w 2407137"/>
                <a:gd name="connsiteY97" fmla="*/ 801368 h 2407138"/>
                <a:gd name="connsiteX98" fmla="*/ 2132863 w 2407137"/>
                <a:gd name="connsiteY98" fmla="*/ 658223 h 2407138"/>
                <a:gd name="connsiteX99" fmla="*/ 2140794 w 2407137"/>
                <a:gd name="connsiteY99" fmla="*/ 671279 h 2407138"/>
                <a:gd name="connsiteX100" fmla="*/ 1892773 w 2407137"/>
                <a:gd name="connsiteY100" fmla="*/ 814474 h 2407138"/>
                <a:gd name="connsiteX101" fmla="*/ 1828403 w 2407137"/>
                <a:gd name="connsiteY101" fmla="*/ 717325 h 2407138"/>
                <a:gd name="connsiteX102" fmla="*/ 2162987 w 2407137"/>
                <a:gd name="connsiteY102" fmla="*/ 462095 h 2407138"/>
                <a:gd name="connsiteX103" fmla="*/ 2172250 w 2407137"/>
                <a:gd name="connsiteY103" fmla="*/ 474239 h 2407138"/>
                <a:gd name="connsiteX104" fmla="*/ 1837666 w 2407137"/>
                <a:gd name="connsiteY104" fmla="*/ 729468 h 2407138"/>
                <a:gd name="connsiteX105" fmla="*/ 1833340 w 2407137"/>
                <a:gd name="connsiteY105" fmla="*/ 723163 h 2407138"/>
                <a:gd name="connsiteX106" fmla="*/ 234886 w 2407137"/>
                <a:gd name="connsiteY106" fmla="*/ 1932900 h 2407138"/>
                <a:gd name="connsiteX107" fmla="*/ 569471 w 2407137"/>
                <a:gd name="connsiteY107" fmla="*/ 1677670 h 2407138"/>
                <a:gd name="connsiteX108" fmla="*/ 573796 w 2407137"/>
                <a:gd name="connsiteY108" fmla="*/ 1683975 h 2407138"/>
                <a:gd name="connsiteX109" fmla="*/ 578735 w 2407137"/>
                <a:gd name="connsiteY109" fmla="*/ 1689813 h 2407138"/>
                <a:gd name="connsiteX110" fmla="*/ 244150 w 2407137"/>
                <a:gd name="connsiteY110" fmla="*/ 1945043 h 2407138"/>
                <a:gd name="connsiteX111" fmla="*/ 266342 w 2407137"/>
                <a:gd name="connsiteY111" fmla="*/ 1735860 h 2407138"/>
                <a:gd name="connsiteX112" fmla="*/ 514363 w 2407137"/>
                <a:gd name="connsiteY112" fmla="*/ 1592665 h 2407138"/>
                <a:gd name="connsiteX113" fmla="*/ 522208 w 2407137"/>
                <a:gd name="connsiteY113" fmla="*/ 1605770 h 2407138"/>
                <a:gd name="connsiteX114" fmla="*/ 274274 w 2407137"/>
                <a:gd name="connsiteY114" fmla="*/ 1748916 h 2407138"/>
                <a:gd name="connsiteX115" fmla="*/ 1960501 w 2407137"/>
                <a:gd name="connsiteY115" fmla="*/ 435837 h 2407138"/>
                <a:gd name="connsiteX116" fmla="*/ 1966159 w 2407137"/>
                <a:gd name="connsiteY116" fmla="*/ 440979 h 2407138"/>
                <a:gd name="connsiteX117" fmla="*/ 1971301 w 2407137"/>
                <a:gd name="connsiteY117" fmla="*/ 446637 h 2407138"/>
                <a:gd name="connsiteX118" fmla="*/ 1768891 w 2407137"/>
                <a:gd name="connsiteY118" fmla="*/ 649046 h 2407138"/>
                <a:gd name="connsiteX119" fmla="*/ 1762525 w 2407137"/>
                <a:gd name="connsiteY119" fmla="*/ 642058 h 2407138"/>
                <a:gd name="connsiteX120" fmla="*/ 1757990 w 2407137"/>
                <a:gd name="connsiteY120" fmla="*/ 638348 h 2407138"/>
                <a:gd name="connsiteX121" fmla="*/ 1938389 w 2407137"/>
                <a:gd name="connsiteY121" fmla="*/ 239045 h 2407138"/>
                <a:gd name="connsiteX122" fmla="*/ 1950479 w 2407137"/>
                <a:gd name="connsiteY122" fmla="*/ 248377 h 2407138"/>
                <a:gd name="connsiteX123" fmla="*/ 1693086 w 2407137"/>
                <a:gd name="connsiteY123" fmla="*/ 581852 h 2407138"/>
                <a:gd name="connsiteX124" fmla="*/ 1681090 w 2407137"/>
                <a:gd name="connsiteY124" fmla="*/ 572398 h 2407138"/>
                <a:gd name="connsiteX125" fmla="*/ 79129 w 2407137"/>
                <a:gd name="connsiteY125" fmla="*/ 1657336 h 2407138"/>
                <a:gd name="connsiteX126" fmla="*/ 468633 w 2407137"/>
                <a:gd name="connsiteY126" fmla="*/ 1497292 h 2407138"/>
                <a:gd name="connsiteX127" fmla="*/ 474580 w 2407137"/>
                <a:gd name="connsiteY127" fmla="*/ 1511360 h 2407138"/>
                <a:gd name="connsiteX128" fmla="*/ 84934 w 2407137"/>
                <a:gd name="connsiteY128" fmla="*/ 1671462 h 2407138"/>
                <a:gd name="connsiteX129" fmla="*/ 160929 w 2407137"/>
                <a:gd name="connsiteY129" fmla="*/ 1475039 h 2407138"/>
                <a:gd name="connsiteX130" fmla="*/ 437296 w 2407137"/>
                <a:gd name="connsiteY130" fmla="*/ 1400986 h 2407138"/>
                <a:gd name="connsiteX131" fmla="*/ 440876 w 2407137"/>
                <a:gd name="connsiteY131" fmla="*/ 1415837 h 2407138"/>
                <a:gd name="connsiteX132" fmla="*/ 164732 w 2407137"/>
                <a:gd name="connsiteY132" fmla="*/ 1489830 h 2407138"/>
                <a:gd name="connsiteX133" fmla="*/ 1735859 w 2407137"/>
                <a:gd name="connsiteY133" fmla="*/ 266344 h 2407138"/>
                <a:gd name="connsiteX134" fmla="*/ 1748915 w 2407137"/>
                <a:gd name="connsiteY134" fmla="*/ 274276 h 2407138"/>
                <a:gd name="connsiteX135" fmla="*/ 1604721 w 2407137"/>
                <a:gd name="connsiteY135" fmla="*/ 524026 h 2407138"/>
                <a:gd name="connsiteX136" fmla="*/ 1591261 w 2407137"/>
                <a:gd name="connsiteY136" fmla="*/ 516794 h 2407138"/>
                <a:gd name="connsiteX137" fmla="*/ 1663713 w 2407137"/>
                <a:gd name="connsiteY137" fmla="*/ 81725 h 2407138"/>
                <a:gd name="connsiteX138" fmla="*/ 1677806 w 2407137"/>
                <a:gd name="connsiteY138" fmla="*/ 87609 h 2407138"/>
                <a:gd name="connsiteX139" fmla="*/ 1514465 w 2407137"/>
                <a:gd name="connsiteY139" fmla="*/ 478804 h 2407138"/>
                <a:gd name="connsiteX140" fmla="*/ 1500526 w 2407137"/>
                <a:gd name="connsiteY140" fmla="*/ 472548 h 2407138"/>
                <a:gd name="connsiteX141" fmla="*/ 0 w 2407137"/>
                <a:gd name="connsiteY141" fmla="*/ 1350847 h 2407138"/>
                <a:gd name="connsiteX142" fmla="*/ 420056 w 2407137"/>
                <a:gd name="connsiteY142" fmla="*/ 1296759 h 2407138"/>
                <a:gd name="connsiteX143" fmla="*/ 422405 w 2407137"/>
                <a:gd name="connsiteY143" fmla="*/ 1311854 h 2407138"/>
                <a:gd name="connsiteX144" fmla="*/ 1951 w 2407137"/>
                <a:gd name="connsiteY144" fmla="*/ 1365994 h 2407138"/>
                <a:gd name="connsiteX145" fmla="*/ 125488 w 2407137"/>
                <a:gd name="connsiteY145" fmla="*/ 1195933 h 2407138"/>
                <a:gd name="connsiteX146" fmla="*/ 411391 w 2407137"/>
                <a:gd name="connsiteY146" fmla="*/ 1195933 h 2407138"/>
                <a:gd name="connsiteX147" fmla="*/ 411958 w 2407137"/>
                <a:gd name="connsiteY147" fmla="*/ 1211206 h 2407138"/>
                <a:gd name="connsiteX148" fmla="*/ 125488 w 2407137"/>
                <a:gd name="connsiteY148" fmla="*/ 1211206 h 2407138"/>
                <a:gd name="connsiteX149" fmla="*/ 125102 w 2407137"/>
                <a:gd name="connsiteY149" fmla="*/ 1203569 h 2407138"/>
                <a:gd name="connsiteX150" fmla="*/ 1475037 w 2407137"/>
                <a:gd name="connsiteY150" fmla="*/ 160931 h 2407138"/>
                <a:gd name="connsiteX151" fmla="*/ 1489829 w 2407137"/>
                <a:gd name="connsiteY151" fmla="*/ 164734 h 2407138"/>
                <a:gd name="connsiteX152" fmla="*/ 1415102 w 2407137"/>
                <a:gd name="connsiteY152" fmla="*/ 443621 h 2407138"/>
                <a:gd name="connsiteX153" fmla="*/ 1400508 w 2407137"/>
                <a:gd name="connsiteY153" fmla="*/ 439077 h 2407138"/>
                <a:gd name="connsiteX154" fmla="*/ 164732 w 2407137"/>
                <a:gd name="connsiteY154" fmla="*/ 917309 h 2407138"/>
                <a:gd name="connsiteX155" fmla="*/ 443620 w 2407137"/>
                <a:gd name="connsiteY155" fmla="*/ 992037 h 2407138"/>
                <a:gd name="connsiteX156" fmla="*/ 439076 w 2407137"/>
                <a:gd name="connsiteY156" fmla="*/ 1006630 h 2407138"/>
                <a:gd name="connsiteX157" fmla="*/ 160929 w 2407137"/>
                <a:gd name="connsiteY157" fmla="*/ 932101 h 2407138"/>
                <a:gd name="connsiteX158" fmla="*/ 1195932 w 2407137"/>
                <a:gd name="connsiteY158" fmla="*/ 125490 h 2407138"/>
                <a:gd name="connsiteX159" fmla="*/ 1203568 w 2407137"/>
                <a:gd name="connsiteY159" fmla="*/ 125104 h 2407138"/>
                <a:gd name="connsiteX160" fmla="*/ 1211205 w 2407137"/>
                <a:gd name="connsiteY160" fmla="*/ 125490 h 2407138"/>
                <a:gd name="connsiteX161" fmla="*/ 1211205 w 2407137"/>
                <a:gd name="connsiteY161" fmla="*/ 411392 h 2407138"/>
                <a:gd name="connsiteX162" fmla="*/ 1195932 w 2407137"/>
                <a:gd name="connsiteY162" fmla="*/ 411959 h 2407138"/>
                <a:gd name="connsiteX163" fmla="*/ 1357679 w 2407137"/>
                <a:gd name="connsiteY163" fmla="*/ 856 h 2407138"/>
                <a:gd name="connsiteX164" fmla="*/ 1372816 w 2407137"/>
                <a:gd name="connsiteY164" fmla="*/ 2893 h 2407138"/>
                <a:gd name="connsiteX165" fmla="*/ 1316657 w 2407137"/>
                <a:gd name="connsiteY165" fmla="*/ 420298 h 2407138"/>
                <a:gd name="connsiteX166" fmla="*/ 1309186 w 2407137"/>
                <a:gd name="connsiteY166" fmla="*/ 418554 h 2407138"/>
                <a:gd name="connsiteX167" fmla="*/ 1301520 w 2407137"/>
                <a:gd name="connsiteY167" fmla="*/ 418261 h 2407138"/>
                <a:gd name="connsiteX168" fmla="*/ 2893 w 2407137"/>
                <a:gd name="connsiteY168" fmla="*/ 1034322 h 2407138"/>
                <a:gd name="connsiteX169" fmla="*/ 420297 w 2407137"/>
                <a:gd name="connsiteY169" fmla="*/ 1090480 h 2407138"/>
                <a:gd name="connsiteX170" fmla="*/ 418554 w 2407137"/>
                <a:gd name="connsiteY170" fmla="*/ 1097951 h 2407138"/>
                <a:gd name="connsiteX171" fmla="*/ 418261 w 2407137"/>
                <a:gd name="connsiteY171" fmla="*/ 1105616 h 2407138"/>
                <a:gd name="connsiteX172" fmla="*/ 855 w 2407137"/>
                <a:gd name="connsiteY172" fmla="*/ 1049458 h 2407138"/>
                <a:gd name="connsiteX173" fmla="*/ 274274 w 2407137"/>
                <a:gd name="connsiteY173" fmla="*/ 658223 h 2407138"/>
                <a:gd name="connsiteX174" fmla="*/ 524025 w 2407137"/>
                <a:gd name="connsiteY174" fmla="*/ 802416 h 2407138"/>
                <a:gd name="connsiteX175" fmla="*/ 516793 w 2407137"/>
                <a:gd name="connsiteY175" fmla="*/ 815877 h 2407138"/>
                <a:gd name="connsiteX176" fmla="*/ 266342 w 2407137"/>
                <a:gd name="connsiteY176" fmla="*/ 671279 h 2407138"/>
                <a:gd name="connsiteX177" fmla="*/ 917308 w 2407137"/>
                <a:gd name="connsiteY177" fmla="*/ 164734 h 2407138"/>
                <a:gd name="connsiteX178" fmla="*/ 932100 w 2407137"/>
                <a:gd name="connsiteY178" fmla="*/ 160930 h 2407138"/>
                <a:gd name="connsiteX179" fmla="*/ 1006152 w 2407137"/>
                <a:gd name="connsiteY179" fmla="*/ 437297 h 2407138"/>
                <a:gd name="connsiteX180" fmla="*/ 991300 w 2407137"/>
                <a:gd name="connsiteY180" fmla="*/ 440877 h 2407138"/>
                <a:gd name="connsiteX181" fmla="*/ 1041143 w 2407137"/>
                <a:gd name="connsiteY181" fmla="*/ 1951 h 2407138"/>
                <a:gd name="connsiteX182" fmla="*/ 1056290 w 2407137"/>
                <a:gd name="connsiteY182" fmla="*/ 0 h 2407138"/>
                <a:gd name="connsiteX183" fmla="*/ 1110379 w 2407137"/>
                <a:gd name="connsiteY183" fmla="*/ 420056 h 2407138"/>
                <a:gd name="connsiteX184" fmla="*/ 1095283 w 2407137"/>
                <a:gd name="connsiteY184" fmla="*/ 422406 h 2407138"/>
                <a:gd name="connsiteX185" fmla="*/ 87609 w 2407137"/>
                <a:gd name="connsiteY185" fmla="*/ 729331 h 2407138"/>
                <a:gd name="connsiteX186" fmla="*/ 478803 w 2407137"/>
                <a:gd name="connsiteY186" fmla="*/ 892672 h 2407138"/>
                <a:gd name="connsiteX187" fmla="*/ 472547 w 2407137"/>
                <a:gd name="connsiteY187" fmla="*/ 906611 h 2407138"/>
                <a:gd name="connsiteX188" fmla="*/ 81723 w 2407137"/>
                <a:gd name="connsiteY188" fmla="*/ 743424 h 2407138"/>
                <a:gd name="connsiteX189" fmla="*/ 84666 w 2407137"/>
                <a:gd name="connsiteY189" fmla="*/ 736377 h 2407138"/>
                <a:gd name="connsiteX190" fmla="*/ 446636 w 2407137"/>
                <a:gd name="connsiteY190" fmla="*/ 435837 h 2407138"/>
                <a:gd name="connsiteX191" fmla="*/ 649045 w 2407137"/>
                <a:gd name="connsiteY191" fmla="*/ 638246 h 2407138"/>
                <a:gd name="connsiteX192" fmla="*/ 642057 w 2407137"/>
                <a:gd name="connsiteY192" fmla="*/ 644612 h 2407138"/>
                <a:gd name="connsiteX193" fmla="*/ 638347 w 2407137"/>
                <a:gd name="connsiteY193" fmla="*/ 649147 h 2407138"/>
                <a:gd name="connsiteX194" fmla="*/ 435836 w 2407137"/>
                <a:gd name="connsiteY194" fmla="*/ 446636 h 2407138"/>
                <a:gd name="connsiteX195" fmla="*/ 440978 w 2407137"/>
                <a:gd name="connsiteY195" fmla="*/ 440979 h 2407138"/>
                <a:gd name="connsiteX196" fmla="*/ 658223 w 2407137"/>
                <a:gd name="connsiteY196" fmla="*/ 274275 h 2407138"/>
                <a:gd name="connsiteX197" fmla="*/ 671279 w 2407137"/>
                <a:gd name="connsiteY197" fmla="*/ 266343 h 2407138"/>
                <a:gd name="connsiteX198" fmla="*/ 814473 w 2407137"/>
                <a:gd name="connsiteY198" fmla="*/ 514363 h 2407138"/>
                <a:gd name="connsiteX199" fmla="*/ 801367 w 2407137"/>
                <a:gd name="connsiteY199" fmla="*/ 522209 h 2407138"/>
                <a:gd name="connsiteX200" fmla="*/ 735676 w 2407137"/>
                <a:gd name="connsiteY200" fmla="*/ 84934 h 2407138"/>
                <a:gd name="connsiteX201" fmla="*/ 749802 w 2407137"/>
                <a:gd name="connsiteY201" fmla="*/ 79129 h 2407138"/>
                <a:gd name="connsiteX202" fmla="*/ 909846 w 2407137"/>
                <a:gd name="connsiteY202" fmla="*/ 468633 h 2407138"/>
                <a:gd name="connsiteX203" fmla="*/ 895778 w 2407137"/>
                <a:gd name="connsiteY203" fmla="*/ 474580 h 2407138"/>
                <a:gd name="connsiteX204" fmla="*/ 248376 w 2407137"/>
                <a:gd name="connsiteY204" fmla="*/ 456659 h 2407138"/>
                <a:gd name="connsiteX205" fmla="*/ 581852 w 2407137"/>
                <a:gd name="connsiteY205" fmla="*/ 714051 h 2407138"/>
                <a:gd name="connsiteX206" fmla="*/ 572397 w 2407137"/>
                <a:gd name="connsiteY206" fmla="*/ 726047 h 2407138"/>
                <a:gd name="connsiteX207" fmla="*/ 239044 w 2407137"/>
                <a:gd name="connsiteY207" fmla="*/ 468748 h 2407138"/>
                <a:gd name="connsiteX208" fmla="*/ 243710 w 2407137"/>
                <a:gd name="connsiteY208" fmla="*/ 462704 h 2407138"/>
                <a:gd name="connsiteX209" fmla="*/ 462094 w 2407137"/>
                <a:gd name="connsiteY209" fmla="*/ 244150 h 2407138"/>
                <a:gd name="connsiteX210" fmla="*/ 474238 w 2407137"/>
                <a:gd name="connsiteY210" fmla="*/ 234887 h 2407138"/>
                <a:gd name="connsiteX211" fmla="*/ 729468 w 2407137"/>
                <a:gd name="connsiteY211" fmla="*/ 569472 h 2407138"/>
                <a:gd name="connsiteX212" fmla="*/ 723162 w 2407137"/>
                <a:gd name="connsiteY212" fmla="*/ 573797 h 2407138"/>
                <a:gd name="connsiteX213" fmla="*/ 717325 w 2407137"/>
                <a:gd name="connsiteY213" fmla="*/ 578735 h 2407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2407137" h="2407138">
                  <a:moveTo>
                    <a:pt x="1677670" y="1837666"/>
                  </a:moveTo>
                  <a:lnTo>
                    <a:pt x="1683974" y="1833341"/>
                  </a:lnTo>
                  <a:lnTo>
                    <a:pt x="1689813" y="1828403"/>
                  </a:lnTo>
                  <a:lnTo>
                    <a:pt x="1945042" y="2162988"/>
                  </a:lnTo>
                  <a:lnTo>
                    <a:pt x="1932899" y="2172251"/>
                  </a:lnTo>
                  <a:close/>
                  <a:moveTo>
                    <a:pt x="1592663" y="1892774"/>
                  </a:moveTo>
                  <a:lnTo>
                    <a:pt x="1605769" y="1884929"/>
                  </a:lnTo>
                  <a:lnTo>
                    <a:pt x="1748914" y="2132863"/>
                  </a:lnTo>
                  <a:lnTo>
                    <a:pt x="1735858" y="2140795"/>
                  </a:lnTo>
                  <a:close/>
                  <a:moveTo>
                    <a:pt x="1768789" y="1757990"/>
                  </a:moveTo>
                  <a:lnTo>
                    <a:pt x="1971301" y="1960502"/>
                  </a:lnTo>
                  <a:lnTo>
                    <a:pt x="1966159" y="1966159"/>
                  </a:lnTo>
                  <a:lnTo>
                    <a:pt x="1960501" y="1971301"/>
                  </a:lnTo>
                  <a:lnTo>
                    <a:pt x="1758092" y="1768892"/>
                  </a:lnTo>
                  <a:lnTo>
                    <a:pt x="1765079" y="1762526"/>
                  </a:lnTo>
                  <a:close/>
                  <a:moveTo>
                    <a:pt x="1834740" y="1681091"/>
                  </a:moveTo>
                  <a:lnTo>
                    <a:pt x="2168093" y="1938389"/>
                  </a:lnTo>
                  <a:lnTo>
                    <a:pt x="2158761" y="1950479"/>
                  </a:lnTo>
                  <a:lnTo>
                    <a:pt x="1825285" y="1693086"/>
                  </a:lnTo>
                  <a:close/>
                  <a:moveTo>
                    <a:pt x="1497292" y="1938505"/>
                  </a:moveTo>
                  <a:lnTo>
                    <a:pt x="1511359" y="1932557"/>
                  </a:lnTo>
                  <a:lnTo>
                    <a:pt x="1671461" y="2322204"/>
                  </a:lnTo>
                  <a:lnTo>
                    <a:pt x="1657335" y="2328008"/>
                  </a:lnTo>
                  <a:close/>
                  <a:moveTo>
                    <a:pt x="1400984" y="1969841"/>
                  </a:moveTo>
                  <a:lnTo>
                    <a:pt x="1415837" y="1966261"/>
                  </a:lnTo>
                  <a:lnTo>
                    <a:pt x="1489829" y="2242404"/>
                  </a:lnTo>
                  <a:lnTo>
                    <a:pt x="1475037" y="2246208"/>
                  </a:lnTo>
                  <a:close/>
                  <a:moveTo>
                    <a:pt x="1890343" y="1591261"/>
                  </a:moveTo>
                  <a:lnTo>
                    <a:pt x="2140794" y="1735859"/>
                  </a:lnTo>
                  <a:lnTo>
                    <a:pt x="2132863" y="1748915"/>
                  </a:lnTo>
                  <a:lnTo>
                    <a:pt x="1883112" y="1604721"/>
                  </a:lnTo>
                  <a:close/>
                  <a:moveTo>
                    <a:pt x="1934589" y="1500527"/>
                  </a:moveTo>
                  <a:lnTo>
                    <a:pt x="2325413" y="1663714"/>
                  </a:lnTo>
                  <a:lnTo>
                    <a:pt x="2319529" y="1677807"/>
                  </a:lnTo>
                  <a:lnTo>
                    <a:pt x="1928334" y="1514465"/>
                  </a:lnTo>
                  <a:close/>
                  <a:moveTo>
                    <a:pt x="1296758" y="1987081"/>
                  </a:moveTo>
                  <a:lnTo>
                    <a:pt x="1311855" y="1984732"/>
                  </a:lnTo>
                  <a:lnTo>
                    <a:pt x="1365995" y="2405187"/>
                  </a:lnTo>
                  <a:lnTo>
                    <a:pt x="1350847" y="2407138"/>
                  </a:lnTo>
                  <a:close/>
                  <a:moveTo>
                    <a:pt x="1195932" y="1995746"/>
                  </a:moveTo>
                  <a:lnTo>
                    <a:pt x="1211204" y="1995179"/>
                  </a:lnTo>
                  <a:lnTo>
                    <a:pt x="1211204" y="2281649"/>
                  </a:lnTo>
                  <a:lnTo>
                    <a:pt x="1203568" y="2282034"/>
                  </a:lnTo>
                  <a:lnTo>
                    <a:pt x="1195932" y="2281649"/>
                  </a:lnTo>
                  <a:close/>
                  <a:moveTo>
                    <a:pt x="1968060" y="1400508"/>
                  </a:moveTo>
                  <a:lnTo>
                    <a:pt x="2246208" y="1475038"/>
                  </a:lnTo>
                  <a:lnTo>
                    <a:pt x="2242404" y="1489831"/>
                  </a:lnTo>
                  <a:lnTo>
                    <a:pt x="1963516" y="1415103"/>
                  </a:lnTo>
                  <a:close/>
                  <a:moveTo>
                    <a:pt x="1090481" y="1986840"/>
                  </a:moveTo>
                  <a:lnTo>
                    <a:pt x="1097951" y="1988584"/>
                  </a:lnTo>
                  <a:lnTo>
                    <a:pt x="1105617" y="1988876"/>
                  </a:lnTo>
                  <a:lnTo>
                    <a:pt x="1049458" y="2406281"/>
                  </a:lnTo>
                  <a:lnTo>
                    <a:pt x="1034322" y="2404245"/>
                  </a:lnTo>
                  <a:close/>
                  <a:moveTo>
                    <a:pt x="1988876" y="1301520"/>
                  </a:moveTo>
                  <a:lnTo>
                    <a:pt x="2406281" y="1357679"/>
                  </a:lnTo>
                  <a:lnTo>
                    <a:pt x="2404244" y="1372815"/>
                  </a:lnTo>
                  <a:lnTo>
                    <a:pt x="1986840" y="1316657"/>
                  </a:lnTo>
                  <a:lnTo>
                    <a:pt x="1988583" y="1309187"/>
                  </a:lnTo>
                  <a:close/>
                  <a:moveTo>
                    <a:pt x="992036" y="1963517"/>
                  </a:moveTo>
                  <a:lnTo>
                    <a:pt x="1006629" y="1968061"/>
                  </a:lnTo>
                  <a:lnTo>
                    <a:pt x="932100" y="2246208"/>
                  </a:lnTo>
                  <a:lnTo>
                    <a:pt x="917308" y="2242405"/>
                  </a:lnTo>
                  <a:close/>
                  <a:moveTo>
                    <a:pt x="1995178" y="1195933"/>
                  </a:moveTo>
                  <a:lnTo>
                    <a:pt x="2281649" y="1195933"/>
                  </a:lnTo>
                  <a:lnTo>
                    <a:pt x="2282034" y="1203569"/>
                  </a:lnTo>
                  <a:lnTo>
                    <a:pt x="2281649" y="1211206"/>
                  </a:lnTo>
                  <a:lnTo>
                    <a:pt x="1995745" y="1211206"/>
                  </a:lnTo>
                  <a:close/>
                  <a:moveTo>
                    <a:pt x="1984731" y="1095284"/>
                  </a:moveTo>
                  <a:lnTo>
                    <a:pt x="2405186" y="1041144"/>
                  </a:lnTo>
                  <a:lnTo>
                    <a:pt x="2407137" y="1056290"/>
                  </a:lnTo>
                  <a:lnTo>
                    <a:pt x="1987080" y="1110379"/>
                  </a:lnTo>
                  <a:close/>
                  <a:moveTo>
                    <a:pt x="892672" y="1928335"/>
                  </a:moveTo>
                  <a:lnTo>
                    <a:pt x="906611" y="1934590"/>
                  </a:lnTo>
                  <a:lnTo>
                    <a:pt x="743425" y="2325414"/>
                  </a:lnTo>
                  <a:lnTo>
                    <a:pt x="729331" y="2319529"/>
                  </a:lnTo>
                  <a:close/>
                  <a:moveTo>
                    <a:pt x="802416" y="1883113"/>
                  </a:moveTo>
                  <a:lnTo>
                    <a:pt x="815877" y="1890344"/>
                  </a:lnTo>
                  <a:lnTo>
                    <a:pt x="671279" y="2140796"/>
                  </a:lnTo>
                  <a:lnTo>
                    <a:pt x="658223" y="2132863"/>
                  </a:lnTo>
                  <a:close/>
                  <a:moveTo>
                    <a:pt x="1966260" y="991301"/>
                  </a:moveTo>
                  <a:lnTo>
                    <a:pt x="2242405" y="917309"/>
                  </a:lnTo>
                  <a:lnTo>
                    <a:pt x="2246208" y="932101"/>
                  </a:lnTo>
                  <a:lnTo>
                    <a:pt x="1969840" y="1006153"/>
                  </a:lnTo>
                  <a:close/>
                  <a:moveTo>
                    <a:pt x="1932557" y="895779"/>
                  </a:moveTo>
                  <a:lnTo>
                    <a:pt x="2322203" y="735676"/>
                  </a:lnTo>
                  <a:lnTo>
                    <a:pt x="2328008" y="749803"/>
                  </a:lnTo>
                  <a:lnTo>
                    <a:pt x="1938504" y="909846"/>
                  </a:lnTo>
                  <a:close/>
                  <a:moveTo>
                    <a:pt x="714051" y="1825286"/>
                  </a:moveTo>
                  <a:lnTo>
                    <a:pt x="726047" y="1834740"/>
                  </a:lnTo>
                  <a:lnTo>
                    <a:pt x="468748" y="2168094"/>
                  </a:lnTo>
                  <a:lnTo>
                    <a:pt x="456659" y="2158762"/>
                  </a:lnTo>
                  <a:close/>
                  <a:moveTo>
                    <a:pt x="638245" y="1758093"/>
                  </a:moveTo>
                  <a:lnTo>
                    <a:pt x="644611" y="1765080"/>
                  </a:lnTo>
                  <a:lnTo>
                    <a:pt x="649147" y="1768790"/>
                  </a:lnTo>
                  <a:lnTo>
                    <a:pt x="446636" y="1971302"/>
                  </a:lnTo>
                  <a:lnTo>
                    <a:pt x="440978" y="1966159"/>
                  </a:lnTo>
                  <a:lnTo>
                    <a:pt x="435836" y="1960502"/>
                  </a:lnTo>
                  <a:close/>
                  <a:moveTo>
                    <a:pt x="1884928" y="801368"/>
                  </a:moveTo>
                  <a:lnTo>
                    <a:pt x="2132863" y="658223"/>
                  </a:lnTo>
                  <a:lnTo>
                    <a:pt x="2140794" y="671279"/>
                  </a:lnTo>
                  <a:lnTo>
                    <a:pt x="1892773" y="814474"/>
                  </a:lnTo>
                  <a:close/>
                  <a:moveTo>
                    <a:pt x="1828403" y="717325"/>
                  </a:moveTo>
                  <a:lnTo>
                    <a:pt x="2162987" y="462095"/>
                  </a:lnTo>
                  <a:lnTo>
                    <a:pt x="2172250" y="474239"/>
                  </a:lnTo>
                  <a:lnTo>
                    <a:pt x="1837666" y="729468"/>
                  </a:lnTo>
                  <a:lnTo>
                    <a:pt x="1833340" y="723163"/>
                  </a:lnTo>
                  <a:close/>
                  <a:moveTo>
                    <a:pt x="234886" y="1932900"/>
                  </a:moveTo>
                  <a:lnTo>
                    <a:pt x="569471" y="1677670"/>
                  </a:lnTo>
                  <a:lnTo>
                    <a:pt x="573796" y="1683975"/>
                  </a:lnTo>
                  <a:lnTo>
                    <a:pt x="578735" y="1689813"/>
                  </a:lnTo>
                  <a:lnTo>
                    <a:pt x="244150" y="1945043"/>
                  </a:lnTo>
                  <a:close/>
                  <a:moveTo>
                    <a:pt x="266342" y="1735860"/>
                  </a:moveTo>
                  <a:lnTo>
                    <a:pt x="514363" y="1592665"/>
                  </a:lnTo>
                  <a:lnTo>
                    <a:pt x="522208" y="1605770"/>
                  </a:lnTo>
                  <a:lnTo>
                    <a:pt x="274274" y="1748916"/>
                  </a:lnTo>
                  <a:close/>
                  <a:moveTo>
                    <a:pt x="1960501" y="435837"/>
                  </a:moveTo>
                  <a:lnTo>
                    <a:pt x="1966159" y="440979"/>
                  </a:lnTo>
                  <a:lnTo>
                    <a:pt x="1971301" y="446637"/>
                  </a:lnTo>
                  <a:lnTo>
                    <a:pt x="1768891" y="649046"/>
                  </a:lnTo>
                  <a:lnTo>
                    <a:pt x="1762525" y="642058"/>
                  </a:lnTo>
                  <a:lnTo>
                    <a:pt x="1757990" y="638348"/>
                  </a:lnTo>
                  <a:close/>
                  <a:moveTo>
                    <a:pt x="1938389" y="239045"/>
                  </a:moveTo>
                  <a:lnTo>
                    <a:pt x="1950479" y="248377"/>
                  </a:lnTo>
                  <a:lnTo>
                    <a:pt x="1693086" y="581852"/>
                  </a:lnTo>
                  <a:lnTo>
                    <a:pt x="1681090" y="572398"/>
                  </a:lnTo>
                  <a:close/>
                  <a:moveTo>
                    <a:pt x="79129" y="1657336"/>
                  </a:moveTo>
                  <a:lnTo>
                    <a:pt x="468633" y="1497292"/>
                  </a:lnTo>
                  <a:lnTo>
                    <a:pt x="474580" y="1511360"/>
                  </a:lnTo>
                  <a:lnTo>
                    <a:pt x="84934" y="1671462"/>
                  </a:lnTo>
                  <a:close/>
                  <a:moveTo>
                    <a:pt x="160929" y="1475039"/>
                  </a:moveTo>
                  <a:lnTo>
                    <a:pt x="437296" y="1400986"/>
                  </a:lnTo>
                  <a:lnTo>
                    <a:pt x="440876" y="1415837"/>
                  </a:lnTo>
                  <a:lnTo>
                    <a:pt x="164732" y="1489830"/>
                  </a:lnTo>
                  <a:close/>
                  <a:moveTo>
                    <a:pt x="1735859" y="266344"/>
                  </a:moveTo>
                  <a:lnTo>
                    <a:pt x="1748915" y="274276"/>
                  </a:lnTo>
                  <a:lnTo>
                    <a:pt x="1604721" y="524026"/>
                  </a:lnTo>
                  <a:lnTo>
                    <a:pt x="1591261" y="516794"/>
                  </a:lnTo>
                  <a:close/>
                  <a:moveTo>
                    <a:pt x="1663713" y="81725"/>
                  </a:moveTo>
                  <a:lnTo>
                    <a:pt x="1677806" y="87609"/>
                  </a:lnTo>
                  <a:lnTo>
                    <a:pt x="1514465" y="478804"/>
                  </a:lnTo>
                  <a:lnTo>
                    <a:pt x="1500526" y="472548"/>
                  </a:lnTo>
                  <a:close/>
                  <a:moveTo>
                    <a:pt x="0" y="1350847"/>
                  </a:moveTo>
                  <a:lnTo>
                    <a:pt x="420056" y="1296759"/>
                  </a:lnTo>
                  <a:lnTo>
                    <a:pt x="422405" y="1311854"/>
                  </a:lnTo>
                  <a:lnTo>
                    <a:pt x="1951" y="1365994"/>
                  </a:lnTo>
                  <a:close/>
                  <a:moveTo>
                    <a:pt x="125488" y="1195933"/>
                  </a:moveTo>
                  <a:lnTo>
                    <a:pt x="411391" y="1195933"/>
                  </a:lnTo>
                  <a:lnTo>
                    <a:pt x="411958" y="1211206"/>
                  </a:lnTo>
                  <a:lnTo>
                    <a:pt x="125488" y="1211206"/>
                  </a:lnTo>
                  <a:lnTo>
                    <a:pt x="125102" y="1203569"/>
                  </a:lnTo>
                  <a:close/>
                  <a:moveTo>
                    <a:pt x="1475037" y="160931"/>
                  </a:moveTo>
                  <a:lnTo>
                    <a:pt x="1489829" y="164734"/>
                  </a:lnTo>
                  <a:lnTo>
                    <a:pt x="1415102" y="443621"/>
                  </a:lnTo>
                  <a:lnTo>
                    <a:pt x="1400508" y="439077"/>
                  </a:lnTo>
                  <a:close/>
                  <a:moveTo>
                    <a:pt x="164732" y="917309"/>
                  </a:moveTo>
                  <a:lnTo>
                    <a:pt x="443620" y="992037"/>
                  </a:lnTo>
                  <a:lnTo>
                    <a:pt x="439076" y="1006630"/>
                  </a:lnTo>
                  <a:lnTo>
                    <a:pt x="160929" y="932101"/>
                  </a:lnTo>
                  <a:close/>
                  <a:moveTo>
                    <a:pt x="1195932" y="125490"/>
                  </a:moveTo>
                  <a:lnTo>
                    <a:pt x="1203568" y="125104"/>
                  </a:lnTo>
                  <a:lnTo>
                    <a:pt x="1211205" y="125490"/>
                  </a:lnTo>
                  <a:lnTo>
                    <a:pt x="1211205" y="411392"/>
                  </a:lnTo>
                  <a:lnTo>
                    <a:pt x="1195932" y="411959"/>
                  </a:lnTo>
                  <a:close/>
                  <a:moveTo>
                    <a:pt x="1357679" y="856"/>
                  </a:moveTo>
                  <a:lnTo>
                    <a:pt x="1372816" y="2893"/>
                  </a:lnTo>
                  <a:lnTo>
                    <a:pt x="1316657" y="420298"/>
                  </a:lnTo>
                  <a:lnTo>
                    <a:pt x="1309186" y="418554"/>
                  </a:lnTo>
                  <a:lnTo>
                    <a:pt x="1301520" y="418261"/>
                  </a:lnTo>
                  <a:close/>
                  <a:moveTo>
                    <a:pt x="2893" y="1034322"/>
                  </a:moveTo>
                  <a:lnTo>
                    <a:pt x="420297" y="1090480"/>
                  </a:lnTo>
                  <a:lnTo>
                    <a:pt x="418554" y="1097951"/>
                  </a:lnTo>
                  <a:lnTo>
                    <a:pt x="418261" y="1105616"/>
                  </a:lnTo>
                  <a:lnTo>
                    <a:pt x="855" y="1049458"/>
                  </a:lnTo>
                  <a:close/>
                  <a:moveTo>
                    <a:pt x="274274" y="658223"/>
                  </a:moveTo>
                  <a:lnTo>
                    <a:pt x="524025" y="802416"/>
                  </a:lnTo>
                  <a:lnTo>
                    <a:pt x="516793" y="815877"/>
                  </a:lnTo>
                  <a:lnTo>
                    <a:pt x="266342" y="671279"/>
                  </a:lnTo>
                  <a:close/>
                  <a:moveTo>
                    <a:pt x="917308" y="164734"/>
                  </a:moveTo>
                  <a:lnTo>
                    <a:pt x="932100" y="160930"/>
                  </a:lnTo>
                  <a:lnTo>
                    <a:pt x="1006152" y="437297"/>
                  </a:lnTo>
                  <a:lnTo>
                    <a:pt x="991300" y="440877"/>
                  </a:lnTo>
                  <a:close/>
                  <a:moveTo>
                    <a:pt x="1041143" y="1951"/>
                  </a:moveTo>
                  <a:lnTo>
                    <a:pt x="1056290" y="0"/>
                  </a:lnTo>
                  <a:lnTo>
                    <a:pt x="1110379" y="420056"/>
                  </a:lnTo>
                  <a:lnTo>
                    <a:pt x="1095283" y="422406"/>
                  </a:lnTo>
                  <a:close/>
                  <a:moveTo>
                    <a:pt x="87609" y="729331"/>
                  </a:moveTo>
                  <a:lnTo>
                    <a:pt x="478803" y="892672"/>
                  </a:lnTo>
                  <a:lnTo>
                    <a:pt x="472547" y="906611"/>
                  </a:lnTo>
                  <a:lnTo>
                    <a:pt x="81723" y="743424"/>
                  </a:lnTo>
                  <a:lnTo>
                    <a:pt x="84666" y="736377"/>
                  </a:lnTo>
                  <a:close/>
                  <a:moveTo>
                    <a:pt x="446636" y="435837"/>
                  </a:moveTo>
                  <a:lnTo>
                    <a:pt x="649045" y="638246"/>
                  </a:lnTo>
                  <a:lnTo>
                    <a:pt x="642057" y="644612"/>
                  </a:lnTo>
                  <a:lnTo>
                    <a:pt x="638347" y="649147"/>
                  </a:lnTo>
                  <a:lnTo>
                    <a:pt x="435836" y="446636"/>
                  </a:lnTo>
                  <a:lnTo>
                    <a:pt x="440978" y="440979"/>
                  </a:lnTo>
                  <a:close/>
                  <a:moveTo>
                    <a:pt x="658223" y="274275"/>
                  </a:moveTo>
                  <a:lnTo>
                    <a:pt x="671279" y="266343"/>
                  </a:lnTo>
                  <a:lnTo>
                    <a:pt x="814473" y="514363"/>
                  </a:lnTo>
                  <a:lnTo>
                    <a:pt x="801367" y="522209"/>
                  </a:lnTo>
                  <a:close/>
                  <a:moveTo>
                    <a:pt x="735676" y="84934"/>
                  </a:moveTo>
                  <a:lnTo>
                    <a:pt x="749802" y="79129"/>
                  </a:lnTo>
                  <a:lnTo>
                    <a:pt x="909846" y="468633"/>
                  </a:lnTo>
                  <a:lnTo>
                    <a:pt x="895778" y="474580"/>
                  </a:lnTo>
                  <a:close/>
                  <a:moveTo>
                    <a:pt x="248376" y="456659"/>
                  </a:moveTo>
                  <a:lnTo>
                    <a:pt x="581852" y="714051"/>
                  </a:lnTo>
                  <a:lnTo>
                    <a:pt x="572397" y="726047"/>
                  </a:lnTo>
                  <a:lnTo>
                    <a:pt x="239044" y="468748"/>
                  </a:lnTo>
                  <a:lnTo>
                    <a:pt x="243710" y="462704"/>
                  </a:lnTo>
                  <a:close/>
                  <a:moveTo>
                    <a:pt x="462094" y="244150"/>
                  </a:moveTo>
                  <a:lnTo>
                    <a:pt x="474238" y="234887"/>
                  </a:lnTo>
                  <a:lnTo>
                    <a:pt x="729468" y="569472"/>
                  </a:lnTo>
                  <a:lnTo>
                    <a:pt x="723162" y="573797"/>
                  </a:lnTo>
                  <a:lnTo>
                    <a:pt x="717325" y="578735"/>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a:cs typeface="+mn-ea"/>
                <a:sym typeface="+mn-lt"/>
              </a:endParaRPr>
            </a:p>
          </p:txBody>
        </p:sp>
      </p:grpSp>
      <p:pic>
        <p:nvPicPr>
          <p:cNvPr id="22" name="图片 21">
            <a:extLst>
              <a:ext uri="{FF2B5EF4-FFF2-40B4-BE49-F238E27FC236}">
                <a16:creationId xmlns:a16="http://schemas.microsoft.com/office/drawing/2014/main" xmlns="" id="{BDCB1BC8-9DAD-4F6F-940E-365783ABBC8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68330" y="529347"/>
            <a:ext cx="1883304" cy="3345808"/>
          </a:xfrm>
          <a:prstGeom prst="rect">
            <a:avLst/>
          </a:prstGeom>
        </p:spPr>
      </p:pic>
      <p:pic>
        <p:nvPicPr>
          <p:cNvPr id="23" name="图片 22" descr="7">
            <a:extLst>
              <a:ext uri="{FF2B5EF4-FFF2-40B4-BE49-F238E27FC236}">
                <a16:creationId xmlns:a16="http://schemas.microsoft.com/office/drawing/2014/main" xmlns="" id="{CF0034A7-8960-41D5-AD5A-9C502D684CC5}"/>
              </a:ext>
            </a:extLst>
          </p:cNvPr>
          <p:cNvPicPr>
            <a:picLocks noChangeAspect="1"/>
          </p:cNvPicPr>
          <p:nvPr/>
        </p:nvPicPr>
        <p:blipFill>
          <a:blip r:embed="rId5"/>
          <a:stretch>
            <a:fillRect/>
          </a:stretch>
        </p:blipFill>
        <p:spPr>
          <a:xfrm>
            <a:off x="3016339" y="2567940"/>
            <a:ext cx="2336165" cy="919480"/>
          </a:xfrm>
          <a:prstGeom prst="rect">
            <a:avLst/>
          </a:prstGeom>
        </p:spPr>
      </p:pic>
      <p:pic>
        <p:nvPicPr>
          <p:cNvPr id="29" name="图片 28" descr="9">
            <a:extLst>
              <a:ext uri="{FF2B5EF4-FFF2-40B4-BE49-F238E27FC236}">
                <a16:creationId xmlns:a16="http://schemas.microsoft.com/office/drawing/2014/main" xmlns="" id="{661B9E9A-A43A-4B71-80D5-D3255061CF6B}"/>
              </a:ext>
            </a:extLst>
          </p:cNvPr>
          <p:cNvPicPr>
            <a:picLocks noChangeAspect="1"/>
          </p:cNvPicPr>
          <p:nvPr/>
        </p:nvPicPr>
        <p:blipFill>
          <a:blip r:embed="rId6"/>
          <a:stretch>
            <a:fillRect/>
          </a:stretch>
        </p:blipFill>
        <p:spPr>
          <a:xfrm>
            <a:off x="3285862" y="1272456"/>
            <a:ext cx="2038985" cy="1063625"/>
          </a:xfrm>
          <a:prstGeom prst="rect">
            <a:avLst/>
          </a:prstGeom>
        </p:spPr>
      </p:pic>
      <p:pic>
        <p:nvPicPr>
          <p:cNvPr id="32" name="图片 31" descr="7">
            <a:extLst>
              <a:ext uri="{FF2B5EF4-FFF2-40B4-BE49-F238E27FC236}">
                <a16:creationId xmlns:a16="http://schemas.microsoft.com/office/drawing/2014/main" xmlns="" id="{3D867CD8-5E6E-4821-B758-4B2FB9E426A7}"/>
              </a:ext>
            </a:extLst>
          </p:cNvPr>
          <p:cNvPicPr>
            <a:picLocks noChangeAspect="1"/>
          </p:cNvPicPr>
          <p:nvPr/>
        </p:nvPicPr>
        <p:blipFill>
          <a:blip r:embed="rId5"/>
          <a:stretch>
            <a:fillRect/>
          </a:stretch>
        </p:blipFill>
        <p:spPr>
          <a:xfrm>
            <a:off x="6546850" y="827405"/>
            <a:ext cx="2145665" cy="844550"/>
          </a:xfrm>
          <a:prstGeom prst="rect">
            <a:avLst/>
          </a:prstGeom>
        </p:spPr>
      </p:pic>
      <p:pic>
        <p:nvPicPr>
          <p:cNvPr id="33" name="图片 32">
            <a:extLst>
              <a:ext uri="{FF2B5EF4-FFF2-40B4-BE49-F238E27FC236}">
                <a16:creationId xmlns:a16="http://schemas.microsoft.com/office/drawing/2014/main" xmlns="" id="{F0819A4B-AED9-47FE-93B4-7FD6DAD76D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03334" y="447216"/>
            <a:ext cx="514691" cy="279049"/>
          </a:xfrm>
          <a:prstGeom prst="rect">
            <a:avLst/>
          </a:prstGeom>
        </p:spPr>
      </p:pic>
      <p:pic>
        <p:nvPicPr>
          <p:cNvPr id="34" name="图片 33">
            <a:extLst>
              <a:ext uri="{FF2B5EF4-FFF2-40B4-BE49-F238E27FC236}">
                <a16:creationId xmlns:a16="http://schemas.microsoft.com/office/drawing/2014/main" xmlns="" id="{7D4F53E8-EC2E-4F14-8D74-624A862E5C4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51152" y="2092049"/>
            <a:ext cx="229441" cy="198435"/>
          </a:xfrm>
          <a:prstGeom prst="rect">
            <a:avLst/>
          </a:prstGeom>
        </p:spPr>
      </p:pic>
      <p:pic>
        <p:nvPicPr>
          <p:cNvPr id="35" name="图片 34">
            <a:extLst>
              <a:ext uri="{FF2B5EF4-FFF2-40B4-BE49-F238E27FC236}">
                <a16:creationId xmlns:a16="http://schemas.microsoft.com/office/drawing/2014/main" xmlns="" id="{53B233A9-4144-42BD-B6DA-79482DC7262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55569" y="2896460"/>
            <a:ext cx="328658" cy="210837"/>
          </a:xfrm>
          <a:prstGeom prst="rect">
            <a:avLst/>
          </a:prstGeom>
        </p:spPr>
      </p:pic>
      <p:grpSp>
        <p:nvGrpSpPr>
          <p:cNvPr id="36" name="组合 35">
            <a:extLst>
              <a:ext uri="{FF2B5EF4-FFF2-40B4-BE49-F238E27FC236}">
                <a16:creationId xmlns:a16="http://schemas.microsoft.com/office/drawing/2014/main" xmlns="" id="{09B1B0F0-81A0-4D25-8A23-9439F5CF926B}"/>
              </a:ext>
            </a:extLst>
          </p:cNvPr>
          <p:cNvGrpSpPr/>
          <p:nvPr/>
        </p:nvGrpSpPr>
        <p:grpSpPr bwMode="auto">
          <a:xfrm>
            <a:off x="3727450" y="3874207"/>
            <a:ext cx="4965065" cy="745205"/>
            <a:chOff x="6959302" y="1819501"/>
            <a:chExt cx="3960440" cy="586731"/>
          </a:xfrm>
        </p:grpSpPr>
        <p:sp>
          <p:nvSpPr>
            <p:cNvPr id="37" name="单圆角矩形 14">
              <a:extLst>
                <a:ext uri="{FF2B5EF4-FFF2-40B4-BE49-F238E27FC236}">
                  <a16:creationId xmlns:a16="http://schemas.microsoft.com/office/drawing/2014/main" xmlns="" id="{9158850D-F3A5-4996-B1E4-BAB31ACF58AB}"/>
                </a:ext>
              </a:extLst>
            </p:cNvPr>
            <p:cNvSpPr/>
            <p:nvPr/>
          </p:nvSpPr>
          <p:spPr>
            <a:xfrm>
              <a:off x="6959302" y="1819501"/>
              <a:ext cx="3960440" cy="586731"/>
            </a:xfrm>
            <a:prstGeom prst="round1Rect">
              <a:avLst/>
            </a:prstGeom>
            <a:noFill/>
            <a:ln w="25400" cap="flat" cmpd="sng" algn="ctr">
              <a:solidFill>
                <a:schemeClr val="tx1"/>
              </a:solidFill>
              <a:prstDash val="solid"/>
            </a:ln>
            <a:effectLst/>
            <a:extLst>
              <a:ext uri="{909E8E84-426E-40DD-AFC4-6F175D3DCCD1}">
                <a14:hiddenFill xmlns:a14="http://schemas.microsoft.com/office/drawing/2010/main">
                  <a:solidFill>
                    <a:schemeClr val="bg1"/>
                  </a:solidFill>
                </a14:hiddenFill>
              </a:ext>
            </a:extLst>
          </p:spPr>
          <p:txBody>
            <a:bodyPr anchor="ctr"/>
            <a:lstStyle/>
            <a:p>
              <a:pPr algn="ctr" defTabSz="913765">
                <a:defRPr/>
              </a:pPr>
              <a:endParaRPr lang="zh-CN" altLang="en-US" sz="4000" b="1" kern="0" dirty="0">
                <a:solidFill>
                  <a:srgbClr val="C00000"/>
                </a:solidFill>
                <a:cs typeface="+mn-ea"/>
                <a:sym typeface="+mn-lt"/>
              </a:endParaRPr>
            </a:p>
          </p:txBody>
        </p:sp>
        <p:sp>
          <p:nvSpPr>
            <p:cNvPr id="38" name="TextBox 49">
              <a:extLst>
                <a:ext uri="{FF2B5EF4-FFF2-40B4-BE49-F238E27FC236}">
                  <a16:creationId xmlns:a16="http://schemas.microsoft.com/office/drawing/2014/main" xmlns="" id="{8192D499-023B-434A-9EAC-3B24854176B5}"/>
                </a:ext>
              </a:extLst>
            </p:cNvPr>
            <p:cNvSpPr txBox="1">
              <a:spLocks noChangeArrowheads="1"/>
            </p:cNvSpPr>
            <p:nvPr/>
          </p:nvSpPr>
          <p:spPr bwMode="auto">
            <a:xfrm>
              <a:off x="7031505" y="1841226"/>
              <a:ext cx="3813843" cy="557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defTabSz="913765" eaLnBrk="1" hangingPunct="1"/>
              <a:r>
                <a:rPr lang="zh-CN" altLang="en-US" sz="4000" b="1" kern="0" dirty="0">
                  <a:ln/>
                  <a:solidFill>
                    <a:srgbClr val="C00000"/>
                  </a:solidFill>
                  <a:latin typeface="+mn-lt"/>
                  <a:ea typeface="+mn-ea"/>
                  <a:cs typeface="+mn-ea"/>
                  <a:sym typeface="+mn-lt"/>
                </a:rPr>
                <a:t>纪念雷锋</a:t>
              </a:r>
            </a:p>
          </p:txBody>
        </p:sp>
      </p:grpSp>
    </p:spTree>
    <p:extLst>
      <p:ext uri="{BB962C8B-B14F-4D97-AF65-F5344CB8AC3E}">
        <p14:creationId xmlns:p14="http://schemas.microsoft.com/office/powerpoint/2010/main" val="2430013965"/>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fltVal val="0"/>
                                          </p:val>
                                        </p:tav>
                                        <p:tav tm="100000">
                                          <p:val>
                                            <p:strVal val="#ppt_w"/>
                                          </p:val>
                                        </p:tav>
                                      </p:tavLst>
                                    </p:anim>
                                    <p:anim calcmode="lin" valueType="num">
                                      <p:cBhvr>
                                        <p:cTn id="8" dur="1000" fill="hold"/>
                                        <p:tgtEl>
                                          <p:spTgt spid="22"/>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ID="42" presetClass="entr" presetSubtype="0"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par>
                                <p:cTn id="15" presetID="3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p:cTn id="17" dur="1000" fill="hold"/>
                                        <p:tgtEl>
                                          <p:spTgt spid="29"/>
                                        </p:tgtEl>
                                        <p:attrNameLst>
                                          <p:attrName>ppt_w</p:attrName>
                                        </p:attrNameLst>
                                      </p:cBhvr>
                                      <p:tavLst>
                                        <p:tav tm="0">
                                          <p:val>
                                            <p:fltVal val="0"/>
                                          </p:val>
                                        </p:tav>
                                        <p:tav tm="100000">
                                          <p:val>
                                            <p:strVal val="#ppt_w"/>
                                          </p:val>
                                        </p:tav>
                                      </p:tavLst>
                                    </p:anim>
                                    <p:anim calcmode="lin" valueType="num">
                                      <p:cBhvr>
                                        <p:cTn id="18" dur="1000" fill="hold"/>
                                        <p:tgtEl>
                                          <p:spTgt spid="29"/>
                                        </p:tgtEl>
                                        <p:attrNameLst>
                                          <p:attrName>ppt_h</p:attrName>
                                        </p:attrNameLst>
                                      </p:cBhvr>
                                      <p:tavLst>
                                        <p:tav tm="0">
                                          <p:val>
                                            <p:fltVal val="0"/>
                                          </p:val>
                                        </p:tav>
                                        <p:tav tm="100000">
                                          <p:val>
                                            <p:strVal val="#ppt_h"/>
                                          </p:val>
                                        </p:tav>
                                      </p:tavLst>
                                    </p:anim>
                                    <p:anim calcmode="lin" valueType="num">
                                      <p:cBhvr>
                                        <p:cTn id="19" dur="1000" fill="hold"/>
                                        <p:tgtEl>
                                          <p:spTgt spid="29"/>
                                        </p:tgtEl>
                                        <p:attrNameLst>
                                          <p:attrName>style.rotation</p:attrName>
                                        </p:attrNameLst>
                                      </p:cBhvr>
                                      <p:tavLst>
                                        <p:tav tm="0">
                                          <p:val>
                                            <p:fltVal val="90"/>
                                          </p:val>
                                        </p:tav>
                                        <p:tav tm="100000">
                                          <p:val>
                                            <p:fltVal val="0"/>
                                          </p:val>
                                        </p:tav>
                                      </p:tavLst>
                                    </p:anim>
                                    <p:animEffect transition="in" filter="fade">
                                      <p:cBhvr>
                                        <p:cTn id="20" dur="1000"/>
                                        <p:tgtEl>
                                          <p:spTgt spid="29"/>
                                        </p:tgtEl>
                                      </p:cBhvr>
                                    </p:animEffect>
                                  </p:childTnLst>
                                </p:cTn>
                              </p:par>
                              <p:par>
                                <p:cTn id="21" presetID="42"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1000"/>
                                        <p:tgtEl>
                                          <p:spTgt spid="32"/>
                                        </p:tgtEl>
                                      </p:cBhvr>
                                    </p:animEffect>
                                    <p:anim calcmode="lin" valueType="num">
                                      <p:cBhvr>
                                        <p:cTn id="24" dur="1000" fill="hold"/>
                                        <p:tgtEl>
                                          <p:spTgt spid="32"/>
                                        </p:tgtEl>
                                        <p:attrNameLst>
                                          <p:attrName>ppt_x</p:attrName>
                                        </p:attrNameLst>
                                      </p:cBhvr>
                                      <p:tavLst>
                                        <p:tav tm="0">
                                          <p:val>
                                            <p:strVal val="#ppt_x"/>
                                          </p:val>
                                        </p:tav>
                                        <p:tav tm="100000">
                                          <p:val>
                                            <p:strVal val="#ppt_x"/>
                                          </p:val>
                                        </p:tav>
                                      </p:tavLst>
                                    </p:anim>
                                    <p:anim calcmode="lin" valueType="num">
                                      <p:cBhvr>
                                        <p:cTn id="25" dur="1000" fill="hold"/>
                                        <p:tgtEl>
                                          <p:spTgt spid="32"/>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2" presetClass="entr" presetSubtype="3" fill="hold" nodeType="after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additive="base">
                                        <p:cTn id="29" dur="500" fill="hold"/>
                                        <p:tgtEl>
                                          <p:spTgt spid="33"/>
                                        </p:tgtEl>
                                        <p:attrNameLst>
                                          <p:attrName>ppt_x</p:attrName>
                                        </p:attrNameLst>
                                      </p:cBhvr>
                                      <p:tavLst>
                                        <p:tav tm="0">
                                          <p:val>
                                            <p:strVal val="1+#ppt_w/2"/>
                                          </p:val>
                                        </p:tav>
                                        <p:tav tm="100000">
                                          <p:val>
                                            <p:strVal val="#ppt_x"/>
                                          </p:val>
                                        </p:tav>
                                      </p:tavLst>
                                    </p:anim>
                                    <p:anim calcmode="lin" valueType="num">
                                      <p:cBhvr additive="base">
                                        <p:cTn id="30" dur="500" fill="hold"/>
                                        <p:tgtEl>
                                          <p:spTgt spid="33"/>
                                        </p:tgtEl>
                                        <p:attrNameLst>
                                          <p:attrName>ppt_y</p:attrName>
                                        </p:attrNameLst>
                                      </p:cBhvr>
                                      <p:tavLst>
                                        <p:tav tm="0">
                                          <p:val>
                                            <p:strVal val="0-#ppt_h/2"/>
                                          </p:val>
                                        </p:tav>
                                        <p:tav tm="100000">
                                          <p:val>
                                            <p:strVal val="#ppt_y"/>
                                          </p:val>
                                        </p:tav>
                                      </p:tavLst>
                                    </p:anim>
                                  </p:childTnLst>
                                </p:cTn>
                              </p:par>
                              <p:par>
                                <p:cTn id="31" presetID="2" presetClass="entr" presetSubtype="3"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anim calcmode="lin" valueType="num">
                                      <p:cBhvr additive="base">
                                        <p:cTn id="33" dur="500" fill="hold"/>
                                        <p:tgtEl>
                                          <p:spTgt spid="34"/>
                                        </p:tgtEl>
                                        <p:attrNameLst>
                                          <p:attrName>ppt_x</p:attrName>
                                        </p:attrNameLst>
                                      </p:cBhvr>
                                      <p:tavLst>
                                        <p:tav tm="0">
                                          <p:val>
                                            <p:strVal val="1+#ppt_w/2"/>
                                          </p:val>
                                        </p:tav>
                                        <p:tav tm="100000">
                                          <p:val>
                                            <p:strVal val="#ppt_x"/>
                                          </p:val>
                                        </p:tav>
                                      </p:tavLst>
                                    </p:anim>
                                    <p:anim calcmode="lin" valueType="num">
                                      <p:cBhvr additive="base">
                                        <p:cTn id="34" dur="500" fill="hold"/>
                                        <p:tgtEl>
                                          <p:spTgt spid="34"/>
                                        </p:tgtEl>
                                        <p:attrNameLst>
                                          <p:attrName>ppt_y</p:attrName>
                                        </p:attrNameLst>
                                      </p:cBhvr>
                                      <p:tavLst>
                                        <p:tav tm="0">
                                          <p:val>
                                            <p:strVal val="0-#ppt_h/2"/>
                                          </p:val>
                                        </p:tav>
                                        <p:tav tm="100000">
                                          <p:val>
                                            <p:strVal val="#ppt_y"/>
                                          </p:val>
                                        </p:tav>
                                      </p:tavLst>
                                    </p:anim>
                                  </p:childTnLst>
                                </p:cTn>
                              </p:par>
                              <p:par>
                                <p:cTn id="35" presetID="2" presetClass="entr" presetSubtype="3"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additive="base">
                                        <p:cTn id="37" dur="500" fill="hold"/>
                                        <p:tgtEl>
                                          <p:spTgt spid="35"/>
                                        </p:tgtEl>
                                        <p:attrNameLst>
                                          <p:attrName>ppt_x</p:attrName>
                                        </p:attrNameLst>
                                      </p:cBhvr>
                                      <p:tavLst>
                                        <p:tav tm="0">
                                          <p:val>
                                            <p:strVal val="1+#ppt_w/2"/>
                                          </p:val>
                                        </p:tav>
                                        <p:tav tm="100000">
                                          <p:val>
                                            <p:strVal val="#ppt_x"/>
                                          </p:val>
                                        </p:tav>
                                      </p:tavLst>
                                    </p:anim>
                                    <p:anim calcmode="lin" valueType="num">
                                      <p:cBhvr additive="base">
                                        <p:cTn id="38" dur="500" fill="hold"/>
                                        <p:tgtEl>
                                          <p:spTgt spid="35"/>
                                        </p:tgtEl>
                                        <p:attrNameLst>
                                          <p:attrName>ppt_y</p:attrName>
                                        </p:attrNameLst>
                                      </p:cBhvr>
                                      <p:tavLst>
                                        <p:tav tm="0">
                                          <p:val>
                                            <p:strVal val="0-#ppt_h/2"/>
                                          </p:val>
                                        </p:tav>
                                        <p:tav tm="100000">
                                          <p:val>
                                            <p:strVal val="#ppt_y"/>
                                          </p:val>
                                        </p:tav>
                                      </p:tavLst>
                                    </p:anim>
                                  </p:childTnLst>
                                </p:cTn>
                              </p:par>
                            </p:childTnLst>
                          </p:cTn>
                        </p:par>
                        <p:par>
                          <p:cTn id="39" fill="hold">
                            <p:stCondLst>
                              <p:cond delay="2500"/>
                            </p:stCondLst>
                            <p:childTnLst>
                              <p:par>
                                <p:cTn id="40" presetID="22" presetClass="entr" presetSubtype="8" fill="hold" nodeType="after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wipe(left)">
                                      <p:cBhvr>
                                        <p:cTn id="42" dur="500"/>
                                        <p:tgtEl>
                                          <p:spTgt spid="36"/>
                                        </p:tgtEl>
                                      </p:cBhvr>
                                    </p:animEffect>
                                  </p:childTnLst>
                                </p:cTn>
                              </p:par>
                            </p:childTnLst>
                          </p:cTn>
                        </p:par>
                        <p:par>
                          <p:cTn id="43" fill="hold">
                            <p:stCondLst>
                              <p:cond delay="3000"/>
                            </p:stCondLst>
                            <p:childTnLst>
                              <p:par>
                                <p:cTn id="44" presetID="53" presetClass="entr" presetSubtype="16" fill="hold" nodeType="afterEffect">
                                  <p:stCondLst>
                                    <p:cond delay="0"/>
                                  </p:stCondLst>
                                  <p:childTnLst>
                                    <p:set>
                                      <p:cBhvr>
                                        <p:cTn id="45" dur="1" fill="hold">
                                          <p:stCondLst>
                                            <p:cond delay="0"/>
                                          </p:stCondLst>
                                        </p:cTn>
                                        <p:tgtEl>
                                          <p:spTgt spid="19"/>
                                        </p:tgtEl>
                                        <p:attrNameLst>
                                          <p:attrName>style.visibility</p:attrName>
                                        </p:attrNameLst>
                                      </p:cBhvr>
                                      <p:to>
                                        <p:strVal val="visible"/>
                                      </p:to>
                                    </p:set>
                                    <p:anim calcmode="lin" valueType="num">
                                      <p:cBhvr>
                                        <p:cTn id="46" dur="500" fill="hold"/>
                                        <p:tgtEl>
                                          <p:spTgt spid="19"/>
                                        </p:tgtEl>
                                        <p:attrNameLst>
                                          <p:attrName>ppt_w</p:attrName>
                                        </p:attrNameLst>
                                      </p:cBhvr>
                                      <p:tavLst>
                                        <p:tav tm="0">
                                          <p:val>
                                            <p:fltVal val="0"/>
                                          </p:val>
                                        </p:tav>
                                        <p:tav tm="100000">
                                          <p:val>
                                            <p:strVal val="#ppt_w"/>
                                          </p:val>
                                        </p:tav>
                                      </p:tavLst>
                                    </p:anim>
                                    <p:anim calcmode="lin" valueType="num">
                                      <p:cBhvr>
                                        <p:cTn id="47" dur="500" fill="hold"/>
                                        <p:tgtEl>
                                          <p:spTgt spid="19"/>
                                        </p:tgtEl>
                                        <p:attrNameLst>
                                          <p:attrName>ppt_h</p:attrName>
                                        </p:attrNameLst>
                                      </p:cBhvr>
                                      <p:tavLst>
                                        <p:tav tm="0">
                                          <p:val>
                                            <p:fltVal val="0"/>
                                          </p:val>
                                        </p:tav>
                                        <p:tav tm="100000">
                                          <p:val>
                                            <p:strVal val="#ppt_h"/>
                                          </p:val>
                                        </p:tav>
                                      </p:tavLst>
                                    </p:anim>
                                    <p:animEffect transition="in" filter="fade">
                                      <p:cBhvr>
                                        <p:cTn id="48" dur="500"/>
                                        <p:tgtEl>
                                          <p:spTgt spid="19"/>
                                        </p:tgtEl>
                                      </p:cBhvr>
                                    </p:animEffect>
                                  </p:childTnLst>
                                </p:cTn>
                              </p:par>
                            </p:childTnLst>
                          </p:cTn>
                        </p:par>
                        <p:par>
                          <p:cTn id="49" fill="hold">
                            <p:stCondLst>
                              <p:cond delay="3500"/>
                            </p:stCondLst>
                            <p:childTnLst>
                              <p:par>
                                <p:cTn id="50" presetID="26" presetClass="emph" presetSubtype="0" fill="hold" nodeType="afterEffect">
                                  <p:stCondLst>
                                    <p:cond delay="0"/>
                                  </p:stCondLst>
                                  <p:childTnLst>
                                    <p:animEffect transition="out" filter="fade">
                                      <p:cBhvr>
                                        <p:cTn id="51" dur="500" tmFilter="0, 0; .2, .5; .8, .5; 1, 0"/>
                                        <p:tgtEl>
                                          <p:spTgt spid="19"/>
                                        </p:tgtEl>
                                      </p:cBhvr>
                                    </p:animEffect>
                                    <p:animScale>
                                      <p:cBhvr>
                                        <p:cTn id="52" dur="250" autoRev="1" fill="hold"/>
                                        <p:tgtEl>
                                          <p:spTgt spid="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xmlns="" id="{AA7DC306-F424-4978-B7AE-350E13F59782}"/>
              </a:ext>
            </a:extLst>
          </p:cNvPr>
          <p:cNvGrpSpPr/>
          <p:nvPr/>
        </p:nvGrpSpPr>
        <p:grpSpPr>
          <a:xfrm>
            <a:off x="5081630" y="1040406"/>
            <a:ext cx="2043184" cy="2043188"/>
            <a:chOff x="3851921" y="107991"/>
            <a:chExt cx="1792566" cy="1792567"/>
          </a:xfrm>
          <a:gradFill>
            <a:gsLst>
              <a:gs pos="0">
                <a:srgbClr val="FF0000"/>
              </a:gs>
              <a:gs pos="100000">
                <a:srgbClr val="CC3300"/>
              </a:gs>
            </a:gsLst>
            <a:path path="circle">
              <a:fillToRect l="50000" t="-80000" r="50000" b="180000"/>
            </a:path>
          </a:gradFill>
        </p:grpSpPr>
        <p:sp>
          <p:nvSpPr>
            <p:cNvPr id="27" name="Freeform 29">
              <a:extLst>
                <a:ext uri="{FF2B5EF4-FFF2-40B4-BE49-F238E27FC236}">
                  <a16:creationId xmlns:a16="http://schemas.microsoft.com/office/drawing/2014/main" xmlns="" id="{39EE04AB-2051-4FA5-AC34-607874E48077}"/>
                </a:ext>
              </a:extLst>
            </p:cNvPr>
            <p:cNvSpPr/>
            <p:nvPr/>
          </p:nvSpPr>
          <p:spPr bwMode="auto">
            <a:xfrm>
              <a:off x="4401088" y="564469"/>
              <a:ext cx="867835" cy="775494"/>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25000">
                <a:cs typeface="+mn-ea"/>
                <a:sym typeface="+mn-lt"/>
              </a:endParaRPr>
            </a:p>
          </p:txBody>
        </p:sp>
        <p:sp>
          <p:nvSpPr>
            <p:cNvPr id="28" name="任意多边形 50">
              <a:extLst>
                <a:ext uri="{FF2B5EF4-FFF2-40B4-BE49-F238E27FC236}">
                  <a16:creationId xmlns:a16="http://schemas.microsoft.com/office/drawing/2014/main" xmlns="" id="{48717897-5ED9-4B3A-9F00-A1FE02B7B363}"/>
                </a:ext>
              </a:extLst>
            </p:cNvPr>
            <p:cNvSpPr/>
            <p:nvPr/>
          </p:nvSpPr>
          <p:spPr>
            <a:xfrm>
              <a:off x="3851921" y="107991"/>
              <a:ext cx="1792566" cy="1792567"/>
            </a:xfrm>
            <a:custGeom>
              <a:avLst/>
              <a:gdLst>
                <a:gd name="connsiteX0" fmla="*/ 1677670 w 2407137"/>
                <a:gd name="connsiteY0" fmla="*/ 1837666 h 2407138"/>
                <a:gd name="connsiteX1" fmla="*/ 1683974 w 2407137"/>
                <a:gd name="connsiteY1" fmla="*/ 1833341 h 2407138"/>
                <a:gd name="connsiteX2" fmla="*/ 1689813 w 2407137"/>
                <a:gd name="connsiteY2" fmla="*/ 1828403 h 2407138"/>
                <a:gd name="connsiteX3" fmla="*/ 1945042 w 2407137"/>
                <a:gd name="connsiteY3" fmla="*/ 2162988 h 2407138"/>
                <a:gd name="connsiteX4" fmla="*/ 1932899 w 2407137"/>
                <a:gd name="connsiteY4" fmla="*/ 2172251 h 2407138"/>
                <a:gd name="connsiteX5" fmla="*/ 1592663 w 2407137"/>
                <a:gd name="connsiteY5" fmla="*/ 1892774 h 2407138"/>
                <a:gd name="connsiteX6" fmla="*/ 1605769 w 2407137"/>
                <a:gd name="connsiteY6" fmla="*/ 1884929 h 2407138"/>
                <a:gd name="connsiteX7" fmla="*/ 1748914 w 2407137"/>
                <a:gd name="connsiteY7" fmla="*/ 2132863 h 2407138"/>
                <a:gd name="connsiteX8" fmla="*/ 1735858 w 2407137"/>
                <a:gd name="connsiteY8" fmla="*/ 2140795 h 2407138"/>
                <a:gd name="connsiteX9" fmla="*/ 1768789 w 2407137"/>
                <a:gd name="connsiteY9" fmla="*/ 1757990 h 2407138"/>
                <a:gd name="connsiteX10" fmla="*/ 1971301 w 2407137"/>
                <a:gd name="connsiteY10" fmla="*/ 1960502 h 2407138"/>
                <a:gd name="connsiteX11" fmla="*/ 1966159 w 2407137"/>
                <a:gd name="connsiteY11" fmla="*/ 1966159 h 2407138"/>
                <a:gd name="connsiteX12" fmla="*/ 1960501 w 2407137"/>
                <a:gd name="connsiteY12" fmla="*/ 1971301 h 2407138"/>
                <a:gd name="connsiteX13" fmla="*/ 1758092 w 2407137"/>
                <a:gd name="connsiteY13" fmla="*/ 1768892 h 2407138"/>
                <a:gd name="connsiteX14" fmla="*/ 1765079 w 2407137"/>
                <a:gd name="connsiteY14" fmla="*/ 1762526 h 2407138"/>
                <a:gd name="connsiteX15" fmla="*/ 1834740 w 2407137"/>
                <a:gd name="connsiteY15" fmla="*/ 1681091 h 2407138"/>
                <a:gd name="connsiteX16" fmla="*/ 2168093 w 2407137"/>
                <a:gd name="connsiteY16" fmla="*/ 1938389 h 2407138"/>
                <a:gd name="connsiteX17" fmla="*/ 2158761 w 2407137"/>
                <a:gd name="connsiteY17" fmla="*/ 1950479 h 2407138"/>
                <a:gd name="connsiteX18" fmla="*/ 1825285 w 2407137"/>
                <a:gd name="connsiteY18" fmla="*/ 1693086 h 2407138"/>
                <a:gd name="connsiteX19" fmla="*/ 1497292 w 2407137"/>
                <a:gd name="connsiteY19" fmla="*/ 1938505 h 2407138"/>
                <a:gd name="connsiteX20" fmla="*/ 1511359 w 2407137"/>
                <a:gd name="connsiteY20" fmla="*/ 1932557 h 2407138"/>
                <a:gd name="connsiteX21" fmla="*/ 1671461 w 2407137"/>
                <a:gd name="connsiteY21" fmla="*/ 2322204 h 2407138"/>
                <a:gd name="connsiteX22" fmla="*/ 1657335 w 2407137"/>
                <a:gd name="connsiteY22" fmla="*/ 2328008 h 2407138"/>
                <a:gd name="connsiteX23" fmla="*/ 1400984 w 2407137"/>
                <a:gd name="connsiteY23" fmla="*/ 1969841 h 2407138"/>
                <a:gd name="connsiteX24" fmla="*/ 1415837 w 2407137"/>
                <a:gd name="connsiteY24" fmla="*/ 1966261 h 2407138"/>
                <a:gd name="connsiteX25" fmla="*/ 1489829 w 2407137"/>
                <a:gd name="connsiteY25" fmla="*/ 2242404 h 2407138"/>
                <a:gd name="connsiteX26" fmla="*/ 1475037 w 2407137"/>
                <a:gd name="connsiteY26" fmla="*/ 2246208 h 2407138"/>
                <a:gd name="connsiteX27" fmla="*/ 1890343 w 2407137"/>
                <a:gd name="connsiteY27" fmla="*/ 1591261 h 2407138"/>
                <a:gd name="connsiteX28" fmla="*/ 2140794 w 2407137"/>
                <a:gd name="connsiteY28" fmla="*/ 1735859 h 2407138"/>
                <a:gd name="connsiteX29" fmla="*/ 2132863 w 2407137"/>
                <a:gd name="connsiteY29" fmla="*/ 1748915 h 2407138"/>
                <a:gd name="connsiteX30" fmla="*/ 1883112 w 2407137"/>
                <a:gd name="connsiteY30" fmla="*/ 1604721 h 2407138"/>
                <a:gd name="connsiteX31" fmla="*/ 1934589 w 2407137"/>
                <a:gd name="connsiteY31" fmla="*/ 1500527 h 2407138"/>
                <a:gd name="connsiteX32" fmla="*/ 2325413 w 2407137"/>
                <a:gd name="connsiteY32" fmla="*/ 1663714 h 2407138"/>
                <a:gd name="connsiteX33" fmla="*/ 2319529 w 2407137"/>
                <a:gd name="connsiteY33" fmla="*/ 1677807 h 2407138"/>
                <a:gd name="connsiteX34" fmla="*/ 1928334 w 2407137"/>
                <a:gd name="connsiteY34" fmla="*/ 1514465 h 2407138"/>
                <a:gd name="connsiteX35" fmla="*/ 1296758 w 2407137"/>
                <a:gd name="connsiteY35" fmla="*/ 1987081 h 2407138"/>
                <a:gd name="connsiteX36" fmla="*/ 1311855 w 2407137"/>
                <a:gd name="connsiteY36" fmla="*/ 1984732 h 2407138"/>
                <a:gd name="connsiteX37" fmla="*/ 1365995 w 2407137"/>
                <a:gd name="connsiteY37" fmla="*/ 2405187 h 2407138"/>
                <a:gd name="connsiteX38" fmla="*/ 1350847 w 2407137"/>
                <a:gd name="connsiteY38" fmla="*/ 2407138 h 2407138"/>
                <a:gd name="connsiteX39" fmla="*/ 1195932 w 2407137"/>
                <a:gd name="connsiteY39" fmla="*/ 1995746 h 2407138"/>
                <a:gd name="connsiteX40" fmla="*/ 1211204 w 2407137"/>
                <a:gd name="connsiteY40" fmla="*/ 1995179 h 2407138"/>
                <a:gd name="connsiteX41" fmla="*/ 1211204 w 2407137"/>
                <a:gd name="connsiteY41" fmla="*/ 2281649 h 2407138"/>
                <a:gd name="connsiteX42" fmla="*/ 1203568 w 2407137"/>
                <a:gd name="connsiteY42" fmla="*/ 2282034 h 2407138"/>
                <a:gd name="connsiteX43" fmla="*/ 1195932 w 2407137"/>
                <a:gd name="connsiteY43" fmla="*/ 2281649 h 2407138"/>
                <a:gd name="connsiteX44" fmla="*/ 1968060 w 2407137"/>
                <a:gd name="connsiteY44" fmla="*/ 1400508 h 2407138"/>
                <a:gd name="connsiteX45" fmla="*/ 2246208 w 2407137"/>
                <a:gd name="connsiteY45" fmla="*/ 1475038 h 2407138"/>
                <a:gd name="connsiteX46" fmla="*/ 2242404 w 2407137"/>
                <a:gd name="connsiteY46" fmla="*/ 1489831 h 2407138"/>
                <a:gd name="connsiteX47" fmla="*/ 1963516 w 2407137"/>
                <a:gd name="connsiteY47" fmla="*/ 1415103 h 2407138"/>
                <a:gd name="connsiteX48" fmla="*/ 1090481 w 2407137"/>
                <a:gd name="connsiteY48" fmla="*/ 1986840 h 2407138"/>
                <a:gd name="connsiteX49" fmla="*/ 1097951 w 2407137"/>
                <a:gd name="connsiteY49" fmla="*/ 1988584 h 2407138"/>
                <a:gd name="connsiteX50" fmla="*/ 1105617 w 2407137"/>
                <a:gd name="connsiteY50" fmla="*/ 1988876 h 2407138"/>
                <a:gd name="connsiteX51" fmla="*/ 1049458 w 2407137"/>
                <a:gd name="connsiteY51" fmla="*/ 2406281 h 2407138"/>
                <a:gd name="connsiteX52" fmla="*/ 1034322 w 2407137"/>
                <a:gd name="connsiteY52" fmla="*/ 2404245 h 2407138"/>
                <a:gd name="connsiteX53" fmla="*/ 1988876 w 2407137"/>
                <a:gd name="connsiteY53" fmla="*/ 1301520 h 2407138"/>
                <a:gd name="connsiteX54" fmla="*/ 2406281 w 2407137"/>
                <a:gd name="connsiteY54" fmla="*/ 1357679 h 2407138"/>
                <a:gd name="connsiteX55" fmla="*/ 2404244 w 2407137"/>
                <a:gd name="connsiteY55" fmla="*/ 1372815 h 2407138"/>
                <a:gd name="connsiteX56" fmla="*/ 1986840 w 2407137"/>
                <a:gd name="connsiteY56" fmla="*/ 1316657 h 2407138"/>
                <a:gd name="connsiteX57" fmla="*/ 1988583 w 2407137"/>
                <a:gd name="connsiteY57" fmla="*/ 1309187 h 2407138"/>
                <a:gd name="connsiteX58" fmla="*/ 992036 w 2407137"/>
                <a:gd name="connsiteY58" fmla="*/ 1963517 h 2407138"/>
                <a:gd name="connsiteX59" fmla="*/ 1006629 w 2407137"/>
                <a:gd name="connsiteY59" fmla="*/ 1968061 h 2407138"/>
                <a:gd name="connsiteX60" fmla="*/ 932100 w 2407137"/>
                <a:gd name="connsiteY60" fmla="*/ 2246208 h 2407138"/>
                <a:gd name="connsiteX61" fmla="*/ 917308 w 2407137"/>
                <a:gd name="connsiteY61" fmla="*/ 2242405 h 2407138"/>
                <a:gd name="connsiteX62" fmla="*/ 1995178 w 2407137"/>
                <a:gd name="connsiteY62" fmla="*/ 1195933 h 2407138"/>
                <a:gd name="connsiteX63" fmla="*/ 2281649 w 2407137"/>
                <a:gd name="connsiteY63" fmla="*/ 1195933 h 2407138"/>
                <a:gd name="connsiteX64" fmla="*/ 2282034 w 2407137"/>
                <a:gd name="connsiteY64" fmla="*/ 1203569 h 2407138"/>
                <a:gd name="connsiteX65" fmla="*/ 2281649 w 2407137"/>
                <a:gd name="connsiteY65" fmla="*/ 1211206 h 2407138"/>
                <a:gd name="connsiteX66" fmla="*/ 1995745 w 2407137"/>
                <a:gd name="connsiteY66" fmla="*/ 1211206 h 2407138"/>
                <a:gd name="connsiteX67" fmla="*/ 1984731 w 2407137"/>
                <a:gd name="connsiteY67" fmla="*/ 1095284 h 2407138"/>
                <a:gd name="connsiteX68" fmla="*/ 2405186 w 2407137"/>
                <a:gd name="connsiteY68" fmla="*/ 1041144 h 2407138"/>
                <a:gd name="connsiteX69" fmla="*/ 2407137 w 2407137"/>
                <a:gd name="connsiteY69" fmla="*/ 1056290 h 2407138"/>
                <a:gd name="connsiteX70" fmla="*/ 1987080 w 2407137"/>
                <a:gd name="connsiteY70" fmla="*/ 1110379 h 2407138"/>
                <a:gd name="connsiteX71" fmla="*/ 892672 w 2407137"/>
                <a:gd name="connsiteY71" fmla="*/ 1928335 h 2407138"/>
                <a:gd name="connsiteX72" fmla="*/ 906611 w 2407137"/>
                <a:gd name="connsiteY72" fmla="*/ 1934590 h 2407138"/>
                <a:gd name="connsiteX73" fmla="*/ 743425 w 2407137"/>
                <a:gd name="connsiteY73" fmla="*/ 2325414 h 2407138"/>
                <a:gd name="connsiteX74" fmla="*/ 729331 w 2407137"/>
                <a:gd name="connsiteY74" fmla="*/ 2319529 h 2407138"/>
                <a:gd name="connsiteX75" fmla="*/ 802416 w 2407137"/>
                <a:gd name="connsiteY75" fmla="*/ 1883113 h 2407138"/>
                <a:gd name="connsiteX76" fmla="*/ 815877 w 2407137"/>
                <a:gd name="connsiteY76" fmla="*/ 1890344 h 2407138"/>
                <a:gd name="connsiteX77" fmla="*/ 671279 w 2407137"/>
                <a:gd name="connsiteY77" fmla="*/ 2140796 h 2407138"/>
                <a:gd name="connsiteX78" fmla="*/ 658223 w 2407137"/>
                <a:gd name="connsiteY78" fmla="*/ 2132863 h 2407138"/>
                <a:gd name="connsiteX79" fmla="*/ 1966260 w 2407137"/>
                <a:gd name="connsiteY79" fmla="*/ 991301 h 2407138"/>
                <a:gd name="connsiteX80" fmla="*/ 2242405 w 2407137"/>
                <a:gd name="connsiteY80" fmla="*/ 917309 h 2407138"/>
                <a:gd name="connsiteX81" fmla="*/ 2246208 w 2407137"/>
                <a:gd name="connsiteY81" fmla="*/ 932101 h 2407138"/>
                <a:gd name="connsiteX82" fmla="*/ 1969840 w 2407137"/>
                <a:gd name="connsiteY82" fmla="*/ 1006153 h 2407138"/>
                <a:gd name="connsiteX83" fmla="*/ 1932557 w 2407137"/>
                <a:gd name="connsiteY83" fmla="*/ 895779 h 2407138"/>
                <a:gd name="connsiteX84" fmla="*/ 2322203 w 2407137"/>
                <a:gd name="connsiteY84" fmla="*/ 735676 h 2407138"/>
                <a:gd name="connsiteX85" fmla="*/ 2328008 w 2407137"/>
                <a:gd name="connsiteY85" fmla="*/ 749803 h 2407138"/>
                <a:gd name="connsiteX86" fmla="*/ 1938504 w 2407137"/>
                <a:gd name="connsiteY86" fmla="*/ 909846 h 2407138"/>
                <a:gd name="connsiteX87" fmla="*/ 714051 w 2407137"/>
                <a:gd name="connsiteY87" fmla="*/ 1825286 h 2407138"/>
                <a:gd name="connsiteX88" fmla="*/ 726047 w 2407137"/>
                <a:gd name="connsiteY88" fmla="*/ 1834740 h 2407138"/>
                <a:gd name="connsiteX89" fmla="*/ 468748 w 2407137"/>
                <a:gd name="connsiteY89" fmla="*/ 2168094 h 2407138"/>
                <a:gd name="connsiteX90" fmla="*/ 456659 w 2407137"/>
                <a:gd name="connsiteY90" fmla="*/ 2158762 h 2407138"/>
                <a:gd name="connsiteX91" fmla="*/ 638245 w 2407137"/>
                <a:gd name="connsiteY91" fmla="*/ 1758093 h 2407138"/>
                <a:gd name="connsiteX92" fmla="*/ 644611 w 2407137"/>
                <a:gd name="connsiteY92" fmla="*/ 1765080 h 2407138"/>
                <a:gd name="connsiteX93" fmla="*/ 649147 w 2407137"/>
                <a:gd name="connsiteY93" fmla="*/ 1768790 h 2407138"/>
                <a:gd name="connsiteX94" fmla="*/ 446636 w 2407137"/>
                <a:gd name="connsiteY94" fmla="*/ 1971302 h 2407138"/>
                <a:gd name="connsiteX95" fmla="*/ 440978 w 2407137"/>
                <a:gd name="connsiteY95" fmla="*/ 1966159 h 2407138"/>
                <a:gd name="connsiteX96" fmla="*/ 435836 w 2407137"/>
                <a:gd name="connsiteY96" fmla="*/ 1960502 h 2407138"/>
                <a:gd name="connsiteX97" fmla="*/ 1884928 w 2407137"/>
                <a:gd name="connsiteY97" fmla="*/ 801368 h 2407138"/>
                <a:gd name="connsiteX98" fmla="*/ 2132863 w 2407137"/>
                <a:gd name="connsiteY98" fmla="*/ 658223 h 2407138"/>
                <a:gd name="connsiteX99" fmla="*/ 2140794 w 2407137"/>
                <a:gd name="connsiteY99" fmla="*/ 671279 h 2407138"/>
                <a:gd name="connsiteX100" fmla="*/ 1892773 w 2407137"/>
                <a:gd name="connsiteY100" fmla="*/ 814474 h 2407138"/>
                <a:gd name="connsiteX101" fmla="*/ 1828403 w 2407137"/>
                <a:gd name="connsiteY101" fmla="*/ 717325 h 2407138"/>
                <a:gd name="connsiteX102" fmla="*/ 2162987 w 2407137"/>
                <a:gd name="connsiteY102" fmla="*/ 462095 h 2407138"/>
                <a:gd name="connsiteX103" fmla="*/ 2172250 w 2407137"/>
                <a:gd name="connsiteY103" fmla="*/ 474239 h 2407138"/>
                <a:gd name="connsiteX104" fmla="*/ 1837666 w 2407137"/>
                <a:gd name="connsiteY104" fmla="*/ 729468 h 2407138"/>
                <a:gd name="connsiteX105" fmla="*/ 1833340 w 2407137"/>
                <a:gd name="connsiteY105" fmla="*/ 723163 h 2407138"/>
                <a:gd name="connsiteX106" fmla="*/ 234886 w 2407137"/>
                <a:gd name="connsiteY106" fmla="*/ 1932900 h 2407138"/>
                <a:gd name="connsiteX107" fmla="*/ 569471 w 2407137"/>
                <a:gd name="connsiteY107" fmla="*/ 1677670 h 2407138"/>
                <a:gd name="connsiteX108" fmla="*/ 573796 w 2407137"/>
                <a:gd name="connsiteY108" fmla="*/ 1683975 h 2407138"/>
                <a:gd name="connsiteX109" fmla="*/ 578735 w 2407137"/>
                <a:gd name="connsiteY109" fmla="*/ 1689813 h 2407138"/>
                <a:gd name="connsiteX110" fmla="*/ 244150 w 2407137"/>
                <a:gd name="connsiteY110" fmla="*/ 1945043 h 2407138"/>
                <a:gd name="connsiteX111" fmla="*/ 266342 w 2407137"/>
                <a:gd name="connsiteY111" fmla="*/ 1735860 h 2407138"/>
                <a:gd name="connsiteX112" fmla="*/ 514363 w 2407137"/>
                <a:gd name="connsiteY112" fmla="*/ 1592665 h 2407138"/>
                <a:gd name="connsiteX113" fmla="*/ 522208 w 2407137"/>
                <a:gd name="connsiteY113" fmla="*/ 1605770 h 2407138"/>
                <a:gd name="connsiteX114" fmla="*/ 274274 w 2407137"/>
                <a:gd name="connsiteY114" fmla="*/ 1748916 h 2407138"/>
                <a:gd name="connsiteX115" fmla="*/ 1960501 w 2407137"/>
                <a:gd name="connsiteY115" fmla="*/ 435837 h 2407138"/>
                <a:gd name="connsiteX116" fmla="*/ 1966159 w 2407137"/>
                <a:gd name="connsiteY116" fmla="*/ 440979 h 2407138"/>
                <a:gd name="connsiteX117" fmla="*/ 1971301 w 2407137"/>
                <a:gd name="connsiteY117" fmla="*/ 446637 h 2407138"/>
                <a:gd name="connsiteX118" fmla="*/ 1768891 w 2407137"/>
                <a:gd name="connsiteY118" fmla="*/ 649046 h 2407138"/>
                <a:gd name="connsiteX119" fmla="*/ 1762525 w 2407137"/>
                <a:gd name="connsiteY119" fmla="*/ 642058 h 2407138"/>
                <a:gd name="connsiteX120" fmla="*/ 1757990 w 2407137"/>
                <a:gd name="connsiteY120" fmla="*/ 638348 h 2407138"/>
                <a:gd name="connsiteX121" fmla="*/ 1938389 w 2407137"/>
                <a:gd name="connsiteY121" fmla="*/ 239045 h 2407138"/>
                <a:gd name="connsiteX122" fmla="*/ 1950479 w 2407137"/>
                <a:gd name="connsiteY122" fmla="*/ 248377 h 2407138"/>
                <a:gd name="connsiteX123" fmla="*/ 1693086 w 2407137"/>
                <a:gd name="connsiteY123" fmla="*/ 581852 h 2407138"/>
                <a:gd name="connsiteX124" fmla="*/ 1681090 w 2407137"/>
                <a:gd name="connsiteY124" fmla="*/ 572398 h 2407138"/>
                <a:gd name="connsiteX125" fmla="*/ 79129 w 2407137"/>
                <a:gd name="connsiteY125" fmla="*/ 1657336 h 2407138"/>
                <a:gd name="connsiteX126" fmla="*/ 468633 w 2407137"/>
                <a:gd name="connsiteY126" fmla="*/ 1497292 h 2407138"/>
                <a:gd name="connsiteX127" fmla="*/ 474580 w 2407137"/>
                <a:gd name="connsiteY127" fmla="*/ 1511360 h 2407138"/>
                <a:gd name="connsiteX128" fmla="*/ 84934 w 2407137"/>
                <a:gd name="connsiteY128" fmla="*/ 1671462 h 2407138"/>
                <a:gd name="connsiteX129" fmla="*/ 160929 w 2407137"/>
                <a:gd name="connsiteY129" fmla="*/ 1475039 h 2407138"/>
                <a:gd name="connsiteX130" fmla="*/ 437296 w 2407137"/>
                <a:gd name="connsiteY130" fmla="*/ 1400986 h 2407138"/>
                <a:gd name="connsiteX131" fmla="*/ 440876 w 2407137"/>
                <a:gd name="connsiteY131" fmla="*/ 1415837 h 2407138"/>
                <a:gd name="connsiteX132" fmla="*/ 164732 w 2407137"/>
                <a:gd name="connsiteY132" fmla="*/ 1489830 h 2407138"/>
                <a:gd name="connsiteX133" fmla="*/ 1735859 w 2407137"/>
                <a:gd name="connsiteY133" fmla="*/ 266344 h 2407138"/>
                <a:gd name="connsiteX134" fmla="*/ 1748915 w 2407137"/>
                <a:gd name="connsiteY134" fmla="*/ 274276 h 2407138"/>
                <a:gd name="connsiteX135" fmla="*/ 1604721 w 2407137"/>
                <a:gd name="connsiteY135" fmla="*/ 524026 h 2407138"/>
                <a:gd name="connsiteX136" fmla="*/ 1591261 w 2407137"/>
                <a:gd name="connsiteY136" fmla="*/ 516794 h 2407138"/>
                <a:gd name="connsiteX137" fmla="*/ 1663713 w 2407137"/>
                <a:gd name="connsiteY137" fmla="*/ 81725 h 2407138"/>
                <a:gd name="connsiteX138" fmla="*/ 1677806 w 2407137"/>
                <a:gd name="connsiteY138" fmla="*/ 87609 h 2407138"/>
                <a:gd name="connsiteX139" fmla="*/ 1514465 w 2407137"/>
                <a:gd name="connsiteY139" fmla="*/ 478804 h 2407138"/>
                <a:gd name="connsiteX140" fmla="*/ 1500526 w 2407137"/>
                <a:gd name="connsiteY140" fmla="*/ 472548 h 2407138"/>
                <a:gd name="connsiteX141" fmla="*/ 0 w 2407137"/>
                <a:gd name="connsiteY141" fmla="*/ 1350847 h 2407138"/>
                <a:gd name="connsiteX142" fmla="*/ 420056 w 2407137"/>
                <a:gd name="connsiteY142" fmla="*/ 1296759 h 2407138"/>
                <a:gd name="connsiteX143" fmla="*/ 422405 w 2407137"/>
                <a:gd name="connsiteY143" fmla="*/ 1311854 h 2407138"/>
                <a:gd name="connsiteX144" fmla="*/ 1951 w 2407137"/>
                <a:gd name="connsiteY144" fmla="*/ 1365994 h 2407138"/>
                <a:gd name="connsiteX145" fmla="*/ 125488 w 2407137"/>
                <a:gd name="connsiteY145" fmla="*/ 1195933 h 2407138"/>
                <a:gd name="connsiteX146" fmla="*/ 411391 w 2407137"/>
                <a:gd name="connsiteY146" fmla="*/ 1195933 h 2407138"/>
                <a:gd name="connsiteX147" fmla="*/ 411958 w 2407137"/>
                <a:gd name="connsiteY147" fmla="*/ 1211206 h 2407138"/>
                <a:gd name="connsiteX148" fmla="*/ 125488 w 2407137"/>
                <a:gd name="connsiteY148" fmla="*/ 1211206 h 2407138"/>
                <a:gd name="connsiteX149" fmla="*/ 125102 w 2407137"/>
                <a:gd name="connsiteY149" fmla="*/ 1203569 h 2407138"/>
                <a:gd name="connsiteX150" fmla="*/ 1475037 w 2407137"/>
                <a:gd name="connsiteY150" fmla="*/ 160931 h 2407138"/>
                <a:gd name="connsiteX151" fmla="*/ 1489829 w 2407137"/>
                <a:gd name="connsiteY151" fmla="*/ 164734 h 2407138"/>
                <a:gd name="connsiteX152" fmla="*/ 1415102 w 2407137"/>
                <a:gd name="connsiteY152" fmla="*/ 443621 h 2407138"/>
                <a:gd name="connsiteX153" fmla="*/ 1400508 w 2407137"/>
                <a:gd name="connsiteY153" fmla="*/ 439077 h 2407138"/>
                <a:gd name="connsiteX154" fmla="*/ 164732 w 2407137"/>
                <a:gd name="connsiteY154" fmla="*/ 917309 h 2407138"/>
                <a:gd name="connsiteX155" fmla="*/ 443620 w 2407137"/>
                <a:gd name="connsiteY155" fmla="*/ 992037 h 2407138"/>
                <a:gd name="connsiteX156" fmla="*/ 439076 w 2407137"/>
                <a:gd name="connsiteY156" fmla="*/ 1006630 h 2407138"/>
                <a:gd name="connsiteX157" fmla="*/ 160929 w 2407137"/>
                <a:gd name="connsiteY157" fmla="*/ 932101 h 2407138"/>
                <a:gd name="connsiteX158" fmla="*/ 1195932 w 2407137"/>
                <a:gd name="connsiteY158" fmla="*/ 125490 h 2407138"/>
                <a:gd name="connsiteX159" fmla="*/ 1203568 w 2407137"/>
                <a:gd name="connsiteY159" fmla="*/ 125104 h 2407138"/>
                <a:gd name="connsiteX160" fmla="*/ 1211205 w 2407137"/>
                <a:gd name="connsiteY160" fmla="*/ 125490 h 2407138"/>
                <a:gd name="connsiteX161" fmla="*/ 1211205 w 2407137"/>
                <a:gd name="connsiteY161" fmla="*/ 411392 h 2407138"/>
                <a:gd name="connsiteX162" fmla="*/ 1195932 w 2407137"/>
                <a:gd name="connsiteY162" fmla="*/ 411959 h 2407138"/>
                <a:gd name="connsiteX163" fmla="*/ 1357679 w 2407137"/>
                <a:gd name="connsiteY163" fmla="*/ 856 h 2407138"/>
                <a:gd name="connsiteX164" fmla="*/ 1372816 w 2407137"/>
                <a:gd name="connsiteY164" fmla="*/ 2893 h 2407138"/>
                <a:gd name="connsiteX165" fmla="*/ 1316657 w 2407137"/>
                <a:gd name="connsiteY165" fmla="*/ 420298 h 2407138"/>
                <a:gd name="connsiteX166" fmla="*/ 1309186 w 2407137"/>
                <a:gd name="connsiteY166" fmla="*/ 418554 h 2407138"/>
                <a:gd name="connsiteX167" fmla="*/ 1301520 w 2407137"/>
                <a:gd name="connsiteY167" fmla="*/ 418261 h 2407138"/>
                <a:gd name="connsiteX168" fmla="*/ 2893 w 2407137"/>
                <a:gd name="connsiteY168" fmla="*/ 1034322 h 2407138"/>
                <a:gd name="connsiteX169" fmla="*/ 420297 w 2407137"/>
                <a:gd name="connsiteY169" fmla="*/ 1090480 h 2407138"/>
                <a:gd name="connsiteX170" fmla="*/ 418554 w 2407137"/>
                <a:gd name="connsiteY170" fmla="*/ 1097951 h 2407138"/>
                <a:gd name="connsiteX171" fmla="*/ 418261 w 2407137"/>
                <a:gd name="connsiteY171" fmla="*/ 1105616 h 2407138"/>
                <a:gd name="connsiteX172" fmla="*/ 855 w 2407137"/>
                <a:gd name="connsiteY172" fmla="*/ 1049458 h 2407138"/>
                <a:gd name="connsiteX173" fmla="*/ 274274 w 2407137"/>
                <a:gd name="connsiteY173" fmla="*/ 658223 h 2407138"/>
                <a:gd name="connsiteX174" fmla="*/ 524025 w 2407137"/>
                <a:gd name="connsiteY174" fmla="*/ 802416 h 2407138"/>
                <a:gd name="connsiteX175" fmla="*/ 516793 w 2407137"/>
                <a:gd name="connsiteY175" fmla="*/ 815877 h 2407138"/>
                <a:gd name="connsiteX176" fmla="*/ 266342 w 2407137"/>
                <a:gd name="connsiteY176" fmla="*/ 671279 h 2407138"/>
                <a:gd name="connsiteX177" fmla="*/ 917308 w 2407137"/>
                <a:gd name="connsiteY177" fmla="*/ 164734 h 2407138"/>
                <a:gd name="connsiteX178" fmla="*/ 932100 w 2407137"/>
                <a:gd name="connsiteY178" fmla="*/ 160930 h 2407138"/>
                <a:gd name="connsiteX179" fmla="*/ 1006152 w 2407137"/>
                <a:gd name="connsiteY179" fmla="*/ 437297 h 2407138"/>
                <a:gd name="connsiteX180" fmla="*/ 991300 w 2407137"/>
                <a:gd name="connsiteY180" fmla="*/ 440877 h 2407138"/>
                <a:gd name="connsiteX181" fmla="*/ 1041143 w 2407137"/>
                <a:gd name="connsiteY181" fmla="*/ 1951 h 2407138"/>
                <a:gd name="connsiteX182" fmla="*/ 1056290 w 2407137"/>
                <a:gd name="connsiteY182" fmla="*/ 0 h 2407138"/>
                <a:gd name="connsiteX183" fmla="*/ 1110379 w 2407137"/>
                <a:gd name="connsiteY183" fmla="*/ 420056 h 2407138"/>
                <a:gd name="connsiteX184" fmla="*/ 1095283 w 2407137"/>
                <a:gd name="connsiteY184" fmla="*/ 422406 h 2407138"/>
                <a:gd name="connsiteX185" fmla="*/ 87609 w 2407137"/>
                <a:gd name="connsiteY185" fmla="*/ 729331 h 2407138"/>
                <a:gd name="connsiteX186" fmla="*/ 478803 w 2407137"/>
                <a:gd name="connsiteY186" fmla="*/ 892672 h 2407138"/>
                <a:gd name="connsiteX187" fmla="*/ 472547 w 2407137"/>
                <a:gd name="connsiteY187" fmla="*/ 906611 h 2407138"/>
                <a:gd name="connsiteX188" fmla="*/ 81723 w 2407137"/>
                <a:gd name="connsiteY188" fmla="*/ 743424 h 2407138"/>
                <a:gd name="connsiteX189" fmla="*/ 84666 w 2407137"/>
                <a:gd name="connsiteY189" fmla="*/ 736377 h 2407138"/>
                <a:gd name="connsiteX190" fmla="*/ 446636 w 2407137"/>
                <a:gd name="connsiteY190" fmla="*/ 435837 h 2407138"/>
                <a:gd name="connsiteX191" fmla="*/ 649045 w 2407137"/>
                <a:gd name="connsiteY191" fmla="*/ 638246 h 2407138"/>
                <a:gd name="connsiteX192" fmla="*/ 642057 w 2407137"/>
                <a:gd name="connsiteY192" fmla="*/ 644612 h 2407138"/>
                <a:gd name="connsiteX193" fmla="*/ 638347 w 2407137"/>
                <a:gd name="connsiteY193" fmla="*/ 649147 h 2407138"/>
                <a:gd name="connsiteX194" fmla="*/ 435836 w 2407137"/>
                <a:gd name="connsiteY194" fmla="*/ 446636 h 2407138"/>
                <a:gd name="connsiteX195" fmla="*/ 440978 w 2407137"/>
                <a:gd name="connsiteY195" fmla="*/ 440979 h 2407138"/>
                <a:gd name="connsiteX196" fmla="*/ 658223 w 2407137"/>
                <a:gd name="connsiteY196" fmla="*/ 274275 h 2407138"/>
                <a:gd name="connsiteX197" fmla="*/ 671279 w 2407137"/>
                <a:gd name="connsiteY197" fmla="*/ 266343 h 2407138"/>
                <a:gd name="connsiteX198" fmla="*/ 814473 w 2407137"/>
                <a:gd name="connsiteY198" fmla="*/ 514363 h 2407138"/>
                <a:gd name="connsiteX199" fmla="*/ 801367 w 2407137"/>
                <a:gd name="connsiteY199" fmla="*/ 522209 h 2407138"/>
                <a:gd name="connsiteX200" fmla="*/ 735676 w 2407137"/>
                <a:gd name="connsiteY200" fmla="*/ 84934 h 2407138"/>
                <a:gd name="connsiteX201" fmla="*/ 749802 w 2407137"/>
                <a:gd name="connsiteY201" fmla="*/ 79129 h 2407138"/>
                <a:gd name="connsiteX202" fmla="*/ 909846 w 2407137"/>
                <a:gd name="connsiteY202" fmla="*/ 468633 h 2407138"/>
                <a:gd name="connsiteX203" fmla="*/ 895778 w 2407137"/>
                <a:gd name="connsiteY203" fmla="*/ 474580 h 2407138"/>
                <a:gd name="connsiteX204" fmla="*/ 248376 w 2407137"/>
                <a:gd name="connsiteY204" fmla="*/ 456659 h 2407138"/>
                <a:gd name="connsiteX205" fmla="*/ 581852 w 2407137"/>
                <a:gd name="connsiteY205" fmla="*/ 714051 h 2407138"/>
                <a:gd name="connsiteX206" fmla="*/ 572397 w 2407137"/>
                <a:gd name="connsiteY206" fmla="*/ 726047 h 2407138"/>
                <a:gd name="connsiteX207" fmla="*/ 239044 w 2407137"/>
                <a:gd name="connsiteY207" fmla="*/ 468748 h 2407138"/>
                <a:gd name="connsiteX208" fmla="*/ 243710 w 2407137"/>
                <a:gd name="connsiteY208" fmla="*/ 462704 h 2407138"/>
                <a:gd name="connsiteX209" fmla="*/ 462094 w 2407137"/>
                <a:gd name="connsiteY209" fmla="*/ 244150 h 2407138"/>
                <a:gd name="connsiteX210" fmla="*/ 474238 w 2407137"/>
                <a:gd name="connsiteY210" fmla="*/ 234887 h 2407138"/>
                <a:gd name="connsiteX211" fmla="*/ 729468 w 2407137"/>
                <a:gd name="connsiteY211" fmla="*/ 569472 h 2407138"/>
                <a:gd name="connsiteX212" fmla="*/ 723162 w 2407137"/>
                <a:gd name="connsiteY212" fmla="*/ 573797 h 2407138"/>
                <a:gd name="connsiteX213" fmla="*/ 717325 w 2407137"/>
                <a:gd name="connsiteY213" fmla="*/ 578735 h 2407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2407137" h="2407138">
                  <a:moveTo>
                    <a:pt x="1677670" y="1837666"/>
                  </a:moveTo>
                  <a:lnTo>
                    <a:pt x="1683974" y="1833341"/>
                  </a:lnTo>
                  <a:lnTo>
                    <a:pt x="1689813" y="1828403"/>
                  </a:lnTo>
                  <a:lnTo>
                    <a:pt x="1945042" y="2162988"/>
                  </a:lnTo>
                  <a:lnTo>
                    <a:pt x="1932899" y="2172251"/>
                  </a:lnTo>
                  <a:close/>
                  <a:moveTo>
                    <a:pt x="1592663" y="1892774"/>
                  </a:moveTo>
                  <a:lnTo>
                    <a:pt x="1605769" y="1884929"/>
                  </a:lnTo>
                  <a:lnTo>
                    <a:pt x="1748914" y="2132863"/>
                  </a:lnTo>
                  <a:lnTo>
                    <a:pt x="1735858" y="2140795"/>
                  </a:lnTo>
                  <a:close/>
                  <a:moveTo>
                    <a:pt x="1768789" y="1757990"/>
                  </a:moveTo>
                  <a:lnTo>
                    <a:pt x="1971301" y="1960502"/>
                  </a:lnTo>
                  <a:lnTo>
                    <a:pt x="1966159" y="1966159"/>
                  </a:lnTo>
                  <a:lnTo>
                    <a:pt x="1960501" y="1971301"/>
                  </a:lnTo>
                  <a:lnTo>
                    <a:pt x="1758092" y="1768892"/>
                  </a:lnTo>
                  <a:lnTo>
                    <a:pt x="1765079" y="1762526"/>
                  </a:lnTo>
                  <a:close/>
                  <a:moveTo>
                    <a:pt x="1834740" y="1681091"/>
                  </a:moveTo>
                  <a:lnTo>
                    <a:pt x="2168093" y="1938389"/>
                  </a:lnTo>
                  <a:lnTo>
                    <a:pt x="2158761" y="1950479"/>
                  </a:lnTo>
                  <a:lnTo>
                    <a:pt x="1825285" y="1693086"/>
                  </a:lnTo>
                  <a:close/>
                  <a:moveTo>
                    <a:pt x="1497292" y="1938505"/>
                  </a:moveTo>
                  <a:lnTo>
                    <a:pt x="1511359" y="1932557"/>
                  </a:lnTo>
                  <a:lnTo>
                    <a:pt x="1671461" y="2322204"/>
                  </a:lnTo>
                  <a:lnTo>
                    <a:pt x="1657335" y="2328008"/>
                  </a:lnTo>
                  <a:close/>
                  <a:moveTo>
                    <a:pt x="1400984" y="1969841"/>
                  </a:moveTo>
                  <a:lnTo>
                    <a:pt x="1415837" y="1966261"/>
                  </a:lnTo>
                  <a:lnTo>
                    <a:pt x="1489829" y="2242404"/>
                  </a:lnTo>
                  <a:lnTo>
                    <a:pt x="1475037" y="2246208"/>
                  </a:lnTo>
                  <a:close/>
                  <a:moveTo>
                    <a:pt x="1890343" y="1591261"/>
                  </a:moveTo>
                  <a:lnTo>
                    <a:pt x="2140794" y="1735859"/>
                  </a:lnTo>
                  <a:lnTo>
                    <a:pt x="2132863" y="1748915"/>
                  </a:lnTo>
                  <a:lnTo>
                    <a:pt x="1883112" y="1604721"/>
                  </a:lnTo>
                  <a:close/>
                  <a:moveTo>
                    <a:pt x="1934589" y="1500527"/>
                  </a:moveTo>
                  <a:lnTo>
                    <a:pt x="2325413" y="1663714"/>
                  </a:lnTo>
                  <a:lnTo>
                    <a:pt x="2319529" y="1677807"/>
                  </a:lnTo>
                  <a:lnTo>
                    <a:pt x="1928334" y="1514465"/>
                  </a:lnTo>
                  <a:close/>
                  <a:moveTo>
                    <a:pt x="1296758" y="1987081"/>
                  </a:moveTo>
                  <a:lnTo>
                    <a:pt x="1311855" y="1984732"/>
                  </a:lnTo>
                  <a:lnTo>
                    <a:pt x="1365995" y="2405187"/>
                  </a:lnTo>
                  <a:lnTo>
                    <a:pt x="1350847" y="2407138"/>
                  </a:lnTo>
                  <a:close/>
                  <a:moveTo>
                    <a:pt x="1195932" y="1995746"/>
                  </a:moveTo>
                  <a:lnTo>
                    <a:pt x="1211204" y="1995179"/>
                  </a:lnTo>
                  <a:lnTo>
                    <a:pt x="1211204" y="2281649"/>
                  </a:lnTo>
                  <a:lnTo>
                    <a:pt x="1203568" y="2282034"/>
                  </a:lnTo>
                  <a:lnTo>
                    <a:pt x="1195932" y="2281649"/>
                  </a:lnTo>
                  <a:close/>
                  <a:moveTo>
                    <a:pt x="1968060" y="1400508"/>
                  </a:moveTo>
                  <a:lnTo>
                    <a:pt x="2246208" y="1475038"/>
                  </a:lnTo>
                  <a:lnTo>
                    <a:pt x="2242404" y="1489831"/>
                  </a:lnTo>
                  <a:lnTo>
                    <a:pt x="1963516" y="1415103"/>
                  </a:lnTo>
                  <a:close/>
                  <a:moveTo>
                    <a:pt x="1090481" y="1986840"/>
                  </a:moveTo>
                  <a:lnTo>
                    <a:pt x="1097951" y="1988584"/>
                  </a:lnTo>
                  <a:lnTo>
                    <a:pt x="1105617" y="1988876"/>
                  </a:lnTo>
                  <a:lnTo>
                    <a:pt x="1049458" y="2406281"/>
                  </a:lnTo>
                  <a:lnTo>
                    <a:pt x="1034322" y="2404245"/>
                  </a:lnTo>
                  <a:close/>
                  <a:moveTo>
                    <a:pt x="1988876" y="1301520"/>
                  </a:moveTo>
                  <a:lnTo>
                    <a:pt x="2406281" y="1357679"/>
                  </a:lnTo>
                  <a:lnTo>
                    <a:pt x="2404244" y="1372815"/>
                  </a:lnTo>
                  <a:lnTo>
                    <a:pt x="1986840" y="1316657"/>
                  </a:lnTo>
                  <a:lnTo>
                    <a:pt x="1988583" y="1309187"/>
                  </a:lnTo>
                  <a:close/>
                  <a:moveTo>
                    <a:pt x="992036" y="1963517"/>
                  </a:moveTo>
                  <a:lnTo>
                    <a:pt x="1006629" y="1968061"/>
                  </a:lnTo>
                  <a:lnTo>
                    <a:pt x="932100" y="2246208"/>
                  </a:lnTo>
                  <a:lnTo>
                    <a:pt x="917308" y="2242405"/>
                  </a:lnTo>
                  <a:close/>
                  <a:moveTo>
                    <a:pt x="1995178" y="1195933"/>
                  </a:moveTo>
                  <a:lnTo>
                    <a:pt x="2281649" y="1195933"/>
                  </a:lnTo>
                  <a:lnTo>
                    <a:pt x="2282034" y="1203569"/>
                  </a:lnTo>
                  <a:lnTo>
                    <a:pt x="2281649" y="1211206"/>
                  </a:lnTo>
                  <a:lnTo>
                    <a:pt x="1995745" y="1211206"/>
                  </a:lnTo>
                  <a:close/>
                  <a:moveTo>
                    <a:pt x="1984731" y="1095284"/>
                  </a:moveTo>
                  <a:lnTo>
                    <a:pt x="2405186" y="1041144"/>
                  </a:lnTo>
                  <a:lnTo>
                    <a:pt x="2407137" y="1056290"/>
                  </a:lnTo>
                  <a:lnTo>
                    <a:pt x="1987080" y="1110379"/>
                  </a:lnTo>
                  <a:close/>
                  <a:moveTo>
                    <a:pt x="892672" y="1928335"/>
                  </a:moveTo>
                  <a:lnTo>
                    <a:pt x="906611" y="1934590"/>
                  </a:lnTo>
                  <a:lnTo>
                    <a:pt x="743425" y="2325414"/>
                  </a:lnTo>
                  <a:lnTo>
                    <a:pt x="729331" y="2319529"/>
                  </a:lnTo>
                  <a:close/>
                  <a:moveTo>
                    <a:pt x="802416" y="1883113"/>
                  </a:moveTo>
                  <a:lnTo>
                    <a:pt x="815877" y="1890344"/>
                  </a:lnTo>
                  <a:lnTo>
                    <a:pt x="671279" y="2140796"/>
                  </a:lnTo>
                  <a:lnTo>
                    <a:pt x="658223" y="2132863"/>
                  </a:lnTo>
                  <a:close/>
                  <a:moveTo>
                    <a:pt x="1966260" y="991301"/>
                  </a:moveTo>
                  <a:lnTo>
                    <a:pt x="2242405" y="917309"/>
                  </a:lnTo>
                  <a:lnTo>
                    <a:pt x="2246208" y="932101"/>
                  </a:lnTo>
                  <a:lnTo>
                    <a:pt x="1969840" y="1006153"/>
                  </a:lnTo>
                  <a:close/>
                  <a:moveTo>
                    <a:pt x="1932557" y="895779"/>
                  </a:moveTo>
                  <a:lnTo>
                    <a:pt x="2322203" y="735676"/>
                  </a:lnTo>
                  <a:lnTo>
                    <a:pt x="2328008" y="749803"/>
                  </a:lnTo>
                  <a:lnTo>
                    <a:pt x="1938504" y="909846"/>
                  </a:lnTo>
                  <a:close/>
                  <a:moveTo>
                    <a:pt x="714051" y="1825286"/>
                  </a:moveTo>
                  <a:lnTo>
                    <a:pt x="726047" y="1834740"/>
                  </a:lnTo>
                  <a:lnTo>
                    <a:pt x="468748" y="2168094"/>
                  </a:lnTo>
                  <a:lnTo>
                    <a:pt x="456659" y="2158762"/>
                  </a:lnTo>
                  <a:close/>
                  <a:moveTo>
                    <a:pt x="638245" y="1758093"/>
                  </a:moveTo>
                  <a:lnTo>
                    <a:pt x="644611" y="1765080"/>
                  </a:lnTo>
                  <a:lnTo>
                    <a:pt x="649147" y="1768790"/>
                  </a:lnTo>
                  <a:lnTo>
                    <a:pt x="446636" y="1971302"/>
                  </a:lnTo>
                  <a:lnTo>
                    <a:pt x="440978" y="1966159"/>
                  </a:lnTo>
                  <a:lnTo>
                    <a:pt x="435836" y="1960502"/>
                  </a:lnTo>
                  <a:close/>
                  <a:moveTo>
                    <a:pt x="1884928" y="801368"/>
                  </a:moveTo>
                  <a:lnTo>
                    <a:pt x="2132863" y="658223"/>
                  </a:lnTo>
                  <a:lnTo>
                    <a:pt x="2140794" y="671279"/>
                  </a:lnTo>
                  <a:lnTo>
                    <a:pt x="1892773" y="814474"/>
                  </a:lnTo>
                  <a:close/>
                  <a:moveTo>
                    <a:pt x="1828403" y="717325"/>
                  </a:moveTo>
                  <a:lnTo>
                    <a:pt x="2162987" y="462095"/>
                  </a:lnTo>
                  <a:lnTo>
                    <a:pt x="2172250" y="474239"/>
                  </a:lnTo>
                  <a:lnTo>
                    <a:pt x="1837666" y="729468"/>
                  </a:lnTo>
                  <a:lnTo>
                    <a:pt x="1833340" y="723163"/>
                  </a:lnTo>
                  <a:close/>
                  <a:moveTo>
                    <a:pt x="234886" y="1932900"/>
                  </a:moveTo>
                  <a:lnTo>
                    <a:pt x="569471" y="1677670"/>
                  </a:lnTo>
                  <a:lnTo>
                    <a:pt x="573796" y="1683975"/>
                  </a:lnTo>
                  <a:lnTo>
                    <a:pt x="578735" y="1689813"/>
                  </a:lnTo>
                  <a:lnTo>
                    <a:pt x="244150" y="1945043"/>
                  </a:lnTo>
                  <a:close/>
                  <a:moveTo>
                    <a:pt x="266342" y="1735860"/>
                  </a:moveTo>
                  <a:lnTo>
                    <a:pt x="514363" y="1592665"/>
                  </a:lnTo>
                  <a:lnTo>
                    <a:pt x="522208" y="1605770"/>
                  </a:lnTo>
                  <a:lnTo>
                    <a:pt x="274274" y="1748916"/>
                  </a:lnTo>
                  <a:close/>
                  <a:moveTo>
                    <a:pt x="1960501" y="435837"/>
                  </a:moveTo>
                  <a:lnTo>
                    <a:pt x="1966159" y="440979"/>
                  </a:lnTo>
                  <a:lnTo>
                    <a:pt x="1971301" y="446637"/>
                  </a:lnTo>
                  <a:lnTo>
                    <a:pt x="1768891" y="649046"/>
                  </a:lnTo>
                  <a:lnTo>
                    <a:pt x="1762525" y="642058"/>
                  </a:lnTo>
                  <a:lnTo>
                    <a:pt x="1757990" y="638348"/>
                  </a:lnTo>
                  <a:close/>
                  <a:moveTo>
                    <a:pt x="1938389" y="239045"/>
                  </a:moveTo>
                  <a:lnTo>
                    <a:pt x="1950479" y="248377"/>
                  </a:lnTo>
                  <a:lnTo>
                    <a:pt x="1693086" y="581852"/>
                  </a:lnTo>
                  <a:lnTo>
                    <a:pt x="1681090" y="572398"/>
                  </a:lnTo>
                  <a:close/>
                  <a:moveTo>
                    <a:pt x="79129" y="1657336"/>
                  </a:moveTo>
                  <a:lnTo>
                    <a:pt x="468633" y="1497292"/>
                  </a:lnTo>
                  <a:lnTo>
                    <a:pt x="474580" y="1511360"/>
                  </a:lnTo>
                  <a:lnTo>
                    <a:pt x="84934" y="1671462"/>
                  </a:lnTo>
                  <a:close/>
                  <a:moveTo>
                    <a:pt x="160929" y="1475039"/>
                  </a:moveTo>
                  <a:lnTo>
                    <a:pt x="437296" y="1400986"/>
                  </a:lnTo>
                  <a:lnTo>
                    <a:pt x="440876" y="1415837"/>
                  </a:lnTo>
                  <a:lnTo>
                    <a:pt x="164732" y="1489830"/>
                  </a:lnTo>
                  <a:close/>
                  <a:moveTo>
                    <a:pt x="1735859" y="266344"/>
                  </a:moveTo>
                  <a:lnTo>
                    <a:pt x="1748915" y="274276"/>
                  </a:lnTo>
                  <a:lnTo>
                    <a:pt x="1604721" y="524026"/>
                  </a:lnTo>
                  <a:lnTo>
                    <a:pt x="1591261" y="516794"/>
                  </a:lnTo>
                  <a:close/>
                  <a:moveTo>
                    <a:pt x="1663713" y="81725"/>
                  </a:moveTo>
                  <a:lnTo>
                    <a:pt x="1677806" y="87609"/>
                  </a:lnTo>
                  <a:lnTo>
                    <a:pt x="1514465" y="478804"/>
                  </a:lnTo>
                  <a:lnTo>
                    <a:pt x="1500526" y="472548"/>
                  </a:lnTo>
                  <a:close/>
                  <a:moveTo>
                    <a:pt x="0" y="1350847"/>
                  </a:moveTo>
                  <a:lnTo>
                    <a:pt x="420056" y="1296759"/>
                  </a:lnTo>
                  <a:lnTo>
                    <a:pt x="422405" y="1311854"/>
                  </a:lnTo>
                  <a:lnTo>
                    <a:pt x="1951" y="1365994"/>
                  </a:lnTo>
                  <a:close/>
                  <a:moveTo>
                    <a:pt x="125488" y="1195933"/>
                  </a:moveTo>
                  <a:lnTo>
                    <a:pt x="411391" y="1195933"/>
                  </a:lnTo>
                  <a:lnTo>
                    <a:pt x="411958" y="1211206"/>
                  </a:lnTo>
                  <a:lnTo>
                    <a:pt x="125488" y="1211206"/>
                  </a:lnTo>
                  <a:lnTo>
                    <a:pt x="125102" y="1203569"/>
                  </a:lnTo>
                  <a:close/>
                  <a:moveTo>
                    <a:pt x="1475037" y="160931"/>
                  </a:moveTo>
                  <a:lnTo>
                    <a:pt x="1489829" y="164734"/>
                  </a:lnTo>
                  <a:lnTo>
                    <a:pt x="1415102" y="443621"/>
                  </a:lnTo>
                  <a:lnTo>
                    <a:pt x="1400508" y="439077"/>
                  </a:lnTo>
                  <a:close/>
                  <a:moveTo>
                    <a:pt x="164732" y="917309"/>
                  </a:moveTo>
                  <a:lnTo>
                    <a:pt x="443620" y="992037"/>
                  </a:lnTo>
                  <a:lnTo>
                    <a:pt x="439076" y="1006630"/>
                  </a:lnTo>
                  <a:lnTo>
                    <a:pt x="160929" y="932101"/>
                  </a:lnTo>
                  <a:close/>
                  <a:moveTo>
                    <a:pt x="1195932" y="125490"/>
                  </a:moveTo>
                  <a:lnTo>
                    <a:pt x="1203568" y="125104"/>
                  </a:lnTo>
                  <a:lnTo>
                    <a:pt x="1211205" y="125490"/>
                  </a:lnTo>
                  <a:lnTo>
                    <a:pt x="1211205" y="411392"/>
                  </a:lnTo>
                  <a:lnTo>
                    <a:pt x="1195932" y="411959"/>
                  </a:lnTo>
                  <a:close/>
                  <a:moveTo>
                    <a:pt x="1357679" y="856"/>
                  </a:moveTo>
                  <a:lnTo>
                    <a:pt x="1372816" y="2893"/>
                  </a:lnTo>
                  <a:lnTo>
                    <a:pt x="1316657" y="420298"/>
                  </a:lnTo>
                  <a:lnTo>
                    <a:pt x="1309186" y="418554"/>
                  </a:lnTo>
                  <a:lnTo>
                    <a:pt x="1301520" y="418261"/>
                  </a:lnTo>
                  <a:close/>
                  <a:moveTo>
                    <a:pt x="2893" y="1034322"/>
                  </a:moveTo>
                  <a:lnTo>
                    <a:pt x="420297" y="1090480"/>
                  </a:lnTo>
                  <a:lnTo>
                    <a:pt x="418554" y="1097951"/>
                  </a:lnTo>
                  <a:lnTo>
                    <a:pt x="418261" y="1105616"/>
                  </a:lnTo>
                  <a:lnTo>
                    <a:pt x="855" y="1049458"/>
                  </a:lnTo>
                  <a:close/>
                  <a:moveTo>
                    <a:pt x="274274" y="658223"/>
                  </a:moveTo>
                  <a:lnTo>
                    <a:pt x="524025" y="802416"/>
                  </a:lnTo>
                  <a:lnTo>
                    <a:pt x="516793" y="815877"/>
                  </a:lnTo>
                  <a:lnTo>
                    <a:pt x="266342" y="671279"/>
                  </a:lnTo>
                  <a:close/>
                  <a:moveTo>
                    <a:pt x="917308" y="164734"/>
                  </a:moveTo>
                  <a:lnTo>
                    <a:pt x="932100" y="160930"/>
                  </a:lnTo>
                  <a:lnTo>
                    <a:pt x="1006152" y="437297"/>
                  </a:lnTo>
                  <a:lnTo>
                    <a:pt x="991300" y="440877"/>
                  </a:lnTo>
                  <a:close/>
                  <a:moveTo>
                    <a:pt x="1041143" y="1951"/>
                  </a:moveTo>
                  <a:lnTo>
                    <a:pt x="1056290" y="0"/>
                  </a:lnTo>
                  <a:lnTo>
                    <a:pt x="1110379" y="420056"/>
                  </a:lnTo>
                  <a:lnTo>
                    <a:pt x="1095283" y="422406"/>
                  </a:lnTo>
                  <a:close/>
                  <a:moveTo>
                    <a:pt x="87609" y="729331"/>
                  </a:moveTo>
                  <a:lnTo>
                    <a:pt x="478803" y="892672"/>
                  </a:lnTo>
                  <a:lnTo>
                    <a:pt x="472547" y="906611"/>
                  </a:lnTo>
                  <a:lnTo>
                    <a:pt x="81723" y="743424"/>
                  </a:lnTo>
                  <a:lnTo>
                    <a:pt x="84666" y="736377"/>
                  </a:lnTo>
                  <a:close/>
                  <a:moveTo>
                    <a:pt x="446636" y="435837"/>
                  </a:moveTo>
                  <a:lnTo>
                    <a:pt x="649045" y="638246"/>
                  </a:lnTo>
                  <a:lnTo>
                    <a:pt x="642057" y="644612"/>
                  </a:lnTo>
                  <a:lnTo>
                    <a:pt x="638347" y="649147"/>
                  </a:lnTo>
                  <a:lnTo>
                    <a:pt x="435836" y="446636"/>
                  </a:lnTo>
                  <a:lnTo>
                    <a:pt x="440978" y="440979"/>
                  </a:lnTo>
                  <a:close/>
                  <a:moveTo>
                    <a:pt x="658223" y="274275"/>
                  </a:moveTo>
                  <a:lnTo>
                    <a:pt x="671279" y="266343"/>
                  </a:lnTo>
                  <a:lnTo>
                    <a:pt x="814473" y="514363"/>
                  </a:lnTo>
                  <a:lnTo>
                    <a:pt x="801367" y="522209"/>
                  </a:lnTo>
                  <a:close/>
                  <a:moveTo>
                    <a:pt x="735676" y="84934"/>
                  </a:moveTo>
                  <a:lnTo>
                    <a:pt x="749802" y="79129"/>
                  </a:lnTo>
                  <a:lnTo>
                    <a:pt x="909846" y="468633"/>
                  </a:lnTo>
                  <a:lnTo>
                    <a:pt x="895778" y="474580"/>
                  </a:lnTo>
                  <a:close/>
                  <a:moveTo>
                    <a:pt x="248376" y="456659"/>
                  </a:moveTo>
                  <a:lnTo>
                    <a:pt x="581852" y="714051"/>
                  </a:lnTo>
                  <a:lnTo>
                    <a:pt x="572397" y="726047"/>
                  </a:lnTo>
                  <a:lnTo>
                    <a:pt x="239044" y="468748"/>
                  </a:lnTo>
                  <a:lnTo>
                    <a:pt x="243710" y="462704"/>
                  </a:lnTo>
                  <a:close/>
                  <a:moveTo>
                    <a:pt x="462094" y="244150"/>
                  </a:moveTo>
                  <a:lnTo>
                    <a:pt x="474238" y="234887"/>
                  </a:lnTo>
                  <a:lnTo>
                    <a:pt x="729468" y="569472"/>
                  </a:lnTo>
                  <a:lnTo>
                    <a:pt x="723162" y="573797"/>
                  </a:lnTo>
                  <a:lnTo>
                    <a:pt x="717325" y="578735"/>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a:cs typeface="+mn-ea"/>
                <a:sym typeface="+mn-lt"/>
              </a:endParaRPr>
            </a:p>
          </p:txBody>
        </p:sp>
      </p:grpSp>
      <p:pic>
        <p:nvPicPr>
          <p:cNvPr id="29" name="图片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68330" y="529347"/>
            <a:ext cx="1883304" cy="3345808"/>
          </a:xfrm>
          <a:prstGeom prst="rect">
            <a:avLst/>
          </a:prstGeom>
        </p:spPr>
      </p:pic>
      <p:pic>
        <p:nvPicPr>
          <p:cNvPr id="12" name="图片 11" descr="7"/>
          <p:cNvPicPr>
            <a:picLocks noChangeAspect="1"/>
          </p:cNvPicPr>
          <p:nvPr/>
        </p:nvPicPr>
        <p:blipFill>
          <a:blip r:embed="rId5"/>
          <a:stretch>
            <a:fillRect/>
          </a:stretch>
        </p:blipFill>
        <p:spPr>
          <a:xfrm>
            <a:off x="3016339" y="2567940"/>
            <a:ext cx="2336165" cy="919480"/>
          </a:xfrm>
          <a:prstGeom prst="rect">
            <a:avLst/>
          </a:prstGeom>
        </p:spPr>
      </p:pic>
      <p:pic>
        <p:nvPicPr>
          <p:cNvPr id="14" name="图片 13" descr="9"/>
          <p:cNvPicPr>
            <a:picLocks noChangeAspect="1"/>
          </p:cNvPicPr>
          <p:nvPr/>
        </p:nvPicPr>
        <p:blipFill>
          <a:blip r:embed="rId6"/>
          <a:stretch>
            <a:fillRect/>
          </a:stretch>
        </p:blipFill>
        <p:spPr>
          <a:xfrm>
            <a:off x="3285862" y="1272456"/>
            <a:ext cx="2038985" cy="1063625"/>
          </a:xfrm>
          <a:prstGeom prst="rect">
            <a:avLst/>
          </a:prstGeom>
        </p:spPr>
      </p:pic>
      <p:pic>
        <p:nvPicPr>
          <p:cNvPr id="5" name="图片 4" descr="7"/>
          <p:cNvPicPr>
            <a:picLocks noChangeAspect="1"/>
          </p:cNvPicPr>
          <p:nvPr/>
        </p:nvPicPr>
        <p:blipFill>
          <a:blip r:embed="rId5"/>
          <a:stretch>
            <a:fillRect/>
          </a:stretch>
        </p:blipFill>
        <p:spPr>
          <a:xfrm>
            <a:off x="6546850" y="827405"/>
            <a:ext cx="2145665" cy="844550"/>
          </a:xfrm>
          <a:prstGeom prst="rect">
            <a:avLst/>
          </a:prstGeom>
        </p:spPr>
      </p:pic>
      <p:pic>
        <p:nvPicPr>
          <p:cNvPr id="20" name="图片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03334" y="447216"/>
            <a:ext cx="514691" cy="279049"/>
          </a:xfrm>
          <a:prstGeom prst="rect">
            <a:avLst/>
          </a:prstGeom>
        </p:spPr>
      </p:pic>
      <p:pic>
        <p:nvPicPr>
          <p:cNvPr id="21" name="图片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51152" y="2092049"/>
            <a:ext cx="229441" cy="198435"/>
          </a:xfrm>
          <a:prstGeom prst="rect">
            <a:avLst/>
          </a:prstGeom>
        </p:spPr>
      </p:pic>
      <p:pic>
        <p:nvPicPr>
          <p:cNvPr id="22" name="图片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55569" y="2896460"/>
            <a:ext cx="328658" cy="210837"/>
          </a:xfrm>
          <a:prstGeom prst="rect">
            <a:avLst/>
          </a:prstGeom>
        </p:spPr>
      </p:pic>
      <p:grpSp>
        <p:nvGrpSpPr>
          <p:cNvPr id="18" name="组合 17">
            <a:extLst>
              <a:ext uri="{FF2B5EF4-FFF2-40B4-BE49-F238E27FC236}">
                <a16:creationId xmlns:a16="http://schemas.microsoft.com/office/drawing/2014/main" xmlns="" id="{B400B728-ED59-47F6-9BEB-145AB58376C8}"/>
              </a:ext>
            </a:extLst>
          </p:cNvPr>
          <p:cNvGrpSpPr/>
          <p:nvPr/>
        </p:nvGrpSpPr>
        <p:grpSpPr bwMode="auto">
          <a:xfrm>
            <a:off x="3727450" y="3874210"/>
            <a:ext cx="4965065" cy="745206"/>
            <a:chOff x="6959302" y="1819501"/>
            <a:chExt cx="3960440" cy="586731"/>
          </a:xfrm>
        </p:grpSpPr>
        <p:sp>
          <p:nvSpPr>
            <p:cNvPr id="24" name="单圆角矩形 14">
              <a:extLst>
                <a:ext uri="{FF2B5EF4-FFF2-40B4-BE49-F238E27FC236}">
                  <a16:creationId xmlns:a16="http://schemas.microsoft.com/office/drawing/2014/main" xmlns="" id="{292CFFA4-3425-4DB6-AB66-FAB2F6AC0384}"/>
                </a:ext>
              </a:extLst>
            </p:cNvPr>
            <p:cNvSpPr/>
            <p:nvPr/>
          </p:nvSpPr>
          <p:spPr>
            <a:xfrm>
              <a:off x="6959302" y="1819501"/>
              <a:ext cx="3960440" cy="586731"/>
            </a:xfrm>
            <a:prstGeom prst="round1Rect">
              <a:avLst/>
            </a:prstGeom>
            <a:noFill/>
            <a:ln w="25400" cap="flat" cmpd="sng" algn="ctr">
              <a:solidFill>
                <a:schemeClr val="tx1"/>
              </a:solidFill>
              <a:prstDash val="solid"/>
            </a:ln>
            <a:effectLst/>
            <a:extLst>
              <a:ext uri="{909E8E84-426E-40DD-AFC4-6F175D3DCCD1}">
                <a14:hiddenFill xmlns:a14="http://schemas.microsoft.com/office/drawing/2010/main">
                  <a:solidFill>
                    <a:schemeClr val="bg1"/>
                  </a:solidFill>
                </a14:hiddenFill>
              </a:ext>
            </a:extLst>
          </p:spPr>
          <p:txBody>
            <a:bodyPr anchor="ctr"/>
            <a:lstStyle/>
            <a:p>
              <a:pPr algn="ctr" defTabSz="913765">
                <a:defRPr/>
              </a:pPr>
              <a:endParaRPr lang="zh-CN" altLang="en-US" sz="4000" b="1" kern="0" dirty="0">
                <a:solidFill>
                  <a:srgbClr val="C00000"/>
                </a:solidFill>
                <a:cs typeface="+mn-ea"/>
                <a:sym typeface="+mn-lt"/>
              </a:endParaRPr>
            </a:p>
          </p:txBody>
        </p:sp>
        <p:sp>
          <p:nvSpPr>
            <p:cNvPr id="25" name="TextBox 49">
              <a:extLst>
                <a:ext uri="{FF2B5EF4-FFF2-40B4-BE49-F238E27FC236}">
                  <a16:creationId xmlns:a16="http://schemas.microsoft.com/office/drawing/2014/main" xmlns="" id="{F248B120-AD63-4AEC-B249-9D13C882C9AD}"/>
                </a:ext>
              </a:extLst>
            </p:cNvPr>
            <p:cNvSpPr txBox="1">
              <a:spLocks noChangeArrowheads="1"/>
            </p:cNvSpPr>
            <p:nvPr/>
          </p:nvSpPr>
          <p:spPr bwMode="auto">
            <a:xfrm>
              <a:off x="7225818" y="1841226"/>
              <a:ext cx="3425218" cy="557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defTabSz="913765" eaLnBrk="1" hangingPunct="1"/>
              <a:r>
                <a:rPr lang="zh-CN" altLang="en-US" sz="4000" b="1" kern="0" dirty="0">
                  <a:ln/>
                  <a:solidFill>
                    <a:srgbClr val="C00000"/>
                  </a:solidFill>
                  <a:effectLst>
                    <a:reflection blurRad="6350" stA="50000" endA="300" endPos="50000" dist="29997" dir="5400000" sy="-100000" algn="bl" rotWithShape="0"/>
                  </a:effectLst>
                  <a:latin typeface="+mn-lt"/>
                  <a:ea typeface="+mn-ea"/>
                  <a:cs typeface="+mn-ea"/>
                  <a:sym typeface="+mn-lt"/>
                </a:rPr>
                <a:t>雷锋同志简介</a:t>
              </a:r>
            </a:p>
          </p:txBody>
        </p:sp>
      </p:grpSp>
    </p:spTree>
    <p:extLst>
      <p:ext uri="{BB962C8B-B14F-4D97-AF65-F5344CB8AC3E}">
        <p14:creationId xmlns:p14="http://schemas.microsoft.com/office/powerpoint/2010/main" val="9262237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1000" fill="hold"/>
                                        <p:tgtEl>
                                          <p:spTgt spid="29"/>
                                        </p:tgtEl>
                                        <p:attrNameLst>
                                          <p:attrName>ppt_w</p:attrName>
                                        </p:attrNameLst>
                                      </p:cBhvr>
                                      <p:tavLst>
                                        <p:tav tm="0">
                                          <p:val>
                                            <p:fltVal val="0"/>
                                          </p:val>
                                        </p:tav>
                                        <p:tav tm="100000">
                                          <p:val>
                                            <p:strVal val="#ppt_w"/>
                                          </p:val>
                                        </p:tav>
                                      </p:tavLst>
                                    </p:anim>
                                    <p:anim calcmode="lin" valueType="num">
                                      <p:cBhvr>
                                        <p:cTn id="8" dur="1000" fill="hold"/>
                                        <p:tgtEl>
                                          <p:spTgt spid="29"/>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ID="42" presetClass="entr" presetSubtype="0"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31"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1000" fill="hold"/>
                                        <p:tgtEl>
                                          <p:spTgt spid="14"/>
                                        </p:tgtEl>
                                        <p:attrNameLst>
                                          <p:attrName>ppt_w</p:attrName>
                                        </p:attrNameLst>
                                      </p:cBhvr>
                                      <p:tavLst>
                                        <p:tav tm="0">
                                          <p:val>
                                            <p:fltVal val="0"/>
                                          </p:val>
                                        </p:tav>
                                        <p:tav tm="100000">
                                          <p:val>
                                            <p:strVal val="#ppt_w"/>
                                          </p:val>
                                        </p:tav>
                                      </p:tavLst>
                                    </p:anim>
                                    <p:anim calcmode="lin" valueType="num">
                                      <p:cBhvr>
                                        <p:cTn id="23" dur="1000" fill="hold"/>
                                        <p:tgtEl>
                                          <p:spTgt spid="14"/>
                                        </p:tgtEl>
                                        <p:attrNameLst>
                                          <p:attrName>ppt_h</p:attrName>
                                        </p:attrNameLst>
                                      </p:cBhvr>
                                      <p:tavLst>
                                        <p:tav tm="0">
                                          <p:val>
                                            <p:fltVal val="0"/>
                                          </p:val>
                                        </p:tav>
                                        <p:tav tm="100000">
                                          <p:val>
                                            <p:strVal val="#ppt_h"/>
                                          </p:val>
                                        </p:tav>
                                      </p:tavLst>
                                    </p:anim>
                                    <p:anim calcmode="lin" valueType="num">
                                      <p:cBhvr>
                                        <p:cTn id="24" dur="1000" fill="hold"/>
                                        <p:tgtEl>
                                          <p:spTgt spid="14"/>
                                        </p:tgtEl>
                                        <p:attrNameLst>
                                          <p:attrName>style.rotation</p:attrName>
                                        </p:attrNameLst>
                                      </p:cBhvr>
                                      <p:tavLst>
                                        <p:tav tm="0">
                                          <p:val>
                                            <p:fltVal val="90"/>
                                          </p:val>
                                        </p:tav>
                                        <p:tav tm="100000">
                                          <p:val>
                                            <p:fltVal val="0"/>
                                          </p:val>
                                        </p:tav>
                                      </p:tavLst>
                                    </p:anim>
                                    <p:animEffect transition="in" filter="fade">
                                      <p:cBhvr>
                                        <p:cTn id="25" dur="1000"/>
                                        <p:tgtEl>
                                          <p:spTgt spid="14"/>
                                        </p:tgtEl>
                                      </p:cBhvr>
                                    </p:animEffect>
                                  </p:childTnLst>
                                </p:cTn>
                              </p:par>
                            </p:childTnLst>
                          </p:cTn>
                        </p:par>
                        <p:par>
                          <p:cTn id="26" fill="hold">
                            <p:stCondLst>
                              <p:cond delay="2000"/>
                            </p:stCondLst>
                            <p:childTnLst>
                              <p:par>
                                <p:cTn id="27" presetID="2" presetClass="entr" presetSubtype="3" fill="hold" nodeType="after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1+#ppt_w/2"/>
                                          </p:val>
                                        </p:tav>
                                        <p:tav tm="100000">
                                          <p:val>
                                            <p:strVal val="#ppt_x"/>
                                          </p:val>
                                        </p:tav>
                                      </p:tavLst>
                                    </p:anim>
                                    <p:anim calcmode="lin" valueType="num">
                                      <p:cBhvr additive="base">
                                        <p:cTn id="30" dur="500" fill="hold"/>
                                        <p:tgtEl>
                                          <p:spTgt spid="20"/>
                                        </p:tgtEl>
                                        <p:attrNameLst>
                                          <p:attrName>ppt_y</p:attrName>
                                        </p:attrNameLst>
                                      </p:cBhvr>
                                      <p:tavLst>
                                        <p:tav tm="0">
                                          <p:val>
                                            <p:strVal val="0-#ppt_h/2"/>
                                          </p:val>
                                        </p:tav>
                                        <p:tav tm="100000">
                                          <p:val>
                                            <p:strVal val="#ppt_y"/>
                                          </p:val>
                                        </p:tav>
                                      </p:tavLst>
                                    </p:anim>
                                  </p:childTnLst>
                                </p:cTn>
                              </p:par>
                              <p:par>
                                <p:cTn id="31" presetID="2" presetClass="entr" presetSubtype="3"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additive="base">
                                        <p:cTn id="33" dur="500" fill="hold"/>
                                        <p:tgtEl>
                                          <p:spTgt spid="21"/>
                                        </p:tgtEl>
                                        <p:attrNameLst>
                                          <p:attrName>ppt_x</p:attrName>
                                        </p:attrNameLst>
                                      </p:cBhvr>
                                      <p:tavLst>
                                        <p:tav tm="0">
                                          <p:val>
                                            <p:strVal val="1+#ppt_w/2"/>
                                          </p:val>
                                        </p:tav>
                                        <p:tav tm="100000">
                                          <p:val>
                                            <p:strVal val="#ppt_x"/>
                                          </p:val>
                                        </p:tav>
                                      </p:tavLst>
                                    </p:anim>
                                    <p:anim calcmode="lin" valueType="num">
                                      <p:cBhvr additive="base">
                                        <p:cTn id="34" dur="500" fill="hold"/>
                                        <p:tgtEl>
                                          <p:spTgt spid="21"/>
                                        </p:tgtEl>
                                        <p:attrNameLst>
                                          <p:attrName>ppt_y</p:attrName>
                                        </p:attrNameLst>
                                      </p:cBhvr>
                                      <p:tavLst>
                                        <p:tav tm="0">
                                          <p:val>
                                            <p:strVal val="0-#ppt_h/2"/>
                                          </p:val>
                                        </p:tav>
                                        <p:tav tm="100000">
                                          <p:val>
                                            <p:strVal val="#ppt_y"/>
                                          </p:val>
                                        </p:tav>
                                      </p:tavLst>
                                    </p:anim>
                                  </p:childTnLst>
                                </p:cTn>
                              </p:par>
                              <p:par>
                                <p:cTn id="35" presetID="2" presetClass="entr" presetSubtype="3"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1+#ppt_w/2"/>
                                          </p:val>
                                        </p:tav>
                                        <p:tav tm="100000">
                                          <p:val>
                                            <p:strVal val="#ppt_x"/>
                                          </p:val>
                                        </p:tav>
                                      </p:tavLst>
                                    </p:anim>
                                    <p:anim calcmode="lin" valueType="num">
                                      <p:cBhvr additive="base">
                                        <p:cTn id="38" dur="500" fill="hold"/>
                                        <p:tgtEl>
                                          <p:spTgt spid="22"/>
                                        </p:tgtEl>
                                        <p:attrNameLst>
                                          <p:attrName>ppt_y</p:attrName>
                                        </p:attrNameLst>
                                      </p:cBhvr>
                                      <p:tavLst>
                                        <p:tav tm="0">
                                          <p:val>
                                            <p:strVal val="0-#ppt_h/2"/>
                                          </p:val>
                                        </p:tav>
                                        <p:tav tm="100000">
                                          <p:val>
                                            <p:strVal val="#ppt_y"/>
                                          </p:val>
                                        </p:tav>
                                      </p:tavLst>
                                    </p:anim>
                                  </p:childTnLst>
                                </p:cTn>
                              </p:par>
                            </p:childTnLst>
                          </p:cTn>
                        </p:par>
                        <p:par>
                          <p:cTn id="39" fill="hold">
                            <p:stCondLst>
                              <p:cond delay="2500"/>
                            </p:stCondLst>
                            <p:childTnLst>
                              <p:par>
                                <p:cTn id="40" presetID="22" presetClass="entr" presetSubtype="8"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childTnLst>
                          </p:cTn>
                        </p:par>
                        <p:par>
                          <p:cTn id="43" fill="hold">
                            <p:stCondLst>
                              <p:cond delay="3000"/>
                            </p:stCondLst>
                            <p:childTnLst>
                              <p:par>
                                <p:cTn id="44" presetID="53" presetClass="entr" presetSubtype="16" fill="hold" nodeType="afterEffect">
                                  <p:stCondLst>
                                    <p:cond delay="0"/>
                                  </p:stCondLst>
                                  <p:childTnLst>
                                    <p:set>
                                      <p:cBhvr>
                                        <p:cTn id="45" dur="1" fill="hold">
                                          <p:stCondLst>
                                            <p:cond delay="0"/>
                                          </p:stCondLst>
                                        </p:cTn>
                                        <p:tgtEl>
                                          <p:spTgt spid="26"/>
                                        </p:tgtEl>
                                        <p:attrNameLst>
                                          <p:attrName>style.visibility</p:attrName>
                                        </p:attrNameLst>
                                      </p:cBhvr>
                                      <p:to>
                                        <p:strVal val="visible"/>
                                      </p:to>
                                    </p:set>
                                    <p:anim calcmode="lin" valueType="num">
                                      <p:cBhvr>
                                        <p:cTn id="46" dur="500" fill="hold"/>
                                        <p:tgtEl>
                                          <p:spTgt spid="26"/>
                                        </p:tgtEl>
                                        <p:attrNameLst>
                                          <p:attrName>ppt_w</p:attrName>
                                        </p:attrNameLst>
                                      </p:cBhvr>
                                      <p:tavLst>
                                        <p:tav tm="0">
                                          <p:val>
                                            <p:fltVal val="0"/>
                                          </p:val>
                                        </p:tav>
                                        <p:tav tm="100000">
                                          <p:val>
                                            <p:strVal val="#ppt_w"/>
                                          </p:val>
                                        </p:tav>
                                      </p:tavLst>
                                    </p:anim>
                                    <p:anim calcmode="lin" valueType="num">
                                      <p:cBhvr>
                                        <p:cTn id="47" dur="500" fill="hold"/>
                                        <p:tgtEl>
                                          <p:spTgt spid="26"/>
                                        </p:tgtEl>
                                        <p:attrNameLst>
                                          <p:attrName>ppt_h</p:attrName>
                                        </p:attrNameLst>
                                      </p:cBhvr>
                                      <p:tavLst>
                                        <p:tav tm="0">
                                          <p:val>
                                            <p:fltVal val="0"/>
                                          </p:val>
                                        </p:tav>
                                        <p:tav tm="100000">
                                          <p:val>
                                            <p:strVal val="#ppt_h"/>
                                          </p:val>
                                        </p:tav>
                                      </p:tavLst>
                                    </p:anim>
                                    <p:animEffect transition="in" filter="fade">
                                      <p:cBhvr>
                                        <p:cTn id="48" dur="500"/>
                                        <p:tgtEl>
                                          <p:spTgt spid="26"/>
                                        </p:tgtEl>
                                      </p:cBhvr>
                                    </p:animEffect>
                                  </p:childTnLst>
                                </p:cTn>
                              </p:par>
                            </p:childTnLst>
                          </p:cTn>
                        </p:par>
                        <p:par>
                          <p:cTn id="49" fill="hold">
                            <p:stCondLst>
                              <p:cond delay="3500"/>
                            </p:stCondLst>
                            <p:childTnLst>
                              <p:par>
                                <p:cTn id="50" presetID="26" presetClass="emph" presetSubtype="0" fill="hold" nodeType="afterEffect">
                                  <p:stCondLst>
                                    <p:cond delay="0"/>
                                  </p:stCondLst>
                                  <p:childTnLst>
                                    <p:animEffect transition="out" filter="fade">
                                      <p:cBhvr>
                                        <p:cTn id="51" dur="500" tmFilter="0, 0; .2, .5; .8, .5; 1, 0"/>
                                        <p:tgtEl>
                                          <p:spTgt spid="26"/>
                                        </p:tgtEl>
                                      </p:cBhvr>
                                    </p:animEffect>
                                    <p:animScale>
                                      <p:cBhvr>
                                        <p:cTn id="52" dur="250" autoRev="1" fill="hold"/>
                                        <p:tgtEl>
                                          <p:spTgt spid="2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6" name="图片 5" descr="7"/>
          <p:cNvPicPr>
            <a:picLocks noChangeAspect="1"/>
          </p:cNvPicPr>
          <p:nvPr/>
        </p:nvPicPr>
        <p:blipFill>
          <a:blip r:embed="rId4"/>
          <a:stretch>
            <a:fillRect/>
          </a:stretch>
        </p:blipFill>
        <p:spPr>
          <a:xfrm>
            <a:off x="9121705" y="1277931"/>
            <a:ext cx="2145665" cy="844550"/>
          </a:xfrm>
          <a:prstGeom prst="rect">
            <a:avLst/>
          </a:prstGeom>
        </p:spPr>
      </p:pic>
      <p:grpSp>
        <p:nvGrpSpPr>
          <p:cNvPr id="19" name="组合 18"/>
          <p:cNvGrpSpPr/>
          <p:nvPr/>
        </p:nvGrpSpPr>
        <p:grpSpPr>
          <a:xfrm>
            <a:off x="5387036" y="320634"/>
            <a:ext cx="2043184" cy="2043188"/>
            <a:chOff x="3851921" y="107991"/>
            <a:chExt cx="1792566" cy="1792567"/>
          </a:xfrm>
          <a:gradFill>
            <a:gsLst>
              <a:gs pos="0">
                <a:srgbClr val="FF0000"/>
              </a:gs>
              <a:gs pos="100000">
                <a:srgbClr val="CC3300"/>
              </a:gs>
            </a:gsLst>
            <a:path path="circle">
              <a:fillToRect l="50000" t="-80000" r="50000" b="180000"/>
            </a:path>
          </a:gradFill>
        </p:grpSpPr>
        <p:sp>
          <p:nvSpPr>
            <p:cNvPr id="21" name="Freeform 29"/>
            <p:cNvSpPr/>
            <p:nvPr/>
          </p:nvSpPr>
          <p:spPr bwMode="auto">
            <a:xfrm>
              <a:off x="4401088" y="564469"/>
              <a:ext cx="867835" cy="775494"/>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25000">
                <a:cs typeface="+mn-ea"/>
                <a:sym typeface="+mn-lt"/>
              </a:endParaRPr>
            </a:p>
          </p:txBody>
        </p:sp>
        <p:sp>
          <p:nvSpPr>
            <p:cNvPr id="23" name="任意多边形 50"/>
            <p:cNvSpPr/>
            <p:nvPr/>
          </p:nvSpPr>
          <p:spPr>
            <a:xfrm>
              <a:off x="3851921" y="107991"/>
              <a:ext cx="1792566" cy="1792567"/>
            </a:xfrm>
            <a:custGeom>
              <a:avLst/>
              <a:gdLst>
                <a:gd name="connsiteX0" fmla="*/ 1677670 w 2407137"/>
                <a:gd name="connsiteY0" fmla="*/ 1837666 h 2407138"/>
                <a:gd name="connsiteX1" fmla="*/ 1683974 w 2407137"/>
                <a:gd name="connsiteY1" fmla="*/ 1833341 h 2407138"/>
                <a:gd name="connsiteX2" fmla="*/ 1689813 w 2407137"/>
                <a:gd name="connsiteY2" fmla="*/ 1828403 h 2407138"/>
                <a:gd name="connsiteX3" fmla="*/ 1945042 w 2407137"/>
                <a:gd name="connsiteY3" fmla="*/ 2162988 h 2407138"/>
                <a:gd name="connsiteX4" fmla="*/ 1932899 w 2407137"/>
                <a:gd name="connsiteY4" fmla="*/ 2172251 h 2407138"/>
                <a:gd name="connsiteX5" fmla="*/ 1592663 w 2407137"/>
                <a:gd name="connsiteY5" fmla="*/ 1892774 h 2407138"/>
                <a:gd name="connsiteX6" fmla="*/ 1605769 w 2407137"/>
                <a:gd name="connsiteY6" fmla="*/ 1884929 h 2407138"/>
                <a:gd name="connsiteX7" fmla="*/ 1748914 w 2407137"/>
                <a:gd name="connsiteY7" fmla="*/ 2132863 h 2407138"/>
                <a:gd name="connsiteX8" fmla="*/ 1735858 w 2407137"/>
                <a:gd name="connsiteY8" fmla="*/ 2140795 h 2407138"/>
                <a:gd name="connsiteX9" fmla="*/ 1768789 w 2407137"/>
                <a:gd name="connsiteY9" fmla="*/ 1757990 h 2407138"/>
                <a:gd name="connsiteX10" fmla="*/ 1971301 w 2407137"/>
                <a:gd name="connsiteY10" fmla="*/ 1960502 h 2407138"/>
                <a:gd name="connsiteX11" fmla="*/ 1966159 w 2407137"/>
                <a:gd name="connsiteY11" fmla="*/ 1966159 h 2407138"/>
                <a:gd name="connsiteX12" fmla="*/ 1960501 w 2407137"/>
                <a:gd name="connsiteY12" fmla="*/ 1971301 h 2407138"/>
                <a:gd name="connsiteX13" fmla="*/ 1758092 w 2407137"/>
                <a:gd name="connsiteY13" fmla="*/ 1768892 h 2407138"/>
                <a:gd name="connsiteX14" fmla="*/ 1765079 w 2407137"/>
                <a:gd name="connsiteY14" fmla="*/ 1762526 h 2407138"/>
                <a:gd name="connsiteX15" fmla="*/ 1834740 w 2407137"/>
                <a:gd name="connsiteY15" fmla="*/ 1681091 h 2407138"/>
                <a:gd name="connsiteX16" fmla="*/ 2168093 w 2407137"/>
                <a:gd name="connsiteY16" fmla="*/ 1938389 h 2407138"/>
                <a:gd name="connsiteX17" fmla="*/ 2158761 w 2407137"/>
                <a:gd name="connsiteY17" fmla="*/ 1950479 h 2407138"/>
                <a:gd name="connsiteX18" fmla="*/ 1825285 w 2407137"/>
                <a:gd name="connsiteY18" fmla="*/ 1693086 h 2407138"/>
                <a:gd name="connsiteX19" fmla="*/ 1497292 w 2407137"/>
                <a:gd name="connsiteY19" fmla="*/ 1938505 h 2407138"/>
                <a:gd name="connsiteX20" fmla="*/ 1511359 w 2407137"/>
                <a:gd name="connsiteY20" fmla="*/ 1932557 h 2407138"/>
                <a:gd name="connsiteX21" fmla="*/ 1671461 w 2407137"/>
                <a:gd name="connsiteY21" fmla="*/ 2322204 h 2407138"/>
                <a:gd name="connsiteX22" fmla="*/ 1657335 w 2407137"/>
                <a:gd name="connsiteY22" fmla="*/ 2328008 h 2407138"/>
                <a:gd name="connsiteX23" fmla="*/ 1400984 w 2407137"/>
                <a:gd name="connsiteY23" fmla="*/ 1969841 h 2407138"/>
                <a:gd name="connsiteX24" fmla="*/ 1415837 w 2407137"/>
                <a:gd name="connsiteY24" fmla="*/ 1966261 h 2407138"/>
                <a:gd name="connsiteX25" fmla="*/ 1489829 w 2407137"/>
                <a:gd name="connsiteY25" fmla="*/ 2242404 h 2407138"/>
                <a:gd name="connsiteX26" fmla="*/ 1475037 w 2407137"/>
                <a:gd name="connsiteY26" fmla="*/ 2246208 h 2407138"/>
                <a:gd name="connsiteX27" fmla="*/ 1890343 w 2407137"/>
                <a:gd name="connsiteY27" fmla="*/ 1591261 h 2407138"/>
                <a:gd name="connsiteX28" fmla="*/ 2140794 w 2407137"/>
                <a:gd name="connsiteY28" fmla="*/ 1735859 h 2407138"/>
                <a:gd name="connsiteX29" fmla="*/ 2132863 w 2407137"/>
                <a:gd name="connsiteY29" fmla="*/ 1748915 h 2407138"/>
                <a:gd name="connsiteX30" fmla="*/ 1883112 w 2407137"/>
                <a:gd name="connsiteY30" fmla="*/ 1604721 h 2407138"/>
                <a:gd name="connsiteX31" fmla="*/ 1934589 w 2407137"/>
                <a:gd name="connsiteY31" fmla="*/ 1500527 h 2407138"/>
                <a:gd name="connsiteX32" fmla="*/ 2325413 w 2407137"/>
                <a:gd name="connsiteY32" fmla="*/ 1663714 h 2407138"/>
                <a:gd name="connsiteX33" fmla="*/ 2319529 w 2407137"/>
                <a:gd name="connsiteY33" fmla="*/ 1677807 h 2407138"/>
                <a:gd name="connsiteX34" fmla="*/ 1928334 w 2407137"/>
                <a:gd name="connsiteY34" fmla="*/ 1514465 h 2407138"/>
                <a:gd name="connsiteX35" fmla="*/ 1296758 w 2407137"/>
                <a:gd name="connsiteY35" fmla="*/ 1987081 h 2407138"/>
                <a:gd name="connsiteX36" fmla="*/ 1311855 w 2407137"/>
                <a:gd name="connsiteY36" fmla="*/ 1984732 h 2407138"/>
                <a:gd name="connsiteX37" fmla="*/ 1365995 w 2407137"/>
                <a:gd name="connsiteY37" fmla="*/ 2405187 h 2407138"/>
                <a:gd name="connsiteX38" fmla="*/ 1350847 w 2407137"/>
                <a:gd name="connsiteY38" fmla="*/ 2407138 h 2407138"/>
                <a:gd name="connsiteX39" fmla="*/ 1195932 w 2407137"/>
                <a:gd name="connsiteY39" fmla="*/ 1995746 h 2407138"/>
                <a:gd name="connsiteX40" fmla="*/ 1211204 w 2407137"/>
                <a:gd name="connsiteY40" fmla="*/ 1995179 h 2407138"/>
                <a:gd name="connsiteX41" fmla="*/ 1211204 w 2407137"/>
                <a:gd name="connsiteY41" fmla="*/ 2281649 h 2407138"/>
                <a:gd name="connsiteX42" fmla="*/ 1203568 w 2407137"/>
                <a:gd name="connsiteY42" fmla="*/ 2282034 h 2407138"/>
                <a:gd name="connsiteX43" fmla="*/ 1195932 w 2407137"/>
                <a:gd name="connsiteY43" fmla="*/ 2281649 h 2407138"/>
                <a:gd name="connsiteX44" fmla="*/ 1968060 w 2407137"/>
                <a:gd name="connsiteY44" fmla="*/ 1400508 h 2407138"/>
                <a:gd name="connsiteX45" fmla="*/ 2246208 w 2407137"/>
                <a:gd name="connsiteY45" fmla="*/ 1475038 h 2407138"/>
                <a:gd name="connsiteX46" fmla="*/ 2242404 w 2407137"/>
                <a:gd name="connsiteY46" fmla="*/ 1489831 h 2407138"/>
                <a:gd name="connsiteX47" fmla="*/ 1963516 w 2407137"/>
                <a:gd name="connsiteY47" fmla="*/ 1415103 h 2407138"/>
                <a:gd name="connsiteX48" fmla="*/ 1090481 w 2407137"/>
                <a:gd name="connsiteY48" fmla="*/ 1986840 h 2407138"/>
                <a:gd name="connsiteX49" fmla="*/ 1097951 w 2407137"/>
                <a:gd name="connsiteY49" fmla="*/ 1988584 h 2407138"/>
                <a:gd name="connsiteX50" fmla="*/ 1105617 w 2407137"/>
                <a:gd name="connsiteY50" fmla="*/ 1988876 h 2407138"/>
                <a:gd name="connsiteX51" fmla="*/ 1049458 w 2407137"/>
                <a:gd name="connsiteY51" fmla="*/ 2406281 h 2407138"/>
                <a:gd name="connsiteX52" fmla="*/ 1034322 w 2407137"/>
                <a:gd name="connsiteY52" fmla="*/ 2404245 h 2407138"/>
                <a:gd name="connsiteX53" fmla="*/ 1988876 w 2407137"/>
                <a:gd name="connsiteY53" fmla="*/ 1301520 h 2407138"/>
                <a:gd name="connsiteX54" fmla="*/ 2406281 w 2407137"/>
                <a:gd name="connsiteY54" fmla="*/ 1357679 h 2407138"/>
                <a:gd name="connsiteX55" fmla="*/ 2404244 w 2407137"/>
                <a:gd name="connsiteY55" fmla="*/ 1372815 h 2407138"/>
                <a:gd name="connsiteX56" fmla="*/ 1986840 w 2407137"/>
                <a:gd name="connsiteY56" fmla="*/ 1316657 h 2407138"/>
                <a:gd name="connsiteX57" fmla="*/ 1988583 w 2407137"/>
                <a:gd name="connsiteY57" fmla="*/ 1309187 h 2407138"/>
                <a:gd name="connsiteX58" fmla="*/ 992036 w 2407137"/>
                <a:gd name="connsiteY58" fmla="*/ 1963517 h 2407138"/>
                <a:gd name="connsiteX59" fmla="*/ 1006629 w 2407137"/>
                <a:gd name="connsiteY59" fmla="*/ 1968061 h 2407138"/>
                <a:gd name="connsiteX60" fmla="*/ 932100 w 2407137"/>
                <a:gd name="connsiteY60" fmla="*/ 2246208 h 2407138"/>
                <a:gd name="connsiteX61" fmla="*/ 917308 w 2407137"/>
                <a:gd name="connsiteY61" fmla="*/ 2242405 h 2407138"/>
                <a:gd name="connsiteX62" fmla="*/ 1995178 w 2407137"/>
                <a:gd name="connsiteY62" fmla="*/ 1195933 h 2407138"/>
                <a:gd name="connsiteX63" fmla="*/ 2281649 w 2407137"/>
                <a:gd name="connsiteY63" fmla="*/ 1195933 h 2407138"/>
                <a:gd name="connsiteX64" fmla="*/ 2282034 w 2407137"/>
                <a:gd name="connsiteY64" fmla="*/ 1203569 h 2407138"/>
                <a:gd name="connsiteX65" fmla="*/ 2281649 w 2407137"/>
                <a:gd name="connsiteY65" fmla="*/ 1211206 h 2407138"/>
                <a:gd name="connsiteX66" fmla="*/ 1995745 w 2407137"/>
                <a:gd name="connsiteY66" fmla="*/ 1211206 h 2407138"/>
                <a:gd name="connsiteX67" fmla="*/ 1984731 w 2407137"/>
                <a:gd name="connsiteY67" fmla="*/ 1095284 h 2407138"/>
                <a:gd name="connsiteX68" fmla="*/ 2405186 w 2407137"/>
                <a:gd name="connsiteY68" fmla="*/ 1041144 h 2407138"/>
                <a:gd name="connsiteX69" fmla="*/ 2407137 w 2407137"/>
                <a:gd name="connsiteY69" fmla="*/ 1056290 h 2407138"/>
                <a:gd name="connsiteX70" fmla="*/ 1987080 w 2407137"/>
                <a:gd name="connsiteY70" fmla="*/ 1110379 h 2407138"/>
                <a:gd name="connsiteX71" fmla="*/ 892672 w 2407137"/>
                <a:gd name="connsiteY71" fmla="*/ 1928335 h 2407138"/>
                <a:gd name="connsiteX72" fmla="*/ 906611 w 2407137"/>
                <a:gd name="connsiteY72" fmla="*/ 1934590 h 2407138"/>
                <a:gd name="connsiteX73" fmla="*/ 743425 w 2407137"/>
                <a:gd name="connsiteY73" fmla="*/ 2325414 h 2407138"/>
                <a:gd name="connsiteX74" fmla="*/ 729331 w 2407137"/>
                <a:gd name="connsiteY74" fmla="*/ 2319529 h 2407138"/>
                <a:gd name="connsiteX75" fmla="*/ 802416 w 2407137"/>
                <a:gd name="connsiteY75" fmla="*/ 1883113 h 2407138"/>
                <a:gd name="connsiteX76" fmla="*/ 815877 w 2407137"/>
                <a:gd name="connsiteY76" fmla="*/ 1890344 h 2407138"/>
                <a:gd name="connsiteX77" fmla="*/ 671279 w 2407137"/>
                <a:gd name="connsiteY77" fmla="*/ 2140796 h 2407138"/>
                <a:gd name="connsiteX78" fmla="*/ 658223 w 2407137"/>
                <a:gd name="connsiteY78" fmla="*/ 2132863 h 2407138"/>
                <a:gd name="connsiteX79" fmla="*/ 1966260 w 2407137"/>
                <a:gd name="connsiteY79" fmla="*/ 991301 h 2407138"/>
                <a:gd name="connsiteX80" fmla="*/ 2242405 w 2407137"/>
                <a:gd name="connsiteY80" fmla="*/ 917309 h 2407138"/>
                <a:gd name="connsiteX81" fmla="*/ 2246208 w 2407137"/>
                <a:gd name="connsiteY81" fmla="*/ 932101 h 2407138"/>
                <a:gd name="connsiteX82" fmla="*/ 1969840 w 2407137"/>
                <a:gd name="connsiteY82" fmla="*/ 1006153 h 2407138"/>
                <a:gd name="connsiteX83" fmla="*/ 1932557 w 2407137"/>
                <a:gd name="connsiteY83" fmla="*/ 895779 h 2407138"/>
                <a:gd name="connsiteX84" fmla="*/ 2322203 w 2407137"/>
                <a:gd name="connsiteY84" fmla="*/ 735676 h 2407138"/>
                <a:gd name="connsiteX85" fmla="*/ 2328008 w 2407137"/>
                <a:gd name="connsiteY85" fmla="*/ 749803 h 2407138"/>
                <a:gd name="connsiteX86" fmla="*/ 1938504 w 2407137"/>
                <a:gd name="connsiteY86" fmla="*/ 909846 h 2407138"/>
                <a:gd name="connsiteX87" fmla="*/ 714051 w 2407137"/>
                <a:gd name="connsiteY87" fmla="*/ 1825286 h 2407138"/>
                <a:gd name="connsiteX88" fmla="*/ 726047 w 2407137"/>
                <a:gd name="connsiteY88" fmla="*/ 1834740 h 2407138"/>
                <a:gd name="connsiteX89" fmla="*/ 468748 w 2407137"/>
                <a:gd name="connsiteY89" fmla="*/ 2168094 h 2407138"/>
                <a:gd name="connsiteX90" fmla="*/ 456659 w 2407137"/>
                <a:gd name="connsiteY90" fmla="*/ 2158762 h 2407138"/>
                <a:gd name="connsiteX91" fmla="*/ 638245 w 2407137"/>
                <a:gd name="connsiteY91" fmla="*/ 1758093 h 2407138"/>
                <a:gd name="connsiteX92" fmla="*/ 644611 w 2407137"/>
                <a:gd name="connsiteY92" fmla="*/ 1765080 h 2407138"/>
                <a:gd name="connsiteX93" fmla="*/ 649147 w 2407137"/>
                <a:gd name="connsiteY93" fmla="*/ 1768790 h 2407138"/>
                <a:gd name="connsiteX94" fmla="*/ 446636 w 2407137"/>
                <a:gd name="connsiteY94" fmla="*/ 1971302 h 2407138"/>
                <a:gd name="connsiteX95" fmla="*/ 440978 w 2407137"/>
                <a:gd name="connsiteY95" fmla="*/ 1966159 h 2407138"/>
                <a:gd name="connsiteX96" fmla="*/ 435836 w 2407137"/>
                <a:gd name="connsiteY96" fmla="*/ 1960502 h 2407138"/>
                <a:gd name="connsiteX97" fmla="*/ 1884928 w 2407137"/>
                <a:gd name="connsiteY97" fmla="*/ 801368 h 2407138"/>
                <a:gd name="connsiteX98" fmla="*/ 2132863 w 2407137"/>
                <a:gd name="connsiteY98" fmla="*/ 658223 h 2407138"/>
                <a:gd name="connsiteX99" fmla="*/ 2140794 w 2407137"/>
                <a:gd name="connsiteY99" fmla="*/ 671279 h 2407138"/>
                <a:gd name="connsiteX100" fmla="*/ 1892773 w 2407137"/>
                <a:gd name="connsiteY100" fmla="*/ 814474 h 2407138"/>
                <a:gd name="connsiteX101" fmla="*/ 1828403 w 2407137"/>
                <a:gd name="connsiteY101" fmla="*/ 717325 h 2407138"/>
                <a:gd name="connsiteX102" fmla="*/ 2162987 w 2407137"/>
                <a:gd name="connsiteY102" fmla="*/ 462095 h 2407138"/>
                <a:gd name="connsiteX103" fmla="*/ 2172250 w 2407137"/>
                <a:gd name="connsiteY103" fmla="*/ 474239 h 2407138"/>
                <a:gd name="connsiteX104" fmla="*/ 1837666 w 2407137"/>
                <a:gd name="connsiteY104" fmla="*/ 729468 h 2407138"/>
                <a:gd name="connsiteX105" fmla="*/ 1833340 w 2407137"/>
                <a:gd name="connsiteY105" fmla="*/ 723163 h 2407138"/>
                <a:gd name="connsiteX106" fmla="*/ 234886 w 2407137"/>
                <a:gd name="connsiteY106" fmla="*/ 1932900 h 2407138"/>
                <a:gd name="connsiteX107" fmla="*/ 569471 w 2407137"/>
                <a:gd name="connsiteY107" fmla="*/ 1677670 h 2407138"/>
                <a:gd name="connsiteX108" fmla="*/ 573796 w 2407137"/>
                <a:gd name="connsiteY108" fmla="*/ 1683975 h 2407138"/>
                <a:gd name="connsiteX109" fmla="*/ 578735 w 2407137"/>
                <a:gd name="connsiteY109" fmla="*/ 1689813 h 2407138"/>
                <a:gd name="connsiteX110" fmla="*/ 244150 w 2407137"/>
                <a:gd name="connsiteY110" fmla="*/ 1945043 h 2407138"/>
                <a:gd name="connsiteX111" fmla="*/ 266342 w 2407137"/>
                <a:gd name="connsiteY111" fmla="*/ 1735860 h 2407138"/>
                <a:gd name="connsiteX112" fmla="*/ 514363 w 2407137"/>
                <a:gd name="connsiteY112" fmla="*/ 1592665 h 2407138"/>
                <a:gd name="connsiteX113" fmla="*/ 522208 w 2407137"/>
                <a:gd name="connsiteY113" fmla="*/ 1605770 h 2407138"/>
                <a:gd name="connsiteX114" fmla="*/ 274274 w 2407137"/>
                <a:gd name="connsiteY114" fmla="*/ 1748916 h 2407138"/>
                <a:gd name="connsiteX115" fmla="*/ 1960501 w 2407137"/>
                <a:gd name="connsiteY115" fmla="*/ 435837 h 2407138"/>
                <a:gd name="connsiteX116" fmla="*/ 1966159 w 2407137"/>
                <a:gd name="connsiteY116" fmla="*/ 440979 h 2407138"/>
                <a:gd name="connsiteX117" fmla="*/ 1971301 w 2407137"/>
                <a:gd name="connsiteY117" fmla="*/ 446637 h 2407138"/>
                <a:gd name="connsiteX118" fmla="*/ 1768891 w 2407137"/>
                <a:gd name="connsiteY118" fmla="*/ 649046 h 2407138"/>
                <a:gd name="connsiteX119" fmla="*/ 1762525 w 2407137"/>
                <a:gd name="connsiteY119" fmla="*/ 642058 h 2407138"/>
                <a:gd name="connsiteX120" fmla="*/ 1757990 w 2407137"/>
                <a:gd name="connsiteY120" fmla="*/ 638348 h 2407138"/>
                <a:gd name="connsiteX121" fmla="*/ 1938389 w 2407137"/>
                <a:gd name="connsiteY121" fmla="*/ 239045 h 2407138"/>
                <a:gd name="connsiteX122" fmla="*/ 1950479 w 2407137"/>
                <a:gd name="connsiteY122" fmla="*/ 248377 h 2407138"/>
                <a:gd name="connsiteX123" fmla="*/ 1693086 w 2407137"/>
                <a:gd name="connsiteY123" fmla="*/ 581852 h 2407138"/>
                <a:gd name="connsiteX124" fmla="*/ 1681090 w 2407137"/>
                <a:gd name="connsiteY124" fmla="*/ 572398 h 2407138"/>
                <a:gd name="connsiteX125" fmla="*/ 79129 w 2407137"/>
                <a:gd name="connsiteY125" fmla="*/ 1657336 h 2407138"/>
                <a:gd name="connsiteX126" fmla="*/ 468633 w 2407137"/>
                <a:gd name="connsiteY126" fmla="*/ 1497292 h 2407138"/>
                <a:gd name="connsiteX127" fmla="*/ 474580 w 2407137"/>
                <a:gd name="connsiteY127" fmla="*/ 1511360 h 2407138"/>
                <a:gd name="connsiteX128" fmla="*/ 84934 w 2407137"/>
                <a:gd name="connsiteY128" fmla="*/ 1671462 h 2407138"/>
                <a:gd name="connsiteX129" fmla="*/ 160929 w 2407137"/>
                <a:gd name="connsiteY129" fmla="*/ 1475039 h 2407138"/>
                <a:gd name="connsiteX130" fmla="*/ 437296 w 2407137"/>
                <a:gd name="connsiteY130" fmla="*/ 1400986 h 2407138"/>
                <a:gd name="connsiteX131" fmla="*/ 440876 w 2407137"/>
                <a:gd name="connsiteY131" fmla="*/ 1415837 h 2407138"/>
                <a:gd name="connsiteX132" fmla="*/ 164732 w 2407137"/>
                <a:gd name="connsiteY132" fmla="*/ 1489830 h 2407138"/>
                <a:gd name="connsiteX133" fmla="*/ 1735859 w 2407137"/>
                <a:gd name="connsiteY133" fmla="*/ 266344 h 2407138"/>
                <a:gd name="connsiteX134" fmla="*/ 1748915 w 2407137"/>
                <a:gd name="connsiteY134" fmla="*/ 274276 h 2407138"/>
                <a:gd name="connsiteX135" fmla="*/ 1604721 w 2407137"/>
                <a:gd name="connsiteY135" fmla="*/ 524026 h 2407138"/>
                <a:gd name="connsiteX136" fmla="*/ 1591261 w 2407137"/>
                <a:gd name="connsiteY136" fmla="*/ 516794 h 2407138"/>
                <a:gd name="connsiteX137" fmla="*/ 1663713 w 2407137"/>
                <a:gd name="connsiteY137" fmla="*/ 81725 h 2407138"/>
                <a:gd name="connsiteX138" fmla="*/ 1677806 w 2407137"/>
                <a:gd name="connsiteY138" fmla="*/ 87609 h 2407138"/>
                <a:gd name="connsiteX139" fmla="*/ 1514465 w 2407137"/>
                <a:gd name="connsiteY139" fmla="*/ 478804 h 2407138"/>
                <a:gd name="connsiteX140" fmla="*/ 1500526 w 2407137"/>
                <a:gd name="connsiteY140" fmla="*/ 472548 h 2407138"/>
                <a:gd name="connsiteX141" fmla="*/ 0 w 2407137"/>
                <a:gd name="connsiteY141" fmla="*/ 1350847 h 2407138"/>
                <a:gd name="connsiteX142" fmla="*/ 420056 w 2407137"/>
                <a:gd name="connsiteY142" fmla="*/ 1296759 h 2407138"/>
                <a:gd name="connsiteX143" fmla="*/ 422405 w 2407137"/>
                <a:gd name="connsiteY143" fmla="*/ 1311854 h 2407138"/>
                <a:gd name="connsiteX144" fmla="*/ 1951 w 2407137"/>
                <a:gd name="connsiteY144" fmla="*/ 1365994 h 2407138"/>
                <a:gd name="connsiteX145" fmla="*/ 125488 w 2407137"/>
                <a:gd name="connsiteY145" fmla="*/ 1195933 h 2407138"/>
                <a:gd name="connsiteX146" fmla="*/ 411391 w 2407137"/>
                <a:gd name="connsiteY146" fmla="*/ 1195933 h 2407138"/>
                <a:gd name="connsiteX147" fmla="*/ 411958 w 2407137"/>
                <a:gd name="connsiteY147" fmla="*/ 1211206 h 2407138"/>
                <a:gd name="connsiteX148" fmla="*/ 125488 w 2407137"/>
                <a:gd name="connsiteY148" fmla="*/ 1211206 h 2407138"/>
                <a:gd name="connsiteX149" fmla="*/ 125102 w 2407137"/>
                <a:gd name="connsiteY149" fmla="*/ 1203569 h 2407138"/>
                <a:gd name="connsiteX150" fmla="*/ 1475037 w 2407137"/>
                <a:gd name="connsiteY150" fmla="*/ 160931 h 2407138"/>
                <a:gd name="connsiteX151" fmla="*/ 1489829 w 2407137"/>
                <a:gd name="connsiteY151" fmla="*/ 164734 h 2407138"/>
                <a:gd name="connsiteX152" fmla="*/ 1415102 w 2407137"/>
                <a:gd name="connsiteY152" fmla="*/ 443621 h 2407138"/>
                <a:gd name="connsiteX153" fmla="*/ 1400508 w 2407137"/>
                <a:gd name="connsiteY153" fmla="*/ 439077 h 2407138"/>
                <a:gd name="connsiteX154" fmla="*/ 164732 w 2407137"/>
                <a:gd name="connsiteY154" fmla="*/ 917309 h 2407138"/>
                <a:gd name="connsiteX155" fmla="*/ 443620 w 2407137"/>
                <a:gd name="connsiteY155" fmla="*/ 992037 h 2407138"/>
                <a:gd name="connsiteX156" fmla="*/ 439076 w 2407137"/>
                <a:gd name="connsiteY156" fmla="*/ 1006630 h 2407138"/>
                <a:gd name="connsiteX157" fmla="*/ 160929 w 2407137"/>
                <a:gd name="connsiteY157" fmla="*/ 932101 h 2407138"/>
                <a:gd name="connsiteX158" fmla="*/ 1195932 w 2407137"/>
                <a:gd name="connsiteY158" fmla="*/ 125490 h 2407138"/>
                <a:gd name="connsiteX159" fmla="*/ 1203568 w 2407137"/>
                <a:gd name="connsiteY159" fmla="*/ 125104 h 2407138"/>
                <a:gd name="connsiteX160" fmla="*/ 1211205 w 2407137"/>
                <a:gd name="connsiteY160" fmla="*/ 125490 h 2407138"/>
                <a:gd name="connsiteX161" fmla="*/ 1211205 w 2407137"/>
                <a:gd name="connsiteY161" fmla="*/ 411392 h 2407138"/>
                <a:gd name="connsiteX162" fmla="*/ 1195932 w 2407137"/>
                <a:gd name="connsiteY162" fmla="*/ 411959 h 2407138"/>
                <a:gd name="connsiteX163" fmla="*/ 1357679 w 2407137"/>
                <a:gd name="connsiteY163" fmla="*/ 856 h 2407138"/>
                <a:gd name="connsiteX164" fmla="*/ 1372816 w 2407137"/>
                <a:gd name="connsiteY164" fmla="*/ 2893 h 2407138"/>
                <a:gd name="connsiteX165" fmla="*/ 1316657 w 2407137"/>
                <a:gd name="connsiteY165" fmla="*/ 420298 h 2407138"/>
                <a:gd name="connsiteX166" fmla="*/ 1309186 w 2407137"/>
                <a:gd name="connsiteY166" fmla="*/ 418554 h 2407138"/>
                <a:gd name="connsiteX167" fmla="*/ 1301520 w 2407137"/>
                <a:gd name="connsiteY167" fmla="*/ 418261 h 2407138"/>
                <a:gd name="connsiteX168" fmla="*/ 2893 w 2407137"/>
                <a:gd name="connsiteY168" fmla="*/ 1034322 h 2407138"/>
                <a:gd name="connsiteX169" fmla="*/ 420297 w 2407137"/>
                <a:gd name="connsiteY169" fmla="*/ 1090480 h 2407138"/>
                <a:gd name="connsiteX170" fmla="*/ 418554 w 2407137"/>
                <a:gd name="connsiteY170" fmla="*/ 1097951 h 2407138"/>
                <a:gd name="connsiteX171" fmla="*/ 418261 w 2407137"/>
                <a:gd name="connsiteY171" fmla="*/ 1105616 h 2407138"/>
                <a:gd name="connsiteX172" fmla="*/ 855 w 2407137"/>
                <a:gd name="connsiteY172" fmla="*/ 1049458 h 2407138"/>
                <a:gd name="connsiteX173" fmla="*/ 274274 w 2407137"/>
                <a:gd name="connsiteY173" fmla="*/ 658223 h 2407138"/>
                <a:gd name="connsiteX174" fmla="*/ 524025 w 2407137"/>
                <a:gd name="connsiteY174" fmla="*/ 802416 h 2407138"/>
                <a:gd name="connsiteX175" fmla="*/ 516793 w 2407137"/>
                <a:gd name="connsiteY175" fmla="*/ 815877 h 2407138"/>
                <a:gd name="connsiteX176" fmla="*/ 266342 w 2407137"/>
                <a:gd name="connsiteY176" fmla="*/ 671279 h 2407138"/>
                <a:gd name="connsiteX177" fmla="*/ 917308 w 2407137"/>
                <a:gd name="connsiteY177" fmla="*/ 164734 h 2407138"/>
                <a:gd name="connsiteX178" fmla="*/ 932100 w 2407137"/>
                <a:gd name="connsiteY178" fmla="*/ 160930 h 2407138"/>
                <a:gd name="connsiteX179" fmla="*/ 1006152 w 2407137"/>
                <a:gd name="connsiteY179" fmla="*/ 437297 h 2407138"/>
                <a:gd name="connsiteX180" fmla="*/ 991300 w 2407137"/>
                <a:gd name="connsiteY180" fmla="*/ 440877 h 2407138"/>
                <a:gd name="connsiteX181" fmla="*/ 1041143 w 2407137"/>
                <a:gd name="connsiteY181" fmla="*/ 1951 h 2407138"/>
                <a:gd name="connsiteX182" fmla="*/ 1056290 w 2407137"/>
                <a:gd name="connsiteY182" fmla="*/ 0 h 2407138"/>
                <a:gd name="connsiteX183" fmla="*/ 1110379 w 2407137"/>
                <a:gd name="connsiteY183" fmla="*/ 420056 h 2407138"/>
                <a:gd name="connsiteX184" fmla="*/ 1095283 w 2407137"/>
                <a:gd name="connsiteY184" fmla="*/ 422406 h 2407138"/>
                <a:gd name="connsiteX185" fmla="*/ 87609 w 2407137"/>
                <a:gd name="connsiteY185" fmla="*/ 729331 h 2407138"/>
                <a:gd name="connsiteX186" fmla="*/ 478803 w 2407137"/>
                <a:gd name="connsiteY186" fmla="*/ 892672 h 2407138"/>
                <a:gd name="connsiteX187" fmla="*/ 472547 w 2407137"/>
                <a:gd name="connsiteY187" fmla="*/ 906611 h 2407138"/>
                <a:gd name="connsiteX188" fmla="*/ 81723 w 2407137"/>
                <a:gd name="connsiteY188" fmla="*/ 743424 h 2407138"/>
                <a:gd name="connsiteX189" fmla="*/ 84666 w 2407137"/>
                <a:gd name="connsiteY189" fmla="*/ 736377 h 2407138"/>
                <a:gd name="connsiteX190" fmla="*/ 446636 w 2407137"/>
                <a:gd name="connsiteY190" fmla="*/ 435837 h 2407138"/>
                <a:gd name="connsiteX191" fmla="*/ 649045 w 2407137"/>
                <a:gd name="connsiteY191" fmla="*/ 638246 h 2407138"/>
                <a:gd name="connsiteX192" fmla="*/ 642057 w 2407137"/>
                <a:gd name="connsiteY192" fmla="*/ 644612 h 2407138"/>
                <a:gd name="connsiteX193" fmla="*/ 638347 w 2407137"/>
                <a:gd name="connsiteY193" fmla="*/ 649147 h 2407138"/>
                <a:gd name="connsiteX194" fmla="*/ 435836 w 2407137"/>
                <a:gd name="connsiteY194" fmla="*/ 446636 h 2407138"/>
                <a:gd name="connsiteX195" fmla="*/ 440978 w 2407137"/>
                <a:gd name="connsiteY195" fmla="*/ 440979 h 2407138"/>
                <a:gd name="connsiteX196" fmla="*/ 658223 w 2407137"/>
                <a:gd name="connsiteY196" fmla="*/ 274275 h 2407138"/>
                <a:gd name="connsiteX197" fmla="*/ 671279 w 2407137"/>
                <a:gd name="connsiteY197" fmla="*/ 266343 h 2407138"/>
                <a:gd name="connsiteX198" fmla="*/ 814473 w 2407137"/>
                <a:gd name="connsiteY198" fmla="*/ 514363 h 2407138"/>
                <a:gd name="connsiteX199" fmla="*/ 801367 w 2407137"/>
                <a:gd name="connsiteY199" fmla="*/ 522209 h 2407138"/>
                <a:gd name="connsiteX200" fmla="*/ 735676 w 2407137"/>
                <a:gd name="connsiteY200" fmla="*/ 84934 h 2407138"/>
                <a:gd name="connsiteX201" fmla="*/ 749802 w 2407137"/>
                <a:gd name="connsiteY201" fmla="*/ 79129 h 2407138"/>
                <a:gd name="connsiteX202" fmla="*/ 909846 w 2407137"/>
                <a:gd name="connsiteY202" fmla="*/ 468633 h 2407138"/>
                <a:gd name="connsiteX203" fmla="*/ 895778 w 2407137"/>
                <a:gd name="connsiteY203" fmla="*/ 474580 h 2407138"/>
                <a:gd name="connsiteX204" fmla="*/ 248376 w 2407137"/>
                <a:gd name="connsiteY204" fmla="*/ 456659 h 2407138"/>
                <a:gd name="connsiteX205" fmla="*/ 581852 w 2407137"/>
                <a:gd name="connsiteY205" fmla="*/ 714051 h 2407138"/>
                <a:gd name="connsiteX206" fmla="*/ 572397 w 2407137"/>
                <a:gd name="connsiteY206" fmla="*/ 726047 h 2407138"/>
                <a:gd name="connsiteX207" fmla="*/ 239044 w 2407137"/>
                <a:gd name="connsiteY207" fmla="*/ 468748 h 2407138"/>
                <a:gd name="connsiteX208" fmla="*/ 243710 w 2407137"/>
                <a:gd name="connsiteY208" fmla="*/ 462704 h 2407138"/>
                <a:gd name="connsiteX209" fmla="*/ 462094 w 2407137"/>
                <a:gd name="connsiteY209" fmla="*/ 244150 h 2407138"/>
                <a:gd name="connsiteX210" fmla="*/ 474238 w 2407137"/>
                <a:gd name="connsiteY210" fmla="*/ 234887 h 2407138"/>
                <a:gd name="connsiteX211" fmla="*/ 729468 w 2407137"/>
                <a:gd name="connsiteY211" fmla="*/ 569472 h 2407138"/>
                <a:gd name="connsiteX212" fmla="*/ 723162 w 2407137"/>
                <a:gd name="connsiteY212" fmla="*/ 573797 h 2407138"/>
                <a:gd name="connsiteX213" fmla="*/ 717325 w 2407137"/>
                <a:gd name="connsiteY213" fmla="*/ 578735 h 2407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2407137" h="2407138">
                  <a:moveTo>
                    <a:pt x="1677670" y="1837666"/>
                  </a:moveTo>
                  <a:lnTo>
                    <a:pt x="1683974" y="1833341"/>
                  </a:lnTo>
                  <a:lnTo>
                    <a:pt x="1689813" y="1828403"/>
                  </a:lnTo>
                  <a:lnTo>
                    <a:pt x="1945042" y="2162988"/>
                  </a:lnTo>
                  <a:lnTo>
                    <a:pt x="1932899" y="2172251"/>
                  </a:lnTo>
                  <a:close/>
                  <a:moveTo>
                    <a:pt x="1592663" y="1892774"/>
                  </a:moveTo>
                  <a:lnTo>
                    <a:pt x="1605769" y="1884929"/>
                  </a:lnTo>
                  <a:lnTo>
                    <a:pt x="1748914" y="2132863"/>
                  </a:lnTo>
                  <a:lnTo>
                    <a:pt x="1735858" y="2140795"/>
                  </a:lnTo>
                  <a:close/>
                  <a:moveTo>
                    <a:pt x="1768789" y="1757990"/>
                  </a:moveTo>
                  <a:lnTo>
                    <a:pt x="1971301" y="1960502"/>
                  </a:lnTo>
                  <a:lnTo>
                    <a:pt x="1966159" y="1966159"/>
                  </a:lnTo>
                  <a:lnTo>
                    <a:pt x="1960501" y="1971301"/>
                  </a:lnTo>
                  <a:lnTo>
                    <a:pt x="1758092" y="1768892"/>
                  </a:lnTo>
                  <a:lnTo>
                    <a:pt x="1765079" y="1762526"/>
                  </a:lnTo>
                  <a:close/>
                  <a:moveTo>
                    <a:pt x="1834740" y="1681091"/>
                  </a:moveTo>
                  <a:lnTo>
                    <a:pt x="2168093" y="1938389"/>
                  </a:lnTo>
                  <a:lnTo>
                    <a:pt x="2158761" y="1950479"/>
                  </a:lnTo>
                  <a:lnTo>
                    <a:pt x="1825285" y="1693086"/>
                  </a:lnTo>
                  <a:close/>
                  <a:moveTo>
                    <a:pt x="1497292" y="1938505"/>
                  </a:moveTo>
                  <a:lnTo>
                    <a:pt x="1511359" y="1932557"/>
                  </a:lnTo>
                  <a:lnTo>
                    <a:pt x="1671461" y="2322204"/>
                  </a:lnTo>
                  <a:lnTo>
                    <a:pt x="1657335" y="2328008"/>
                  </a:lnTo>
                  <a:close/>
                  <a:moveTo>
                    <a:pt x="1400984" y="1969841"/>
                  </a:moveTo>
                  <a:lnTo>
                    <a:pt x="1415837" y="1966261"/>
                  </a:lnTo>
                  <a:lnTo>
                    <a:pt x="1489829" y="2242404"/>
                  </a:lnTo>
                  <a:lnTo>
                    <a:pt x="1475037" y="2246208"/>
                  </a:lnTo>
                  <a:close/>
                  <a:moveTo>
                    <a:pt x="1890343" y="1591261"/>
                  </a:moveTo>
                  <a:lnTo>
                    <a:pt x="2140794" y="1735859"/>
                  </a:lnTo>
                  <a:lnTo>
                    <a:pt x="2132863" y="1748915"/>
                  </a:lnTo>
                  <a:lnTo>
                    <a:pt x="1883112" y="1604721"/>
                  </a:lnTo>
                  <a:close/>
                  <a:moveTo>
                    <a:pt x="1934589" y="1500527"/>
                  </a:moveTo>
                  <a:lnTo>
                    <a:pt x="2325413" y="1663714"/>
                  </a:lnTo>
                  <a:lnTo>
                    <a:pt x="2319529" y="1677807"/>
                  </a:lnTo>
                  <a:lnTo>
                    <a:pt x="1928334" y="1514465"/>
                  </a:lnTo>
                  <a:close/>
                  <a:moveTo>
                    <a:pt x="1296758" y="1987081"/>
                  </a:moveTo>
                  <a:lnTo>
                    <a:pt x="1311855" y="1984732"/>
                  </a:lnTo>
                  <a:lnTo>
                    <a:pt x="1365995" y="2405187"/>
                  </a:lnTo>
                  <a:lnTo>
                    <a:pt x="1350847" y="2407138"/>
                  </a:lnTo>
                  <a:close/>
                  <a:moveTo>
                    <a:pt x="1195932" y="1995746"/>
                  </a:moveTo>
                  <a:lnTo>
                    <a:pt x="1211204" y="1995179"/>
                  </a:lnTo>
                  <a:lnTo>
                    <a:pt x="1211204" y="2281649"/>
                  </a:lnTo>
                  <a:lnTo>
                    <a:pt x="1203568" y="2282034"/>
                  </a:lnTo>
                  <a:lnTo>
                    <a:pt x="1195932" y="2281649"/>
                  </a:lnTo>
                  <a:close/>
                  <a:moveTo>
                    <a:pt x="1968060" y="1400508"/>
                  </a:moveTo>
                  <a:lnTo>
                    <a:pt x="2246208" y="1475038"/>
                  </a:lnTo>
                  <a:lnTo>
                    <a:pt x="2242404" y="1489831"/>
                  </a:lnTo>
                  <a:lnTo>
                    <a:pt x="1963516" y="1415103"/>
                  </a:lnTo>
                  <a:close/>
                  <a:moveTo>
                    <a:pt x="1090481" y="1986840"/>
                  </a:moveTo>
                  <a:lnTo>
                    <a:pt x="1097951" y="1988584"/>
                  </a:lnTo>
                  <a:lnTo>
                    <a:pt x="1105617" y="1988876"/>
                  </a:lnTo>
                  <a:lnTo>
                    <a:pt x="1049458" y="2406281"/>
                  </a:lnTo>
                  <a:lnTo>
                    <a:pt x="1034322" y="2404245"/>
                  </a:lnTo>
                  <a:close/>
                  <a:moveTo>
                    <a:pt x="1988876" y="1301520"/>
                  </a:moveTo>
                  <a:lnTo>
                    <a:pt x="2406281" y="1357679"/>
                  </a:lnTo>
                  <a:lnTo>
                    <a:pt x="2404244" y="1372815"/>
                  </a:lnTo>
                  <a:lnTo>
                    <a:pt x="1986840" y="1316657"/>
                  </a:lnTo>
                  <a:lnTo>
                    <a:pt x="1988583" y="1309187"/>
                  </a:lnTo>
                  <a:close/>
                  <a:moveTo>
                    <a:pt x="992036" y="1963517"/>
                  </a:moveTo>
                  <a:lnTo>
                    <a:pt x="1006629" y="1968061"/>
                  </a:lnTo>
                  <a:lnTo>
                    <a:pt x="932100" y="2246208"/>
                  </a:lnTo>
                  <a:lnTo>
                    <a:pt x="917308" y="2242405"/>
                  </a:lnTo>
                  <a:close/>
                  <a:moveTo>
                    <a:pt x="1995178" y="1195933"/>
                  </a:moveTo>
                  <a:lnTo>
                    <a:pt x="2281649" y="1195933"/>
                  </a:lnTo>
                  <a:lnTo>
                    <a:pt x="2282034" y="1203569"/>
                  </a:lnTo>
                  <a:lnTo>
                    <a:pt x="2281649" y="1211206"/>
                  </a:lnTo>
                  <a:lnTo>
                    <a:pt x="1995745" y="1211206"/>
                  </a:lnTo>
                  <a:close/>
                  <a:moveTo>
                    <a:pt x="1984731" y="1095284"/>
                  </a:moveTo>
                  <a:lnTo>
                    <a:pt x="2405186" y="1041144"/>
                  </a:lnTo>
                  <a:lnTo>
                    <a:pt x="2407137" y="1056290"/>
                  </a:lnTo>
                  <a:lnTo>
                    <a:pt x="1987080" y="1110379"/>
                  </a:lnTo>
                  <a:close/>
                  <a:moveTo>
                    <a:pt x="892672" y="1928335"/>
                  </a:moveTo>
                  <a:lnTo>
                    <a:pt x="906611" y="1934590"/>
                  </a:lnTo>
                  <a:lnTo>
                    <a:pt x="743425" y="2325414"/>
                  </a:lnTo>
                  <a:lnTo>
                    <a:pt x="729331" y="2319529"/>
                  </a:lnTo>
                  <a:close/>
                  <a:moveTo>
                    <a:pt x="802416" y="1883113"/>
                  </a:moveTo>
                  <a:lnTo>
                    <a:pt x="815877" y="1890344"/>
                  </a:lnTo>
                  <a:lnTo>
                    <a:pt x="671279" y="2140796"/>
                  </a:lnTo>
                  <a:lnTo>
                    <a:pt x="658223" y="2132863"/>
                  </a:lnTo>
                  <a:close/>
                  <a:moveTo>
                    <a:pt x="1966260" y="991301"/>
                  </a:moveTo>
                  <a:lnTo>
                    <a:pt x="2242405" y="917309"/>
                  </a:lnTo>
                  <a:lnTo>
                    <a:pt x="2246208" y="932101"/>
                  </a:lnTo>
                  <a:lnTo>
                    <a:pt x="1969840" y="1006153"/>
                  </a:lnTo>
                  <a:close/>
                  <a:moveTo>
                    <a:pt x="1932557" y="895779"/>
                  </a:moveTo>
                  <a:lnTo>
                    <a:pt x="2322203" y="735676"/>
                  </a:lnTo>
                  <a:lnTo>
                    <a:pt x="2328008" y="749803"/>
                  </a:lnTo>
                  <a:lnTo>
                    <a:pt x="1938504" y="909846"/>
                  </a:lnTo>
                  <a:close/>
                  <a:moveTo>
                    <a:pt x="714051" y="1825286"/>
                  </a:moveTo>
                  <a:lnTo>
                    <a:pt x="726047" y="1834740"/>
                  </a:lnTo>
                  <a:lnTo>
                    <a:pt x="468748" y="2168094"/>
                  </a:lnTo>
                  <a:lnTo>
                    <a:pt x="456659" y="2158762"/>
                  </a:lnTo>
                  <a:close/>
                  <a:moveTo>
                    <a:pt x="638245" y="1758093"/>
                  </a:moveTo>
                  <a:lnTo>
                    <a:pt x="644611" y="1765080"/>
                  </a:lnTo>
                  <a:lnTo>
                    <a:pt x="649147" y="1768790"/>
                  </a:lnTo>
                  <a:lnTo>
                    <a:pt x="446636" y="1971302"/>
                  </a:lnTo>
                  <a:lnTo>
                    <a:pt x="440978" y="1966159"/>
                  </a:lnTo>
                  <a:lnTo>
                    <a:pt x="435836" y="1960502"/>
                  </a:lnTo>
                  <a:close/>
                  <a:moveTo>
                    <a:pt x="1884928" y="801368"/>
                  </a:moveTo>
                  <a:lnTo>
                    <a:pt x="2132863" y="658223"/>
                  </a:lnTo>
                  <a:lnTo>
                    <a:pt x="2140794" y="671279"/>
                  </a:lnTo>
                  <a:lnTo>
                    <a:pt x="1892773" y="814474"/>
                  </a:lnTo>
                  <a:close/>
                  <a:moveTo>
                    <a:pt x="1828403" y="717325"/>
                  </a:moveTo>
                  <a:lnTo>
                    <a:pt x="2162987" y="462095"/>
                  </a:lnTo>
                  <a:lnTo>
                    <a:pt x="2172250" y="474239"/>
                  </a:lnTo>
                  <a:lnTo>
                    <a:pt x="1837666" y="729468"/>
                  </a:lnTo>
                  <a:lnTo>
                    <a:pt x="1833340" y="723163"/>
                  </a:lnTo>
                  <a:close/>
                  <a:moveTo>
                    <a:pt x="234886" y="1932900"/>
                  </a:moveTo>
                  <a:lnTo>
                    <a:pt x="569471" y="1677670"/>
                  </a:lnTo>
                  <a:lnTo>
                    <a:pt x="573796" y="1683975"/>
                  </a:lnTo>
                  <a:lnTo>
                    <a:pt x="578735" y="1689813"/>
                  </a:lnTo>
                  <a:lnTo>
                    <a:pt x="244150" y="1945043"/>
                  </a:lnTo>
                  <a:close/>
                  <a:moveTo>
                    <a:pt x="266342" y="1735860"/>
                  </a:moveTo>
                  <a:lnTo>
                    <a:pt x="514363" y="1592665"/>
                  </a:lnTo>
                  <a:lnTo>
                    <a:pt x="522208" y="1605770"/>
                  </a:lnTo>
                  <a:lnTo>
                    <a:pt x="274274" y="1748916"/>
                  </a:lnTo>
                  <a:close/>
                  <a:moveTo>
                    <a:pt x="1960501" y="435837"/>
                  </a:moveTo>
                  <a:lnTo>
                    <a:pt x="1966159" y="440979"/>
                  </a:lnTo>
                  <a:lnTo>
                    <a:pt x="1971301" y="446637"/>
                  </a:lnTo>
                  <a:lnTo>
                    <a:pt x="1768891" y="649046"/>
                  </a:lnTo>
                  <a:lnTo>
                    <a:pt x="1762525" y="642058"/>
                  </a:lnTo>
                  <a:lnTo>
                    <a:pt x="1757990" y="638348"/>
                  </a:lnTo>
                  <a:close/>
                  <a:moveTo>
                    <a:pt x="1938389" y="239045"/>
                  </a:moveTo>
                  <a:lnTo>
                    <a:pt x="1950479" y="248377"/>
                  </a:lnTo>
                  <a:lnTo>
                    <a:pt x="1693086" y="581852"/>
                  </a:lnTo>
                  <a:lnTo>
                    <a:pt x="1681090" y="572398"/>
                  </a:lnTo>
                  <a:close/>
                  <a:moveTo>
                    <a:pt x="79129" y="1657336"/>
                  </a:moveTo>
                  <a:lnTo>
                    <a:pt x="468633" y="1497292"/>
                  </a:lnTo>
                  <a:lnTo>
                    <a:pt x="474580" y="1511360"/>
                  </a:lnTo>
                  <a:lnTo>
                    <a:pt x="84934" y="1671462"/>
                  </a:lnTo>
                  <a:close/>
                  <a:moveTo>
                    <a:pt x="160929" y="1475039"/>
                  </a:moveTo>
                  <a:lnTo>
                    <a:pt x="437296" y="1400986"/>
                  </a:lnTo>
                  <a:lnTo>
                    <a:pt x="440876" y="1415837"/>
                  </a:lnTo>
                  <a:lnTo>
                    <a:pt x="164732" y="1489830"/>
                  </a:lnTo>
                  <a:close/>
                  <a:moveTo>
                    <a:pt x="1735859" y="266344"/>
                  </a:moveTo>
                  <a:lnTo>
                    <a:pt x="1748915" y="274276"/>
                  </a:lnTo>
                  <a:lnTo>
                    <a:pt x="1604721" y="524026"/>
                  </a:lnTo>
                  <a:lnTo>
                    <a:pt x="1591261" y="516794"/>
                  </a:lnTo>
                  <a:close/>
                  <a:moveTo>
                    <a:pt x="1663713" y="81725"/>
                  </a:moveTo>
                  <a:lnTo>
                    <a:pt x="1677806" y="87609"/>
                  </a:lnTo>
                  <a:lnTo>
                    <a:pt x="1514465" y="478804"/>
                  </a:lnTo>
                  <a:lnTo>
                    <a:pt x="1500526" y="472548"/>
                  </a:lnTo>
                  <a:close/>
                  <a:moveTo>
                    <a:pt x="0" y="1350847"/>
                  </a:moveTo>
                  <a:lnTo>
                    <a:pt x="420056" y="1296759"/>
                  </a:lnTo>
                  <a:lnTo>
                    <a:pt x="422405" y="1311854"/>
                  </a:lnTo>
                  <a:lnTo>
                    <a:pt x="1951" y="1365994"/>
                  </a:lnTo>
                  <a:close/>
                  <a:moveTo>
                    <a:pt x="125488" y="1195933"/>
                  </a:moveTo>
                  <a:lnTo>
                    <a:pt x="411391" y="1195933"/>
                  </a:lnTo>
                  <a:lnTo>
                    <a:pt x="411958" y="1211206"/>
                  </a:lnTo>
                  <a:lnTo>
                    <a:pt x="125488" y="1211206"/>
                  </a:lnTo>
                  <a:lnTo>
                    <a:pt x="125102" y="1203569"/>
                  </a:lnTo>
                  <a:close/>
                  <a:moveTo>
                    <a:pt x="1475037" y="160931"/>
                  </a:moveTo>
                  <a:lnTo>
                    <a:pt x="1489829" y="164734"/>
                  </a:lnTo>
                  <a:lnTo>
                    <a:pt x="1415102" y="443621"/>
                  </a:lnTo>
                  <a:lnTo>
                    <a:pt x="1400508" y="439077"/>
                  </a:lnTo>
                  <a:close/>
                  <a:moveTo>
                    <a:pt x="164732" y="917309"/>
                  </a:moveTo>
                  <a:lnTo>
                    <a:pt x="443620" y="992037"/>
                  </a:lnTo>
                  <a:lnTo>
                    <a:pt x="439076" y="1006630"/>
                  </a:lnTo>
                  <a:lnTo>
                    <a:pt x="160929" y="932101"/>
                  </a:lnTo>
                  <a:close/>
                  <a:moveTo>
                    <a:pt x="1195932" y="125490"/>
                  </a:moveTo>
                  <a:lnTo>
                    <a:pt x="1203568" y="125104"/>
                  </a:lnTo>
                  <a:lnTo>
                    <a:pt x="1211205" y="125490"/>
                  </a:lnTo>
                  <a:lnTo>
                    <a:pt x="1211205" y="411392"/>
                  </a:lnTo>
                  <a:lnTo>
                    <a:pt x="1195932" y="411959"/>
                  </a:lnTo>
                  <a:close/>
                  <a:moveTo>
                    <a:pt x="1357679" y="856"/>
                  </a:moveTo>
                  <a:lnTo>
                    <a:pt x="1372816" y="2893"/>
                  </a:lnTo>
                  <a:lnTo>
                    <a:pt x="1316657" y="420298"/>
                  </a:lnTo>
                  <a:lnTo>
                    <a:pt x="1309186" y="418554"/>
                  </a:lnTo>
                  <a:lnTo>
                    <a:pt x="1301520" y="418261"/>
                  </a:lnTo>
                  <a:close/>
                  <a:moveTo>
                    <a:pt x="2893" y="1034322"/>
                  </a:moveTo>
                  <a:lnTo>
                    <a:pt x="420297" y="1090480"/>
                  </a:lnTo>
                  <a:lnTo>
                    <a:pt x="418554" y="1097951"/>
                  </a:lnTo>
                  <a:lnTo>
                    <a:pt x="418261" y="1105616"/>
                  </a:lnTo>
                  <a:lnTo>
                    <a:pt x="855" y="1049458"/>
                  </a:lnTo>
                  <a:close/>
                  <a:moveTo>
                    <a:pt x="274274" y="658223"/>
                  </a:moveTo>
                  <a:lnTo>
                    <a:pt x="524025" y="802416"/>
                  </a:lnTo>
                  <a:lnTo>
                    <a:pt x="516793" y="815877"/>
                  </a:lnTo>
                  <a:lnTo>
                    <a:pt x="266342" y="671279"/>
                  </a:lnTo>
                  <a:close/>
                  <a:moveTo>
                    <a:pt x="917308" y="164734"/>
                  </a:moveTo>
                  <a:lnTo>
                    <a:pt x="932100" y="160930"/>
                  </a:lnTo>
                  <a:lnTo>
                    <a:pt x="1006152" y="437297"/>
                  </a:lnTo>
                  <a:lnTo>
                    <a:pt x="991300" y="440877"/>
                  </a:lnTo>
                  <a:close/>
                  <a:moveTo>
                    <a:pt x="1041143" y="1951"/>
                  </a:moveTo>
                  <a:lnTo>
                    <a:pt x="1056290" y="0"/>
                  </a:lnTo>
                  <a:lnTo>
                    <a:pt x="1110379" y="420056"/>
                  </a:lnTo>
                  <a:lnTo>
                    <a:pt x="1095283" y="422406"/>
                  </a:lnTo>
                  <a:close/>
                  <a:moveTo>
                    <a:pt x="87609" y="729331"/>
                  </a:moveTo>
                  <a:lnTo>
                    <a:pt x="478803" y="892672"/>
                  </a:lnTo>
                  <a:lnTo>
                    <a:pt x="472547" y="906611"/>
                  </a:lnTo>
                  <a:lnTo>
                    <a:pt x="81723" y="743424"/>
                  </a:lnTo>
                  <a:lnTo>
                    <a:pt x="84666" y="736377"/>
                  </a:lnTo>
                  <a:close/>
                  <a:moveTo>
                    <a:pt x="446636" y="435837"/>
                  </a:moveTo>
                  <a:lnTo>
                    <a:pt x="649045" y="638246"/>
                  </a:lnTo>
                  <a:lnTo>
                    <a:pt x="642057" y="644612"/>
                  </a:lnTo>
                  <a:lnTo>
                    <a:pt x="638347" y="649147"/>
                  </a:lnTo>
                  <a:lnTo>
                    <a:pt x="435836" y="446636"/>
                  </a:lnTo>
                  <a:lnTo>
                    <a:pt x="440978" y="440979"/>
                  </a:lnTo>
                  <a:close/>
                  <a:moveTo>
                    <a:pt x="658223" y="274275"/>
                  </a:moveTo>
                  <a:lnTo>
                    <a:pt x="671279" y="266343"/>
                  </a:lnTo>
                  <a:lnTo>
                    <a:pt x="814473" y="514363"/>
                  </a:lnTo>
                  <a:lnTo>
                    <a:pt x="801367" y="522209"/>
                  </a:lnTo>
                  <a:close/>
                  <a:moveTo>
                    <a:pt x="735676" y="84934"/>
                  </a:moveTo>
                  <a:lnTo>
                    <a:pt x="749802" y="79129"/>
                  </a:lnTo>
                  <a:lnTo>
                    <a:pt x="909846" y="468633"/>
                  </a:lnTo>
                  <a:lnTo>
                    <a:pt x="895778" y="474580"/>
                  </a:lnTo>
                  <a:close/>
                  <a:moveTo>
                    <a:pt x="248376" y="456659"/>
                  </a:moveTo>
                  <a:lnTo>
                    <a:pt x="581852" y="714051"/>
                  </a:lnTo>
                  <a:lnTo>
                    <a:pt x="572397" y="726047"/>
                  </a:lnTo>
                  <a:lnTo>
                    <a:pt x="239044" y="468748"/>
                  </a:lnTo>
                  <a:lnTo>
                    <a:pt x="243710" y="462704"/>
                  </a:lnTo>
                  <a:close/>
                  <a:moveTo>
                    <a:pt x="462094" y="244150"/>
                  </a:moveTo>
                  <a:lnTo>
                    <a:pt x="474238" y="234887"/>
                  </a:lnTo>
                  <a:lnTo>
                    <a:pt x="729468" y="569472"/>
                  </a:lnTo>
                  <a:lnTo>
                    <a:pt x="723162" y="573797"/>
                  </a:lnTo>
                  <a:lnTo>
                    <a:pt x="717325" y="578735"/>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a:cs typeface="+mn-ea"/>
                <a:sym typeface="+mn-lt"/>
              </a:endParaRPr>
            </a:p>
          </p:txBody>
        </p:sp>
      </p:grpSp>
      <p:sp>
        <p:nvSpPr>
          <p:cNvPr id="22" name="Rectangle 3">
            <a:extLst>
              <a:ext uri="{FF2B5EF4-FFF2-40B4-BE49-F238E27FC236}">
                <a16:creationId xmlns:a16="http://schemas.microsoft.com/office/drawing/2014/main" xmlns="" id="{39AD81DE-4ADA-4C64-B812-549D8EB4D071}"/>
              </a:ext>
            </a:extLst>
          </p:cNvPr>
          <p:cNvSpPr txBox="1">
            <a:spLocks noChangeArrowheads="1"/>
          </p:cNvSpPr>
          <p:nvPr/>
        </p:nvSpPr>
        <p:spPr>
          <a:xfrm>
            <a:off x="2496210" y="2725909"/>
            <a:ext cx="7824838" cy="669925"/>
          </a:xfrm>
          <a:prstGeom prst="rect">
            <a:avLst/>
          </a:prstGeom>
        </p:spPr>
        <p:txBody>
          <a:bodyPr vert="horz" lIns="121888" tIns="60944" rIns="121888" bIns="60944"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4800" b="1" dirty="0">
                <a:ln w="19050">
                  <a:noFill/>
                </a:ln>
                <a:solidFill>
                  <a:srgbClr val="C00000"/>
                </a:solidFill>
                <a:effectLst>
                  <a:reflection blurRad="6350" stA="50000" endA="300" endPos="50000" dist="60007" dir="5400000" sy="-100000" algn="bl" rotWithShape="0"/>
                </a:effectLst>
                <a:latin typeface="+mn-lt"/>
                <a:ea typeface="+mn-ea"/>
                <a:cs typeface="+mn-ea"/>
                <a:sym typeface="+mn-lt"/>
              </a:rPr>
              <a:t>学习雷锋精神 争当文明先锋</a:t>
            </a:r>
          </a:p>
        </p:txBody>
      </p:sp>
      <p:sp>
        <p:nvSpPr>
          <p:cNvPr id="24" name="Rectangle 4">
            <a:extLst>
              <a:ext uri="{FF2B5EF4-FFF2-40B4-BE49-F238E27FC236}">
                <a16:creationId xmlns:a16="http://schemas.microsoft.com/office/drawing/2014/main" xmlns="" id="{2F029A08-E419-4B3F-A8FA-DE40F72AB543}"/>
              </a:ext>
            </a:extLst>
          </p:cNvPr>
          <p:cNvSpPr txBox="1">
            <a:spLocks noChangeArrowheads="1"/>
          </p:cNvSpPr>
          <p:nvPr/>
        </p:nvSpPr>
        <p:spPr>
          <a:xfrm>
            <a:off x="4226537" y="3814301"/>
            <a:ext cx="4364182" cy="386286"/>
          </a:xfrm>
          <a:prstGeom prst="rect">
            <a:avLst/>
          </a:prstGeom>
        </p:spPr>
        <p:txBody>
          <a:bodyPr vert="horz" lIns="121888" tIns="60944" rIns="121888" bIns="60944"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r">
              <a:buNone/>
            </a:pPr>
            <a:r>
              <a:rPr lang="zh-CN" altLang="en-US" sz="2400" b="1" dirty="0">
                <a:solidFill>
                  <a:srgbClr val="C00000"/>
                </a:solidFill>
                <a:cs typeface="+mn-ea"/>
                <a:sym typeface="+mn-lt"/>
              </a:rPr>
              <a:t>弘扬雷锋精神，争做有志青年</a:t>
            </a:r>
          </a:p>
        </p:txBody>
      </p:sp>
      <p:cxnSp>
        <p:nvCxnSpPr>
          <p:cNvPr id="26" name="直接连接符 25">
            <a:extLst>
              <a:ext uri="{FF2B5EF4-FFF2-40B4-BE49-F238E27FC236}">
                <a16:creationId xmlns:a16="http://schemas.microsoft.com/office/drawing/2014/main" xmlns="" id="{C5555AA6-5474-4F6C-B679-7D62C627B275}"/>
              </a:ext>
            </a:extLst>
          </p:cNvPr>
          <p:cNvCxnSpPr>
            <a:cxnSpLocks noChangeShapeType="1"/>
          </p:cNvCxnSpPr>
          <p:nvPr/>
        </p:nvCxnSpPr>
        <p:spPr bwMode="auto">
          <a:xfrm flipH="1" flipV="1">
            <a:off x="2644059" y="4255762"/>
            <a:ext cx="7529139" cy="20490"/>
          </a:xfrm>
          <a:prstGeom prst="line">
            <a:avLst/>
          </a:prstGeom>
          <a:noFill/>
          <a:ln w="12700">
            <a:solidFill>
              <a:schemeClr val="tx1">
                <a:lumMod val="50000"/>
                <a:lumOff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文本框 109">
            <a:extLst>
              <a:ext uri="{FF2B5EF4-FFF2-40B4-BE49-F238E27FC236}">
                <a16:creationId xmlns:a16="http://schemas.microsoft.com/office/drawing/2014/main" xmlns="" id="{86500CF1-BB36-4953-9462-11B28DCEEA60}"/>
              </a:ext>
            </a:extLst>
          </p:cNvPr>
          <p:cNvSpPr txBox="1"/>
          <p:nvPr/>
        </p:nvSpPr>
        <p:spPr>
          <a:xfrm>
            <a:off x="4995421" y="4433510"/>
            <a:ext cx="3220753" cy="30777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C00000"/>
                </a:solidFill>
                <a:cs typeface="+mn-ea"/>
                <a:sym typeface="+mn-lt"/>
              </a:rPr>
              <a:t>汇报人</a:t>
            </a:r>
            <a:r>
              <a:rPr lang="zh-CN" altLang="en-US" sz="1400" b="1" dirty="0" smtClean="0">
                <a:solidFill>
                  <a:srgbClr val="C00000"/>
                </a:solidFill>
                <a:cs typeface="+mn-ea"/>
                <a:sym typeface="+mn-lt"/>
              </a:rPr>
              <a:t>：第一</a:t>
            </a:r>
            <a:r>
              <a:rPr lang="en-US" altLang="zh-CN" sz="1400" b="1" dirty="0" smtClean="0">
                <a:solidFill>
                  <a:srgbClr val="C00000"/>
                </a:solidFill>
                <a:cs typeface="+mn-ea"/>
                <a:sym typeface="+mn-lt"/>
              </a:rPr>
              <a:t>PPT</a:t>
            </a:r>
            <a:r>
              <a:rPr lang="zh-CN" altLang="en-US" sz="1400" b="1" dirty="0" smtClean="0">
                <a:solidFill>
                  <a:srgbClr val="C00000"/>
                </a:solidFill>
                <a:cs typeface="+mn-ea"/>
                <a:sym typeface="+mn-lt"/>
              </a:rPr>
              <a:t>    </a:t>
            </a:r>
            <a:r>
              <a:rPr lang="zh-CN" altLang="en-US" sz="1400" b="1" dirty="0">
                <a:solidFill>
                  <a:srgbClr val="C00000"/>
                </a:solidFill>
                <a:cs typeface="+mn-ea"/>
                <a:sym typeface="+mn-lt"/>
              </a:rPr>
              <a:t>日期：</a:t>
            </a:r>
            <a:r>
              <a:rPr lang="en-US" altLang="zh-CN" sz="1400" b="1" dirty="0">
                <a:solidFill>
                  <a:srgbClr val="C00000"/>
                </a:solidFill>
                <a:cs typeface="+mn-ea"/>
                <a:sym typeface="+mn-lt"/>
              </a:rPr>
              <a:t>XX</a:t>
            </a:r>
            <a:r>
              <a:rPr lang="zh-CN" altLang="en-US" sz="1400" b="1" dirty="0">
                <a:solidFill>
                  <a:srgbClr val="C00000"/>
                </a:solidFill>
                <a:cs typeface="+mn-ea"/>
                <a:sym typeface="+mn-lt"/>
              </a:rPr>
              <a:t>年</a:t>
            </a:r>
            <a:r>
              <a:rPr lang="en-US" altLang="zh-CN" sz="1400" b="1" dirty="0">
                <a:solidFill>
                  <a:srgbClr val="C00000"/>
                </a:solidFill>
                <a:cs typeface="+mn-ea"/>
                <a:sym typeface="+mn-lt"/>
              </a:rPr>
              <a:t>XX</a:t>
            </a:r>
            <a:r>
              <a:rPr lang="zh-CN" altLang="en-US" sz="1400" b="1" dirty="0">
                <a:solidFill>
                  <a:srgbClr val="C00000"/>
                </a:solidFill>
                <a:cs typeface="+mn-ea"/>
                <a:sym typeface="+mn-lt"/>
              </a:rPr>
              <a:t>月</a:t>
            </a:r>
          </a:p>
        </p:txBody>
      </p:sp>
      <p:pic>
        <p:nvPicPr>
          <p:cNvPr id="12" name="图片 11" descr="7">
            <a:extLst>
              <a:ext uri="{FF2B5EF4-FFF2-40B4-BE49-F238E27FC236}">
                <a16:creationId xmlns:a16="http://schemas.microsoft.com/office/drawing/2014/main" xmlns="" id="{81618BC8-0A60-42F5-8D57-84ECD2261418}"/>
              </a:ext>
            </a:extLst>
          </p:cNvPr>
          <p:cNvPicPr>
            <a:picLocks noChangeAspect="1"/>
          </p:cNvPicPr>
          <p:nvPr/>
        </p:nvPicPr>
        <p:blipFill>
          <a:blip r:embed="rId4"/>
          <a:stretch>
            <a:fillRect/>
          </a:stretch>
        </p:blipFill>
        <p:spPr>
          <a:xfrm flipH="1">
            <a:off x="1215958" y="3469799"/>
            <a:ext cx="1926841" cy="758376"/>
          </a:xfrm>
          <a:prstGeom prst="rect">
            <a:avLst/>
          </a:prstGeom>
        </p:spPr>
      </p:pic>
    </p:spTree>
    <p:extLst>
      <p:ext uri="{BB962C8B-B14F-4D97-AF65-F5344CB8AC3E}">
        <p14:creationId xmlns:p14="http://schemas.microsoft.com/office/powerpoint/2010/main" val="88913967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par>
                          <p:cTn id="10" fill="hold">
                            <p:stCondLst>
                              <p:cond delay="500"/>
                            </p:stCondLst>
                            <p:childTnLst>
                              <p:par>
                                <p:cTn id="11" presetID="26" presetClass="emph" presetSubtype="0" fill="hold" nodeType="afterEffect">
                                  <p:stCondLst>
                                    <p:cond delay="0"/>
                                  </p:stCondLst>
                                  <p:childTnLst>
                                    <p:animEffect transition="out" filter="fade">
                                      <p:cBhvr>
                                        <p:cTn id="12" dur="500" tmFilter="0, 0; .2, .5; .8, .5; 1, 0"/>
                                        <p:tgtEl>
                                          <p:spTgt spid="19"/>
                                        </p:tgtEl>
                                      </p:cBhvr>
                                    </p:animEffect>
                                    <p:animScale>
                                      <p:cBhvr>
                                        <p:cTn id="13" dur="250" autoRev="1" fill="hold"/>
                                        <p:tgtEl>
                                          <p:spTgt spid="19"/>
                                        </p:tgtEl>
                                      </p:cBhvr>
                                      <p:by x="105000" y="105000"/>
                                    </p:animScale>
                                  </p:childTnLst>
                                </p:cTn>
                              </p:par>
                            </p:childTnLst>
                          </p:cTn>
                        </p:par>
                        <p:par>
                          <p:cTn id="14" fill="hold">
                            <p:stCondLst>
                              <p:cond delay="10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22"/>
                                        </p:tgtEl>
                                        <p:attrNameLst>
                                          <p:attrName>ppt_y</p:attrName>
                                        </p:attrNameLst>
                                      </p:cBhvr>
                                      <p:tavLst>
                                        <p:tav tm="0">
                                          <p:val>
                                            <p:strVal val="#ppt_y"/>
                                          </p:val>
                                        </p:tav>
                                        <p:tav tm="100000">
                                          <p:val>
                                            <p:strVal val="#ppt_y"/>
                                          </p:val>
                                        </p:tav>
                                      </p:tavLst>
                                    </p:anim>
                                    <p:anim calcmode="lin" valueType="num">
                                      <p:cBhvr>
                                        <p:cTn id="19"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22"/>
                                        </p:tgtEl>
                                      </p:cBhvr>
                                    </p:animEffect>
                                  </p:childTnLst>
                                </p:cTn>
                              </p:par>
                            </p:childTnLst>
                          </p:cTn>
                        </p:par>
                        <p:par>
                          <p:cTn id="22" fill="hold">
                            <p:stCondLst>
                              <p:cond delay="2050"/>
                            </p:stCondLst>
                            <p:childTnLst>
                              <p:par>
                                <p:cTn id="23" presetID="42"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1000"/>
                                        <p:tgtEl>
                                          <p:spTgt spid="12"/>
                                        </p:tgtEl>
                                      </p:cBhvr>
                                    </p:animEffect>
                                    <p:anim calcmode="lin" valueType="num">
                                      <p:cBhvr>
                                        <p:cTn id="31" dur="1000" fill="hold"/>
                                        <p:tgtEl>
                                          <p:spTgt spid="12"/>
                                        </p:tgtEl>
                                        <p:attrNameLst>
                                          <p:attrName>ppt_x</p:attrName>
                                        </p:attrNameLst>
                                      </p:cBhvr>
                                      <p:tavLst>
                                        <p:tav tm="0">
                                          <p:val>
                                            <p:strVal val="#ppt_x"/>
                                          </p:val>
                                        </p:tav>
                                        <p:tav tm="100000">
                                          <p:val>
                                            <p:strVal val="#ppt_x"/>
                                          </p:val>
                                        </p:tav>
                                      </p:tavLst>
                                    </p:anim>
                                    <p:anim calcmode="lin" valueType="num">
                                      <p:cBhvr>
                                        <p:cTn id="32" dur="1000" fill="hold"/>
                                        <p:tgtEl>
                                          <p:spTgt spid="12"/>
                                        </p:tgtEl>
                                        <p:attrNameLst>
                                          <p:attrName>ppt_y</p:attrName>
                                        </p:attrNameLst>
                                      </p:cBhvr>
                                      <p:tavLst>
                                        <p:tav tm="0">
                                          <p:val>
                                            <p:strVal val="#ppt_y+.1"/>
                                          </p:val>
                                        </p:tav>
                                        <p:tav tm="100000">
                                          <p:val>
                                            <p:strVal val="#ppt_y"/>
                                          </p:val>
                                        </p:tav>
                                      </p:tavLst>
                                    </p:anim>
                                  </p:childTnLst>
                                </p:cTn>
                              </p:par>
                            </p:childTnLst>
                          </p:cTn>
                        </p:par>
                        <p:par>
                          <p:cTn id="33" fill="hold">
                            <p:stCondLst>
                              <p:cond delay="3050"/>
                            </p:stCondLst>
                            <p:childTnLst>
                              <p:par>
                                <p:cTn id="34" presetID="16" presetClass="entr" presetSubtype="21"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barn(inVertical)">
                                      <p:cBhvr>
                                        <p:cTn id="36" dur="500"/>
                                        <p:tgtEl>
                                          <p:spTgt spid="24"/>
                                        </p:tgtEl>
                                      </p:cBhvr>
                                    </p:animEffect>
                                  </p:childTnLst>
                                </p:cTn>
                              </p:par>
                            </p:childTnLst>
                          </p:cTn>
                        </p:par>
                        <p:par>
                          <p:cTn id="37" fill="hold">
                            <p:stCondLst>
                              <p:cond delay="3550"/>
                            </p:stCondLst>
                            <p:childTnLst>
                              <p:par>
                                <p:cTn id="38" presetID="16" presetClass="entr" presetSubtype="21" fill="hold"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barn(inVertical)">
                                      <p:cBhvr>
                                        <p:cTn id="40" dur="500"/>
                                        <p:tgtEl>
                                          <p:spTgt spid="26"/>
                                        </p:tgtEl>
                                      </p:cBhvr>
                                    </p:animEffect>
                                  </p:childTnLst>
                                </p:cTn>
                              </p:par>
                            </p:childTnLst>
                          </p:cTn>
                        </p:par>
                        <p:par>
                          <p:cTn id="41" fill="hold">
                            <p:stCondLst>
                              <p:cond delay="4050"/>
                            </p:stCondLst>
                            <p:childTnLst>
                              <p:par>
                                <p:cTn id="42" presetID="2" presetClass="entr" presetSubtype="4"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additive="base">
                                        <p:cTn id="44" dur="500" fill="hold"/>
                                        <p:tgtEl>
                                          <p:spTgt spid="27"/>
                                        </p:tgtEl>
                                        <p:attrNameLst>
                                          <p:attrName>ppt_x</p:attrName>
                                        </p:attrNameLst>
                                      </p:cBhvr>
                                      <p:tavLst>
                                        <p:tav tm="0">
                                          <p:val>
                                            <p:strVal val="#ppt_x"/>
                                          </p:val>
                                        </p:tav>
                                        <p:tav tm="100000">
                                          <p:val>
                                            <p:strVal val="#ppt_x"/>
                                          </p:val>
                                        </p:tav>
                                      </p:tavLst>
                                    </p:anim>
                                    <p:anim calcmode="lin" valueType="num">
                                      <p:cBhvr additive="base">
                                        <p:cTn id="45"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utoUpdateAnimBg="0"/>
      <p:bldP spid="24" grpId="0"/>
      <p:bldP spid="2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板：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材：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5"/>
              </a:rPr>
              <a:t>www.1ppt.com/sucai</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表：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件：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试</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题</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a:t>
            </a:r>
            <a:r>
              <a:rPr lang="zh-CN" altLang="en-US" sz="1200" kern="0" dirty="0" smtClean="0">
                <a:solidFill>
                  <a:prstClr val="white"/>
                </a:solidFill>
                <a:latin typeface="微软雅黑" pitchFamily="34" charset="-122"/>
                <a:ea typeface="微软雅黑" pitchFamily="34" charset="-122"/>
              </a:rPr>
              <a:t>人学习、研究。</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47369" y="356248"/>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4477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9006082" y="1597347"/>
            <a:ext cx="2415746" cy="4291725"/>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effectLst>
          <a:extLs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394918" y="2059427"/>
            <a:ext cx="8003972" cy="3524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zh-CN" sz="1600" b="1" dirty="0">
                <a:solidFill>
                  <a:schemeClr val="tx1"/>
                </a:solidFill>
                <a:cs typeface="+mn-ea"/>
                <a:sym typeface="+mn-lt"/>
              </a:rPr>
              <a:t>　</a:t>
            </a:r>
            <a:r>
              <a:rPr lang="en-US" altLang="zh-CN" sz="1600" b="1" dirty="0">
                <a:solidFill>
                  <a:schemeClr val="tx1"/>
                </a:solidFill>
                <a:cs typeface="+mn-ea"/>
                <a:sym typeface="+mn-lt"/>
              </a:rPr>
              <a:t>     </a:t>
            </a:r>
            <a:r>
              <a:rPr lang="zh-CN" altLang="zh-CN" sz="1600" b="1" dirty="0">
                <a:solidFill>
                  <a:schemeClr val="tx1"/>
                </a:solidFill>
                <a:cs typeface="+mn-ea"/>
                <a:sym typeface="+mn-lt"/>
              </a:rPr>
              <a:t>雷锋原名雷正兴，中国湖南人。他</a:t>
            </a:r>
            <a:r>
              <a:rPr lang="en-US" altLang="zh-CN" sz="1600" b="1" dirty="0">
                <a:solidFill>
                  <a:schemeClr val="tx1"/>
                </a:solidFill>
                <a:cs typeface="+mn-ea"/>
                <a:sym typeface="+mn-lt"/>
              </a:rPr>
              <a:t>1954</a:t>
            </a:r>
            <a:r>
              <a:rPr lang="zh-CN" altLang="zh-CN" sz="1600" b="1" dirty="0">
                <a:solidFill>
                  <a:schemeClr val="tx1"/>
                </a:solidFill>
                <a:cs typeface="+mn-ea"/>
                <a:sym typeface="+mn-lt"/>
              </a:rPr>
              <a:t>年加入中国少年先锋队</a:t>
            </a:r>
            <a:r>
              <a:rPr lang="en-US" altLang="zh-CN" sz="1600" b="1" dirty="0">
                <a:solidFill>
                  <a:schemeClr val="tx1"/>
                </a:solidFill>
                <a:cs typeface="+mn-ea"/>
                <a:sym typeface="+mn-lt"/>
              </a:rPr>
              <a:t>1960</a:t>
            </a:r>
            <a:r>
              <a:rPr lang="zh-CN" altLang="zh-CN" sz="1600" b="1" dirty="0">
                <a:solidFill>
                  <a:schemeClr val="tx1"/>
                </a:solidFill>
                <a:cs typeface="+mn-ea"/>
                <a:sym typeface="+mn-lt"/>
              </a:rPr>
              <a:t>年参加中国人民解放军，同年</a:t>
            </a:r>
            <a:r>
              <a:rPr lang="en-US" altLang="zh-CN" sz="1600" b="1" dirty="0">
                <a:solidFill>
                  <a:schemeClr val="tx1"/>
                </a:solidFill>
                <a:cs typeface="+mn-ea"/>
                <a:sym typeface="+mn-lt"/>
              </a:rPr>
              <a:t>11</a:t>
            </a:r>
            <a:r>
              <a:rPr lang="zh-CN" altLang="zh-CN" sz="1600" b="1" dirty="0">
                <a:solidFill>
                  <a:schemeClr val="tx1"/>
                </a:solidFill>
                <a:cs typeface="+mn-ea"/>
                <a:sym typeface="+mn-lt"/>
              </a:rPr>
              <a:t>月加入中国共产党。他克己奉公，助人为乐，为集体、人民做了大量的好事，荣立二等功一次、三等功两次。</a:t>
            </a:r>
          </a:p>
          <a:p>
            <a:pPr>
              <a:lnSpc>
                <a:spcPct val="150000"/>
              </a:lnSpc>
            </a:pPr>
            <a:r>
              <a:rPr lang="zh-CN" altLang="zh-CN" sz="1600" b="1" dirty="0">
                <a:solidFill>
                  <a:schemeClr val="tx1"/>
                </a:solidFill>
                <a:cs typeface="+mn-ea"/>
                <a:sym typeface="+mn-lt"/>
              </a:rPr>
              <a:t>　　</a:t>
            </a:r>
            <a:r>
              <a:rPr lang="en-US" altLang="zh-CN" sz="1600" b="1" dirty="0">
                <a:solidFill>
                  <a:schemeClr val="tx1"/>
                </a:solidFill>
                <a:cs typeface="+mn-ea"/>
                <a:sym typeface="+mn-lt"/>
              </a:rPr>
              <a:t>1962</a:t>
            </a:r>
            <a:r>
              <a:rPr lang="zh-CN" altLang="zh-CN" sz="1600" b="1" dirty="0">
                <a:solidFill>
                  <a:schemeClr val="tx1"/>
                </a:solidFill>
                <a:cs typeface="+mn-ea"/>
                <a:sym typeface="+mn-lt"/>
              </a:rPr>
              <a:t>年</a:t>
            </a:r>
            <a:r>
              <a:rPr lang="en-US" altLang="zh-CN" sz="1600" b="1" dirty="0">
                <a:solidFill>
                  <a:schemeClr val="tx1"/>
                </a:solidFill>
                <a:cs typeface="+mn-ea"/>
                <a:sym typeface="+mn-lt"/>
              </a:rPr>
              <a:t>8</a:t>
            </a:r>
            <a:r>
              <a:rPr lang="zh-CN" altLang="zh-CN" sz="1600" b="1" dirty="0">
                <a:solidFill>
                  <a:schemeClr val="tx1"/>
                </a:solidFill>
                <a:cs typeface="+mn-ea"/>
                <a:sym typeface="+mn-lt"/>
              </a:rPr>
              <a:t>月</a:t>
            </a:r>
            <a:r>
              <a:rPr lang="en-US" altLang="zh-CN" sz="1600" b="1" dirty="0">
                <a:solidFill>
                  <a:schemeClr val="tx1"/>
                </a:solidFill>
                <a:cs typeface="+mn-ea"/>
                <a:sym typeface="+mn-lt"/>
              </a:rPr>
              <a:t>15</a:t>
            </a:r>
            <a:r>
              <a:rPr lang="zh-CN" altLang="zh-CN" sz="1600" b="1" dirty="0">
                <a:solidFill>
                  <a:schemeClr val="tx1"/>
                </a:solidFill>
                <a:cs typeface="+mn-ea"/>
                <a:sym typeface="+mn-lt"/>
              </a:rPr>
              <a:t>日，伟大的共产主义战士雷锋同志因公殉职，年仅</a:t>
            </a:r>
            <a:r>
              <a:rPr lang="en-US" altLang="zh-CN" sz="1600" b="1" dirty="0">
                <a:solidFill>
                  <a:schemeClr val="tx1"/>
                </a:solidFill>
                <a:cs typeface="+mn-ea"/>
                <a:sym typeface="+mn-lt"/>
              </a:rPr>
              <a:t>22</a:t>
            </a:r>
            <a:r>
              <a:rPr lang="zh-CN" altLang="zh-CN" sz="1600" b="1" dirty="0">
                <a:solidFill>
                  <a:schemeClr val="tx1"/>
                </a:solidFill>
                <a:cs typeface="+mn-ea"/>
                <a:sym typeface="+mn-lt"/>
              </a:rPr>
              <a:t>岁。因雷锋热于助人事，所以雷锋二字已在中国内地经成了</a:t>
            </a:r>
            <a:r>
              <a:rPr lang="en-US" altLang="zh-CN" sz="1600" b="1" dirty="0">
                <a:solidFill>
                  <a:schemeClr val="tx1"/>
                </a:solidFill>
                <a:cs typeface="+mn-ea"/>
                <a:sym typeface="+mn-lt"/>
              </a:rPr>
              <a:t>“</a:t>
            </a:r>
            <a:r>
              <a:rPr lang="zh-CN" altLang="zh-CN" sz="1600" b="1" dirty="0">
                <a:solidFill>
                  <a:schemeClr val="tx1"/>
                </a:solidFill>
                <a:cs typeface="+mn-ea"/>
                <a:sym typeface="+mn-lt"/>
              </a:rPr>
              <a:t>好人好事</a:t>
            </a:r>
            <a:r>
              <a:rPr lang="en-US" altLang="zh-CN" sz="1600" b="1" dirty="0">
                <a:solidFill>
                  <a:schemeClr val="tx1"/>
                </a:solidFill>
                <a:cs typeface="+mn-ea"/>
                <a:sym typeface="+mn-lt"/>
              </a:rPr>
              <a:t>”</a:t>
            </a:r>
            <a:r>
              <a:rPr lang="zh-CN" altLang="zh-CN" sz="1600" b="1" dirty="0">
                <a:solidFill>
                  <a:schemeClr val="tx1"/>
                </a:solidFill>
                <a:cs typeface="+mn-ea"/>
                <a:sym typeface="+mn-lt"/>
              </a:rPr>
              <a:t>的代名词。毛泽东于</a:t>
            </a:r>
            <a:r>
              <a:rPr lang="en-US" altLang="zh-CN" sz="1600" b="1" dirty="0">
                <a:solidFill>
                  <a:schemeClr val="tx1"/>
                </a:solidFill>
                <a:cs typeface="+mn-ea"/>
                <a:sym typeface="+mn-lt"/>
              </a:rPr>
              <a:t>1963</a:t>
            </a:r>
            <a:r>
              <a:rPr lang="zh-CN" altLang="zh-CN" sz="1600" b="1" dirty="0">
                <a:solidFill>
                  <a:schemeClr val="tx1"/>
                </a:solidFill>
                <a:cs typeface="+mn-ea"/>
                <a:sym typeface="+mn-lt"/>
              </a:rPr>
              <a:t>年</a:t>
            </a:r>
            <a:r>
              <a:rPr lang="en-US" altLang="zh-CN" sz="1600" b="1" dirty="0">
                <a:solidFill>
                  <a:schemeClr val="tx1"/>
                </a:solidFill>
                <a:cs typeface="+mn-ea"/>
                <a:sym typeface="+mn-lt"/>
              </a:rPr>
              <a:t>3</a:t>
            </a:r>
            <a:r>
              <a:rPr lang="zh-CN" altLang="zh-CN" sz="1600" b="1" dirty="0">
                <a:solidFill>
                  <a:schemeClr val="tx1"/>
                </a:solidFill>
                <a:cs typeface="+mn-ea"/>
                <a:sym typeface="+mn-lt"/>
              </a:rPr>
              <a:t>月</a:t>
            </a:r>
            <a:r>
              <a:rPr lang="en-US" altLang="zh-CN" sz="1600" b="1" dirty="0">
                <a:solidFill>
                  <a:schemeClr val="tx1"/>
                </a:solidFill>
                <a:cs typeface="+mn-ea"/>
                <a:sym typeface="+mn-lt"/>
              </a:rPr>
              <a:t>5</a:t>
            </a:r>
            <a:r>
              <a:rPr lang="zh-CN" altLang="zh-CN" sz="1600" b="1" dirty="0">
                <a:solidFill>
                  <a:schemeClr val="tx1"/>
                </a:solidFill>
                <a:cs typeface="+mn-ea"/>
                <a:sym typeface="+mn-lt"/>
              </a:rPr>
              <a:t>日亲笔题词</a:t>
            </a:r>
            <a:r>
              <a:rPr lang="en-US" altLang="zh-CN" sz="1600" b="1" dirty="0">
                <a:solidFill>
                  <a:schemeClr val="tx1"/>
                </a:solidFill>
                <a:cs typeface="+mn-ea"/>
                <a:sym typeface="+mn-lt"/>
              </a:rPr>
              <a:t>“</a:t>
            </a:r>
            <a:r>
              <a:rPr lang="zh-CN" altLang="zh-CN" sz="1600" b="1" dirty="0">
                <a:solidFill>
                  <a:schemeClr val="tx1"/>
                </a:solidFill>
                <a:cs typeface="+mn-ea"/>
                <a:sym typeface="+mn-lt"/>
              </a:rPr>
              <a:t>向雷锋同志学习</a:t>
            </a:r>
            <a:r>
              <a:rPr lang="en-US" altLang="zh-CN" sz="1600" b="1" dirty="0">
                <a:solidFill>
                  <a:schemeClr val="tx1"/>
                </a:solidFill>
                <a:cs typeface="+mn-ea"/>
                <a:sym typeface="+mn-lt"/>
              </a:rPr>
              <a:t>”</a:t>
            </a:r>
            <a:r>
              <a:rPr lang="zh-CN" altLang="zh-CN" sz="1600" b="1" dirty="0">
                <a:solidFill>
                  <a:schemeClr val="tx1"/>
                </a:solidFill>
                <a:cs typeface="+mn-ea"/>
                <a:sym typeface="+mn-lt"/>
              </a:rPr>
              <a:t>，并把</a:t>
            </a:r>
            <a:r>
              <a:rPr lang="en-US" altLang="zh-CN" sz="1600" b="1" dirty="0">
                <a:solidFill>
                  <a:schemeClr val="tx1"/>
                </a:solidFill>
                <a:cs typeface="+mn-ea"/>
                <a:sym typeface="+mn-lt"/>
              </a:rPr>
              <a:t>3</a:t>
            </a:r>
            <a:r>
              <a:rPr lang="zh-CN" altLang="zh-CN" sz="1600" b="1" dirty="0">
                <a:solidFill>
                  <a:schemeClr val="tx1"/>
                </a:solidFill>
                <a:cs typeface="+mn-ea"/>
                <a:sym typeface="+mn-lt"/>
              </a:rPr>
              <a:t>月</a:t>
            </a:r>
            <a:r>
              <a:rPr lang="en-US" altLang="zh-CN" sz="1600" b="1" dirty="0">
                <a:solidFill>
                  <a:schemeClr val="tx1"/>
                </a:solidFill>
                <a:cs typeface="+mn-ea"/>
                <a:sym typeface="+mn-lt"/>
              </a:rPr>
              <a:t>5</a:t>
            </a:r>
            <a:r>
              <a:rPr lang="zh-CN" altLang="zh-CN" sz="1600" b="1" dirty="0">
                <a:solidFill>
                  <a:schemeClr val="tx1"/>
                </a:solidFill>
                <a:cs typeface="+mn-ea"/>
                <a:sym typeface="+mn-lt"/>
              </a:rPr>
              <a:t>日定为学雷锋</a:t>
            </a:r>
            <a:r>
              <a:rPr lang="zh-CN" altLang="en-US" sz="1600" b="1" dirty="0">
                <a:solidFill>
                  <a:schemeClr val="tx1"/>
                </a:solidFill>
                <a:cs typeface="+mn-ea"/>
                <a:sym typeface="+mn-lt"/>
              </a:rPr>
              <a:t>纪念日</a:t>
            </a:r>
            <a:r>
              <a:rPr lang="zh-CN" altLang="zh-CN" sz="1600" b="1" dirty="0">
                <a:solidFill>
                  <a:schemeClr val="tx1"/>
                </a:solidFill>
                <a:cs typeface="+mn-ea"/>
                <a:sym typeface="+mn-lt"/>
              </a:rPr>
              <a:t>。习近平主席指出，雷锋身上所具有的</a:t>
            </a:r>
            <a:r>
              <a:rPr lang="en-US" altLang="zh-CN" sz="1600" b="1" dirty="0">
                <a:solidFill>
                  <a:schemeClr val="tx1"/>
                </a:solidFill>
                <a:cs typeface="+mn-ea"/>
                <a:sym typeface="+mn-lt"/>
              </a:rPr>
              <a:t>“</a:t>
            </a:r>
            <a:r>
              <a:rPr lang="zh-CN" altLang="zh-CN" sz="1600" b="1" dirty="0">
                <a:solidFill>
                  <a:schemeClr val="tx1"/>
                </a:solidFill>
                <a:cs typeface="+mn-ea"/>
                <a:sym typeface="+mn-lt"/>
              </a:rPr>
              <a:t>信念的能量、大爱的胸怀、忘我的精神、进取的锐气</a:t>
            </a:r>
            <a:r>
              <a:rPr lang="en-US" altLang="zh-CN" sz="1600" b="1" dirty="0">
                <a:solidFill>
                  <a:schemeClr val="tx1"/>
                </a:solidFill>
                <a:cs typeface="+mn-ea"/>
                <a:sym typeface="+mn-lt"/>
              </a:rPr>
              <a:t>”</a:t>
            </a:r>
            <a:r>
              <a:rPr lang="zh-CN" altLang="zh-CN" sz="1600" b="1" dirty="0">
                <a:solidFill>
                  <a:schemeClr val="tx1"/>
                </a:solidFill>
                <a:cs typeface="+mn-ea"/>
                <a:sym typeface="+mn-lt"/>
              </a:rPr>
              <a:t>，正是我们民族精神的最好写照。</a:t>
            </a:r>
          </a:p>
        </p:txBody>
      </p:sp>
      <p:sp>
        <p:nvSpPr>
          <p:cNvPr id="9" name="矩形: 圆角 7"/>
          <p:cNvSpPr/>
          <p:nvPr/>
        </p:nvSpPr>
        <p:spPr>
          <a:xfrm>
            <a:off x="8716130" y="5278282"/>
            <a:ext cx="2991258" cy="610790"/>
          </a:xfrm>
          <a:prstGeom prst="roundRect">
            <a:avLst/>
          </a:prstGeom>
          <a:solidFill>
            <a:srgbClr val="C00000"/>
          </a:solidFill>
          <a:ln w="28575">
            <a:solidFill>
              <a:schemeClr val="bg1"/>
            </a:solidFill>
          </a:ln>
          <a:effectLst>
            <a:outerShdw blurRad="50800" dist="38100" dir="5400000" algn="t"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solidFill>
                  <a:schemeClr val="bg1"/>
                </a:solidFill>
                <a:effectLst>
                  <a:outerShdw blurRad="38100" dist="38100" dir="2700000" algn="tl">
                    <a:srgbClr val="000000">
                      <a:alpha val="43137"/>
                    </a:srgbClr>
                  </a:outerShdw>
                </a:effectLst>
                <a:cs typeface="+mn-ea"/>
                <a:sym typeface="+mn-lt"/>
              </a:rPr>
              <a:t>雷锋简介</a:t>
            </a:r>
          </a:p>
        </p:txBody>
      </p:sp>
      <p:grpSp>
        <p:nvGrpSpPr>
          <p:cNvPr id="2" name="组合 1">
            <a:extLst>
              <a:ext uri="{FF2B5EF4-FFF2-40B4-BE49-F238E27FC236}">
                <a16:creationId xmlns:a16="http://schemas.microsoft.com/office/drawing/2014/main" xmlns="" id="{075A2B26-DF74-4BA1-8C08-34AE2B8A8D68}"/>
              </a:ext>
            </a:extLst>
          </p:cNvPr>
          <p:cNvGrpSpPr/>
          <p:nvPr/>
        </p:nvGrpSpPr>
        <p:grpSpPr>
          <a:xfrm>
            <a:off x="82012" y="107644"/>
            <a:ext cx="4314892" cy="697889"/>
            <a:chOff x="82012" y="107644"/>
            <a:chExt cx="4314892" cy="697889"/>
          </a:xfrm>
        </p:grpSpPr>
        <p:grpSp>
          <p:nvGrpSpPr>
            <p:cNvPr id="5" name="组合 4">
              <a:extLst>
                <a:ext uri="{FF2B5EF4-FFF2-40B4-BE49-F238E27FC236}">
                  <a16:creationId xmlns:a16="http://schemas.microsoft.com/office/drawing/2014/main" xmlns="" id="{AFD05174-6A70-4D39-9C5D-E716CF0CD608}"/>
                </a:ext>
              </a:extLst>
            </p:cNvPr>
            <p:cNvGrpSpPr/>
            <p:nvPr/>
          </p:nvGrpSpPr>
          <p:grpSpPr>
            <a:xfrm>
              <a:off x="82012" y="107644"/>
              <a:ext cx="697888" cy="697889"/>
              <a:chOff x="3851921" y="107991"/>
              <a:chExt cx="1792566" cy="1792567"/>
            </a:xfrm>
            <a:gradFill>
              <a:gsLst>
                <a:gs pos="0">
                  <a:srgbClr val="FF0000"/>
                </a:gs>
                <a:gs pos="100000">
                  <a:srgbClr val="CC3300"/>
                </a:gs>
              </a:gsLst>
              <a:path path="circle">
                <a:fillToRect l="50000" t="-80000" r="50000" b="180000"/>
              </a:path>
            </a:gradFill>
          </p:grpSpPr>
          <p:sp>
            <p:nvSpPr>
              <p:cNvPr id="6" name="Freeform 29">
                <a:extLst>
                  <a:ext uri="{FF2B5EF4-FFF2-40B4-BE49-F238E27FC236}">
                    <a16:creationId xmlns:a16="http://schemas.microsoft.com/office/drawing/2014/main" xmlns="" id="{E25312BA-3995-4590-936A-A1818D55B729}"/>
                  </a:ext>
                </a:extLst>
              </p:cNvPr>
              <p:cNvSpPr/>
              <p:nvPr/>
            </p:nvSpPr>
            <p:spPr bwMode="auto">
              <a:xfrm>
                <a:off x="4401088" y="564469"/>
                <a:ext cx="867835" cy="775494"/>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25000">
                  <a:cs typeface="+mn-ea"/>
                  <a:sym typeface="+mn-lt"/>
                </a:endParaRPr>
              </a:p>
            </p:txBody>
          </p:sp>
          <p:sp>
            <p:nvSpPr>
              <p:cNvPr id="8" name="任意多边形 50">
                <a:extLst>
                  <a:ext uri="{FF2B5EF4-FFF2-40B4-BE49-F238E27FC236}">
                    <a16:creationId xmlns:a16="http://schemas.microsoft.com/office/drawing/2014/main" xmlns="" id="{03008750-E0FD-4B27-9181-1D5C2ED5D215}"/>
                  </a:ext>
                </a:extLst>
              </p:cNvPr>
              <p:cNvSpPr/>
              <p:nvPr/>
            </p:nvSpPr>
            <p:spPr>
              <a:xfrm>
                <a:off x="3851921" y="107991"/>
                <a:ext cx="1792566" cy="1792567"/>
              </a:xfrm>
              <a:custGeom>
                <a:avLst/>
                <a:gdLst>
                  <a:gd name="connsiteX0" fmla="*/ 1677670 w 2407137"/>
                  <a:gd name="connsiteY0" fmla="*/ 1837666 h 2407138"/>
                  <a:gd name="connsiteX1" fmla="*/ 1683974 w 2407137"/>
                  <a:gd name="connsiteY1" fmla="*/ 1833341 h 2407138"/>
                  <a:gd name="connsiteX2" fmla="*/ 1689813 w 2407137"/>
                  <a:gd name="connsiteY2" fmla="*/ 1828403 h 2407138"/>
                  <a:gd name="connsiteX3" fmla="*/ 1945042 w 2407137"/>
                  <a:gd name="connsiteY3" fmla="*/ 2162988 h 2407138"/>
                  <a:gd name="connsiteX4" fmla="*/ 1932899 w 2407137"/>
                  <a:gd name="connsiteY4" fmla="*/ 2172251 h 2407138"/>
                  <a:gd name="connsiteX5" fmla="*/ 1592663 w 2407137"/>
                  <a:gd name="connsiteY5" fmla="*/ 1892774 h 2407138"/>
                  <a:gd name="connsiteX6" fmla="*/ 1605769 w 2407137"/>
                  <a:gd name="connsiteY6" fmla="*/ 1884929 h 2407138"/>
                  <a:gd name="connsiteX7" fmla="*/ 1748914 w 2407137"/>
                  <a:gd name="connsiteY7" fmla="*/ 2132863 h 2407138"/>
                  <a:gd name="connsiteX8" fmla="*/ 1735858 w 2407137"/>
                  <a:gd name="connsiteY8" fmla="*/ 2140795 h 2407138"/>
                  <a:gd name="connsiteX9" fmla="*/ 1768789 w 2407137"/>
                  <a:gd name="connsiteY9" fmla="*/ 1757990 h 2407138"/>
                  <a:gd name="connsiteX10" fmla="*/ 1971301 w 2407137"/>
                  <a:gd name="connsiteY10" fmla="*/ 1960502 h 2407138"/>
                  <a:gd name="connsiteX11" fmla="*/ 1966159 w 2407137"/>
                  <a:gd name="connsiteY11" fmla="*/ 1966159 h 2407138"/>
                  <a:gd name="connsiteX12" fmla="*/ 1960501 w 2407137"/>
                  <a:gd name="connsiteY12" fmla="*/ 1971301 h 2407138"/>
                  <a:gd name="connsiteX13" fmla="*/ 1758092 w 2407137"/>
                  <a:gd name="connsiteY13" fmla="*/ 1768892 h 2407138"/>
                  <a:gd name="connsiteX14" fmla="*/ 1765079 w 2407137"/>
                  <a:gd name="connsiteY14" fmla="*/ 1762526 h 2407138"/>
                  <a:gd name="connsiteX15" fmla="*/ 1834740 w 2407137"/>
                  <a:gd name="connsiteY15" fmla="*/ 1681091 h 2407138"/>
                  <a:gd name="connsiteX16" fmla="*/ 2168093 w 2407137"/>
                  <a:gd name="connsiteY16" fmla="*/ 1938389 h 2407138"/>
                  <a:gd name="connsiteX17" fmla="*/ 2158761 w 2407137"/>
                  <a:gd name="connsiteY17" fmla="*/ 1950479 h 2407138"/>
                  <a:gd name="connsiteX18" fmla="*/ 1825285 w 2407137"/>
                  <a:gd name="connsiteY18" fmla="*/ 1693086 h 2407138"/>
                  <a:gd name="connsiteX19" fmla="*/ 1497292 w 2407137"/>
                  <a:gd name="connsiteY19" fmla="*/ 1938505 h 2407138"/>
                  <a:gd name="connsiteX20" fmla="*/ 1511359 w 2407137"/>
                  <a:gd name="connsiteY20" fmla="*/ 1932557 h 2407138"/>
                  <a:gd name="connsiteX21" fmla="*/ 1671461 w 2407137"/>
                  <a:gd name="connsiteY21" fmla="*/ 2322204 h 2407138"/>
                  <a:gd name="connsiteX22" fmla="*/ 1657335 w 2407137"/>
                  <a:gd name="connsiteY22" fmla="*/ 2328008 h 2407138"/>
                  <a:gd name="connsiteX23" fmla="*/ 1400984 w 2407137"/>
                  <a:gd name="connsiteY23" fmla="*/ 1969841 h 2407138"/>
                  <a:gd name="connsiteX24" fmla="*/ 1415837 w 2407137"/>
                  <a:gd name="connsiteY24" fmla="*/ 1966261 h 2407138"/>
                  <a:gd name="connsiteX25" fmla="*/ 1489829 w 2407137"/>
                  <a:gd name="connsiteY25" fmla="*/ 2242404 h 2407138"/>
                  <a:gd name="connsiteX26" fmla="*/ 1475037 w 2407137"/>
                  <a:gd name="connsiteY26" fmla="*/ 2246208 h 2407138"/>
                  <a:gd name="connsiteX27" fmla="*/ 1890343 w 2407137"/>
                  <a:gd name="connsiteY27" fmla="*/ 1591261 h 2407138"/>
                  <a:gd name="connsiteX28" fmla="*/ 2140794 w 2407137"/>
                  <a:gd name="connsiteY28" fmla="*/ 1735859 h 2407138"/>
                  <a:gd name="connsiteX29" fmla="*/ 2132863 w 2407137"/>
                  <a:gd name="connsiteY29" fmla="*/ 1748915 h 2407138"/>
                  <a:gd name="connsiteX30" fmla="*/ 1883112 w 2407137"/>
                  <a:gd name="connsiteY30" fmla="*/ 1604721 h 2407138"/>
                  <a:gd name="connsiteX31" fmla="*/ 1934589 w 2407137"/>
                  <a:gd name="connsiteY31" fmla="*/ 1500527 h 2407138"/>
                  <a:gd name="connsiteX32" fmla="*/ 2325413 w 2407137"/>
                  <a:gd name="connsiteY32" fmla="*/ 1663714 h 2407138"/>
                  <a:gd name="connsiteX33" fmla="*/ 2319529 w 2407137"/>
                  <a:gd name="connsiteY33" fmla="*/ 1677807 h 2407138"/>
                  <a:gd name="connsiteX34" fmla="*/ 1928334 w 2407137"/>
                  <a:gd name="connsiteY34" fmla="*/ 1514465 h 2407138"/>
                  <a:gd name="connsiteX35" fmla="*/ 1296758 w 2407137"/>
                  <a:gd name="connsiteY35" fmla="*/ 1987081 h 2407138"/>
                  <a:gd name="connsiteX36" fmla="*/ 1311855 w 2407137"/>
                  <a:gd name="connsiteY36" fmla="*/ 1984732 h 2407138"/>
                  <a:gd name="connsiteX37" fmla="*/ 1365995 w 2407137"/>
                  <a:gd name="connsiteY37" fmla="*/ 2405187 h 2407138"/>
                  <a:gd name="connsiteX38" fmla="*/ 1350847 w 2407137"/>
                  <a:gd name="connsiteY38" fmla="*/ 2407138 h 2407138"/>
                  <a:gd name="connsiteX39" fmla="*/ 1195932 w 2407137"/>
                  <a:gd name="connsiteY39" fmla="*/ 1995746 h 2407138"/>
                  <a:gd name="connsiteX40" fmla="*/ 1211204 w 2407137"/>
                  <a:gd name="connsiteY40" fmla="*/ 1995179 h 2407138"/>
                  <a:gd name="connsiteX41" fmla="*/ 1211204 w 2407137"/>
                  <a:gd name="connsiteY41" fmla="*/ 2281649 h 2407138"/>
                  <a:gd name="connsiteX42" fmla="*/ 1203568 w 2407137"/>
                  <a:gd name="connsiteY42" fmla="*/ 2282034 h 2407138"/>
                  <a:gd name="connsiteX43" fmla="*/ 1195932 w 2407137"/>
                  <a:gd name="connsiteY43" fmla="*/ 2281649 h 2407138"/>
                  <a:gd name="connsiteX44" fmla="*/ 1968060 w 2407137"/>
                  <a:gd name="connsiteY44" fmla="*/ 1400508 h 2407138"/>
                  <a:gd name="connsiteX45" fmla="*/ 2246208 w 2407137"/>
                  <a:gd name="connsiteY45" fmla="*/ 1475038 h 2407138"/>
                  <a:gd name="connsiteX46" fmla="*/ 2242404 w 2407137"/>
                  <a:gd name="connsiteY46" fmla="*/ 1489831 h 2407138"/>
                  <a:gd name="connsiteX47" fmla="*/ 1963516 w 2407137"/>
                  <a:gd name="connsiteY47" fmla="*/ 1415103 h 2407138"/>
                  <a:gd name="connsiteX48" fmla="*/ 1090481 w 2407137"/>
                  <a:gd name="connsiteY48" fmla="*/ 1986840 h 2407138"/>
                  <a:gd name="connsiteX49" fmla="*/ 1097951 w 2407137"/>
                  <a:gd name="connsiteY49" fmla="*/ 1988584 h 2407138"/>
                  <a:gd name="connsiteX50" fmla="*/ 1105617 w 2407137"/>
                  <a:gd name="connsiteY50" fmla="*/ 1988876 h 2407138"/>
                  <a:gd name="connsiteX51" fmla="*/ 1049458 w 2407137"/>
                  <a:gd name="connsiteY51" fmla="*/ 2406281 h 2407138"/>
                  <a:gd name="connsiteX52" fmla="*/ 1034322 w 2407137"/>
                  <a:gd name="connsiteY52" fmla="*/ 2404245 h 2407138"/>
                  <a:gd name="connsiteX53" fmla="*/ 1988876 w 2407137"/>
                  <a:gd name="connsiteY53" fmla="*/ 1301520 h 2407138"/>
                  <a:gd name="connsiteX54" fmla="*/ 2406281 w 2407137"/>
                  <a:gd name="connsiteY54" fmla="*/ 1357679 h 2407138"/>
                  <a:gd name="connsiteX55" fmla="*/ 2404244 w 2407137"/>
                  <a:gd name="connsiteY55" fmla="*/ 1372815 h 2407138"/>
                  <a:gd name="connsiteX56" fmla="*/ 1986840 w 2407137"/>
                  <a:gd name="connsiteY56" fmla="*/ 1316657 h 2407138"/>
                  <a:gd name="connsiteX57" fmla="*/ 1988583 w 2407137"/>
                  <a:gd name="connsiteY57" fmla="*/ 1309187 h 2407138"/>
                  <a:gd name="connsiteX58" fmla="*/ 992036 w 2407137"/>
                  <a:gd name="connsiteY58" fmla="*/ 1963517 h 2407138"/>
                  <a:gd name="connsiteX59" fmla="*/ 1006629 w 2407137"/>
                  <a:gd name="connsiteY59" fmla="*/ 1968061 h 2407138"/>
                  <a:gd name="connsiteX60" fmla="*/ 932100 w 2407137"/>
                  <a:gd name="connsiteY60" fmla="*/ 2246208 h 2407138"/>
                  <a:gd name="connsiteX61" fmla="*/ 917308 w 2407137"/>
                  <a:gd name="connsiteY61" fmla="*/ 2242405 h 2407138"/>
                  <a:gd name="connsiteX62" fmla="*/ 1995178 w 2407137"/>
                  <a:gd name="connsiteY62" fmla="*/ 1195933 h 2407138"/>
                  <a:gd name="connsiteX63" fmla="*/ 2281649 w 2407137"/>
                  <a:gd name="connsiteY63" fmla="*/ 1195933 h 2407138"/>
                  <a:gd name="connsiteX64" fmla="*/ 2282034 w 2407137"/>
                  <a:gd name="connsiteY64" fmla="*/ 1203569 h 2407138"/>
                  <a:gd name="connsiteX65" fmla="*/ 2281649 w 2407137"/>
                  <a:gd name="connsiteY65" fmla="*/ 1211206 h 2407138"/>
                  <a:gd name="connsiteX66" fmla="*/ 1995745 w 2407137"/>
                  <a:gd name="connsiteY66" fmla="*/ 1211206 h 2407138"/>
                  <a:gd name="connsiteX67" fmla="*/ 1984731 w 2407137"/>
                  <a:gd name="connsiteY67" fmla="*/ 1095284 h 2407138"/>
                  <a:gd name="connsiteX68" fmla="*/ 2405186 w 2407137"/>
                  <a:gd name="connsiteY68" fmla="*/ 1041144 h 2407138"/>
                  <a:gd name="connsiteX69" fmla="*/ 2407137 w 2407137"/>
                  <a:gd name="connsiteY69" fmla="*/ 1056290 h 2407138"/>
                  <a:gd name="connsiteX70" fmla="*/ 1987080 w 2407137"/>
                  <a:gd name="connsiteY70" fmla="*/ 1110379 h 2407138"/>
                  <a:gd name="connsiteX71" fmla="*/ 892672 w 2407137"/>
                  <a:gd name="connsiteY71" fmla="*/ 1928335 h 2407138"/>
                  <a:gd name="connsiteX72" fmla="*/ 906611 w 2407137"/>
                  <a:gd name="connsiteY72" fmla="*/ 1934590 h 2407138"/>
                  <a:gd name="connsiteX73" fmla="*/ 743425 w 2407137"/>
                  <a:gd name="connsiteY73" fmla="*/ 2325414 h 2407138"/>
                  <a:gd name="connsiteX74" fmla="*/ 729331 w 2407137"/>
                  <a:gd name="connsiteY74" fmla="*/ 2319529 h 2407138"/>
                  <a:gd name="connsiteX75" fmla="*/ 802416 w 2407137"/>
                  <a:gd name="connsiteY75" fmla="*/ 1883113 h 2407138"/>
                  <a:gd name="connsiteX76" fmla="*/ 815877 w 2407137"/>
                  <a:gd name="connsiteY76" fmla="*/ 1890344 h 2407138"/>
                  <a:gd name="connsiteX77" fmla="*/ 671279 w 2407137"/>
                  <a:gd name="connsiteY77" fmla="*/ 2140796 h 2407138"/>
                  <a:gd name="connsiteX78" fmla="*/ 658223 w 2407137"/>
                  <a:gd name="connsiteY78" fmla="*/ 2132863 h 2407138"/>
                  <a:gd name="connsiteX79" fmla="*/ 1966260 w 2407137"/>
                  <a:gd name="connsiteY79" fmla="*/ 991301 h 2407138"/>
                  <a:gd name="connsiteX80" fmla="*/ 2242405 w 2407137"/>
                  <a:gd name="connsiteY80" fmla="*/ 917309 h 2407138"/>
                  <a:gd name="connsiteX81" fmla="*/ 2246208 w 2407137"/>
                  <a:gd name="connsiteY81" fmla="*/ 932101 h 2407138"/>
                  <a:gd name="connsiteX82" fmla="*/ 1969840 w 2407137"/>
                  <a:gd name="connsiteY82" fmla="*/ 1006153 h 2407138"/>
                  <a:gd name="connsiteX83" fmla="*/ 1932557 w 2407137"/>
                  <a:gd name="connsiteY83" fmla="*/ 895779 h 2407138"/>
                  <a:gd name="connsiteX84" fmla="*/ 2322203 w 2407137"/>
                  <a:gd name="connsiteY84" fmla="*/ 735676 h 2407138"/>
                  <a:gd name="connsiteX85" fmla="*/ 2328008 w 2407137"/>
                  <a:gd name="connsiteY85" fmla="*/ 749803 h 2407138"/>
                  <a:gd name="connsiteX86" fmla="*/ 1938504 w 2407137"/>
                  <a:gd name="connsiteY86" fmla="*/ 909846 h 2407138"/>
                  <a:gd name="connsiteX87" fmla="*/ 714051 w 2407137"/>
                  <a:gd name="connsiteY87" fmla="*/ 1825286 h 2407138"/>
                  <a:gd name="connsiteX88" fmla="*/ 726047 w 2407137"/>
                  <a:gd name="connsiteY88" fmla="*/ 1834740 h 2407138"/>
                  <a:gd name="connsiteX89" fmla="*/ 468748 w 2407137"/>
                  <a:gd name="connsiteY89" fmla="*/ 2168094 h 2407138"/>
                  <a:gd name="connsiteX90" fmla="*/ 456659 w 2407137"/>
                  <a:gd name="connsiteY90" fmla="*/ 2158762 h 2407138"/>
                  <a:gd name="connsiteX91" fmla="*/ 638245 w 2407137"/>
                  <a:gd name="connsiteY91" fmla="*/ 1758093 h 2407138"/>
                  <a:gd name="connsiteX92" fmla="*/ 644611 w 2407137"/>
                  <a:gd name="connsiteY92" fmla="*/ 1765080 h 2407138"/>
                  <a:gd name="connsiteX93" fmla="*/ 649147 w 2407137"/>
                  <a:gd name="connsiteY93" fmla="*/ 1768790 h 2407138"/>
                  <a:gd name="connsiteX94" fmla="*/ 446636 w 2407137"/>
                  <a:gd name="connsiteY94" fmla="*/ 1971302 h 2407138"/>
                  <a:gd name="connsiteX95" fmla="*/ 440978 w 2407137"/>
                  <a:gd name="connsiteY95" fmla="*/ 1966159 h 2407138"/>
                  <a:gd name="connsiteX96" fmla="*/ 435836 w 2407137"/>
                  <a:gd name="connsiteY96" fmla="*/ 1960502 h 2407138"/>
                  <a:gd name="connsiteX97" fmla="*/ 1884928 w 2407137"/>
                  <a:gd name="connsiteY97" fmla="*/ 801368 h 2407138"/>
                  <a:gd name="connsiteX98" fmla="*/ 2132863 w 2407137"/>
                  <a:gd name="connsiteY98" fmla="*/ 658223 h 2407138"/>
                  <a:gd name="connsiteX99" fmla="*/ 2140794 w 2407137"/>
                  <a:gd name="connsiteY99" fmla="*/ 671279 h 2407138"/>
                  <a:gd name="connsiteX100" fmla="*/ 1892773 w 2407137"/>
                  <a:gd name="connsiteY100" fmla="*/ 814474 h 2407138"/>
                  <a:gd name="connsiteX101" fmla="*/ 1828403 w 2407137"/>
                  <a:gd name="connsiteY101" fmla="*/ 717325 h 2407138"/>
                  <a:gd name="connsiteX102" fmla="*/ 2162987 w 2407137"/>
                  <a:gd name="connsiteY102" fmla="*/ 462095 h 2407138"/>
                  <a:gd name="connsiteX103" fmla="*/ 2172250 w 2407137"/>
                  <a:gd name="connsiteY103" fmla="*/ 474239 h 2407138"/>
                  <a:gd name="connsiteX104" fmla="*/ 1837666 w 2407137"/>
                  <a:gd name="connsiteY104" fmla="*/ 729468 h 2407138"/>
                  <a:gd name="connsiteX105" fmla="*/ 1833340 w 2407137"/>
                  <a:gd name="connsiteY105" fmla="*/ 723163 h 2407138"/>
                  <a:gd name="connsiteX106" fmla="*/ 234886 w 2407137"/>
                  <a:gd name="connsiteY106" fmla="*/ 1932900 h 2407138"/>
                  <a:gd name="connsiteX107" fmla="*/ 569471 w 2407137"/>
                  <a:gd name="connsiteY107" fmla="*/ 1677670 h 2407138"/>
                  <a:gd name="connsiteX108" fmla="*/ 573796 w 2407137"/>
                  <a:gd name="connsiteY108" fmla="*/ 1683975 h 2407138"/>
                  <a:gd name="connsiteX109" fmla="*/ 578735 w 2407137"/>
                  <a:gd name="connsiteY109" fmla="*/ 1689813 h 2407138"/>
                  <a:gd name="connsiteX110" fmla="*/ 244150 w 2407137"/>
                  <a:gd name="connsiteY110" fmla="*/ 1945043 h 2407138"/>
                  <a:gd name="connsiteX111" fmla="*/ 266342 w 2407137"/>
                  <a:gd name="connsiteY111" fmla="*/ 1735860 h 2407138"/>
                  <a:gd name="connsiteX112" fmla="*/ 514363 w 2407137"/>
                  <a:gd name="connsiteY112" fmla="*/ 1592665 h 2407138"/>
                  <a:gd name="connsiteX113" fmla="*/ 522208 w 2407137"/>
                  <a:gd name="connsiteY113" fmla="*/ 1605770 h 2407138"/>
                  <a:gd name="connsiteX114" fmla="*/ 274274 w 2407137"/>
                  <a:gd name="connsiteY114" fmla="*/ 1748916 h 2407138"/>
                  <a:gd name="connsiteX115" fmla="*/ 1960501 w 2407137"/>
                  <a:gd name="connsiteY115" fmla="*/ 435837 h 2407138"/>
                  <a:gd name="connsiteX116" fmla="*/ 1966159 w 2407137"/>
                  <a:gd name="connsiteY116" fmla="*/ 440979 h 2407138"/>
                  <a:gd name="connsiteX117" fmla="*/ 1971301 w 2407137"/>
                  <a:gd name="connsiteY117" fmla="*/ 446637 h 2407138"/>
                  <a:gd name="connsiteX118" fmla="*/ 1768891 w 2407137"/>
                  <a:gd name="connsiteY118" fmla="*/ 649046 h 2407138"/>
                  <a:gd name="connsiteX119" fmla="*/ 1762525 w 2407137"/>
                  <a:gd name="connsiteY119" fmla="*/ 642058 h 2407138"/>
                  <a:gd name="connsiteX120" fmla="*/ 1757990 w 2407137"/>
                  <a:gd name="connsiteY120" fmla="*/ 638348 h 2407138"/>
                  <a:gd name="connsiteX121" fmla="*/ 1938389 w 2407137"/>
                  <a:gd name="connsiteY121" fmla="*/ 239045 h 2407138"/>
                  <a:gd name="connsiteX122" fmla="*/ 1950479 w 2407137"/>
                  <a:gd name="connsiteY122" fmla="*/ 248377 h 2407138"/>
                  <a:gd name="connsiteX123" fmla="*/ 1693086 w 2407137"/>
                  <a:gd name="connsiteY123" fmla="*/ 581852 h 2407138"/>
                  <a:gd name="connsiteX124" fmla="*/ 1681090 w 2407137"/>
                  <a:gd name="connsiteY124" fmla="*/ 572398 h 2407138"/>
                  <a:gd name="connsiteX125" fmla="*/ 79129 w 2407137"/>
                  <a:gd name="connsiteY125" fmla="*/ 1657336 h 2407138"/>
                  <a:gd name="connsiteX126" fmla="*/ 468633 w 2407137"/>
                  <a:gd name="connsiteY126" fmla="*/ 1497292 h 2407138"/>
                  <a:gd name="connsiteX127" fmla="*/ 474580 w 2407137"/>
                  <a:gd name="connsiteY127" fmla="*/ 1511360 h 2407138"/>
                  <a:gd name="connsiteX128" fmla="*/ 84934 w 2407137"/>
                  <a:gd name="connsiteY128" fmla="*/ 1671462 h 2407138"/>
                  <a:gd name="connsiteX129" fmla="*/ 160929 w 2407137"/>
                  <a:gd name="connsiteY129" fmla="*/ 1475039 h 2407138"/>
                  <a:gd name="connsiteX130" fmla="*/ 437296 w 2407137"/>
                  <a:gd name="connsiteY130" fmla="*/ 1400986 h 2407138"/>
                  <a:gd name="connsiteX131" fmla="*/ 440876 w 2407137"/>
                  <a:gd name="connsiteY131" fmla="*/ 1415837 h 2407138"/>
                  <a:gd name="connsiteX132" fmla="*/ 164732 w 2407137"/>
                  <a:gd name="connsiteY132" fmla="*/ 1489830 h 2407138"/>
                  <a:gd name="connsiteX133" fmla="*/ 1735859 w 2407137"/>
                  <a:gd name="connsiteY133" fmla="*/ 266344 h 2407138"/>
                  <a:gd name="connsiteX134" fmla="*/ 1748915 w 2407137"/>
                  <a:gd name="connsiteY134" fmla="*/ 274276 h 2407138"/>
                  <a:gd name="connsiteX135" fmla="*/ 1604721 w 2407137"/>
                  <a:gd name="connsiteY135" fmla="*/ 524026 h 2407138"/>
                  <a:gd name="connsiteX136" fmla="*/ 1591261 w 2407137"/>
                  <a:gd name="connsiteY136" fmla="*/ 516794 h 2407138"/>
                  <a:gd name="connsiteX137" fmla="*/ 1663713 w 2407137"/>
                  <a:gd name="connsiteY137" fmla="*/ 81725 h 2407138"/>
                  <a:gd name="connsiteX138" fmla="*/ 1677806 w 2407137"/>
                  <a:gd name="connsiteY138" fmla="*/ 87609 h 2407138"/>
                  <a:gd name="connsiteX139" fmla="*/ 1514465 w 2407137"/>
                  <a:gd name="connsiteY139" fmla="*/ 478804 h 2407138"/>
                  <a:gd name="connsiteX140" fmla="*/ 1500526 w 2407137"/>
                  <a:gd name="connsiteY140" fmla="*/ 472548 h 2407138"/>
                  <a:gd name="connsiteX141" fmla="*/ 0 w 2407137"/>
                  <a:gd name="connsiteY141" fmla="*/ 1350847 h 2407138"/>
                  <a:gd name="connsiteX142" fmla="*/ 420056 w 2407137"/>
                  <a:gd name="connsiteY142" fmla="*/ 1296759 h 2407138"/>
                  <a:gd name="connsiteX143" fmla="*/ 422405 w 2407137"/>
                  <a:gd name="connsiteY143" fmla="*/ 1311854 h 2407138"/>
                  <a:gd name="connsiteX144" fmla="*/ 1951 w 2407137"/>
                  <a:gd name="connsiteY144" fmla="*/ 1365994 h 2407138"/>
                  <a:gd name="connsiteX145" fmla="*/ 125488 w 2407137"/>
                  <a:gd name="connsiteY145" fmla="*/ 1195933 h 2407138"/>
                  <a:gd name="connsiteX146" fmla="*/ 411391 w 2407137"/>
                  <a:gd name="connsiteY146" fmla="*/ 1195933 h 2407138"/>
                  <a:gd name="connsiteX147" fmla="*/ 411958 w 2407137"/>
                  <a:gd name="connsiteY147" fmla="*/ 1211206 h 2407138"/>
                  <a:gd name="connsiteX148" fmla="*/ 125488 w 2407137"/>
                  <a:gd name="connsiteY148" fmla="*/ 1211206 h 2407138"/>
                  <a:gd name="connsiteX149" fmla="*/ 125102 w 2407137"/>
                  <a:gd name="connsiteY149" fmla="*/ 1203569 h 2407138"/>
                  <a:gd name="connsiteX150" fmla="*/ 1475037 w 2407137"/>
                  <a:gd name="connsiteY150" fmla="*/ 160931 h 2407138"/>
                  <a:gd name="connsiteX151" fmla="*/ 1489829 w 2407137"/>
                  <a:gd name="connsiteY151" fmla="*/ 164734 h 2407138"/>
                  <a:gd name="connsiteX152" fmla="*/ 1415102 w 2407137"/>
                  <a:gd name="connsiteY152" fmla="*/ 443621 h 2407138"/>
                  <a:gd name="connsiteX153" fmla="*/ 1400508 w 2407137"/>
                  <a:gd name="connsiteY153" fmla="*/ 439077 h 2407138"/>
                  <a:gd name="connsiteX154" fmla="*/ 164732 w 2407137"/>
                  <a:gd name="connsiteY154" fmla="*/ 917309 h 2407138"/>
                  <a:gd name="connsiteX155" fmla="*/ 443620 w 2407137"/>
                  <a:gd name="connsiteY155" fmla="*/ 992037 h 2407138"/>
                  <a:gd name="connsiteX156" fmla="*/ 439076 w 2407137"/>
                  <a:gd name="connsiteY156" fmla="*/ 1006630 h 2407138"/>
                  <a:gd name="connsiteX157" fmla="*/ 160929 w 2407137"/>
                  <a:gd name="connsiteY157" fmla="*/ 932101 h 2407138"/>
                  <a:gd name="connsiteX158" fmla="*/ 1195932 w 2407137"/>
                  <a:gd name="connsiteY158" fmla="*/ 125490 h 2407138"/>
                  <a:gd name="connsiteX159" fmla="*/ 1203568 w 2407137"/>
                  <a:gd name="connsiteY159" fmla="*/ 125104 h 2407138"/>
                  <a:gd name="connsiteX160" fmla="*/ 1211205 w 2407137"/>
                  <a:gd name="connsiteY160" fmla="*/ 125490 h 2407138"/>
                  <a:gd name="connsiteX161" fmla="*/ 1211205 w 2407137"/>
                  <a:gd name="connsiteY161" fmla="*/ 411392 h 2407138"/>
                  <a:gd name="connsiteX162" fmla="*/ 1195932 w 2407137"/>
                  <a:gd name="connsiteY162" fmla="*/ 411959 h 2407138"/>
                  <a:gd name="connsiteX163" fmla="*/ 1357679 w 2407137"/>
                  <a:gd name="connsiteY163" fmla="*/ 856 h 2407138"/>
                  <a:gd name="connsiteX164" fmla="*/ 1372816 w 2407137"/>
                  <a:gd name="connsiteY164" fmla="*/ 2893 h 2407138"/>
                  <a:gd name="connsiteX165" fmla="*/ 1316657 w 2407137"/>
                  <a:gd name="connsiteY165" fmla="*/ 420298 h 2407138"/>
                  <a:gd name="connsiteX166" fmla="*/ 1309186 w 2407137"/>
                  <a:gd name="connsiteY166" fmla="*/ 418554 h 2407138"/>
                  <a:gd name="connsiteX167" fmla="*/ 1301520 w 2407137"/>
                  <a:gd name="connsiteY167" fmla="*/ 418261 h 2407138"/>
                  <a:gd name="connsiteX168" fmla="*/ 2893 w 2407137"/>
                  <a:gd name="connsiteY168" fmla="*/ 1034322 h 2407138"/>
                  <a:gd name="connsiteX169" fmla="*/ 420297 w 2407137"/>
                  <a:gd name="connsiteY169" fmla="*/ 1090480 h 2407138"/>
                  <a:gd name="connsiteX170" fmla="*/ 418554 w 2407137"/>
                  <a:gd name="connsiteY170" fmla="*/ 1097951 h 2407138"/>
                  <a:gd name="connsiteX171" fmla="*/ 418261 w 2407137"/>
                  <a:gd name="connsiteY171" fmla="*/ 1105616 h 2407138"/>
                  <a:gd name="connsiteX172" fmla="*/ 855 w 2407137"/>
                  <a:gd name="connsiteY172" fmla="*/ 1049458 h 2407138"/>
                  <a:gd name="connsiteX173" fmla="*/ 274274 w 2407137"/>
                  <a:gd name="connsiteY173" fmla="*/ 658223 h 2407138"/>
                  <a:gd name="connsiteX174" fmla="*/ 524025 w 2407137"/>
                  <a:gd name="connsiteY174" fmla="*/ 802416 h 2407138"/>
                  <a:gd name="connsiteX175" fmla="*/ 516793 w 2407137"/>
                  <a:gd name="connsiteY175" fmla="*/ 815877 h 2407138"/>
                  <a:gd name="connsiteX176" fmla="*/ 266342 w 2407137"/>
                  <a:gd name="connsiteY176" fmla="*/ 671279 h 2407138"/>
                  <a:gd name="connsiteX177" fmla="*/ 917308 w 2407137"/>
                  <a:gd name="connsiteY177" fmla="*/ 164734 h 2407138"/>
                  <a:gd name="connsiteX178" fmla="*/ 932100 w 2407137"/>
                  <a:gd name="connsiteY178" fmla="*/ 160930 h 2407138"/>
                  <a:gd name="connsiteX179" fmla="*/ 1006152 w 2407137"/>
                  <a:gd name="connsiteY179" fmla="*/ 437297 h 2407138"/>
                  <a:gd name="connsiteX180" fmla="*/ 991300 w 2407137"/>
                  <a:gd name="connsiteY180" fmla="*/ 440877 h 2407138"/>
                  <a:gd name="connsiteX181" fmla="*/ 1041143 w 2407137"/>
                  <a:gd name="connsiteY181" fmla="*/ 1951 h 2407138"/>
                  <a:gd name="connsiteX182" fmla="*/ 1056290 w 2407137"/>
                  <a:gd name="connsiteY182" fmla="*/ 0 h 2407138"/>
                  <a:gd name="connsiteX183" fmla="*/ 1110379 w 2407137"/>
                  <a:gd name="connsiteY183" fmla="*/ 420056 h 2407138"/>
                  <a:gd name="connsiteX184" fmla="*/ 1095283 w 2407137"/>
                  <a:gd name="connsiteY184" fmla="*/ 422406 h 2407138"/>
                  <a:gd name="connsiteX185" fmla="*/ 87609 w 2407137"/>
                  <a:gd name="connsiteY185" fmla="*/ 729331 h 2407138"/>
                  <a:gd name="connsiteX186" fmla="*/ 478803 w 2407137"/>
                  <a:gd name="connsiteY186" fmla="*/ 892672 h 2407138"/>
                  <a:gd name="connsiteX187" fmla="*/ 472547 w 2407137"/>
                  <a:gd name="connsiteY187" fmla="*/ 906611 h 2407138"/>
                  <a:gd name="connsiteX188" fmla="*/ 81723 w 2407137"/>
                  <a:gd name="connsiteY188" fmla="*/ 743424 h 2407138"/>
                  <a:gd name="connsiteX189" fmla="*/ 84666 w 2407137"/>
                  <a:gd name="connsiteY189" fmla="*/ 736377 h 2407138"/>
                  <a:gd name="connsiteX190" fmla="*/ 446636 w 2407137"/>
                  <a:gd name="connsiteY190" fmla="*/ 435837 h 2407138"/>
                  <a:gd name="connsiteX191" fmla="*/ 649045 w 2407137"/>
                  <a:gd name="connsiteY191" fmla="*/ 638246 h 2407138"/>
                  <a:gd name="connsiteX192" fmla="*/ 642057 w 2407137"/>
                  <a:gd name="connsiteY192" fmla="*/ 644612 h 2407138"/>
                  <a:gd name="connsiteX193" fmla="*/ 638347 w 2407137"/>
                  <a:gd name="connsiteY193" fmla="*/ 649147 h 2407138"/>
                  <a:gd name="connsiteX194" fmla="*/ 435836 w 2407137"/>
                  <a:gd name="connsiteY194" fmla="*/ 446636 h 2407138"/>
                  <a:gd name="connsiteX195" fmla="*/ 440978 w 2407137"/>
                  <a:gd name="connsiteY195" fmla="*/ 440979 h 2407138"/>
                  <a:gd name="connsiteX196" fmla="*/ 658223 w 2407137"/>
                  <a:gd name="connsiteY196" fmla="*/ 274275 h 2407138"/>
                  <a:gd name="connsiteX197" fmla="*/ 671279 w 2407137"/>
                  <a:gd name="connsiteY197" fmla="*/ 266343 h 2407138"/>
                  <a:gd name="connsiteX198" fmla="*/ 814473 w 2407137"/>
                  <a:gd name="connsiteY198" fmla="*/ 514363 h 2407138"/>
                  <a:gd name="connsiteX199" fmla="*/ 801367 w 2407137"/>
                  <a:gd name="connsiteY199" fmla="*/ 522209 h 2407138"/>
                  <a:gd name="connsiteX200" fmla="*/ 735676 w 2407137"/>
                  <a:gd name="connsiteY200" fmla="*/ 84934 h 2407138"/>
                  <a:gd name="connsiteX201" fmla="*/ 749802 w 2407137"/>
                  <a:gd name="connsiteY201" fmla="*/ 79129 h 2407138"/>
                  <a:gd name="connsiteX202" fmla="*/ 909846 w 2407137"/>
                  <a:gd name="connsiteY202" fmla="*/ 468633 h 2407138"/>
                  <a:gd name="connsiteX203" fmla="*/ 895778 w 2407137"/>
                  <a:gd name="connsiteY203" fmla="*/ 474580 h 2407138"/>
                  <a:gd name="connsiteX204" fmla="*/ 248376 w 2407137"/>
                  <a:gd name="connsiteY204" fmla="*/ 456659 h 2407138"/>
                  <a:gd name="connsiteX205" fmla="*/ 581852 w 2407137"/>
                  <a:gd name="connsiteY205" fmla="*/ 714051 h 2407138"/>
                  <a:gd name="connsiteX206" fmla="*/ 572397 w 2407137"/>
                  <a:gd name="connsiteY206" fmla="*/ 726047 h 2407138"/>
                  <a:gd name="connsiteX207" fmla="*/ 239044 w 2407137"/>
                  <a:gd name="connsiteY207" fmla="*/ 468748 h 2407138"/>
                  <a:gd name="connsiteX208" fmla="*/ 243710 w 2407137"/>
                  <a:gd name="connsiteY208" fmla="*/ 462704 h 2407138"/>
                  <a:gd name="connsiteX209" fmla="*/ 462094 w 2407137"/>
                  <a:gd name="connsiteY209" fmla="*/ 244150 h 2407138"/>
                  <a:gd name="connsiteX210" fmla="*/ 474238 w 2407137"/>
                  <a:gd name="connsiteY210" fmla="*/ 234887 h 2407138"/>
                  <a:gd name="connsiteX211" fmla="*/ 729468 w 2407137"/>
                  <a:gd name="connsiteY211" fmla="*/ 569472 h 2407138"/>
                  <a:gd name="connsiteX212" fmla="*/ 723162 w 2407137"/>
                  <a:gd name="connsiteY212" fmla="*/ 573797 h 2407138"/>
                  <a:gd name="connsiteX213" fmla="*/ 717325 w 2407137"/>
                  <a:gd name="connsiteY213" fmla="*/ 578735 h 2407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2407137" h="2407138">
                    <a:moveTo>
                      <a:pt x="1677670" y="1837666"/>
                    </a:moveTo>
                    <a:lnTo>
                      <a:pt x="1683974" y="1833341"/>
                    </a:lnTo>
                    <a:lnTo>
                      <a:pt x="1689813" y="1828403"/>
                    </a:lnTo>
                    <a:lnTo>
                      <a:pt x="1945042" y="2162988"/>
                    </a:lnTo>
                    <a:lnTo>
                      <a:pt x="1932899" y="2172251"/>
                    </a:lnTo>
                    <a:close/>
                    <a:moveTo>
                      <a:pt x="1592663" y="1892774"/>
                    </a:moveTo>
                    <a:lnTo>
                      <a:pt x="1605769" y="1884929"/>
                    </a:lnTo>
                    <a:lnTo>
                      <a:pt x="1748914" y="2132863"/>
                    </a:lnTo>
                    <a:lnTo>
                      <a:pt x="1735858" y="2140795"/>
                    </a:lnTo>
                    <a:close/>
                    <a:moveTo>
                      <a:pt x="1768789" y="1757990"/>
                    </a:moveTo>
                    <a:lnTo>
                      <a:pt x="1971301" y="1960502"/>
                    </a:lnTo>
                    <a:lnTo>
                      <a:pt x="1966159" y="1966159"/>
                    </a:lnTo>
                    <a:lnTo>
                      <a:pt x="1960501" y="1971301"/>
                    </a:lnTo>
                    <a:lnTo>
                      <a:pt x="1758092" y="1768892"/>
                    </a:lnTo>
                    <a:lnTo>
                      <a:pt x="1765079" y="1762526"/>
                    </a:lnTo>
                    <a:close/>
                    <a:moveTo>
                      <a:pt x="1834740" y="1681091"/>
                    </a:moveTo>
                    <a:lnTo>
                      <a:pt x="2168093" y="1938389"/>
                    </a:lnTo>
                    <a:lnTo>
                      <a:pt x="2158761" y="1950479"/>
                    </a:lnTo>
                    <a:lnTo>
                      <a:pt x="1825285" y="1693086"/>
                    </a:lnTo>
                    <a:close/>
                    <a:moveTo>
                      <a:pt x="1497292" y="1938505"/>
                    </a:moveTo>
                    <a:lnTo>
                      <a:pt x="1511359" y="1932557"/>
                    </a:lnTo>
                    <a:lnTo>
                      <a:pt x="1671461" y="2322204"/>
                    </a:lnTo>
                    <a:lnTo>
                      <a:pt x="1657335" y="2328008"/>
                    </a:lnTo>
                    <a:close/>
                    <a:moveTo>
                      <a:pt x="1400984" y="1969841"/>
                    </a:moveTo>
                    <a:lnTo>
                      <a:pt x="1415837" y="1966261"/>
                    </a:lnTo>
                    <a:lnTo>
                      <a:pt x="1489829" y="2242404"/>
                    </a:lnTo>
                    <a:lnTo>
                      <a:pt x="1475037" y="2246208"/>
                    </a:lnTo>
                    <a:close/>
                    <a:moveTo>
                      <a:pt x="1890343" y="1591261"/>
                    </a:moveTo>
                    <a:lnTo>
                      <a:pt x="2140794" y="1735859"/>
                    </a:lnTo>
                    <a:lnTo>
                      <a:pt x="2132863" y="1748915"/>
                    </a:lnTo>
                    <a:lnTo>
                      <a:pt x="1883112" y="1604721"/>
                    </a:lnTo>
                    <a:close/>
                    <a:moveTo>
                      <a:pt x="1934589" y="1500527"/>
                    </a:moveTo>
                    <a:lnTo>
                      <a:pt x="2325413" y="1663714"/>
                    </a:lnTo>
                    <a:lnTo>
                      <a:pt x="2319529" y="1677807"/>
                    </a:lnTo>
                    <a:lnTo>
                      <a:pt x="1928334" y="1514465"/>
                    </a:lnTo>
                    <a:close/>
                    <a:moveTo>
                      <a:pt x="1296758" y="1987081"/>
                    </a:moveTo>
                    <a:lnTo>
                      <a:pt x="1311855" y="1984732"/>
                    </a:lnTo>
                    <a:lnTo>
                      <a:pt x="1365995" y="2405187"/>
                    </a:lnTo>
                    <a:lnTo>
                      <a:pt x="1350847" y="2407138"/>
                    </a:lnTo>
                    <a:close/>
                    <a:moveTo>
                      <a:pt x="1195932" y="1995746"/>
                    </a:moveTo>
                    <a:lnTo>
                      <a:pt x="1211204" y="1995179"/>
                    </a:lnTo>
                    <a:lnTo>
                      <a:pt x="1211204" y="2281649"/>
                    </a:lnTo>
                    <a:lnTo>
                      <a:pt x="1203568" y="2282034"/>
                    </a:lnTo>
                    <a:lnTo>
                      <a:pt x="1195932" y="2281649"/>
                    </a:lnTo>
                    <a:close/>
                    <a:moveTo>
                      <a:pt x="1968060" y="1400508"/>
                    </a:moveTo>
                    <a:lnTo>
                      <a:pt x="2246208" y="1475038"/>
                    </a:lnTo>
                    <a:lnTo>
                      <a:pt x="2242404" y="1489831"/>
                    </a:lnTo>
                    <a:lnTo>
                      <a:pt x="1963516" y="1415103"/>
                    </a:lnTo>
                    <a:close/>
                    <a:moveTo>
                      <a:pt x="1090481" y="1986840"/>
                    </a:moveTo>
                    <a:lnTo>
                      <a:pt x="1097951" y="1988584"/>
                    </a:lnTo>
                    <a:lnTo>
                      <a:pt x="1105617" y="1988876"/>
                    </a:lnTo>
                    <a:lnTo>
                      <a:pt x="1049458" y="2406281"/>
                    </a:lnTo>
                    <a:lnTo>
                      <a:pt x="1034322" y="2404245"/>
                    </a:lnTo>
                    <a:close/>
                    <a:moveTo>
                      <a:pt x="1988876" y="1301520"/>
                    </a:moveTo>
                    <a:lnTo>
                      <a:pt x="2406281" y="1357679"/>
                    </a:lnTo>
                    <a:lnTo>
                      <a:pt x="2404244" y="1372815"/>
                    </a:lnTo>
                    <a:lnTo>
                      <a:pt x="1986840" y="1316657"/>
                    </a:lnTo>
                    <a:lnTo>
                      <a:pt x="1988583" y="1309187"/>
                    </a:lnTo>
                    <a:close/>
                    <a:moveTo>
                      <a:pt x="992036" y="1963517"/>
                    </a:moveTo>
                    <a:lnTo>
                      <a:pt x="1006629" y="1968061"/>
                    </a:lnTo>
                    <a:lnTo>
                      <a:pt x="932100" y="2246208"/>
                    </a:lnTo>
                    <a:lnTo>
                      <a:pt x="917308" y="2242405"/>
                    </a:lnTo>
                    <a:close/>
                    <a:moveTo>
                      <a:pt x="1995178" y="1195933"/>
                    </a:moveTo>
                    <a:lnTo>
                      <a:pt x="2281649" y="1195933"/>
                    </a:lnTo>
                    <a:lnTo>
                      <a:pt x="2282034" y="1203569"/>
                    </a:lnTo>
                    <a:lnTo>
                      <a:pt x="2281649" y="1211206"/>
                    </a:lnTo>
                    <a:lnTo>
                      <a:pt x="1995745" y="1211206"/>
                    </a:lnTo>
                    <a:close/>
                    <a:moveTo>
                      <a:pt x="1984731" y="1095284"/>
                    </a:moveTo>
                    <a:lnTo>
                      <a:pt x="2405186" y="1041144"/>
                    </a:lnTo>
                    <a:lnTo>
                      <a:pt x="2407137" y="1056290"/>
                    </a:lnTo>
                    <a:lnTo>
                      <a:pt x="1987080" y="1110379"/>
                    </a:lnTo>
                    <a:close/>
                    <a:moveTo>
                      <a:pt x="892672" y="1928335"/>
                    </a:moveTo>
                    <a:lnTo>
                      <a:pt x="906611" y="1934590"/>
                    </a:lnTo>
                    <a:lnTo>
                      <a:pt x="743425" y="2325414"/>
                    </a:lnTo>
                    <a:lnTo>
                      <a:pt x="729331" y="2319529"/>
                    </a:lnTo>
                    <a:close/>
                    <a:moveTo>
                      <a:pt x="802416" y="1883113"/>
                    </a:moveTo>
                    <a:lnTo>
                      <a:pt x="815877" y="1890344"/>
                    </a:lnTo>
                    <a:lnTo>
                      <a:pt x="671279" y="2140796"/>
                    </a:lnTo>
                    <a:lnTo>
                      <a:pt x="658223" y="2132863"/>
                    </a:lnTo>
                    <a:close/>
                    <a:moveTo>
                      <a:pt x="1966260" y="991301"/>
                    </a:moveTo>
                    <a:lnTo>
                      <a:pt x="2242405" y="917309"/>
                    </a:lnTo>
                    <a:lnTo>
                      <a:pt x="2246208" y="932101"/>
                    </a:lnTo>
                    <a:lnTo>
                      <a:pt x="1969840" y="1006153"/>
                    </a:lnTo>
                    <a:close/>
                    <a:moveTo>
                      <a:pt x="1932557" y="895779"/>
                    </a:moveTo>
                    <a:lnTo>
                      <a:pt x="2322203" y="735676"/>
                    </a:lnTo>
                    <a:lnTo>
                      <a:pt x="2328008" y="749803"/>
                    </a:lnTo>
                    <a:lnTo>
                      <a:pt x="1938504" y="909846"/>
                    </a:lnTo>
                    <a:close/>
                    <a:moveTo>
                      <a:pt x="714051" y="1825286"/>
                    </a:moveTo>
                    <a:lnTo>
                      <a:pt x="726047" y="1834740"/>
                    </a:lnTo>
                    <a:lnTo>
                      <a:pt x="468748" y="2168094"/>
                    </a:lnTo>
                    <a:lnTo>
                      <a:pt x="456659" y="2158762"/>
                    </a:lnTo>
                    <a:close/>
                    <a:moveTo>
                      <a:pt x="638245" y="1758093"/>
                    </a:moveTo>
                    <a:lnTo>
                      <a:pt x="644611" y="1765080"/>
                    </a:lnTo>
                    <a:lnTo>
                      <a:pt x="649147" y="1768790"/>
                    </a:lnTo>
                    <a:lnTo>
                      <a:pt x="446636" y="1971302"/>
                    </a:lnTo>
                    <a:lnTo>
                      <a:pt x="440978" y="1966159"/>
                    </a:lnTo>
                    <a:lnTo>
                      <a:pt x="435836" y="1960502"/>
                    </a:lnTo>
                    <a:close/>
                    <a:moveTo>
                      <a:pt x="1884928" y="801368"/>
                    </a:moveTo>
                    <a:lnTo>
                      <a:pt x="2132863" y="658223"/>
                    </a:lnTo>
                    <a:lnTo>
                      <a:pt x="2140794" y="671279"/>
                    </a:lnTo>
                    <a:lnTo>
                      <a:pt x="1892773" y="814474"/>
                    </a:lnTo>
                    <a:close/>
                    <a:moveTo>
                      <a:pt x="1828403" y="717325"/>
                    </a:moveTo>
                    <a:lnTo>
                      <a:pt x="2162987" y="462095"/>
                    </a:lnTo>
                    <a:lnTo>
                      <a:pt x="2172250" y="474239"/>
                    </a:lnTo>
                    <a:lnTo>
                      <a:pt x="1837666" y="729468"/>
                    </a:lnTo>
                    <a:lnTo>
                      <a:pt x="1833340" y="723163"/>
                    </a:lnTo>
                    <a:close/>
                    <a:moveTo>
                      <a:pt x="234886" y="1932900"/>
                    </a:moveTo>
                    <a:lnTo>
                      <a:pt x="569471" y="1677670"/>
                    </a:lnTo>
                    <a:lnTo>
                      <a:pt x="573796" y="1683975"/>
                    </a:lnTo>
                    <a:lnTo>
                      <a:pt x="578735" y="1689813"/>
                    </a:lnTo>
                    <a:lnTo>
                      <a:pt x="244150" y="1945043"/>
                    </a:lnTo>
                    <a:close/>
                    <a:moveTo>
                      <a:pt x="266342" y="1735860"/>
                    </a:moveTo>
                    <a:lnTo>
                      <a:pt x="514363" y="1592665"/>
                    </a:lnTo>
                    <a:lnTo>
                      <a:pt x="522208" y="1605770"/>
                    </a:lnTo>
                    <a:lnTo>
                      <a:pt x="274274" y="1748916"/>
                    </a:lnTo>
                    <a:close/>
                    <a:moveTo>
                      <a:pt x="1960501" y="435837"/>
                    </a:moveTo>
                    <a:lnTo>
                      <a:pt x="1966159" y="440979"/>
                    </a:lnTo>
                    <a:lnTo>
                      <a:pt x="1971301" y="446637"/>
                    </a:lnTo>
                    <a:lnTo>
                      <a:pt x="1768891" y="649046"/>
                    </a:lnTo>
                    <a:lnTo>
                      <a:pt x="1762525" y="642058"/>
                    </a:lnTo>
                    <a:lnTo>
                      <a:pt x="1757990" y="638348"/>
                    </a:lnTo>
                    <a:close/>
                    <a:moveTo>
                      <a:pt x="1938389" y="239045"/>
                    </a:moveTo>
                    <a:lnTo>
                      <a:pt x="1950479" y="248377"/>
                    </a:lnTo>
                    <a:lnTo>
                      <a:pt x="1693086" y="581852"/>
                    </a:lnTo>
                    <a:lnTo>
                      <a:pt x="1681090" y="572398"/>
                    </a:lnTo>
                    <a:close/>
                    <a:moveTo>
                      <a:pt x="79129" y="1657336"/>
                    </a:moveTo>
                    <a:lnTo>
                      <a:pt x="468633" y="1497292"/>
                    </a:lnTo>
                    <a:lnTo>
                      <a:pt x="474580" y="1511360"/>
                    </a:lnTo>
                    <a:lnTo>
                      <a:pt x="84934" y="1671462"/>
                    </a:lnTo>
                    <a:close/>
                    <a:moveTo>
                      <a:pt x="160929" y="1475039"/>
                    </a:moveTo>
                    <a:lnTo>
                      <a:pt x="437296" y="1400986"/>
                    </a:lnTo>
                    <a:lnTo>
                      <a:pt x="440876" y="1415837"/>
                    </a:lnTo>
                    <a:lnTo>
                      <a:pt x="164732" y="1489830"/>
                    </a:lnTo>
                    <a:close/>
                    <a:moveTo>
                      <a:pt x="1735859" y="266344"/>
                    </a:moveTo>
                    <a:lnTo>
                      <a:pt x="1748915" y="274276"/>
                    </a:lnTo>
                    <a:lnTo>
                      <a:pt x="1604721" y="524026"/>
                    </a:lnTo>
                    <a:lnTo>
                      <a:pt x="1591261" y="516794"/>
                    </a:lnTo>
                    <a:close/>
                    <a:moveTo>
                      <a:pt x="1663713" y="81725"/>
                    </a:moveTo>
                    <a:lnTo>
                      <a:pt x="1677806" y="87609"/>
                    </a:lnTo>
                    <a:lnTo>
                      <a:pt x="1514465" y="478804"/>
                    </a:lnTo>
                    <a:lnTo>
                      <a:pt x="1500526" y="472548"/>
                    </a:lnTo>
                    <a:close/>
                    <a:moveTo>
                      <a:pt x="0" y="1350847"/>
                    </a:moveTo>
                    <a:lnTo>
                      <a:pt x="420056" y="1296759"/>
                    </a:lnTo>
                    <a:lnTo>
                      <a:pt x="422405" y="1311854"/>
                    </a:lnTo>
                    <a:lnTo>
                      <a:pt x="1951" y="1365994"/>
                    </a:lnTo>
                    <a:close/>
                    <a:moveTo>
                      <a:pt x="125488" y="1195933"/>
                    </a:moveTo>
                    <a:lnTo>
                      <a:pt x="411391" y="1195933"/>
                    </a:lnTo>
                    <a:lnTo>
                      <a:pt x="411958" y="1211206"/>
                    </a:lnTo>
                    <a:lnTo>
                      <a:pt x="125488" y="1211206"/>
                    </a:lnTo>
                    <a:lnTo>
                      <a:pt x="125102" y="1203569"/>
                    </a:lnTo>
                    <a:close/>
                    <a:moveTo>
                      <a:pt x="1475037" y="160931"/>
                    </a:moveTo>
                    <a:lnTo>
                      <a:pt x="1489829" y="164734"/>
                    </a:lnTo>
                    <a:lnTo>
                      <a:pt x="1415102" y="443621"/>
                    </a:lnTo>
                    <a:lnTo>
                      <a:pt x="1400508" y="439077"/>
                    </a:lnTo>
                    <a:close/>
                    <a:moveTo>
                      <a:pt x="164732" y="917309"/>
                    </a:moveTo>
                    <a:lnTo>
                      <a:pt x="443620" y="992037"/>
                    </a:lnTo>
                    <a:lnTo>
                      <a:pt x="439076" y="1006630"/>
                    </a:lnTo>
                    <a:lnTo>
                      <a:pt x="160929" y="932101"/>
                    </a:lnTo>
                    <a:close/>
                    <a:moveTo>
                      <a:pt x="1195932" y="125490"/>
                    </a:moveTo>
                    <a:lnTo>
                      <a:pt x="1203568" y="125104"/>
                    </a:lnTo>
                    <a:lnTo>
                      <a:pt x="1211205" y="125490"/>
                    </a:lnTo>
                    <a:lnTo>
                      <a:pt x="1211205" y="411392"/>
                    </a:lnTo>
                    <a:lnTo>
                      <a:pt x="1195932" y="411959"/>
                    </a:lnTo>
                    <a:close/>
                    <a:moveTo>
                      <a:pt x="1357679" y="856"/>
                    </a:moveTo>
                    <a:lnTo>
                      <a:pt x="1372816" y="2893"/>
                    </a:lnTo>
                    <a:lnTo>
                      <a:pt x="1316657" y="420298"/>
                    </a:lnTo>
                    <a:lnTo>
                      <a:pt x="1309186" y="418554"/>
                    </a:lnTo>
                    <a:lnTo>
                      <a:pt x="1301520" y="418261"/>
                    </a:lnTo>
                    <a:close/>
                    <a:moveTo>
                      <a:pt x="2893" y="1034322"/>
                    </a:moveTo>
                    <a:lnTo>
                      <a:pt x="420297" y="1090480"/>
                    </a:lnTo>
                    <a:lnTo>
                      <a:pt x="418554" y="1097951"/>
                    </a:lnTo>
                    <a:lnTo>
                      <a:pt x="418261" y="1105616"/>
                    </a:lnTo>
                    <a:lnTo>
                      <a:pt x="855" y="1049458"/>
                    </a:lnTo>
                    <a:close/>
                    <a:moveTo>
                      <a:pt x="274274" y="658223"/>
                    </a:moveTo>
                    <a:lnTo>
                      <a:pt x="524025" y="802416"/>
                    </a:lnTo>
                    <a:lnTo>
                      <a:pt x="516793" y="815877"/>
                    </a:lnTo>
                    <a:lnTo>
                      <a:pt x="266342" y="671279"/>
                    </a:lnTo>
                    <a:close/>
                    <a:moveTo>
                      <a:pt x="917308" y="164734"/>
                    </a:moveTo>
                    <a:lnTo>
                      <a:pt x="932100" y="160930"/>
                    </a:lnTo>
                    <a:lnTo>
                      <a:pt x="1006152" y="437297"/>
                    </a:lnTo>
                    <a:lnTo>
                      <a:pt x="991300" y="440877"/>
                    </a:lnTo>
                    <a:close/>
                    <a:moveTo>
                      <a:pt x="1041143" y="1951"/>
                    </a:moveTo>
                    <a:lnTo>
                      <a:pt x="1056290" y="0"/>
                    </a:lnTo>
                    <a:lnTo>
                      <a:pt x="1110379" y="420056"/>
                    </a:lnTo>
                    <a:lnTo>
                      <a:pt x="1095283" y="422406"/>
                    </a:lnTo>
                    <a:close/>
                    <a:moveTo>
                      <a:pt x="87609" y="729331"/>
                    </a:moveTo>
                    <a:lnTo>
                      <a:pt x="478803" y="892672"/>
                    </a:lnTo>
                    <a:lnTo>
                      <a:pt x="472547" y="906611"/>
                    </a:lnTo>
                    <a:lnTo>
                      <a:pt x="81723" y="743424"/>
                    </a:lnTo>
                    <a:lnTo>
                      <a:pt x="84666" y="736377"/>
                    </a:lnTo>
                    <a:close/>
                    <a:moveTo>
                      <a:pt x="446636" y="435837"/>
                    </a:moveTo>
                    <a:lnTo>
                      <a:pt x="649045" y="638246"/>
                    </a:lnTo>
                    <a:lnTo>
                      <a:pt x="642057" y="644612"/>
                    </a:lnTo>
                    <a:lnTo>
                      <a:pt x="638347" y="649147"/>
                    </a:lnTo>
                    <a:lnTo>
                      <a:pt x="435836" y="446636"/>
                    </a:lnTo>
                    <a:lnTo>
                      <a:pt x="440978" y="440979"/>
                    </a:lnTo>
                    <a:close/>
                    <a:moveTo>
                      <a:pt x="658223" y="274275"/>
                    </a:moveTo>
                    <a:lnTo>
                      <a:pt x="671279" y="266343"/>
                    </a:lnTo>
                    <a:lnTo>
                      <a:pt x="814473" y="514363"/>
                    </a:lnTo>
                    <a:lnTo>
                      <a:pt x="801367" y="522209"/>
                    </a:lnTo>
                    <a:close/>
                    <a:moveTo>
                      <a:pt x="735676" y="84934"/>
                    </a:moveTo>
                    <a:lnTo>
                      <a:pt x="749802" y="79129"/>
                    </a:lnTo>
                    <a:lnTo>
                      <a:pt x="909846" y="468633"/>
                    </a:lnTo>
                    <a:lnTo>
                      <a:pt x="895778" y="474580"/>
                    </a:lnTo>
                    <a:close/>
                    <a:moveTo>
                      <a:pt x="248376" y="456659"/>
                    </a:moveTo>
                    <a:lnTo>
                      <a:pt x="581852" y="714051"/>
                    </a:lnTo>
                    <a:lnTo>
                      <a:pt x="572397" y="726047"/>
                    </a:lnTo>
                    <a:lnTo>
                      <a:pt x="239044" y="468748"/>
                    </a:lnTo>
                    <a:lnTo>
                      <a:pt x="243710" y="462704"/>
                    </a:lnTo>
                    <a:close/>
                    <a:moveTo>
                      <a:pt x="462094" y="244150"/>
                    </a:moveTo>
                    <a:lnTo>
                      <a:pt x="474238" y="234887"/>
                    </a:lnTo>
                    <a:lnTo>
                      <a:pt x="729468" y="569472"/>
                    </a:lnTo>
                    <a:lnTo>
                      <a:pt x="723162" y="573797"/>
                    </a:lnTo>
                    <a:lnTo>
                      <a:pt x="717325" y="578735"/>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a:cs typeface="+mn-ea"/>
                  <a:sym typeface="+mn-lt"/>
                </a:endParaRPr>
              </a:p>
            </p:txBody>
          </p:sp>
        </p:grpSp>
        <p:grpSp>
          <p:nvGrpSpPr>
            <p:cNvPr id="10" name="组合 9">
              <a:extLst>
                <a:ext uri="{FF2B5EF4-FFF2-40B4-BE49-F238E27FC236}">
                  <a16:creationId xmlns:a16="http://schemas.microsoft.com/office/drawing/2014/main" xmlns="" id="{9BB3CBA3-D97A-4054-8764-E4450D066DE5}"/>
                </a:ext>
              </a:extLst>
            </p:cNvPr>
            <p:cNvGrpSpPr/>
            <p:nvPr/>
          </p:nvGrpSpPr>
          <p:grpSpPr bwMode="auto">
            <a:xfrm>
              <a:off x="993706" y="242536"/>
              <a:ext cx="3403198" cy="428103"/>
              <a:chOff x="6959303" y="1819501"/>
              <a:chExt cx="2714599" cy="337063"/>
            </a:xfrm>
          </p:grpSpPr>
          <p:sp>
            <p:nvSpPr>
              <p:cNvPr id="11" name="单圆角矩形 14">
                <a:extLst>
                  <a:ext uri="{FF2B5EF4-FFF2-40B4-BE49-F238E27FC236}">
                    <a16:creationId xmlns:a16="http://schemas.microsoft.com/office/drawing/2014/main" xmlns="" id="{75531A43-3534-48A5-8E91-02E44A47333E}"/>
                  </a:ext>
                </a:extLst>
              </p:cNvPr>
              <p:cNvSpPr/>
              <p:nvPr/>
            </p:nvSpPr>
            <p:spPr>
              <a:xfrm>
                <a:off x="6959303" y="1819501"/>
                <a:ext cx="2714599" cy="337063"/>
              </a:xfrm>
              <a:prstGeom prst="round1Rect">
                <a:avLst/>
              </a:prstGeom>
              <a:noFill/>
              <a:ln w="19050" cap="flat" cmpd="sng" algn="ctr">
                <a:solidFill>
                  <a:schemeClr val="tx1">
                    <a:lumMod val="95000"/>
                    <a:lumOff val="5000"/>
                  </a:schemeClr>
                </a:solidFill>
                <a:prstDash val="solid"/>
              </a:ln>
              <a:effectLst/>
              <a:extLst>
                <a:ext uri="{909E8E84-426E-40DD-AFC4-6F175D3DCCD1}">
                  <a14:hiddenFill xmlns:a14="http://schemas.microsoft.com/office/drawing/2010/main">
                    <a:solidFill>
                      <a:schemeClr val="bg1"/>
                    </a:solidFill>
                  </a14:hiddenFill>
                </a:ext>
              </a:extLst>
            </p:spPr>
            <p:txBody>
              <a:bodyPr anchor="ctr"/>
              <a:lstStyle/>
              <a:p>
                <a:pPr algn="ctr" defTabSz="913765">
                  <a:defRPr/>
                </a:pPr>
                <a:endParaRPr lang="zh-CN" altLang="en-US" sz="4000" b="1" kern="0" dirty="0">
                  <a:solidFill>
                    <a:srgbClr val="C00000"/>
                  </a:solidFill>
                  <a:cs typeface="+mn-ea"/>
                  <a:sym typeface="+mn-lt"/>
                </a:endParaRPr>
              </a:p>
            </p:txBody>
          </p:sp>
          <p:sp>
            <p:nvSpPr>
              <p:cNvPr id="12" name="TextBox 49">
                <a:extLst>
                  <a:ext uri="{FF2B5EF4-FFF2-40B4-BE49-F238E27FC236}">
                    <a16:creationId xmlns:a16="http://schemas.microsoft.com/office/drawing/2014/main" xmlns="" id="{508B7FCD-DC73-44D4-AC8F-7BA6E1F972FD}"/>
                  </a:ext>
                </a:extLst>
              </p:cNvPr>
              <p:cNvSpPr txBox="1">
                <a:spLocks noChangeArrowheads="1"/>
              </p:cNvSpPr>
              <p:nvPr/>
            </p:nvSpPr>
            <p:spPr bwMode="auto">
              <a:xfrm>
                <a:off x="7245477" y="1854172"/>
                <a:ext cx="2012297" cy="290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defTabSz="913765" eaLnBrk="1" hangingPunct="1"/>
                <a:r>
                  <a:rPr lang="zh-CN" altLang="en-US" sz="1800" b="1" kern="0" dirty="0">
                    <a:ln/>
                    <a:solidFill>
                      <a:srgbClr val="C00000"/>
                    </a:solidFill>
                    <a:latin typeface="+mn-lt"/>
                    <a:ea typeface="+mn-ea"/>
                    <a:cs typeface="+mn-ea"/>
                    <a:sym typeface="+mn-lt"/>
                  </a:rPr>
                  <a:t>雷锋同志简介</a:t>
                </a:r>
              </a:p>
            </p:txBody>
          </p:sp>
        </p:grpSp>
      </p:gr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500"/>
                                        <p:tgtEl>
                                          <p:spTgt spid="102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29" presetClass="entr" presetSubtype="0" fill="hold"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p:cTn id="15" dur="1000" fill="hold"/>
                                        <p:tgtEl>
                                          <p:spTgt spid="7">
                                            <p:txEl>
                                              <p:pRg st="0" end="0"/>
                                            </p:txEl>
                                          </p:spTgt>
                                        </p:tgtEl>
                                        <p:attrNameLst>
                                          <p:attrName>ppt_x</p:attrName>
                                        </p:attrNameLst>
                                      </p:cBhvr>
                                      <p:tavLst>
                                        <p:tav tm="0">
                                          <p:val>
                                            <p:strVal val="#ppt_x-.2"/>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7" dur="1000"/>
                                        <p:tgtEl>
                                          <p:spTgt spid="7">
                                            <p:txEl>
                                              <p:pRg st="0" end="0"/>
                                            </p:txEl>
                                          </p:spTgt>
                                        </p:tgtEl>
                                      </p:cBhvr>
                                    </p:animEffect>
                                  </p:childTnLst>
                                </p:cTn>
                              </p:par>
                            </p:childTnLst>
                          </p:cTn>
                        </p:par>
                        <p:par>
                          <p:cTn id="18" fill="hold">
                            <p:stCondLst>
                              <p:cond delay="2000"/>
                            </p:stCondLst>
                            <p:childTnLst>
                              <p:par>
                                <p:cTn id="19" presetID="29" presetClass="entr" presetSubtype="0" fill="hold" nodeType="after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p:cTn id="21" dur="1000" fill="hold"/>
                                        <p:tgtEl>
                                          <p:spTgt spid="7">
                                            <p:txEl>
                                              <p:pRg st="1" end="1"/>
                                            </p:txEl>
                                          </p:spTgt>
                                        </p:tgtEl>
                                        <p:attrNameLst>
                                          <p:attrName>ppt_x</p:attrName>
                                        </p:attrNameLst>
                                      </p:cBhvr>
                                      <p:tavLst>
                                        <p:tav tm="0">
                                          <p:val>
                                            <p:strVal val="#ppt_x-.2"/>
                                          </p:val>
                                        </p:tav>
                                        <p:tav tm="100000">
                                          <p:val>
                                            <p:strVal val="#ppt_x"/>
                                          </p:val>
                                        </p:tav>
                                      </p:tavLst>
                                    </p:anim>
                                    <p:anim calcmode="lin" valueType="num">
                                      <p:cBhvr>
                                        <p:cTn id="22" dur="1000" fill="hold"/>
                                        <p:tgtEl>
                                          <p:spTgt spid="7">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xmlns="" id="{AA7DC306-F424-4978-B7AE-350E13F59782}"/>
              </a:ext>
            </a:extLst>
          </p:cNvPr>
          <p:cNvGrpSpPr/>
          <p:nvPr/>
        </p:nvGrpSpPr>
        <p:grpSpPr>
          <a:xfrm>
            <a:off x="5081630" y="1040406"/>
            <a:ext cx="2043184" cy="2043188"/>
            <a:chOff x="3851921" y="107991"/>
            <a:chExt cx="1792566" cy="1792567"/>
          </a:xfrm>
          <a:gradFill>
            <a:gsLst>
              <a:gs pos="0">
                <a:srgbClr val="FF0000"/>
              </a:gs>
              <a:gs pos="100000">
                <a:srgbClr val="CC3300"/>
              </a:gs>
            </a:gsLst>
            <a:path path="circle">
              <a:fillToRect l="50000" t="-80000" r="50000" b="180000"/>
            </a:path>
          </a:gradFill>
        </p:grpSpPr>
        <p:sp>
          <p:nvSpPr>
            <p:cNvPr id="27" name="Freeform 29">
              <a:extLst>
                <a:ext uri="{FF2B5EF4-FFF2-40B4-BE49-F238E27FC236}">
                  <a16:creationId xmlns:a16="http://schemas.microsoft.com/office/drawing/2014/main" xmlns="" id="{39EE04AB-2051-4FA5-AC34-607874E48077}"/>
                </a:ext>
              </a:extLst>
            </p:cNvPr>
            <p:cNvSpPr/>
            <p:nvPr/>
          </p:nvSpPr>
          <p:spPr bwMode="auto">
            <a:xfrm>
              <a:off x="4401088" y="564469"/>
              <a:ext cx="867835" cy="775494"/>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25000">
                <a:cs typeface="+mn-ea"/>
                <a:sym typeface="+mn-lt"/>
              </a:endParaRPr>
            </a:p>
          </p:txBody>
        </p:sp>
        <p:sp>
          <p:nvSpPr>
            <p:cNvPr id="28" name="任意多边形 50">
              <a:extLst>
                <a:ext uri="{FF2B5EF4-FFF2-40B4-BE49-F238E27FC236}">
                  <a16:creationId xmlns:a16="http://schemas.microsoft.com/office/drawing/2014/main" xmlns="" id="{48717897-5ED9-4B3A-9F00-A1FE02B7B363}"/>
                </a:ext>
              </a:extLst>
            </p:cNvPr>
            <p:cNvSpPr/>
            <p:nvPr/>
          </p:nvSpPr>
          <p:spPr>
            <a:xfrm>
              <a:off x="3851921" y="107991"/>
              <a:ext cx="1792566" cy="1792567"/>
            </a:xfrm>
            <a:custGeom>
              <a:avLst/>
              <a:gdLst>
                <a:gd name="connsiteX0" fmla="*/ 1677670 w 2407137"/>
                <a:gd name="connsiteY0" fmla="*/ 1837666 h 2407138"/>
                <a:gd name="connsiteX1" fmla="*/ 1683974 w 2407137"/>
                <a:gd name="connsiteY1" fmla="*/ 1833341 h 2407138"/>
                <a:gd name="connsiteX2" fmla="*/ 1689813 w 2407137"/>
                <a:gd name="connsiteY2" fmla="*/ 1828403 h 2407138"/>
                <a:gd name="connsiteX3" fmla="*/ 1945042 w 2407137"/>
                <a:gd name="connsiteY3" fmla="*/ 2162988 h 2407138"/>
                <a:gd name="connsiteX4" fmla="*/ 1932899 w 2407137"/>
                <a:gd name="connsiteY4" fmla="*/ 2172251 h 2407138"/>
                <a:gd name="connsiteX5" fmla="*/ 1592663 w 2407137"/>
                <a:gd name="connsiteY5" fmla="*/ 1892774 h 2407138"/>
                <a:gd name="connsiteX6" fmla="*/ 1605769 w 2407137"/>
                <a:gd name="connsiteY6" fmla="*/ 1884929 h 2407138"/>
                <a:gd name="connsiteX7" fmla="*/ 1748914 w 2407137"/>
                <a:gd name="connsiteY7" fmla="*/ 2132863 h 2407138"/>
                <a:gd name="connsiteX8" fmla="*/ 1735858 w 2407137"/>
                <a:gd name="connsiteY8" fmla="*/ 2140795 h 2407138"/>
                <a:gd name="connsiteX9" fmla="*/ 1768789 w 2407137"/>
                <a:gd name="connsiteY9" fmla="*/ 1757990 h 2407138"/>
                <a:gd name="connsiteX10" fmla="*/ 1971301 w 2407137"/>
                <a:gd name="connsiteY10" fmla="*/ 1960502 h 2407138"/>
                <a:gd name="connsiteX11" fmla="*/ 1966159 w 2407137"/>
                <a:gd name="connsiteY11" fmla="*/ 1966159 h 2407138"/>
                <a:gd name="connsiteX12" fmla="*/ 1960501 w 2407137"/>
                <a:gd name="connsiteY12" fmla="*/ 1971301 h 2407138"/>
                <a:gd name="connsiteX13" fmla="*/ 1758092 w 2407137"/>
                <a:gd name="connsiteY13" fmla="*/ 1768892 h 2407138"/>
                <a:gd name="connsiteX14" fmla="*/ 1765079 w 2407137"/>
                <a:gd name="connsiteY14" fmla="*/ 1762526 h 2407138"/>
                <a:gd name="connsiteX15" fmla="*/ 1834740 w 2407137"/>
                <a:gd name="connsiteY15" fmla="*/ 1681091 h 2407138"/>
                <a:gd name="connsiteX16" fmla="*/ 2168093 w 2407137"/>
                <a:gd name="connsiteY16" fmla="*/ 1938389 h 2407138"/>
                <a:gd name="connsiteX17" fmla="*/ 2158761 w 2407137"/>
                <a:gd name="connsiteY17" fmla="*/ 1950479 h 2407138"/>
                <a:gd name="connsiteX18" fmla="*/ 1825285 w 2407137"/>
                <a:gd name="connsiteY18" fmla="*/ 1693086 h 2407138"/>
                <a:gd name="connsiteX19" fmla="*/ 1497292 w 2407137"/>
                <a:gd name="connsiteY19" fmla="*/ 1938505 h 2407138"/>
                <a:gd name="connsiteX20" fmla="*/ 1511359 w 2407137"/>
                <a:gd name="connsiteY20" fmla="*/ 1932557 h 2407138"/>
                <a:gd name="connsiteX21" fmla="*/ 1671461 w 2407137"/>
                <a:gd name="connsiteY21" fmla="*/ 2322204 h 2407138"/>
                <a:gd name="connsiteX22" fmla="*/ 1657335 w 2407137"/>
                <a:gd name="connsiteY22" fmla="*/ 2328008 h 2407138"/>
                <a:gd name="connsiteX23" fmla="*/ 1400984 w 2407137"/>
                <a:gd name="connsiteY23" fmla="*/ 1969841 h 2407138"/>
                <a:gd name="connsiteX24" fmla="*/ 1415837 w 2407137"/>
                <a:gd name="connsiteY24" fmla="*/ 1966261 h 2407138"/>
                <a:gd name="connsiteX25" fmla="*/ 1489829 w 2407137"/>
                <a:gd name="connsiteY25" fmla="*/ 2242404 h 2407138"/>
                <a:gd name="connsiteX26" fmla="*/ 1475037 w 2407137"/>
                <a:gd name="connsiteY26" fmla="*/ 2246208 h 2407138"/>
                <a:gd name="connsiteX27" fmla="*/ 1890343 w 2407137"/>
                <a:gd name="connsiteY27" fmla="*/ 1591261 h 2407138"/>
                <a:gd name="connsiteX28" fmla="*/ 2140794 w 2407137"/>
                <a:gd name="connsiteY28" fmla="*/ 1735859 h 2407138"/>
                <a:gd name="connsiteX29" fmla="*/ 2132863 w 2407137"/>
                <a:gd name="connsiteY29" fmla="*/ 1748915 h 2407138"/>
                <a:gd name="connsiteX30" fmla="*/ 1883112 w 2407137"/>
                <a:gd name="connsiteY30" fmla="*/ 1604721 h 2407138"/>
                <a:gd name="connsiteX31" fmla="*/ 1934589 w 2407137"/>
                <a:gd name="connsiteY31" fmla="*/ 1500527 h 2407138"/>
                <a:gd name="connsiteX32" fmla="*/ 2325413 w 2407137"/>
                <a:gd name="connsiteY32" fmla="*/ 1663714 h 2407138"/>
                <a:gd name="connsiteX33" fmla="*/ 2319529 w 2407137"/>
                <a:gd name="connsiteY33" fmla="*/ 1677807 h 2407138"/>
                <a:gd name="connsiteX34" fmla="*/ 1928334 w 2407137"/>
                <a:gd name="connsiteY34" fmla="*/ 1514465 h 2407138"/>
                <a:gd name="connsiteX35" fmla="*/ 1296758 w 2407137"/>
                <a:gd name="connsiteY35" fmla="*/ 1987081 h 2407138"/>
                <a:gd name="connsiteX36" fmla="*/ 1311855 w 2407137"/>
                <a:gd name="connsiteY36" fmla="*/ 1984732 h 2407138"/>
                <a:gd name="connsiteX37" fmla="*/ 1365995 w 2407137"/>
                <a:gd name="connsiteY37" fmla="*/ 2405187 h 2407138"/>
                <a:gd name="connsiteX38" fmla="*/ 1350847 w 2407137"/>
                <a:gd name="connsiteY38" fmla="*/ 2407138 h 2407138"/>
                <a:gd name="connsiteX39" fmla="*/ 1195932 w 2407137"/>
                <a:gd name="connsiteY39" fmla="*/ 1995746 h 2407138"/>
                <a:gd name="connsiteX40" fmla="*/ 1211204 w 2407137"/>
                <a:gd name="connsiteY40" fmla="*/ 1995179 h 2407138"/>
                <a:gd name="connsiteX41" fmla="*/ 1211204 w 2407137"/>
                <a:gd name="connsiteY41" fmla="*/ 2281649 h 2407138"/>
                <a:gd name="connsiteX42" fmla="*/ 1203568 w 2407137"/>
                <a:gd name="connsiteY42" fmla="*/ 2282034 h 2407138"/>
                <a:gd name="connsiteX43" fmla="*/ 1195932 w 2407137"/>
                <a:gd name="connsiteY43" fmla="*/ 2281649 h 2407138"/>
                <a:gd name="connsiteX44" fmla="*/ 1968060 w 2407137"/>
                <a:gd name="connsiteY44" fmla="*/ 1400508 h 2407138"/>
                <a:gd name="connsiteX45" fmla="*/ 2246208 w 2407137"/>
                <a:gd name="connsiteY45" fmla="*/ 1475038 h 2407138"/>
                <a:gd name="connsiteX46" fmla="*/ 2242404 w 2407137"/>
                <a:gd name="connsiteY46" fmla="*/ 1489831 h 2407138"/>
                <a:gd name="connsiteX47" fmla="*/ 1963516 w 2407137"/>
                <a:gd name="connsiteY47" fmla="*/ 1415103 h 2407138"/>
                <a:gd name="connsiteX48" fmla="*/ 1090481 w 2407137"/>
                <a:gd name="connsiteY48" fmla="*/ 1986840 h 2407138"/>
                <a:gd name="connsiteX49" fmla="*/ 1097951 w 2407137"/>
                <a:gd name="connsiteY49" fmla="*/ 1988584 h 2407138"/>
                <a:gd name="connsiteX50" fmla="*/ 1105617 w 2407137"/>
                <a:gd name="connsiteY50" fmla="*/ 1988876 h 2407138"/>
                <a:gd name="connsiteX51" fmla="*/ 1049458 w 2407137"/>
                <a:gd name="connsiteY51" fmla="*/ 2406281 h 2407138"/>
                <a:gd name="connsiteX52" fmla="*/ 1034322 w 2407137"/>
                <a:gd name="connsiteY52" fmla="*/ 2404245 h 2407138"/>
                <a:gd name="connsiteX53" fmla="*/ 1988876 w 2407137"/>
                <a:gd name="connsiteY53" fmla="*/ 1301520 h 2407138"/>
                <a:gd name="connsiteX54" fmla="*/ 2406281 w 2407137"/>
                <a:gd name="connsiteY54" fmla="*/ 1357679 h 2407138"/>
                <a:gd name="connsiteX55" fmla="*/ 2404244 w 2407137"/>
                <a:gd name="connsiteY55" fmla="*/ 1372815 h 2407138"/>
                <a:gd name="connsiteX56" fmla="*/ 1986840 w 2407137"/>
                <a:gd name="connsiteY56" fmla="*/ 1316657 h 2407138"/>
                <a:gd name="connsiteX57" fmla="*/ 1988583 w 2407137"/>
                <a:gd name="connsiteY57" fmla="*/ 1309187 h 2407138"/>
                <a:gd name="connsiteX58" fmla="*/ 992036 w 2407137"/>
                <a:gd name="connsiteY58" fmla="*/ 1963517 h 2407138"/>
                <a:gd name="connsiteX59" fmla="*/ 1006629 w 2407137"/>
                <a:gd name="connsiteY59" fmla="*/ 1968061 h 2407138"/>
                <a:gd name="connsiteX60" fmla="*/ 932100 w 2407137"/>
                <a:gd name="connsiteY60" fmla="*/ 2246208 h 2407138"/>
                <a:gd name="connsiteX61" fmla="*/ 917308 w 2407137"/>
                <a:gd name="connsiteY61" fmla="*/ 2242405 h 2407138"/>
                <a:gd name="connsiteX62" fmla="*/ 1995178 w 2407137"/>
                <a:gd name="connsiteY62" fmla="*/ 1195933 h 2407138"/>
                <a:gd name="connsiteX63" fmla="*/ 2281649 w 2407137"/>
                <a:gd name="connsiteY63" fmla="*/ 1195933 h 2407138"/>
                <a:gd name="connsiteX64" fmla="*/ 2282034 w 2407137"/>
                <a:gd name="connsiteY64" fmla="*/ 1203569 h 2407138"/>
                <a:gd name="connsiteX65" fmla="*/ 2281649 w 2407137"/>
                <a:gd name="connsiteY65" fmla="*/ 1211206 h 2407138"/>
                <a:gd name="connsiteX66" fmla="*/ 1995745 w 2407137"/>
                <a:gd name="connsiteY66" fmla="*/ 1211206 h 2407138"/>
                <a:gd name="connsiteX67" fmla="*/ 1984731 w 2407137"/>
                <a:gd name="connsiteY67" fmla="*/ 1095284 h 2407138"/>
                <a:gd name="connsiteX68" fmla="*/ 2405186 w 2407137"/>
                <a:gd name="connsiteY68" fmla="*/ 1041144 h 2407138"/>
                <a:gd name="connsiteX69" fmla="*/ 2407137 w 2407137"/>
                <a:gd name="connsiteY69" fmla="*/ 1056290 h 2407138"/>
                <a:gd name="connsiteX70" fmla="*/ 1987080 w 2407137"/>
                <a:gd name="connsiteY70" fmla="*/ 1110379 h 2407138"/>
                <a:gd name="connsiteX71" fmla="*/ 892672 w 2407137"/>
                <a:gd name="connsiteY71" fmla="*/ 1928335 h 2407138"/>
                <a:gd name="connsiteX72" fmla="*/ 906611 w 2407137"/>
                <a:gd name="connsiteY72" fmla="*/ 1934590 h 2407138"/>
                <a:gd name="connsiteX73" fmla="*/ 743425 w 2407137"/>
                <a:gd name="connsiteY73" fmla="*/ 2325414 h 2407138"/>
                <a:gd name="connsiteX74" fmla="*/ 729331 w 2407137"/>
                <a:gd name="connsiteY74" fmla="*/ 2319529 h 2407138"/>
                <a:gd name="connsiteX75" fmla="*/ 802416 w 2407137"/>
                <a:gd name="connsiteY75" fmla="*/ 1883113 h 2407138"/>
                <a:gd name="connsiteX76" fmla="*/ 815877 w 2407137"/>
                <a:gd name="connsiteY76" fmla="*/ 1890344 h 2407138"/>
                <a:gd name="connsiteX77" fmla="*/ 671279 w 2407137"/>
                <a:gd name="connsiteY77" fmla="*/ 2140796 h 2407138"/>
                <a:gd name="connsiteX78" fmla="*/ 658223 w 2407137"/>
                <a:gd name="connsiteY78" fmla="*/ 2132863 h 2407138"/>
                <a:gd name="connsiteX79" fmla="*/ 1966260 w 2407137"/>
                <a:gd name="connsiteY79" fmla="*/ 991301 h 2407138"/>
                <a:gd name="connsiteX80" fmla="*/ 2242405 w 2407137"/>
                <a:gd name="connsiteY80" fmla="*/ 917309 h 2407138"/>
                <a:gd name="connsiteX81" fmla="*/ 2246208 w 2407137"/>
                <a:gd name="connsiteY81" fmla="*/ 932101 h 2407138"/>
                <a:gd name="connsiteX82" fmla="*/ 1969840 w 2407137"/>
                <a:gd name="connsiteY82" fmla="*/ 1006153 h 2407138"/>
                <a:gd name="connsiteX83" fmla="*/ 1932557 w 2407137"/>
                <a:gd name="connsiteY83" fmla="*/ 895779 h 2407138"/>
                <a:gd name="connsiteX84" fmla="*/ 2322203 w 2407137"/>
                <a:gd name="connsiteY84" fmla="*/ 735676 h 2407138"/>
                <a:gd name="connsiteX85" fmla="*/ 2328008 w 2407137"/>
                <a:gd name="connsiteY85" fmla="*/ 749803 h 2407138"/>
                <a:gd name="connsiteX86" fmla="*/ 1938504 w 2407137"/>
                <a:gd name="connsiteY86" fmla="*/ 909846 h 2407138"/>
                <a:gd name="connsiteX87" fmla="*/ 714051 w 2407137"/>
                <a:gd name="connsiteY87" fmla="*/ 1825286 h 2407138"/>
                <a:gd name="connsiteX88" fmla="*/ 726047 w 2407137"/>
                <a:gd name="connsiteY88" fmla="*/ 1834740 h 2407138"/>
                <a:gd name="connsiteX89" fmla="*/ 468748 w 2407137"/>
                <a:gd name="connsiteY89" fmla="*/ 2168094 h 2407138"/>
                <a:gd name="connsiteX90" fmla="*/ 456659 w 2407137"/>
                <a:gd name="connsiteY90" fmla="*/ 2158762 h 2407138"/>
                <a:gd name="connsiteX91" fmla="*/ 638245 w 2407137"/>
                <a:gd name="connsiteY91" fmla="*/ 1758093 h 2407138"/>
                <a:gd name="connsiteX92" fmla="*/ 644611 w 2407137"/>
                <a:gd name="connsiteY92" fmla="*/ 1765080 h 2407138"/>
                <a:gd name="connsiteX93" fmla="*/ 649147 w 2407137"/>
                <a:gd name="connsiteY93" fmla="*/ 1768790 h 2407138"/>
                <a:gd name="connsiteX94" fmla="*/ 446636 w 2407137"/>
                <a:gd name="connsiteY94" fmla="*/ 1971302 h 2407138"/>
                <a:gd name="connsiteX95" fmla="*/ 440978 w 2407137"/>
                <a:gd name="connsiteY95" fmla="*/ 1966159 h 2407138"/>
                <a:gd name="connsiteX96" fmla="*/ 435836 w 2407137"/>
                <a:gd name="connsiteY96" fmla="*/ 1960502 h 2407138"/>
                <a:gd name="connsiteX97" fmla="*/ 1884928 w 2407137"/>
                <a:gd name="connsiteY97" fmla="*/ 801368 h 2407138"/>
                <a:gd name="connsiteX98" fmla="*/ 2132863 w 2407137"/>
                <a:gd name="connsiteY98" fmla="*/ 658223 h 2407138"/>
                <a:gd name="connsiteX99" fmla="*/ 2140794 w 2407137"/>
                <a:gd name="connsiteY99" fmla="*/ 671279 h 2407138"/>
                <a:gd name="connsiteX100" fmla="*/ 1892773 w 2407137"/>
                <a:gd name="connsiteY100" fmla="*/ 814474 h 2407138"/>
                <a:gd name="connsiteX101" fmla="*/ 1828403 w 2407137"/>
                <a:gd name="connsiteY101" fmla="*/ 717325 h 2407138"/>
                <a:gd name="connsiteX102" fmla="*/ 2162987 w 2407137"/>
                <a:gd name="connsiteY102" fmla="*/ 462095 h 2407138"/>
                <a:gd name="connsiteX103" fmla="*/ 2172250 w 2407137"/>
                <a:gd name="connsiteY103" fmla="*/ 474239 h 2407138"/>
                <a:gd name="connsiteX104" fmla="*/ 1837666 w 2407137"/>
                <a:gd name="connsiteY104" fmla="*/ 729468 h 2407138"/>
                <a:gd name="connsiteX105" fmla="*/ 1833340 w 2407137"/>
                <a:gd name="connsiteY105" fmla="*/ 723163 h 2407138"/>
                <a:gd name="connsiteX106" fmla="*/ 234886 w 2407137"/>
                <a:gd name="connsiteY106" fmla="*/ 1932900 h 2407138"/>
                <a:gd name="connsiteX107" fmla="*/ 569471 w 2407137"/>
                <a:gd name="connsiteY107" fmla="*/ 1677670 h 2407138"/>
                <a:gd name="connsiteX108" fmla="*/ 573796 w 2407137"/>
                <a:gd name="connsiteY108" fmla="*/ 1683975 h 2407138"/>
                <a:gd name="connsiteX109" fmla="*/ 578735 w 2407137"/>
                <a:gd name="connsiteY109" fmla="*/ 1689813 h 2407138"/>
                <a:gd name="connsiteX110" fmla="*/ 244150 w 2407137"/>
                <a:gd name="connsiteY110" fmla="*/ 1945043 h 2407138"/>
                <a:gd name="connsiteX111" fmla="*/ 266342 w 2407137"/>
                <a:gd name="connsiteY111" fmla="*/ 1735860 h 2407138"/>
                <a:gd name="connsiteX112" fmla="*/ 514363 w 2407137"/>
                <a:gd name="connsiteY112" fmla="*/ 1592665 h 2407138"/>
                <a:gd name="connsiteX113" fmla="*/ 522208 w 2407137"/>
                <a:gd name="connsiteY113" fmla="*/ 1605770 h 2407138"/>
                <a:gd name="connsiteX114" fmla="*/ 274274 w 2407137"/>
                <a:gd name="connsiteY114" fmla="*/ 1748916 h 2407138"/>
                <a:gd name="connsiteX115" fmla="*/ 1960501 w 2407137"/>
                <a:gd name="connsiteY115" fmla="*/ 435837 h 2407138"/>
                <a:gd name="connsiteX116" fmla="*/ 1966159 w 2407137"/>
                <a:gd name="connsiteY116" fmla="*/ 440979 h 2407138"/>
                <a:gd name="connsiteX117" fmla="*/ 1971301 w 2407137"/>
                <a:gd name="connsiteY117" fmla="*/ 446637 h 2407138"/>
                <a:gd name="connsiteX118" fmla="*/ 1768891 w 2407137"/>
                <a:gd name="connsiteY118" fmla="*/ 649046 h 2407138"/>
                <a:gd name="connsiteX119" fmla="*/ 1762525 w 2407137"/>
                <a:gd name="connsiteY119" fmla="*/ 642058 h 2407138"/>
                <a:gd name="connsiteX120" fmla="*/ 1757990 w 2407137"/>
                <a:gd name="connsiteY120" fmla="*/ 638348 h 2407138"/>
                <a:gd name="connsiteX121" fmla="*/ 1938389 w 2407137"/>
                <a:gd name="connsiteY121" fmla="*/ 239045 h 2407138"/>
                <a:gd name="connsiteX122" fmla="*/ 1950479 w 2407137"/>
                <a:gd name="connsiteY122" fmla="*/ 248377 h 2407138"/>
                <a:gd name="connsiteX123" fmla="*/ 1693086 w 2407137"/>
                <a:gd name="connsiteY123" fmla="*/ 581852 h 2407138"/>
                <a:gd name="connsiteX124" fmla="*/ 1681090 w 2407137"/>
                <a:gd name="connsiteY124" fmla="*/ 572398 h 2407138"/>
                <a:gd name="connsiteX125" fmla="*/ 79129 w 2407137"/>
                <a:gd name="connsiteY125" fmla="*/ 1657336 h 2407138"/>
                <a:gd name="connsiteX126" fmla="*/ 468633 w 2407137"/>
                <a:gd name="connsiteY126" fmla="*/ 1497292 h 2407138"/>
                <a:gd name="connsiteX127" fmla="*/ 474580 w 2407137"/>
                <a:gd name="connsiteY127" fmla="*/ 1511360 h 2407138"/>
                <a:gd name="connsiteX128" fmla="*/ 84934 w 2407137"/>
                <a:gd name="connsiteY128" fmla="*/ 1671462 h 2407138"/>
                <a:gd name="connsiteX129" fmla="*/ 160929 w 2407137"/>
                <a:gd name="connsiteY129" fmla="*/ 1475039 h 2407138"/>
                <a:gd name="connsiteX130" fmla="*/ 437296 w 2407137"/>
                <a:gd name="connsiteY130" fmla="*/ 1400986 h 2407138"/>
                <a:gd name="connsiteX131" fmla="*/ 440876 w 2407137"/>
                <a:gd name="connsiteY131" fmla="*/ 1415837 h 2407138"/>
                <a:gd name="connsiteX132" fmla="*/ 164732 w 2407137"/>
                <a:gd name="connsiteY132" fmla="*/ 1489830 h 2407138"/>
                <a:gd name="connsiteX133" fmla="*/ 1735859 w 2407137"/>
                <a:gd name="connsiteY133" fmla="*/ 266344 h 2407138"/>
                <a:gd name="connsiteX134" fmla="*/ 1748915 w 2407137"/>
                <a:gd name="connsiteY134" fmla="*/ 274276 h 2407138"/>
                <a:gd name="connsiteX135" fmla="*/ 1604721 w 2407137"/>
                <a:gd name="connsiteY135" fmla="*/ 524026 h 2407138"/>
                <a:gd name="connsiteX136" fmla="*/ 1591261 w 2407137"/>
                <a:gd name="connsiteY136" fmla="*/ 516794 h 2407138"/>
                <a:gd name="connsiteX137" fmla="*/ 1663713 w 2407137"/>
                <a:gd name="connsiteY137" fmla="*/ 81725 h 2407138"/>
                <a:gd name="connsiteX138" fmla="*/ 1677806 w 2407137"/>
                <a:gd name="connsiteY138" fmla="*/ 87609 h 2407138"/>
                <a:gd name="connsiteX139" fmla="*/ 1514465 w 2407137"/>
                <a:gd name="connsiteY139" fmla="*/ 478804 h 2407138"/>
                <a:gd name="connsiteX140" fmla="*/ 1500526 w 2407137"/>
                <a:gd name="connsiteY140" fmla="*/ 472548 h 2407138"/>
                <a:gd name="connsiteX141" fmla="*/ 0 w 2407137"/>
                <a:gd name="connsiteY141" fmla="*/ 1350847 h 2407138"/>
                <a:gd name="connsiteX142" fmla="*/ 420056 w 2407137"/>
                <a:gd name="connsiteY142" fmla="*/ 1296759 h 2407138"/>
                <a:gd name="connsiteX143" fmla="*/ 422405 w 2407137"/>
                <a:gd name="connsiteY143" fmla="*/ 1311854 h 2407138"/>
                <a:gd name="connsiteX144" fmla="*/ 1951 w 2407137"/>
                <a:gd name="connsiteY144" fmla="*/ 1365994 h 2407138"/>
                <a:gd name="connsiteX145" fmla="*/ 125488 w 2407137"/>
                <a:gd name="connsiteY145" fmla="*/ 1195933 h 2407138"/>
                <a:gd name="connsiteX146" fmla="*/ 411391 w 2407137"/>
                <a:gd name="connsiteY146" fmla="*/ 1195933 h 2407138"/>
                <a:gd name="connsiteX147" fmla="*/ 411958 w 2407137"/>
                <a:gd name="connsiteY147" fmla="*/ 1211206 h 2407138"/>
                <a:gd name="connsiteX148" fmla="*/ 125488 w 2407137"/>
                <a:gd name="connsiteY148" fmla="*/ 1211206 h 2407138"/>
                <a:gd name="connsiteX149" fmla="*/ 125102 w 2407137"/>
                <a:gd name="connsiteY149" fmla="*/ 1203569 h 2407138"/>
                <a:gd name="connsiteX150" fmla="*/ 1475037 w 2407137"/>
                <a:gd name="connsiteY150" fmla="*/ 160931 h 2407138"/>
                <a:gd name="connsiteX151" fmla="*/ 1489829 w 2407137"/>
                <a:gd name="connsiteY151" fmla="*/ 164734 h 2407138"/>
                <a:gd name="connsiteX152" fmla="*/ 1415102 w 2407137"/>
                <a:gd name="connsiteY152" fmla="*/ 443621 h 2407138"/>
                <a:gd name="connsiteX153" fmla="*/ 1400508 w 2407137"/>
                <a:gd name="connsiteY153" fmla="*/ 439077 h 2407138"/>
                <a:gd name="connsiteX154" fmla="*/ 164732 w 2407137"/>
                <a:gd name="connsiteY154" fmla="*/ 917309 h 2407138"/>
                <a:gd name="connsiteX155" fmla="*/ 443620 w 2407137"/>
                <a:gd name="connsiteY155" fmla="*/ 992037 h 2407138"/>
                <a:gd name="connsiteX156" fmla="*/ 439076 w 2407137"/>
                <a:gd name="connsiteY156" fmla="*/ 1006630 h 2407138"/>
                <a:gd name="connsiteX157" fmla="*/ 160929 w 2407137"/>
                <a:gd name="connsiteY157" fmla="*/ 932101 h 2407138"/>
                <a:gd name="connsiteX158" fmla="*/ 1195932 w 2407137"/>
                <a:gd name="connsiteY158" fmla="*/ 125490 h 2407138"/>
                <a:gd name="connsiteX159" fmla="*/ 1203568 w 2407137"/>
                <a:gd name="connsiteY159" fmla="*/ 125104 h 2407138"/>
                <a:gd name="connsiteX160" fmla="*/ 1211205 w 2407137"/>
                <a:gd name="connsiteY160" fmla="*/ 125490 h 2407138"/>
                <a:gd name="connsiteX161" fmla="*/ 1211205 w 2407137"/>
                <a:gd name="connsiteY161" fmla="*/ 411392 h 2407138"/>
                <a:gd name="connsiteX162" fmla="*/ 1195932 w 2407137"/>
                <a:gd name="connsiteY162" fmla="*/ 411959 h 2407138"/>
                <a:gd name="connsiteX163" fmla="*/ 1357679 w 2407137"/>
                <a:gd name="connsiteY163" fmla="*/ 856 h 2407138"/>
                <a:gd name="connsiteX164" fmla="*/ 1372816 w 2407137"/>
                <a:gd name="connsiteY164" fmla="*/ 2893 h 2407138"/>
                <a:gd name="connsiteX165" fmla="*/ 1316657 w 2407137"/>
                <a:gd name="connsiteY165" fmla="*/ 420298 h 2407138"/>
                <a:gd name="connsiteX166" fmla="*/ 1309186 w 2407137"/>
                <a:gd name="connsiteY166" fmla="*/ 418554 h 2407138"/>
                <a:gd name="connsiteX167" fmla="*/ 1301520 w 2407137"/>
                <a:gd name="connsiteY167" fmla="*/ 418261 h 2407138"/>
                <a:gd name="connsiteX168" fmla="*/ 2893 w 2407137"/>
                <a:gd name="connsiteY168" fmla="*/ 1034322 h 2407138"/>
                <a:gd name="connsiteX169" fmla="*/ 420297 w 2407137"/>
                <a:gd name="connsiteY169" fmla="*/ 1090480 h 2407138"/>
                <a:gd name="connsiteX170" fmla="*/ 418554 w 2407137"/>
                <a:gd name="connsiteY170" fmla="*/ 1097951 h 2407138"/>
                <a:gd name="connsiteX171" fmla="*/ 418261 w 2407137"/>
                <a:gd name="connsiteY171" fmla="*/ 1105616 h 2407138"/>
                <a:gd name="connsiteX172" fmla="*/ 855 w 2407137"/>
                <a:gd name="connsiteY172" fmla="*/ 1049458 h 2407138"/>
                <a:gd name="connsiteX173" fmla="*/ 274274 w 2407137"/>
                <a:gd name="connsiteY173" fmla="*/ 658223 h 2407138"/>
                <a:gd name="connsiteX174" fmla="*/ 524025 w 2407137"/>
                <a:gd name="connsiteY174" fmla="*/ 802416 h 2407138"/>
                <a:gd name="connsiteX175" fmla="*/ 516793 w 2407137"/>
                <a:gd name="connsiteY175" fmla="*/ 815877 h 2407138"/>
                <a:gd name="connsiteX176" fmla="*/ 266342 w 2407137"/>
                <a:gd name="connsiteY176" fmla="*/ 671279 h 2407138"/>
                <a:gd name="connsiteX177" fmla="*/ 917308 w 2407137"/>
                <a:gd name="connsiteY177" fmla="*/ 164734 h 2407138"/>
                <a:gd name="connsiteX178" fmla="*/ 932100 w 2407137"/>
                <a:gd name="connsiteY178" fmla="*/ 160930 h 2407138"/>
                <a:gd name="connsiteX179" fmla="*/ 1006152 w 2407137"/>
                <a:gd name="connsiteY179" fmla="*/ 437297 h 2407138"/>
                <a:gd name="connsiteX180" fmla="*/ 991300 w 2407137"/>
                <a:gd name="connsiteY180" fmla="*/ 440877 h 2407138"/>
                <a:gd name="connsiteX181" fmla="*/ 1041143 w 2407137"/>
                <a:gd name="connsiteY181" fmla="*/ 1951 h 2407138"/>
                <a:gd name="connsiteX182" fmla="*/ 1056290 w 2407137"/>
                <a:gd name="connsiteY182" fmla="*/ 0 h 2407138"/>
                <a:gd name="connsiteX183" fmla="*/ 1110379 w 2407137"/>
                <a:gd name="connsiteY183" fmla="*/ 420056 h 2407138"/>
                <a:gd name="connsiteX184" fmla="*/ 1095283 w 2407137"/>
                <a:gd name="connsiteY184" fmla="*/ 422406 h 2407138"/>
                <a:gd name="connsiteX185" fmla="*/ 87609 w 2407137"/>
                <a:gd name="connsiteY185" fmla="*/ 729331 h 2407138"/>
                <a:gd name="connsiteX186" fmla="*/ 478803 w 2407137"/>
                <a:gd name="connsiteY186" fmla="*/ 892672 h 2407138"/>
                <a:gd name="connsiteX187" fmla="*/ 472547 w 2407137"/>
                <a:gd name="connsiteY187" fmla="*/ 906611 h 2407138"/>
                <a:gd name="connsiteX188" fmla="*/ 81723 w 2407137"/>
                <a:gd name="connsiteY188" fmla="*/ 743424 h 2407138"/>
                <a:gd name="connsiteX189" fmla="*/ 84666 w 2407137"/>
                <a:gd name="connsiteY189" fmla="*/ 736377 h 2407138"/>
                <a:gd name="connsiteX190" fmla="*/ 446636 w 2407137"/>
                <a:gd name="connsiteY190" fmla="*/ 435837 h 2407138"/>
                <a:gd name="connsiteX191" fmla="*/ 649045 w 2407137"/>
                <a:gd name="connsiteY191" fmla="*/ 638246 h 2407138"/>
                <a:gd name="connsiteX192" fmla="*/ 642057 w 2407137"/>
                <a:gd name="connsiteY192" fmla="*/ 644612 h 2407138"/>
                <a:gd name="connsiteX193" fmla="*/ 638347 w 2407137"/>
                <a:gd name="connsiteY193" fmla="*/ 649147 h 2407138"/>
                <a:gd name="connsiteX194" fmla="*/ 435836 w 2407137"/>
                <a:gd name="connsiteY194" fmla="*/ 446636 h 2407138"/>
                <a:gd name="connsiteX195" fmla="*/ 440978 w 2407137"/>
                <a:gd name="connsiteY195" fmla="*/ 440979 h 2407138"/>
                <a:gd name="connsiteX196" fmla="*/ 658223 w 2407137"/>
                <a:gd name="connsiteY196" fmla="*/ 274275 h 2407138"/>
                <a:gd name="connsiteX197" fmla="*/ 671279 w 2407137"/>
                <a:gd name="connsiteY197" fmla="*/ 266343 h 2407138"/>
                <a:gd name="connsiteX198" fmla="*/ 814473 w 2407137"/>
                <a:gd name="connsiteY198" fmla="*/ 514363 h 2407138"/>
                <a:gd name="connsiteX199" fmla="*/ 801367 w 2407137"/>
                <a:gd name="connsiteY199" fmla="*/ 522209 h 2407138"/>
                <a:gd name="connsiteX200" fmla="*/ 735676 w 2407137"/>
                <a:gd name="connsiteY200" fmla="*/ 84934 h 2407138"/>
                <a:gd name="connsiteX201" fmla="*/ 749802 w 2407137"/>
                <a:gd name="connsiteY201" fmla="*/ 79129 h 2407138"/>
                <a:gd name="connsiteX202" fmla="*/ 909846 w 2407137"/>
                <a:gd name="connsiteY202" fmla="*/ 468633 h 2407138"/>
                <a:gd name="connsiteX203" fmla="*/ 895778 w 2407137"/>
                <a:gd name="connsiteY203" fmla="*/ 474580 h 2407138"/>
                <a:gd name="connsiteX204" fmla="*/ 248376 w 2407137"/>
                <a:gd name="connsiteY204" fmla="*/ 456659 h 2407138"/>
                <a:gd name="connsiteX205" fmla="*/ 581852 w 2407137"/>
                <a:gd name="connsiteY205" fmla="*/ 714051 h 2407138"/>
                <a:gd name="connsiteX206" fmla="*/ 572397 w 2407137"/>
                <a:gd name="connsiteY206" fmla="*/ 726047 h 2407138"/>
                <a:gd name="connsiteX207" fmla="*/ 239044 w 2407137"/>
                <a:gd name="connsiteY207" fmla="*/ 468748 h 2407138"/>
                <a:gd name="connsiteX208" fmla="*/ 243710 w 2407137"/>
                <a:gd name="connsiteY208" fmla="*/ 462704 h 2407138"/>
                <a:gd name="connsiteX209" fmla="*/ 462094 w 2407137"/>
                <a:gd name="connsiteY209" fmla="*/ 244150 h 2407138"/>
                <a:gd name="connsiteX210" fmla="*/ 474238 w 2407137"/>
                <a:gd name="connsiteY210" fmla="*/ 234887 h 2407138"/>
                <a:gd name="connsiteX211" fmla="*/ 729468 w 2407137"/>
                <a:gd name="connsiteY211" fmla="*/ 569472 h 2407138"/>
                <a:gd name="connsiteX212" fmla="*/ 723162 w 2407137"/>
                <a:gd name="connsiteY212" fmla="*/ 573797 h 2407138"/>
                <a:gd name="connsiteX213" fmla="*/ 717325 w 2407137"/>
                <a:gd name="connsiteY213" fmla="*/ 578735 h 2407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2407137" h="2407138">
                  <a:moveTo>
                    <a:pt x="1677670" y="1837666"/>
                  </a:moveTo>
                  <a:lnTo>
                    <a:pt x="1683974" y="1833341"/>
                  </a:lnTo>
                  <a:lnTo>
                    <a:pt x="1689813" y="1828403"/>
                  </a:lnTo>
                  <a:lnTo>
                    <a:pt x="1945042" y="2162988"/>
                  </a:lnTo>
                  <a:lnTo>
                    <a:pt x="1932899" y="2172251"/>
                  </a:lnTo>
                  <a:close/>
                  <a:moveTo>
                    <a:pt x="1592663" y="1892774"/>
                  </a:moveTo>
                  <a:lnTo>
                    <a:pt x="1605769" y="1884929"/>
                  </a:lnTo>
                  <a:lnTo>
                    <a:pt x="1748914" y="2132863"/>
                  </a:lnTo>
                  <a:lnTo>
                    <a:pt x="1735858" y="2140795"/>
                  </a:lnTo>
                  <a:close/>
                  <a:moveTo>
                    <a:pt x="1768789" y="1757990"/>
                  </a:moveTo>
                  <a:lnTo>
                    <a:pt x="1971301" y="1960502"/>
                  </a:lnTo>
                  <a:lnTo>
                    <a:pt x="1966159" y="1966159"/>
                  </a:lnTo>
                  <a:lnTo>
                    <a:pt x="1960501" y="1971301"/>
                  </a:lnTo>
                  <a:lnTo>
                    <a:pt x="1758092" y="1768892"/>
                  </a:lnTo>
                  <a:lnTo>
                    <a:pt x="1765079" y="1762526"/>
                  </a:lnTo>
                  <a:close/>
                  <a:moveTo>
                    <a:pt x="1834740" y="1681091"/>
                  </a:moveTo>
                  <a:lnTo>
                    <a:pt x="2168093" y="1938389"/>
                  </a:lnTo>
                  <a:lnTo>
                    <a:pt x="2158761" y="1950479"/>
                  </a:lnTo>
                  <a:lnTo>
                    <a:pt x="1825285" y="1693086"/>
                  </a:lnTo>
                  <a:close/>
                  <a:moveTo>
                    <a:pt x="1497292" y="1938505"/>
                  </a:moveTo>
                  <a:lnTo>
                    <a:pt x="1511359" y="1932557"/>
                  </a:lnTo>
                  <a:lnTo>
                    <a:pt x="1671461" y="2322204"/>
                  </a:lnTo>
                  <a:lnTo>
                    <a:pt x="1657335" y="2328008"/>
                  </a:lnTo>
                  <a:close/>
                  <a:moveTo>
                    <a:pt x="1400984" y="1969841"/>
                  </a:moveTo>
                  <a:lnTo>
                    <a:pt x="1415837" y="1966261"/>
                  </a:lnTo>
                  <a:lnTo>
                    <a:pt x="1489829" y="2242404"/>
                  </a:lnTo>
                  <a:lnTo>
                    <a:pt x="1475037" y="2246208"/>
                  </a:lnTo>
                  <a:close/>
                  <a:moveTo>
                    <a:pt x="1890343" y="1591261"/>
                  </a:moveTo>
                  <a:lnTo>
                    <a:pt x="2140794" y="1735859"/>
                  </a:lnTo>
                  <a:lnTo>
                    <a:pt x="2132863" y="1748915"/>
                  </a:lnTo>
                  <a:lnTo>
                    <a:pt x="1883112" y="1604721"/>
                  </a:lnTo>
                  <a:close/>
                  <a:moveTo>
                    <a:pt x="1934589" y="1500527"/>
                  </a:moveTo>
                  <a:lnTo>
                    <a:pt x="2325413" y="1663714"/>
                  </a:lnTo>
                  <a:lnTo>
                    <a:pt x="2319529" y="1677807"/>
                  </a:lnTo>
                  <a:lnTo>
                    <a:pt x="1928334" y="1514465"/>
                  </a:lnTo>
                  <a:close/>
                  <a:moveTo>
                    <a:pt x="1296758" y="1987081"/>
                  </a:moveTo>
                  <a:lnTo>
                    <a:pt x="1311855" y="1984732"/>
                  </a:lnTo>
                  <a:lnTo>
                    <a:pt x="1365995" y="2405187"/>
                  </a:lnTo>
                  <a:lnTo>
                    <a:pt x="1350847" y="2407138"/>
                  </a:lnTo>
                  <a:close/>
                  <a:moveTo>
                    <a:pt x="1195932" y="1995746"/>
                  </a:moveTo>
                  <a:lnTo>
                    <a:pt x="1211204" y="1995179"/>
                  </a:lnTo>
                  <a:lnTo>
                    <a:pt x="1211204" y="2281649"/>
                  </a:lnTo>
                  <a:lnTo>
                    <a:pt x="1203568" y="2282034"/>
                  </a:lnTo>
                  <a:lnTo>
                    <a:pt x="1195932" y="2281649"/>
                  </a:lnTo>
                  <a:close/>
                  <a:moveTo>
                    <a:pt x="1968060" y="1400508"/>
                  </a:moveTo>
                  <a:lnTo>
                    <a:pt x="2246208" y="1475038"/>
                  </a:lnTo>
                  <a:lnTo>
                    <a:pt x="2242404" y="1489831"/>
                  </a:lnTo>
                  <a:lnTo>
                    <a:pt x="1963516" y="1415103"/>
                  </a:lnTo>
                  <a:close/>
                  <a:moveTo>
                    <a:pt x="1090481" y="1986840"/>
                  </a:moveTo>
                  <a:lnTo>
                    <a:pt x="1097951" y="1988584"/>
                  </a:lnTo>
                  <a:lnTo>
                    <a:pt x="1105617" y="1988876"/>
                  </a:lnTo>
                  <a:lnTo>
                    <a:pt x="1049458" y="2406281"/>
                  </a:lnTo>
                  <a:lnTo>
                    <a:pt x="1034322" y="2404245"/>
                  </a:lnTo>
                  <a:close/>
                  <a:moveTo>
                    <a:pt x="1988876" y="1301520"/>
                  </a:moveTo>
                  <a:lnTo>
                    <a:pt x="2406281" y="1357679"/>
                  </a:lnTo>
                  <a:lnTo>
                    <a:pt x="2404244" y="1372815"/>
                  </a:lnTo>
                  <a:lnTo>
                    <a:pt x="1986840" y="1316657"/>
                  </a:lnTo>
                  <a:lnTo>
                    <a:pt x="1988583" y="1309187"/>
                  </a:lnTo>
                  <a:close/>
                  <a:moveTo>
                    <a:pt x="992036" y="1963517"/>
                  </a:moveTo>
                  <a:lnTo>
                    <a:pt x="1006629" y="1968061"/>
                  </a:lnTo>
                  <a:lnTo>
                    <a:pt x="932100" y="2246208"/>
                  </a:lnTo>
                  <a:lnTo>
                    <a:pt x="917308" y="2242405"/>
                  </a:lnTo>
                  <a:close/>
                  <a:moveTo>
                    <a:pt x="1995178" y="1195933"/>
                  </a:moveTo>
                  <a:lnTo>
                    <a:pt x="2281649" y="1195933"/>
                  </a:lnTo>
                  <a:lnTo>
                    <a:pt x="2282034" y="1203569"/>
                  </a:lnTo>
                  <a:lnTo>
                    <a:pt x="2281649" y="1211206"/>
                  </a:lnTo>
                  <a:lnTo>
                    <a:pt x="1995745" y="1211206"/>
                  </a:lnTo>
                  <a:close/>
                  <a:moveTo>
                    <a:pt x="1984731" y="1095284"/>
                  </a:moveTo>
                  <a:lnTo>
                    <a:pt x="2405186" y="1041144"/>
                  </a:lnTo>
                  <a:lnTo>
                    <a:pt x="2407137" y="1056290"/>
                  </a:lnTo>
                  <a:lnTo>
                    <a:pt x="1987080" y="1110379"/>
                  </a:lnTo>
                  <a:close/>
                  <a:moveTo>
                    <a:pt x="892672" y="1928335"/>
                  </a:moveTo>
                  <a:lnTo>
                    <a:pt x="906611" y="1934590"/>
                  </a:lnTo>
                  <a:lnTo>
                    <a:pt x="743425" y="2325414"/>
                  </a:lnTo>
                  <a:lnTo>
                    <a:pt x="729331" y="2319529"/>
                  </a:lnTo>
                  <a:close/>
                  <a:moveTo>
                    <a:pt x="802416" y="1883113"/>
                  </a:moveTo>
                  <a:lnTo>
                    <a:pt x="815877" y="1890344"/>
                  </a:lnTo>
                  <a:lnTo>
                    <a:pt x="671279" y="2140796"/>
                  </a:lnTo>
                  <a:lnTo>
                    <a:pt x="658223" y="2132863"/>
                  </a:lnTo>
                  <a:close/>
                  <a:moveTo>
                    <a:pt x="1966260" y="991301"/>
                  </a:moveTo>
                  <a:lnTo>
                    <a:pt x="2242405" y="917309"/>
                  </a:lnTo>
                  <a:lnTo>
                    <a:pt x="2246208" y="932101"/>
                  </a:lnTo>
                  <a:lnTo>
                    <a:pt x="1969840" y="1006153"/>
                  </a:lnTo>
                  <a:close/>
                  <a:moveTo>
                    <a:pt x="1932557" y="895779"/>
                  </a:moveTo>
                  <a:lnTo>
                    <a:pt x="2322203" y="735676"/>
                  </a:lnTo>
                  <a:lnTo>
                    <a:pt x="2328008" y="749803"/>
                  </a:lnTo>
                  <a:lnTo>
                    <a:pt x="1938504" y="909846"/>
                  </a:lnTo>
                  <a:close/>
                  <a:moveTo>
                    <a:pt x="714051" y="1825286"/>
                  </a:moveTo>
                  <a:lnTo>
                    <a:pt x="726047" y="1834740"/>
                  </a:lnTo>
                  <a:lnTo>
                    <a:pt x="468748" y="2168094"/>
                  </a:lnTo>
                  <a:lnTo>
                    <a:pt x="456659" y="2158762"/>
                  </a:lnTo>
                  <a:close/>
                  <a:moveTo>
                    <a:pt x="638245" y="1758093"/>
                  </a:moveTo>
                  <a:lnTo>
                    <a:pt x="644611" y="1765080"/>
                  </a:lnTo>
                  <a:lnTo>
                    <a:pt x="649147" y="1768790"/>
                  </a:lnTo>
                  <a:lnTo>
                    <a:pt x="446636" y="1971302"/>
                  </a:lnTo>
                  <a:lnTo>
                    <a:pt x="440978" y="1966159"/>
                  </a:lnTo>
                  <a:lnTo>
                    <a:pt x="435836" y="1960502"/>
                  </a:lnTo>
                  <a:close/>
                  <a:moveTo>
                    <a:pt x="1884928" y="801368"/>
                  </a:moveTo>
                  <a:lnTo>
                    <a:pt x="2132863" y="658223"/>
                  </a:lnTo>
                  <a:lnTo>
                    <a:pt x="2140794" y="671279"/>
                  </a:lnTo>
                  <a:lnTo>
                    <a:pt x="1892773" y="814474"/>
                  </a:lnTo>
                  <a:close/>
                  <a:moveTo>
                    <a:pt x="1828403" y="717325"/>
                  </a:moveTo>
                  <a:lnTo>
                    <a:pt x="2162987" y="462095"/>
                  </a:lnTo>
                  <a:lnTo>
                    <a:pt x="2172250" y="474239"/>
                  </a:lnTo>
                  <a:lnTo>
                    <a:pt x="1837666" y="729468"/>
                  </a:lnTo>
                  <a:lnTo>
                    <a:pt x="1833340" y="723163"/>
                  </a:lnTo>
                  <a:close/>
                  <a:moveTo>
                    <a:pt x="234886" y="1932900"/>
                  </a:moveTo>
                  <a:lnTo>
                    <a:pt x="569471" y="1677670"/>
                  </a:lnTo>
                  <a:lnTo>
                    <a:pt x="573796" y="1683975"/>
                  </a:lnTo>
                  <a:lnTo>
                    <a:pt x="578735" y="1689813"/>
                  </a:lnTo>
                  <a:lnTo>
                    <a:pt x="244150" y="1945043"/>
                  </a:lnTo>
                  <a:close/>
                  <a:moveTo>
                    <a:pt x="266342" y="1735860"/>
                  </a:moveTo>
                  <a:lnTo>
                    <a:pt x="514363" y="1592665"/>
                  </a:lnTo>
                  <a:lnTo>
                    <a:pt x="522208" y="1605770"/>
                  </a:lnTo>
                  <a:lnTo>
                    <a:pt x="274274" y="1748916"/>
                  </a:lnTo>
                  <a:close/>
                  <a:moveTo>
                    <a:pt x="1960501" y="435837"/>
                  </a:moveTo>
                  <a:lnTo>
                    <a:pt x="1966159" y="440979"/>
                  </a:lnTo>
                  <a:lnTo>
                    <a:pt x="1971301" y="446637"/>
                  </a:lnTo>
                  <a:lnTo>
                    <a:pt x="1768891" y="649046"/>
                  </a:lnTo>
                  <a:lnTo>
                    <a:pt x="1762525" y="642058"/>
                  </a:lnTo>
                  <a:lnTo>
                    <a:pt x="1757990" y="638348"/>
                  </a:lnTo>
                  <a:close/>
                  <a:moveTo>
                    <a:pt x="1938389" y="239045"/>
                  </a:moveTo>
                  <a:lnTo>
                    <a:pt x="1950479" y="248377"/>
                  </a:lnTo>
                  <a:lnTo>
                    <a:pt x="1693086" y="581852"/>
                  </a:lnTo>
                  <a:lnTo>
                    <a:pt x="1681090" y="572398"/>
                  </a:lnTo>
                  <a:close/>
                  <a:moveTo>
                    <a:pt x="79129" y="1657336"/>
                  </a:moveTo>
                  <a:lnTo>
                    <a:pt x="468633" y="1497292"/>
                  </a:lnTo>
                  <a:lnTo>
                    <a:pt x="474580" y="1511360"/>
                  </a:lnTo>
                  <a:lnTo>
                    <a:pt x="84934" y="1671462"/>
                  </a:lnTo>
                  <a:close/>
                  <a:moveTo>
                    <a:pt x="160929" y="1475039"/>
                  </a:moveTo>
                  <a:lnTo>
                    <a:pt x="437296" y="1400986"/>
                  </a:lnTo>
                  <a:lnTo>
                    <a:pt x="440876" y="1415837"/>
                  </a:lnTo>
                  <a:lnTo>
                    <a:pt x="164732" y="1489830"/>
                  </a:lnTo>
                  <a:close/>
                  <a:moveTo>
                    <a:pt x="1735859" y="266344"/>
                  </a:moveTo>
                  <a:lnTo>
                    <a:pt x="1748915" y="274276"/>
                  </a:lnTo>
                  <a:lnTo>
                    <a:pt x="1604721" y="524026"/>
                  </a:lnTo>
                  <a:lnTo>
                    <a:pt x="1591261" y="516794"/>
                  </a:lnTo>
                  <a:close/>
                  <a:moveTo>
                    <a:pt x="1663713" y="81725"/>
                  </a:moveTo>
                  <a:lnTo>
                    <a:pt x="1677806" y="87609"/>
                  </a:lnTo>
                  <a:lnTo>
                    <a:pt x="1514465" y="478804"/>
                  </a:lnTo>
                  <a:lnTo>
                    <a:pt x="1500526" y="472548"/>
                  </a:lnTo>
                  <a:close/>
                  <a:moveTo>
                    <a:pt x="0" y="1350847"/>
                  </a:moveTo>
                  <a:lnTo>
                    <a:pt x="420056" y="1296759"/>
                  </a:lnTo>
                  <a:lnTo>
                    <a:pt x="422405" y="1311854"/>
                  </a:lnTo>
                  <a:lnTo>
                    <a:pt x="1951" y="1365994"/>
                  </a:lnTo>
                  <a:close/>
                  <a:moveTo>
                    <a:pt x="125488" y="1195933"/>
                  </a:moveTo>
                  <a:lnTo>
                    <a:pt x="411391" y="1195933"/>
                  </a:lnTo>
                  <a:lnTo>
                    <a:pt x="411958" y="1211206"/>
                  </a:lnTo>
                  <a:lnTo>
                    <a:pt x="125488" y="1211206"/>
                  </a:lnTo>
                  <a:lnTo>
                    <a:pt x="125102" y="1203569"/>
                  </a:lnTo>
                  <a:close/>
                  <a:moveTo>
                    <a:pt x="1475037" y="160931"/>
                  </a:moveTo>
                  <a:lnTo>
                    <a:pt x="1489829" y="164734"/>
                  </a:lnTo>
                  <a:lnTo>
                    <a:pt x="1415102" y="443621"/>
                  </a:lnTo>
                  <a:lnTo>
                    <a:pt x="1400508" y="439077"/>
                  </a:lnTo>
                  <a:close/>
                  <a:moveTo>
                    <a:pt x="164732" y="917309"/>
                  </a:moveTo>
                  <a:lnTo>
                    <a:pt x="443620" y="992037"/>
                  </a:lnTo>
                  <a:lnTo>
                    <a:pt x="439076" y="1006630"/>
                  </a:lnTo>
                  <a:lnTo>
                    <a:pt x="160929" y="932101"/>
                  </a:lnTo>
                  <a:close/>
                  <a:moveTo>
                    <a:pt x="1195932" y="125490"/>
                  </a:moveTo>
                  <a:lnTo>
                    <a:pt x="1203568" y="125104"/>
                  </a:lnTo>
                  <a:lnTo>
                    <a:pt x="1211205" y="125490"/>
                  </a:lnTo>
                  <a:lnTo>
                    <a:pt x="1211205" y="411392"/>
                  </a:lnTo>
                  <a:lnTo>
                    <a:pt x="1195932" y="411959"/>
                  </a:lnTo>
                  <a:close/>
                  <a:moveTo>
                    <a:pt x="1357679" y="856"/>
                  </a:moveTo>
                  <a:lnTo>
                    <a:pt x="1372816" y="2893"/>
                  </a:lnTo>
                  <a:lnTo>
                    <a:pt x="1316657" y="420298"/>
                  </a:lnTo>
                  <a:lnTo>
                    <a:pt x="1309186" y="418554"/>
                  </a:lnTo>
                  <a:lnTo>
                    <a:pt x="1301520" y="418261"/>
                  </a:lnTo>
                  <a:close/>
                  <a:moveTo>
                    <a:pt x="2893" y="1034322"/>
                  </a:moveTo>
                  <a:lnTo>
                    <a:pt x="420297" y="1090480"/>
                  </a:lnTo>
                  <a:lnTo>
                    <a:pt x="418554" y="1097951"/>
                  </a:lnTo>
                  <a:lnTo>
                    <a:pt x="418261" y="1105616"/>
                  </a:lnTo>
                  <a:lnTo>
                    <a:pt x="855" y="1049458"/>
                  </a:lnTo>
                  <a:close/>
                  <a:moveTo>
                    <a:pt x="274274" y="658223"/>
                  </a:moveTo>
                  <a:lnTo>
                    <a:pt x="524025" y="802416"/>
                  </a:lnTo>
                  <a:lnTo>
                    <a:pt x="516793" y="815877"/>
                  </a:lnTo>
                  <a:lnTo>
                    <a:pt x="266342" y="671279"/>
                  </a:lnTo>
                  <a:close/>
                  <a:moveTo>
                    <a:pt x="917308" y="164734"/>
                  </a:moveTo>
                  <a:lnTo>
                    <a:pt x="932100" y="160930"/>
                  </a:lnTo>
                  <a:lnTo>
                    <a:pt x="1006152" y="437297"/>
                  </a:lnTo>
                  <a:lnTo>
                    <a:pt x="991300" y="440877"/>
                  </a:lnTo>
                  <a:close/>
                  <a:moveTo>
                    <a:pt x="1041143" y="1951"/>
                  </a:moveTo>
                  <a:lnTo>
                    <a:pt x="1056290" y="0"/>
                  </a:lnTo>
                  <a:lnTo>
                    <a:pt x="1110379" y="420056"/>
                  </a:lnTo>
                  <a:lnTo>
                    <a:pt x="1095283" y="422406"/>
                  </a:lnTo>
                  <a:close/>
                  <a:moveTo>
                    <a:pt x="87609" y="729331"/>
                  </a:moveTo>
                  <a:lnTo>
                    <a:pt x="478803" y="892672"/>
                  </a:lnTo>
                  <a:lnTo>
                    <a:pt x="472547" y="906611"/>
                  </a:lnTo>
                  <a:lnTo>
                    <a:pt x="81723" y="743424"/>
                  </a:lnTo>
                  <a:lnTo>
                    <a:pt x="84666" y="736377"/>
                  </a:lnTo>
                  <a:close/>
                  <a:moveTo>
                    <a:pt x="446636" y="435837"/>
                  </a:moveTo>
                  <a:lnTo>
                    <a:pt x="649045" y="638246"/>
                  </a:lnTo>
                  <a:lnTo>
                    <a:pt x="642057" y="644612"/>
                  </a:lnTo>
                  <a:lnTo>
                    <a:pt x="638347" y="649147"/>
                  </a:lnTo>
                  <a:lnTo>
                    <a:pt x="435836" y="446636"/>
                  </a:lnTo>
                  <a:lnTo>
                    <a:pt x="440978" y="440979"/>
                  </a:lnTo>
                  <a:close/>
                  <a:moveTo>
                    <a:pt x="658223" y="274275"/>
                  </a:moveTo>
                  <a:lnTo>
                    <a:pt x="671279" y="266343"/>
                  </a:lnTo>
                  <a:lnTo>
                    <a:pt x="814473" y="514363"/>
                  </a:lnTo>
                  <a:lnTo>
                    <a:pt x="801367" y="522209"/>
                  </a:lnTo>
                  <a:close/>
                  <a:moveTo>
                    <a:pt x="735676" y="84934"/>
                  </a:moveTo>
                  <a:lnTo>
                    <a:pt x="749802" y="79129"/>
                  </a:lnTo>
                  <a:lnTo>
                    <a:pt x="909846" y="468633"/>
                  </a:lnTo>
                  <a:lnTo>
                    <a:pt x="895778" y="474580"/>
                  </a:lnTo>
                  <a:close/>
                  <a:moveTo>
                    <a:pt x="248376" y="456659"/>
                  </a:moveTo>
                  <a:lnTo>
                    <a:pt x="581852" y="714051"/>
                  </a:lnTo>
                  <a:lnTo>
                    <a:pt x="572397" y="726047"/>
                  </a:lnTo>
                  <a:lnTo>
                    <a:pt x="239044" y="468748"/>
                  </a:lnTo>
                  <a:lnTo>
                    <a:pt x="243710" y="462704"/>
                  </a:lnTo>
                  <a:close/>
                  <a:moveTo>
                    <a:pt x="462094" y="244150"/>
                  </a:moveTo>
                  <a:lnTo>
                    <a:pt x="474238" y="234887"/>
                  </a:lnTo>
                  <a:lnTo>
                    <a:pt x="729468" y="569472"/>
                  </a:lnTo>
                  <a:lnTo>
                    <a:pt x="723162" y="573797"/>
                  </a:lnTo>
                  <a:lnTo>
                    <a:pt x="717325" y="578735"/>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a:cs typeface="+mn-ea"/>
                <a:sym typeface="+mn-lt"/>
              </a:endParaRPr>
            </a:p>
          </p:txBody>
        </p:sp>
      </p:grpSp>
      <p:pic>
        <p:nvPicPr>
          <p:cNvPr id="29" name="图片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68330" y="529347"/>
            <a:ext cx="1883304" cy="3345808"/>
          </a:xfrm>
          <a:prstGeom prst="rect">
            <a:avLst/>
          </a:prstGeom>
        </p:spPr>
      </p:pic>
      <p:pic>
        <p:nvPicPr>
          <p:cNvPr id="12" name="图片 11" descr="7"/>
          <p:cNvPicPr>
            <a:picLocks noChangeAspect="1"/>
          </p:cNvPicPr>
          <p:nvPr/>
        </p:nvPicPr>
        <p:blipFill>
          <a:blip r:embed="rId5"/>
          <a:stretch>
            <a:fillRect/>
          </a:stretch>
        </p:blipFill>
        <p:spPr>
          <a:xfrm>
            <a:off x="3016339" y="2567940"/>
            <a:ext cx="2336165" cy="919480"/>
          </a:xfrm>
          <a:prstGeom prst="rect">
            <a:avLst/>
          </a:prstGeom>
        </p:spPr>
      </p:pic>
      <p:pic>
        <p:nvPicPr>
          <p:cNvPr id="14" name="图片 13" descr="9"/>
          <p:cNvPicPr>
            <a:picLocks noChangeAspect="1"/>
          </p:cNvPicPr>
          <p:nvPr/>
        </p:nvPicPr>
        <p:blipFill>
          <a:blip r:embed="rId6"/>
          <a:stretch>
            <a:fillRect/>
          </a:stretch>
        </p:blipFill>
        <p:spPr>
          <a:xfrm>
            <a:off x="3285862" y="1272456"/>
            <a:ext cx="2038985" cy="1063625"/>
          </a:xfrm>
          <a:prstGeom prst="rect">
            <a:avLst/>
          </a:prstGeom>
        </p:spPr>
      </p:pic>
      <p:pic>
        <p:nvPicPr>
          <p:cNvPr id="5" name="图片 4" descr="7"/>
          <p:cNvPicPr>
            <a:picLocks noChangeAspect="1"/>
          </p:cNvPicPr>
          <p:nvPr/>
        </p:nvPicPr>
        <p:blipFill>
          <a:blip r:embed="rId5"/>
          <a:stretch>
            <a:fillRect/>
          </a:stretch>
        </p:blipFill>
        <p:spPr>
          <a:xfrm>
            <a:off x="6546850" y="827405"/>
            <a:ext cx="2145665" cy="844550"/>
          </a:xfrm>
          <a:prstGeom prst="rect">
            <a:avLst/>
          </a:prstGeom>
        </p:spPr>
      </p:pic>
      <p:pic>
        <p:nvPicPr>
          <p:cNvPr id="20" name="图片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03334" y="447216"/>
            <a:ext cx="514691" cy="279049"/>
          </a:xfrm>
          <a:prstGeom prst="rect">
            <a:avLst/>
          </a:prstGeom>
        </p:spPr>
      </p:pic>
      <p:pic>
        <p:nvPicPr>
          <p:cNvPr id="21" name="图片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51152" y="2092049"/>
            <a:ext cx="229441" cy="198435"/>
          </a:xfrm>
          <a:prstGeom prst="rect">
            <a:avLst/>
          </a:prstGeom>
        </p:spPr>
      </p:pic>
      <p:pic>
        <p:nvPicPr>
          <p:cNvPr id="22" name="图片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55569" y="2896460"/>
            <a:ext cx="328658" cy="210837"/>
          </a:xfrm>
          <a:prstGeom prst="rect">
            <a:avLst/>
          </a:prstGeom>
        </p:spPr>
      </p:pic>
      <p:grpSp>
        <p:nvGrpSpPr>
          <p:cNvPr id="18" name="组合 17">
            <a:extLst>
              <a:ext uri="{FF2B5EF4-FFF2-40B4-BE49-F238E27FC236}">
                <a16:creationId xmlns:a16="http://schemas.microsoft.com/office/drawing/2014/main" xmlns="" id="{B400B728-ED59-47F6-9BEB-145AB58376C8}"/>
              </a:ext>
            </a:extLst>
          </p:cNvPr>
          <p:cNvGrpSpPr/>
          <p:nvPr/>
        </p:nvGrpSpPr>
        <p:grpSpPr bwMode="auto">
          <a:xfrm>
            <a:off x="3727450" y="3874210"/>
            <a:ext cx="4965065" cy="745206"/>
            <a:chOff x="6959302" y="1819501"/>
            <a:chExt cx="3960440" cy="586731"/>
          </a:xfrm>
        </p:grpSpPr>
        <p:sp>
          <p:nvSpPr>
            <p:cNvPr id="24" name="单圆角矩形 14">
              <a:extLst>
                <a:ext uri="{FF2B5EF4-FFF2-40B4-BE49-F238E27FC236}">
                  <a16:creationId xmlns:a16="http://schemas.microsoft.com/office/drawing/2014/main" xmlns="" id="{292CFFA4-3425-4DB6-AB66-FAB2F6AC0384}"/>
                </a:ext>
              </a:extLst>
            </p:cNvPr>
            <p:cNvSpPr/>
            <p:nvPr/>
          </p:nvSpPr>
          <p:spPr>
            <a:xfrm>
              <a:off x="6959302" y="1819501"/>
              <a:ext cx="3960440" cy="586731"/>
            </a:xfrm>
            <a:prstGeom prst="round1Rect">
              <a:avLst/>
            </a:prstGeom>
            <a:noFill/>
            <a:ln w="25400" cap="flat" cmpd="sng" algn="ctr">
              <a:solidFill>
                <a:schemeClr val="tx1"/>
              </a:solidFill>
              <a:prstDash val="solid"/>
            </a:ln>
            <a:effectLst/>
            <a:extLst>
              <a:ext uri="{909E8E84-426E-40DD-AFC4-6F175D3DCCD1}">
                <a14:hiddenFill xmlns:a14="http://schemas.microsoft.com/office/drawing/2010/main">
                  <a:solidFill>
                    <a:schemeClr val="bg1"/>
                  </a:solidFill>
                </a14:hiddenFill>
              </a:ext>
            </a:extLst>
          </p:spPr>
          <p:txBody>
            <a:bodyPr anchor="ctr"/>
            <a:lstStyle/>
            <a:p>
              <a:pPr algn="ctr" defTabSz="913765">
                <a:defRPr/>
              </a:pPr>
              <a:endParaRPr lang="zh-CN" altLang="en-US" sz="4000" b="1" kern="0" dirty="0">
                <a:solidFill>
                  <a:srgbClr val="C00000"/>
                </a:solidFill>
                <a:cs typeface="+mn-ea"/>
                <a:sym typeface="+mn-lt"/>
              </a:endParaRPr>
            </a:p>
          </p:txBody>
        </p:sp>
        <p:sp>
          <p:nvSpPr>
            <p:cNvPr id="25" name="TextBox 49">
              <a:extLst>
                <a:ext uri="{FF2B5EF4-FFF2-40B4-BE49-F238E27FC236}">
                  <a16:creationId xmlns:a16="http://schemas.microsoft.com/office/drawing/2014/main" xmlns="" id="{F248B120-AD63-4AEC-B249-9D13C882C9AD}"/>
                </a:ext>
              </a:extLst>
            </p:cNvPr>
            <p:cNvSpPr txBox="1">
              <a:spLocks noChangeArrowheads="1"/>
            </p:cNvSpPr>
            <p:nvPr/>
          </p:nvSpPr>
          <p:spPr bwMode="auto">
            <a:xfrm>
              <a:off x="7225818" y="1841226"/>
              <a:ext cx="3425218" cy="557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defTabSz="913765" eaLnBrk="1" hangingPunct="1"/>
              <a:r>
                <a:rPr lang="zh-CN" altLang="en-US" sz="4000" b="1" kern="0" dirty="0">
                  <a:ln/>
                  <a:solidFill>
                    <a:srgbClr val="C00000"/>
                  </a:solidFill>
                  <a:effectLst>
                    <a:reflection blurRad="6350" stA="50000" endA="300" endPos="50000" dist="29997" dir="5400000" sy="-100000" algn="bl" rotWithShape="0"/>
                  </a:effectLst>
                  <a:latin typeface="+mn-lt"/>
                  <a:ea typeface="+mn-ea"/>
                  <a:cs typeface="+mn-ea"/>
                  <a:sym typeface="+mn-lt"/>
                </a:rPr>
                <a:t>雷锋一生</a:t>
              </a:r>
            </a:p>
          </p:txBody>
        </p:sp>
      </p:grpSp>
    </p:spTree>
    <p:extLst>
      <p:ext uri="{BB962C8B-B14F-4D97-AF65-F5344CB8AC3E}">
        <p14:creationId xmlns:p14="http://schemas.microsoft.com/office/powerpoint/2010/main" val="2018336694"/>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1000" fill="hold"/>
                                        <p:tgtEl>
                                          <p:spTgt spid="29"/>
                                        </p:tgtEl>
                                        <p:attrNameLst>
                                          <p:attrName>ppt_w</p:attrName>
                                        </p:attrNameLst>
                                      </p:cBhvr>
                                      <p:tavLst>
                                        <p:tav tm="0">
                                          <p:val>
                                            <p:fltVal val="0"/>
                                          </p:val>
                                        </p:tav>
                                        <p:tav tm="100000">
                                          <p:val>
                                            <p:strVal val="#ppt_w"/>
                                          </p:val>
                                        </p:tav>
                                      </p:tavLst>
                                    </p:anim>
                                    <p:anim calcmode="lin" valueType="num">
                                      <p:cBhvr>
                                        <p:cTn id="8" dur="1000" fill="hold"/>
                                        <p:tgtEl>
                                          <p:spTgt spid="29"/>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ID="42" presetClass="entr" presetSubtype="0"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3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1000" fill="hold"/>
                                        <p:tgtEl>
                                          <p:spTgt spid="14"/>
                                        </p:tgtEl>
                                        <p:attrNameLst>
                                          <p:attrName>ppt_w</p:attrName>
                                        </p:attrNameLst>
                                      </p:cBhvr>
                                      <p:tavLst>
                                        <p:tav tm="0">
                                          <p:val>
                                            <p:fltVal val="0"/>
                                          </p:val>
                                        </p:tav>
                                        <p:tav tm="100000">
                                          <p:val>
                                            <p:strVal val="#ppt_w"/>
                                          </p:val>
                                        </p:tav>
                                      </p:tavLst>
                                    </p:anim>
                                    <p:anim calcmode="lin" valueType="num">
                                      <p:cBhvr>
                                        <p:cTn id="18" dur="1000" fill="hold"/>
                                        <p:tgtEl>
                                          <p:spTgt spid="14"/>
                                        </p:tgtEl>
                                        <p:attrNameLst>
                                          <p:attrName>ppt_h</p:attrName>
                                        </p:attrNameLst>
                                      </p:cBhvr>
                                      <p:tavLst>
                                        <p:tav tm="0">
                                          <p:val>
                                            <p:fltVal val="0"/>
                                          </p:val>
                                        </p:tav>
                                        <p:tav tm="100000">
                                          <p:val>
                                            <p:strVal val="#ppt_h"/>
                                          </p:val>
                                        </p:tav>
                                      </p:tavLst>
                                    </p:anim>
                                    <p:anim calcmode="lin" valueType="num">
                                      <p:cBhvr>
                                        <p:cTn id="19" dur="1000" fill="hold"/>
                                        <p:tgtEl>
                                          <p:spTgt spid="14"/>
                                        </p:tgtEl>
                                        <p:attrNameLst>
                                          <p:attrName>style.rotation</p:attrName>
                                        </p:attrNameLst>
                                      </p:cBhvr>
                                      <p:tavLst>
                                        <p:tav tm="0">
                                          <p:val>
                                            <p:fltVal val="90"/>
                                          </p:val>
                                        </p:tav>
                                        <p:tav tm="100000">
                                          <p:val>
                                            <p:fltVal val="0"/>
                                          </p:val>
                                        </p:tav>
                                      </p:tavLst>
                                    </p:anim>
                                    <p:animEffect transition="in" filter="fade">
                                      <p:cBhvr>
                                        <p:cTn id="20" dur="1000"/>
                                        <p:tgtEl>
                                          <p:spTgt spid="14"/>
                                        </p:tgtEl>
                                      </p:cBhvr>
                                    </p:animEffect>
                                  </p:childTnLst>
                                </p:cTn>
                              </p:par>
                              <p:par>
                                <p:cTn id="21" presetID="42"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2" presetClass="entr" presetSubtype="3" fill="hold" nodeType="after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1+#ppt_w/2"/>
                                          </p:val>
                                        </p:tav>
                                        <p:tav tm="100000">
                                          <p:val>
                                            <p:strVal val="#ppt_x"/>
                                          </p:val>
                                        </p:tav>
                                      </p:tavLst>
                                    </p:anim>
                                    <p:anim calcmode="lin" valueType="num">
                                      <p:cBhvr additive="base">
                                        <p:cTn id="30" dur="500" fill="hold"/>
                                        <p:tgtEl>
                                          <p:spTgt spid="20"/>
                                        </p:tgtEl>
                                        <p:attrNameLst>
                                          <p:attrName>ppt_y</p:attrName>
                                        </p:attrNameLst>
                                      </p:cBhvr>
                                      <p:tavLst>
                                        <p:tav tm="0">
                                          <p:val>
                                            <p:strVal val="0-#ppt_h/2"/>
                                          </p:val>
                                        </p:tav>
                                        <p:tav tm="100000">
                                          <p:val>
                                            <p:strVal val="#ppt_y"/>
                                          </p:val>
                                        </p:tav>
                                      </p:tavLst>
                                    </p:anim>
                                  </p:childTnLst>
                                </p:cTn>
                              </p:par>
                              <p:par>
                                <p:cTn id="31" presetID="2" presetClass="entr" presetSubtype="3"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additive="base">
                                        <p:cTn id="33" dur="500" fill="hold"/>
                                        <p:tgtEl>
                                          <p:spTgt spid="21"/>
                                        </p:tgtEl>
                                        <p:attrNameLst>
                                          <p:attrName>ppt_x</p:attrName>
                                        </p:attrNameLst>
                                      </p:cBhvr>
                                      <p:tavLst>
                                        <p:tav tm="0">
                                          <p:val>
                                            <p:strVal val="1+#ppt_w/2"/>
                                          </p:val>
                                        </p:tav>
                                        <p:tav tm="100000">
                                          <p:val>
                                            <p:strVal val="#ppt_x"/>
                                          </p:val>
                                        </p:tav>
                                      </p:tavLst>
                                    </p:anim>
                                    <p:anim calcmode="lin" valueType="num">
                                      <p:cBhvr additive="base">
                                        <p:cTn id="34" dur="500" fill="hold"/>
                                        <p:tgtEl>
                                          <p:spTgt spid="21"/>
                                        </p:tgtEl>
                                        <p:attrNameLst>
                                          <p:attrName>ppt_y</p:attrName>
                                        </p:attrNameLst>
                                      </p:cBhvr>
                                      <p:tavLst>
                                        <p:tav tm="0">
                                          <p:val>
                                            <p:strVal val="0-#ppt_h/2"/>
                                          </p:val>
                                        </p:tav>
                                        <p:tav tm="100000">
                                          <p:val>
                                            <p:strVal val="#ppt_y"/>
                                          </p:val>
                                        </p:tav>
                                      </p:tavLst>
                                    </p:anim>
                                  </p:childTnLst>
                                </p:cTn>
                              </p:par>
                              <p:par>
                                <p:cTn id="35" presetID="2" presetClass="entr" presetSubtype="3"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1+#ppt_w/2"/>
                                          </p:val>
                                        </p:tav>
                                        <p:tav tm="100000">
                                          <p:val>
                                            <p:strVal val="#ppt_x"/>
                                          </p:val>
                                        </p:tav>
                                      </p:tavLst>
                                    </p:anim>
                                    <p:anim calcmode="lin" valueType="num">
                                      <p:cBhvr additive="base">
                                        <p:cTn id="38" dur="500" fill="hold"/>
                                        <p:tgtEl>
                                          <p:spTgt spid="22"/>
                                        </p:tgtEl>
                                        <p:attrNameLst>
                                          <p:attrName>ppt_y</p:attrName>
                                        </p:attrNameLst>
                                      </p:cBhvr>
                                      <p:tavLst>
                                        <p:tav tm="0">
                                          <p:val>
                                            <p:strVal val="0-#ppt_h/2"/>
                                          </p:val>
                                        </p:tav>
                                        <p:tav tm="100000">
                                          <p:val>
                                            <p:strVal val="#ppt_y"/>
                                          </p:val>
                                        </p:tav>
                                      </p:tavLst>
                                    </p:anim>
                                  </p:childTnLst>
                                </p:cTn>
                              </p:par>
                            </p:childTnLst>
                          </p:cTn>
                        </p:par>
                        <p:par>
                          <p:cTn id="39" fill="hold">
                            <p:stCondLst>
                              <p:cond delay="2500"/>
                            </p:stCondLst>
                            <p:childTnLst>
                              <p:par>
                                <p:cTn id="40" presetID="22" presetClass="entr" presetSubtype="8"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childTnLst>
                          </p:cTn>
                        </p:par>
                        <p:par>
                          <p:cTn id="43" fill="hold">
                            <p:stCondLst>
                              <p:cond delay="3000"/>
                            </p:stCondLst>
                            <p:childTnLst>
                              <p:par>
                                <p:cTn id="44" presetID="53" presetClass="entr" presetSubtype="16" fill="hold" nodeType="afterEffect">
                                  <p:stCondLst>
                                    <p:cond delay="0"/>
                                  </p:stCondLst>
                                  <p:childTnLst>
                                    <p:set>
                                      <p:cBhvr>
                                        <p:cTn id="45" dur="1" fill="hold">
                                          <p:stCondLst>
                                            <p:cond delay="0"/>
                                          </p:stCondLst>
                                        </p:cTn>
                                        <p:tgtEl>
                                          <p:spTgt spid="26"/>
                                        </p:tgtEl>
                                        <p:attrNameLst>
                                          <p:attrName>style.visibility</p:attrName>
                                        </p:attrNameLst>
                                      </p:cBhvr>
                                      <p:to>
                                        <p:strVal val="visible"/>
                                      </p:to>
                                    </p:set>
                                    <p:anim calcmode="lin" valueType="num">
                                      <p:cBhvr>
                                        <p:cTn id="46" dur="500" fill="hold"/>
                                        <p:tgtEl>
                                          <p:spTgt spid="26"/>
                                        </p:tgtEl>
                                        <p:attrNameLst>
                                          <p:attrName>ppt_w</p:attrName>
                                        </p:attrNameLst>
                                      </p:cBhvr>
                                      <p:tavLst>
                                        <p:tav tm="0">
                                          <p:val>
                                            <p:fltVal val="0"/>
                                          </p:val>
                                        </p:tav>
                                        <p:tav tm="100000">
                                          <p:val>
                                            <p:strVal val="#ppt_w"/>
                                          </p:val>
                                        </p:tav>
                                      </p:tavLst>
                                    </p:anim>
                                    <p:anim calcmode="lin" valueType="num">
                                      <p:cBhvr>
                                        <p:cTn id="47" dur="500" fill="hold"/>
                                        <p:tgtEl>
                                          <p:spTgt spid="26"/>
                                        </p:tgtEl>
                                        <p:attrNameLst>
                                          <p:attrName>ppt_h</p:attrName>
                                        </p:attrNameLst>
                                      </p:cBhvr>
                                      <p:tavLst>
                                        <p:tav tm="0">
                                          <p:val>
                                            <p:fltVal val="0"/>
                                          </p:val>
                                        </p:tav>
                                        <p:tav tm="100000">
                                          <p:val>
                                            <p:strVal val="#ppt_h"/>
                                          </p:val>
                                        </p:tav>
                                      </p:tavLst>
                                    </p:anim>
                                    <p:animEffect transition="in" filter="fade">
                                      <p:cBhvr>
                                        <p:cTn id="48" dur="500"/>
                                        <p:tgtEl>
                                          <p:spTgt spid="26"/>
                                        </p:tgtEl>
                                      </p:cBhvr>
                                    </p:animEffect>
                                  </p:childTnLst>
                                </p:cTn>
                              </p:par>
                            </p:childTnLst>
                          </p:cTn>
                        </p:par>
                        <p:par>
                          <p:cTn id="49" fill="hold">
                            <p:stCondLst>
                              <p:cond delay="3500"/>
                            </p:stCondLst>
                            <p:childTnLst>
                              <p:par>
                                <p:cTn id="50" presetID="26" presetClass="emph" presetSubtype="0" fill="hold" nodeType="afterEffect">
                                  <p:stCondLst>
                                    <p:cond delay="0"/>
                                  </p:stCondLst>
                                  <p:childTnLst>
                                    <p:animEffect transition="out" filter="fade">
                                      <p:cBhvr>
                                        <p:cTn id="51" dur="500" tmFilter="0, 0; .2, .5; .8, .5; 1, 0"/>
                                        <p:tgtEl>
                                          <p:spTgt spid="26"/>
                                        </p:tgtEl>
                                      </p:cBhvr>
                                    </p:animEffect>
                                    <p:animScale>
                                      <p:cBhvr>
                                        <p:cTn id="52" dur="250" autoRev="1" fill="hold"/>
                                        <p:tgtEl>
                                          <p:spTgt spid="2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F0972E68-0805-456A-89FA-C9D8B1FFF5FE}"/>
              </a:ext>
            </a:extLst>
          </p:cNvPr>
          <p:cNvGrpSpPr/>
          <p:nvPr/>
        </p:nvGrpSpPr>
        <p:grpSpPr>
          <a:xfrm>
            <a:off x="82012" y="107644"/>
            <a:ext cx="4314892" cy="697889"/>
            <a:chOff x="82012" y="107644"/>
            <a:chExt cx="4314892" cy="697889"/>
          </a:xfrm>
        </p:grpSpPr>
        <p:grpSp>
          <p:nvGrpSpPr>
            <p:cNvPr id="5" name="组合 4">
              <a:extLst>
                <a:ext uri="{FF2B5EF4-FFF2-40B4-BE49-F238E27FC236}">
                  <a16:creationId xmlns:a16="http://schemas.microsoft.com/office/drawing/2014/main" xmlns="" id="{AFD05174-6A70-4D39-9C5D-E716CF0CD608}"/>
                </a:ext>
              </a:extLst>
            </p:cNvPr>
            <p:cNvGrpSpPr/>
            <p:nvPr/>
          </p:nvGrpSpPr>
          <p:grpSpPr>
            <a:xfrm>
              <a:off x="82012" y="107644"/>
              <a:ext cx="697888" cy="697889"/>
              <a:chOff x="3851921" y="107991"/>
              <a:chExt cx="1792566" cy="1792567"/>
            </a:xfrm>
            <a:gradFill>
              <a:gsLst>
                <a:gs pos="0">
                  <a:srgbClr val="FF0000"/>
                </a:gs>
                <a:gs pos="100000">
                  <a:srgbClr val="CC3300"/>
                </a:gs>
              </a:gsLst>
              <a:path path="circle">
                <a:fillToRect l="50000" t="-80000" r="50000" b="180000"/>
              </a:path>
            </a:gradFill>
          </p:grpSpPr>
          <p:sp>
            <p:nvSpPr>
              <p:cNvPr id="6" name="Freeform 29">
                <a:extLst>
                  <a:ext uri="{FF2B5EF4-FFF2-40B4-BE49-F238E27FC236}">
                    <a16:creationId xmlns:a16="http://schemas.microsoft.com/office/drawing/2014/main" xmlns="" id="{E25312BA-3995-4590-936A-A1818D55B729}"/>
                  </a:ext>
                </a:extLst>
              </p:cNvPr>
              <p:cNvSpPr/>
              <p:nvPr/>
            </p:nvSpPr>
            <p:spPr bwMode="auto">
              <a:xfrm>
                <a:off x="4401088" y="564469"/>
                <a:ext cx="867835" cy="775494"/>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25000">
                  <a:cs typeface="+mn-ea"/>
                  <a:sym typeface="+mn-lt"/>
                </a:endParaRPr>
              </a:p>
            </p:txBody>
          </p:sp>
          <p:sp>
            <p:nvSpPr>
              <p:cNvPr id="8" name="任意多边形 50">
                <a:extLst>
                  <a:ext uri="{FF2B5EF4-FFF2-40B4-BE49-F238E27FC236}">
                    <a16:creationId xmlns:a16="http://schemas.microsoft.com/office/drawing/2014/main" xmlns="" id="{03008750-E0FD-4B27-9181-1D5C2ED5D215}"/>
                  </a:ext>
                </a:extLst>
              </p:cNvPr>
              <p:cNvSpPr/>
              <p:nvPr/>
            </p:nvSpPr>
            <p:spPr>
              <a:xfrm>
                <a:off x="3851921" y="107991"/>
                <a:ext cx="1792566" cy="1792567"/>
              </a:xfrm>
              <a:custGeom>
                <a:avLst/>
                <a:gdLst>
                  <a:gd name="connsiteX0" fmla="*/ 1677670 w 2407137"/>
                  <a:gd name="connsiteY0" fmla="*/ 1837666 h 2407138"/>
                  <a:gd name="connsiteX1" fmla="*/ 1683974 w 2407137"/>
                  <a:gd name="connsiteY1" fmla="*/ 1833341 h 2407138"/>
                  <a:gd name="connsiteX2" fmla="*/ 1689813 w 2407137"/>
                  <a:gd name="connsiteY2" fmla="*/ 1828403 h 2407138"/>
                  <a:gd name="connsiteX3" fmla="*/ 1945042 w 2407137"/>
                  <a:gd name="connsiteY3" fmla="*/ 2162988 h 2407138"/>
                  <a:gd name="connsiteX4" fmla="*/ 1932899 w 2407137"/>
                  <a:gd name="connsiteY4" fmla="*/ 2172251 h 2407138"/>
                  <a:gd name="connsiteX5" fmla="*/ 1592663 w 2407137"/>
                  <a:gd name="connsiteY5" fmla="*/ 1892774 h 2407138"/>
                  <a:gd name="connsiteX6" fmla="*/ 1605769 w 2407137"/>
                  <a:gd name="connsiteY6" fmla="*/ 1884929 h 2407138"/>
                  <a:gd name="connsiteX7" fmla="*/ 1748914 w 2407137"/>
                  <a:gd name="connsiteY7" fmla="*/ 2132863 h 2407138"/>
                  <a:gd name="connsiteX8" fmla="*/ 1735858 w 2407137"/>
                  <a:gd name="connsiteY8" fmla="*/ 2140795 h 2407138"/>
                  <a:gd name="connsiteX9" fmla="*/ 1768789 w 2407137"/>
                  <a:gd name="connsiteY9" fmla="*/ 1757990 h 2407138"/>
                  <a:gd name="connsiteX10" fmla="*/ 1971301 w 2407137"/>
                  <a:gd name="connsiteY10" fmla="*/ 1960502 h 2407138"/>
                  <a:gd name="connsiteX11" fmla="*/ 1966159 w 2407137"/>
                  <a:gd name="connsiteY11" fmla="*/ 1966159 h 2407138"/>
                  <a:gd name="connsiteX12" fmla="*/ 1960501 w 2407137"/>
                  <a:gd name="connsiteY12" fmla="*/ 1971301 h 2407138"/>
                  <a:gd name="connsiteX13" fmla="*/ 1758092 w 2407137"/>
                  <a:gd name="connsiteY13" fmla="*/ 1768892 h 2407138"/>
                  <a:gd name="connsiteX14" fmla="*/ 1765079 w 2407137"/>
                  <a:gd name="connsiteY14" fmla="*/ 1762526 h 2407138"/>
                  <a:gd name="connsiteX15" fmla="*/ 1834740 w 2407137"/>
                  <a:gd name="connsiteY15" fmla="*/ 1681091 h 2407138"/>
                  <a:gd name="connsiteX16" fmla="*/ 2168093 w 2407137"/>
                  <a:gd name="connsiteY16" fmla="*/ 1938389 h 2407138"/>
                  <a:gd name="connsiteX17" fmla="*/ 2158761 w 2407137"/>
                  <a:gd name="connsiteY17" fmla="*/ 1950479 h 2407138"/>
                  <a:gd name="connsiteX18" fmla="*/ 1825285 w 2407137"/>
                  <a:gd name="connsiteY18" fmla="*/ 1693086 h 2407138"/>
                  <a:gd name="connsiteX19" fmla="*/ 1497292 w 2407137"/>
                  <a:gd name="connsiteY19" fmla="*/ 1938505 h 2407138"/>
                  <a:gd name="connsiteX20" fmla="*/ 1511359 w 2407137"/>
                  <a:gd name="connsiteY20" fmla="*/ 1932557 h 2407138"/>
                  <a:gd name="connsiteX21" fmla="*/ 1671461 w 2407137"/>
                  <a:gd name="connsiteY21" fmla="*/ 2322204 h 2407138"/>
                  <a:gd name="connsiteX22" fmla="*/ 1657335 w 2407137"/>
                  <a:gd name="connsiteY22" fmla="*/ 2328008 h 2407138"/>
                  <a:gd name="connsiteX23" fmla="*/ 1400984 w 2407137"/>
                  <a:gd name="connsiteY23" fmla="*/ 1969841 h 2407138"/>
                  <a:gd name="connsiteX24" fmla="*/ 1415837 w 2407137"/>
                  <a:gd name="connsiteY24" fmla="*/ 1966261 h 2407138"/>
                  <a:gd name="connsiteX25" fmla="*/ 1489829 w 2407137"/>
                  <a:gd name="connsiteY25" fmla="*/ 2242404 h 2407138"/>
                  <a:gd name="connsiteX26" fmla="*/ 1475037 w 2407137"/>
                  <a:gd name="connsiteY26" fmla="*/ 2246208 h 2407138"/>
                  <a:gd name="connsiteX27" fmla="*/ 1890343 w 2407137"/>
                  <a:gd name="connsiteY27" fmla="*/ 1591261 h 2407138"/>
                  <a:gd name="connsiteX28" fmla="*/ 2140794 w 2407137"/>
                  <a:gd name="connsiteY28" fmla="*/ 1735859 h 2407138"/>
                  <a:gd name="connsiteX29" fmla="*/ 2132863 w 2407137"/>
                  <a:gd name="connsiteY29" fmla="*/ 1748915 h 2407138"/>
                  <a:gd name="connsiteX30" fmla="*/ 1883112 w 2407137"/>
                  <a:gd name="connsiteY30" fmla="*/ 1604721 h 2407138"/>
                  <a:gd name="connsiteX31" fmla="*/ 1934589 w 2407137"/>
                  <a:gd name="connsiteY31" fmla="*/ 1500527 h 2407138"/>
                  <a:gd name="connsiteX32" fmla="*/ 2325413 w 2407137"/>
                  <a:gd name="connsiteY32" fmla="*/ 1663714 h 2407138"/>
                  <a:gd name="connsiteX33" fmla="*/ 2319529 w 2407137"/>
                  <a:gd name="connsiteY33" fmla="*/ 1677807 h 2407138"/>
                  <a:gd name="connsiteX34" fmla="*/ 1928334 w 2407137"/>
                  <a:gd name="connsiteY34" fmla="*/ 1514465 h 2407138"/>
                  <a:gd name="connsiteX35" fmla="*/ 1296758 w 2407137"/>
                  <a:gd name="connsiteY35" fmla="*/ 1987081 h 2407138"/>
                  <a:gd name="connsiteX36" fmla="*/ 1311855 w 2407137"/>
                  <a:gd name="connsiteY36" fmla="*/ 1984732 h 2407138"/>
                  <a:gd name="connsiteX37" fmla="*/ 1365995 w 2407137"/>
                  <a:gd name="connsiteY37" fmla="*/ 2405187 h 2407138"/>
                  <a:gd name="connsiteX38" fmla="*/ 1350847 w 2407137"/>
                  <a:gd name="connsiteY38" fmla="*/ 2407138 h 2407138"/>
                  <a:gd name="connsiteX39" fmla="*/ 1195932 w 2407137"/>
                  <a:gd name="connsiteY39" fmla="*/ 1995746 h 2407138"/>
                  <a:gd name="connsiteX40" fmla="*/ 1211204 w 2407137"/>
                  <a:gd name="connsiteY40" fmla="*/ 1995179 h 2407138"/>
                  <a:gd name="connsiteX41" fmla="*/ 1211204 w 2407137"/>
                  <a:gd name="connsiteY41" fmla="*/ 2281649 h 2407138"/>
                  <a:gd name="connsiteX42" fmla="*/ 1203568 w 2407137"/>
                  <a:gd name="connsiteY42" fmla="*/ 2282034 h 2407138"/>
                  <a:gd name="connsiteX43" fmla="*/ 1195932 w 2407137"/>
                  <a:gd name="connsiteY43" fmla="*/ 2281649 h 2407138"/>
                  <a:gd name="connsiteX44" fmla="*/ 1968060 w 2407137"/>
                  <a:gd name="connsiteY44" fmla="*/ 1400508 h 2407138"/>
                  <a:gd name="connsiteX45" fmla="*/ 2246208 w 2407137"/>
                  <a:gd name="connsiteY45" fmla="*/ 1475038 h 2407138"/>
                  <a:gd name="connsiteX46" fmla="*/ 2242404 w 2407137"/>
                  <a:gd name="connsiteY46" fmla="*/ 1489831 h 2407138"/>
                  <a:gd name="connsiteX47" fmla="*/ 1963516 w 2407137"/>
                  <a:gd name="connsiteY47" fmla="*/ 1415103 h 2407138"/>
                  <a:gd name="connsiteX48" fmla="*/ 1090481 w 2407137"/>
                  <a:gd name="connsiteY48" fmla="*/ 1986840 h 2407138"/>
                  <a:gd name="connsiteX49" fmla="*/ 1097951 w 2407137"/>
                  <a:gd name="connsiteY49" fmla="*/ 1988584 h 2407138"/>
                  <a:gd name="connsiteX50" fmla="*/ 1105617 w 2407137"/>
                  <a:gd name="connsiteY50" fmla="*/ 1988876 h 2407138"/>
                  <a:gd name="connsiteX51" fmla="*/ 1049458 w 2407137"/>
                  <a:gd name="connsiteY51" fmla="*/ 2406281 h 2407138"/>
                  <a:gd name="connsiteX52" fmla="*/ 1034322 w 2407137"/>
                  <a:gd name="connsiteY52" fmla="*/ 2404245 h 2407138"/>
                  <a:gd name="connsiteX53" fmla="*/ 1988876 w 2407137"/>
                  <a:gd name="connsiteY53" fmla="*/ 1301520 h 2407138"/>
                  <a:gd name="connsiteX54" fmla="*/ 2406281 w 2407137"/>
                  <a:gd name="connsiteY54" fmla="*/ 1357679 h 2407138"/>
                  <a:gd name="connsiteX55" fmla="*/ 2404244 w 2407137"/>
                  <a:gd name="connsiteY55" fmla="*/ 1372815 h 2407138"/>
                  <a:gd name="connsiteX56" fmla="*/ 1986840 w 2407137"/>
                  <a:gd name="connsiteY56" fmla="*/ 1316657 h 2407138"/>
                  <a:gd name="connsiteX57" fmla="*/ 1988583 w 2407137"/>
                  <a:gd name="connsiteY57" fmla="*/ 1309187 h 2407138"/>
                  <a:gd name="connsiteX58" fmla="*/ 992036 w 2407137"/>
                  <a:gd name="connsiteY58" fmla="*/ 1963517 h 2407138"/>
                  <a:gd name="connsiteX59" fmla="*/ 1006629 w 2407137"/>
                  <a:gd name="connsiteY59" fmla="*/ 1968061 h 2407138"/>
                  <a:gd name="connsiteX60" fmla="*/ 932100 w 2407137"/>
                  <a:gd name="connsiteY60" fmla="*/ 2246208 h 2407138"/>
                  <a:gd name="connsiteX61" fmla="*/ 917308 w 2407137"/>
                  <a:gd name="connsiteY61" fmla="*/ 2242405 h 2407138"/>
                  <a:gd name="connsiteX62" fmla="*/ 1995178 w 2407137"/>
                  <a:gd name="connsiteY62" fmla="*/ 1195933 h 2407138"/>
                  <a:gd name="connsiteX63" fmla="*/ 2281649 w 2407137"/>
                  <a:gd name="connsiteY63" fmla="*/ 1195933 h 2407138"/>
                  <a:gd name="connsiteX64" fmla="*/ 2282034 w 2407137"/>
                  <a:gd name="connsiteY64" fmla="*/ 1203569 h 2407138"/>
                  <a:gd name="connsiteX65" fmla="*/ 2281649 w 2407137"/>
                  <a:gd name="connsiteY65" fmla="*/ 1211206 h 2407138"/>
                  <a:gd name="connsiteX66" fmla="*/ 1995745 w 2407137"/>
                  <a:gd name="connsiteY66" fmla="*/ 1211206 h 2407138"/>
                  <a:gd name="connsiteX67" fmla="*/ 1984731 w 2407137"/>
                  <a:gd name="connsiteY67" fmla="*/ 1095284 h 2407138"/>
                  <a:gd name="connsiteX68" fmla="*/ 2405186 w 2407137"/>
                  <a:gd name="connsiteY68" fmla="*/ 1041144 h 2407138"/>
                  <a:gd name="connsiteX69" fmla="*/ 2407137 w 2407137"/>
                  <a:gd name="connsiteY69" fmla="*/ 1056290 h 2407138"/>
                  <a:gd name="connsiteX70" fmla="*/ 1987080 w 2407137"/>
                  <a:gd name="connsiteY70" fmla="*/ 1110379 h 2407138"/>
                  <a:gd name="connsiteX71" fmla="*/ 892672 w 2407137"/>
                  <a:gd name="connsiteY71" fmla="*/ 1928335 h 2407138"/>
                  <a:gd name="connsiteX72" fmla="*/ 906611 w 2407137"/>
                  <a:gd name="connsiteY72" fmla="*/ 1934590 h 2407138"/>
                  <a:gd name="connsiteX73" fmla="*/ 743425 w 2407137"/>
                  <a:gd name="connsiteY73" fmla="*/ 2325414 h 2407138"/>
                  <a:gd name="connsiteX74" fmla="*/ 729331 w 2407137"/>
                  <a:gd name="connsiteY74" fmla="*/ 2319529 h 2407138"/>
                  <a:gd name="connsiteX75" fmla="*/ 802416 w 2407137"/>
                  <a:gd name="connsiteY75" fmla="*/ 1883113 h 2407138"/>
                  <a:gd name="connsiteX76" fmla="*/ 815877 w 2407137"/>
                  <a:gd name="connsiteY76" fmla="*/ 1890344 h 2407138"/>
                  <a:gd name="connsiteX77" fmla="*/ 671279 w 2407137"/>
                  <a:gd name="connsiteY77" fmla="*/ 2140796 h 2407138"/>
                  <a:gd name="connsiteX78" fmla="*/ 658223 w 2407137"/>
                  <a:gd name="connsiteY78" fmla="*/ 2132863 h 2407138"/>
                  <a:gd name="connsiteX79" fmla="*/ 1966260 w 2407137"/>
                  <a:gd name="connsiteY79" fmla="*/ 991301 h 2407138"/>
                  <a:gd name="connsiteX80" fmla="*/ 2242405 w 2407137"/>
                  <a:gd name="connsiteY80" fmla="*/ 917309 h 2407138"/>
                  <a:gd name="connsiteX81" fmla="*/ 2246208 w 2407137"/>
                  <a:gd name="connsiteY81" fmla="*/ 932101 h 2407138"/>
                  <a:gd name="connsiteX82" fmla="*/ 1969840 w 2407137"/>
                  <a:gd name="connsiteY82" fmla="*/ 1006153 h 2407138"/>
                  <a:gd name="connsiteX83" fmla="*/ 1932557 w 2407137"/>
                  <a:gd name="connsiteY83" fmla="*/ 895779 h 2407138"/>
                  <a:gd name="connsiteX84" fmla="*/ 2322203 w 2407137"/>
                  <a:gd name="connsiteY84" fmla="*/ 735676 h 2407138"/>
                  <a:gd name="connsiteX85" fmla="*/ 2328008 w 2407137"/>
                  <a:gd name="connsiteY85" fmla="*/ 749803 h 2407138"/>
                  <a:gd name="connsiteX86" fmla="*/ 1938504 w 2407137"/>
                  <a:gd name="connsiteY86" fmla="*/ 909846 h 2407138"/>
                  <a:gd name="connsiteX87" fmla="*/ 714051 w 2407137"/>
                  <a:gd name="connsiteY87" fmla="*/ 1825286 h 2407138"/>
                  <a:gd name="connsiteX88" fmla="*/ 726047 w 2407137"/>
                  <a:gd name="connsiteY88" fmla="*/ 1834740 h 2407138"/>
                  <a:gd name="connsiteX89" fmla="*/ 468748 w 2407137"/>
                  <a:gd name="connsiteY89" fmla="*/ 2168094 h 2407138"/>
                  <a:gd name="connsiteX90" fmla="*/ 456659 w 2407137"/>
                  <a:gd name="connsiteY90" fmla="*/ 2158762 h 2407138"/>
                  <a:gd name="connsiteX91" fmla="*/ 638245 w 2407137"/>
                  <a:gd name="connsiteY91" fmla="*/ 1758093 h 2407138"/>
                  <a:gd name="connsiteX92" fmla="*/ 644611 w 2407137"/>
                  <a:gd name="connsiteY92" fmla="*/ 1765080 h 2407138"/>
                  <a:gd name="connsiteX93" fmla="*/ 649147 w 2407137"/>
                  <a:gd name="connsiteY93" fmla="*/ 1768790 h 2407138"/>
                  <a:gd name="connsiteX94" fmla="*/ 446636 w 2407137"/>
                  <a:gd name="connsiteY94" fmla="*/ 1971302 h 2407138"/>
                  <a:gd name="connsiteX95" fmla="*/ 440978 w 2407137"/>
                  <a:gd name="connsiteY95" fmla="*/ 1966159 h 2407138"/>
                  <a:gd name="connsiteX96" fmla="*/ 435836 w 2407137"/>
                  <a:gd name="connsiteY96" fmla="*/ 1960502 h 2407138"/>
                  <a:gd name="connsiteX97" fmla="*/ 1884928 w 2407137"/>
                  <a:gd name="connsiteY97" fmla="*/ 801368 h 2407138"/>
                  <a:gd name="connsiteX98" fmla="*/ 2132863 w 2407137"/>
                  <a:gd name="connsiteY98" fmla="*/ 658223 h 2407138"/>
                  <a:gd name="connsiteX99" fmla="*/ 2140794 w 2407137"/>
                  <a:gd name="connsiteY99" fmla="*/ 671279 h 2407138"/>
                  <a:gd name="connsiteX100" fmla="*/ 1892773 w 2407137"/>
                  <a:gd name="connsiteY100" fmla="*/ 814474 h 2407138"/>
                  <a:gd name="connsiteX101" fmla="*/ 1828403 w 2407137"/>
                  <a:gd name="connsiteY101" fmla="*/ 717325 h 2407138"/>
                  <a:gd name="connsiteX102" fmla="*/ 2162987 w 2407137"/>
                  <a:gd name="connsiteY102" fmla="*/ 462095 h 2407138"/>
                  <a:gd name="connsiteX103" fmla="*/ 2172250 w 2407137"/>
                  <a:gd name="connsiteY103" fmla="*/ 474239 h 2407138"/>
                  <a:gd name="connsiteX104" fmla="*/ 1837666 w 2407137"/>
                  <a:gd name="connsiteY104" fmla="*/ 729468 h 2407138"/>
                  <a:gd name="connsiteX105" fmla="*/ 1833340 w 2407137"/>
                  <a:gd name="connsiteY105" fmla="*/ 723163 h 2407138"/>
                  <a:gd name="connsiteX106" fmla="*/ 234886 w 2407137"/>
                  <a:gd name="connsiteY106" fmla="*/ 1932900 h 2407138"/>
                  <a:gd name="connsiteX107" fmla="*/ 569471 w 2407137"/>
                  <a:gd name="connsiteY107" fmla="*/ 1677670 h 2407138"/>
                  <a:gd name="connsiteX108" fmla="*/ 573796 w 2407137"/>
                  <a:gd name="connsiteY108" fmla="*/ 1683975 h 2407138"/>
                  <a:gd name="connsiteX109" fmla="*/ 578735 w 2407137"/>
                  <a:gd name="connsiteY109" fmla="*/ 1689813 h 2407138"/>
                  <a:gd name="connsiteX110" fmla="*/ 244150 w 2407137"/>
                  <a:gd name="connsiteY110" fmla="*/ 1945043 h 2407138"/>
                  <a:gd name="connsiteX111" fmla="*/ 266342 w 2407137"/>
                  <a:gd name="connsiteY111" fmla="*/ 1735860 h 2407138"/>
                  <a:gd name="connsiteX112" fmla="*/ 514363 w 2407137"/>
                  <a:gd name="connsiteY112" fmla="*/ 1592665 h 2407138"/>
                  <a:gd name="connsiteX113" fmla="*/ 522208 w 2407137"/>
                  <a:gd name="connsiteY113" fmla="*/ 1605770 h 2407138"/>
                  <a:gd name="connsiteX114" fmla="*/ 274274 w 2407137"/>
                  <a:gd name="connsiteY114" fmla="*/ 1748916 h 2407138"/>
                  <a:gd name="connsiteX115" fmla="*/ 1960501 w 2407137"/>
                  <a:gd name="connsiteY115" fmla="*/ 435837 h 2407138"/>
                  <a:gd name="connsiteX116" fmla="*/ 1966159 w 2407137"/>
                  <a:gd name="connsiteY116" fmla="*/ 440979 h 2407138"/>
                  <a:gd name="connsiteX117" fmla="*/ 1971301 w 2407137"/>
                  <a:gd name="connsiteY117" fmla="*/ 446637 h 2407138"/>
                  <a:gd name="connsiteX118" fmla="*/ 1768891 w 2407137"/>
                  <a:gd name="connsiteY118" fmla="*/ 649046 h 2407138"/>
                  <a:gd name="connsiteX119" fmla="*/ 1762525 w 2407137"/>
                  <a:gd name="connsiteY119" fmla="*/ 642058 h 2407138"/>
                  <a:gd name="connsiteX120" fmla="*/ 1757990 w 2407137"/>
                  <a:gd name="connsiteY120" fmla="*/ 638348 h 2407138"/>
                  <a:gd name="connsiteX121" fmla="*/ 1938389 w 2407137"/>
                  <a:gd name="connsiteY121" fmla="*/ 239045 h 2407138"/>
                  <a:gd name="connsiteX122" fmla="*/ 1950479 w 2407137"/>
                  <a:gd name="connsiteY122" fmla="*/ 248377 h 2407138"/>
                  <a:gd name="connsiteX123" fmla="*/ 1693086 w 2407137"/>
                  <a:gd name="connsiteY123" fmla="*/ 581852 h 2407138"/>
                  <a:gd name="connsiteX124" fmla="*/ 1681090 w 2407137"/>
                  <a:gd name="connsiteY124" fmla="*/ 572398 h 2407138"/>
                  <a:gd name="connsiteX125" fmla="*/ 79129 w 2407137"/>
                  <a:gd name="connsiteY125" fmla="*/ 1657336 h 2407138"/>
                  <a:gd name="connsiteX126" fmla="*/ 468633 w 2407137"/>
                  <a:gd name="connsiteY126" fmla="*/ 1497292 h 2407138"/>
                  <a:gd name="connsiteX127" fmla="*/ 474580 w 2407137"/>
                  <a:gd name="connsiteY127" fmla="*/ 1511360 h 2407138"/>
                  <a:gd name="connsiteX128" fmla="*/ 84934 w 2407137"/>
                  <a:gd name="connsiteY128" fmla="*/ 1671462 h 2407138"/>
                  <a:gd name="connsiteX129" fmla="*/ 160929 w 2407137"/>
                  <a:gd name="connsiteY129" fmla="*/ 1475039 h 2407138"/>
                  <a:gd name="connsiteX130" fmla="*/ 437296 w 2407137"/>
                  <a:gd name="connsiteY130" fmla="*/ 1400986 h 2407138"/>
                  <a:gd name="connsiteX131" fmla="*/ 440876 w 2407137"/>
                  <a:gd name="connsiteY131" fmla="*/ 1415837 h 2407138"/>
                  <a:gd name="connsiteX132" fmla="*/ 164732 w 2407137"/>
                  <a:gd name="connsiteY132" fmla="*/ 1489830 h 2407138"/>
                  <a:gd name="connsiteX133" fmla="*/ 1735859 w 2407137"/>
                  <a:gd name="connsiteY133" fmla="*/ 266344 h 2407138"/>
                  <a:gd name="connsiteX134" fmla="*/ 1748915 w 2407137"/>
                  <a:gd name="connsiteY134" fmla="*/ 274276 h 2407138"/>
                  <a:gd name="connsiteX135" fmla="*/ 1604721 w 2407137"/>
                  <a:gd name="connsiteY135" fmla="*/ 524026 h 2407138"/>
                  <a:gd name="connsiteX136" fmla="*/ 1591261 w 2407137"/>
                  <a:gd name="connsiteY136" fmla="*/ 516794 h 2407138"/>
                  <a:gd name="connsiteX137" fmla="*/ 1663713 w 2407137"/>
                  <a:gd name="connsiteY137" fmla="*/ 81725 h 2407138"/>
                  <a:gd name="connsiteX138" fmla="*/ 1677806 w 2407137"/>
                  <a:gd name="connsiteY138" fmla="*/ 87609 h 2407138"/>
                  <a:gd name="connsiteX139" fmla="*/ 1514465 w 2407137"/>
                  <a:gd name="connsiteY139" fmla="*/ 478804 h 2407138"/>
                  <a:gd name="connsiteX140" fmla="*/ 1500526 w 2407137"/>
                  <a:gd name="connsiteY140" fmla="*/ 472548 h 2407138"/>
                  <a:gd name="connsiteX141" fmla="*/ 0 w 2407137"/>
                  <a:gd name="connsiteY141" fmla="*/ 1350847 h 2407138"/>
                  <a:gd name="connsiteX142" fmla="*/ 420056 w 2407137"/>
                  <a:gd name="connsiteY142" fmla="*/ 1296759 h 2407138"/>
                  <a:gd name="connsiteX143" fmla="*/ 422405 w 2407137"/>
                  <a:gd name="connsiteY143" fmla="*/ 1311854 h 2407138"/>
                  <a:gd name="connsiteX144" fmla="*/ 1951 w 2407137"/>
                  <a:gd name="connsiteY144" fmla="*/ 1365994 h 2407138"/>
                  <a:gd name="connsiteX145" fmla="*/ 125488 w 2407137"/>
                  <a:gd name="connsiteY145" fmla="*/ 1195933 h 2407138"/>
                  <a:gd name="connsiteX146" fmla="*/ 411391 w 2407137"/>
                  <a:gd name="connsiteY146" fmla="*/ 1195933 h 2407138"/>
                  <a:gd name="connsiteX147" fmla="*/ 411958 w 2407137"/>
                  <a:gd name="connsiteY147" fmla="*/ 1211206 h 2407138"/>
                  <a:gd name="connsiteX148" fmla="*/ 125488 w 2407137"/>
                  <a:gd name="connsiteY148" fmla="*/ 1211206 h 2407138"/>
                  <a:gd name="connsiteX149" fmla="*/ 125102 w 2407137"/>
                  <a:gd name="connsiteY149" fmla="*/ 1203569 h 2407138"/>
                  <a:gd name="connsiteX150" fmla="*/ 1475037 w 2407137"/>
                  <a:gd name="connsiteY150" fmla="*/ 160931 h 2407138"/>
                  <a:gd name="connsiteX151" fmla="*/ 1489829 w 2407137"/>
                  <a:gd name="connsiteY151" fmla="*/ 164734 h 2407138"/>
                  <a:gd name="connsiteX152" fmla="*/ 1415102 w 2407137"/>
                  <a:gd name="connsiteY152" fmla="*/ 443621 h 2407138"/>
                  <a:gd name="connsiteX153" fmla="*/ 1400508 w 2407137"/>
                  <a:gd name="connsiteY153" fmla="*/ 439077 h 2407138"/>
                  <a:gd name="connsiteX154" fmla="*/ 164732 w 2407137"/>
                  <a:gd name="connsiteY154" fmla="*/ 917309 h 2407138"/>
                  <a:gd name="connsiteX155" fmla="*/ 443620 w 2407137"/>
                  <a:gd name="connsiteY155" fmla="*/ 992037 h 2407138"/>
                  <a:gd name="connsiteX156" fmla="*/ 439076 w 2407137"/>
                  <a:gd name="connsiteY156" fmla="*/ 1006630 h 2407138"/>
                  <a:gd name="connsiteX157" fmla="*/ 160929 w 2407137"/>
                  <a:gd name="connsiteY157" fmla="*/ 932101 h 2407138"/>
                  <a:gd name="connsiteX158" fmla="*/ 1195932 w 2407137"/>
                  <a:gd name="connsiteY158" fmla="*/ 125490 h 2407138"/>
                  <a:gd name="connsiteX159" fmla="*/ 1203568 w 2407137"/>
                  <a:gd name="connsiteY159" fmla="*/ 125104 h 2407138"/>
                  <a:gd name="connsiteX160" fmla="*/ 1211205 w 2407137"/>
                  <a:gd name="connsiteY160" fmla="*/ 125490 h 2407138"/>
                  <a:gd name="connsiteX161" fmla="*/ 1211205 w 2407137"/>
                  <a:gd name="connsiteY161" fmla="*/ 411392 h 2407138"/>
                  <a:gd name="connsiteX162" fmla="*/ 1195932 w 2407137"/>
                  <a:gd name="connsiteY162" fmla="*/ 411959 h 2407138"/>
                  <a:gd name="connsiteX163" fmla="*/ 1357679 w 2407137"/>
                  <a:gd name="connsiteY163" fmla="*/ 856 h 2407138"/>
                  <a:gd name="connsiteX164" fmla="*/ 1372816 w 2407137"/>
                  <a:gd name="connsiteY164" fmla="*/ 2893 h 2407138"/>
                  <a:gd name="connsiteX165" fmla="*/ 1316657 w 2407137"/>
                  <a:gd name="connsiteY165" fmla="*/ 420298 h 2407138"/>
                  <a:gd name="connsiteX166" fmla="*/ 1309186 w 2407137"/>
                  <a:gd name="connsiteY166" fmla="*/ 418554 h 2407138"/>
                  <a:gd name="connsiteX167" fmla="*/ 1301520 w 2407137"/>
                  <a:gd name="connsiteY167" fmla="*/ 418261 h 2407138"/>
                  <a:gd name="connsiteX168" fmla="*/ 2893 w 2407137"/>
                  <a:gd name="connsiteY168" fmla="*/ 1034322 h 2407138"/>
                  <a:gd name="connsiteX169" fmla="*/ 420297 w 2407137"/>
                  <a:gd name="connsiteY169" fmla="*/ 1090480 h 2407138"/>
                  <a:gd name="connsiteX170" fmla="*/ 418554 w 2407137"/>
                  <a:gd name="connsiteY170" fmla="*/ 1097951 h 2407138"/>
                  <a:gd name="connsiteX171" fmla="*/ 418261 w 2407137"/>
                  <a:gd name="connsiteY171" fmla="*/ 1105616 h 2407138"/>
                  <a:gd name="connsiteX172" fmla="*/ 855 w 2407137"/>
                  <a:gd name="connsiteY172" fmla="*/ 1049458 h 2407138"/>
                  <a:gd name="connsiteX173" fmla="*/ 274274 w 2407137"/>
                  <a:gd name="connsiteY173" fmla="*/ 658223 h 2407138"/>
                  <a:gd name="connsiteX174" fmla="*/ 524025 w 2407137"/>
                  <a:gd name="connsiteY174" fmla="*/ 802416 h 2407138"/>
                  <a:gd name="connsiteX175" fmla="*/ 516793 w 2407137"/>
                  <a:gd name="connsiteY175" fmla="*/ 815877 h 2407138"/>
                  <a:gd name="connsiteX176" fmla="*/ 266342 w 2407137"/>
                  <a:gd name="connsiteY176" fmla="*/ 671279 h 2407138"/>
                  <a:gd name="connsiteX177" fmla="*/ 917308 w 2407137"/>
                  <a:gd name="connsiteY177" fmla="*/ 164734 h 2407138"/>
                  <a:gd name="connsiteX178" fmla="*/ 932100 w 2407137"/>
                  <a:gd name="connsiteY178" fmla="*/ 160930 h 2407138"/>
                  <a:gd name="connsiteX179" fmla="*/ 1006152 w 2407137"/>
                  <a:gd name="connsiteY179" fmla="*/ 437297 h 2407138"/>
                  <a:gd name="connsiteX180" fmla="*/ 991300 w 2407137"/>
                  <a:gd name="connsiteY180" fmla="*/ 440877 h 2407138"/>
                  <a:gd name="connsiteX181" fmla="*/ 1041143 w 2407137"/>
                  <a:gd name="connsiteY181" fmla="*/ 1951 h 2407138"/>
                  <a:gd name="connsiteX182" fmla="*/ 1056290 w 2407137"/>
                  <a:gd name="connsiteY182" fmla="*/ 0 h 2407138"/>
                  <a:gd name="connsiteX183" fmla="*/ 1110379 w 2407137"/>
                  <a:gd name="connsiteY183" fmla="*/ 420056 h 2407138"/>
                  <a:gd name="connsiteX184" fmla="*/ 1095283 w 2407137"/>
                  <a:gd name="connsiteY184" fmla="*/ 422406 h 2407138"/>
                  <a:gd name="connsiteX185" fmla="*/ 87609 w 2407137"/>
                  <a:gd name="connsiteY185" fmla="*/ 729331 h 2407138"/>
                  <a:gd name="connsiteX186" fmla="*/ 478803 w 2407137"/>
                  <a:gd name="connsiteY186" fmla="*/ 892672 h 2407138"/>
                  <a:gd name="connsiteX187" fmla="*/ 472547 w 2407137"/>
                  <a:gd name="connsiteY187" fmla="*/ 906611 h 2407138"/>
                  <a:gd name="connsiteX188" fmla="*/ 81723 w 2407137"/>
                  <a:gd name="connsiteY188" fmla="*/ 743424 h 2407138"/>
                  <a:gd name="connsiteX189" fmla="*/ 84666 w 2407137"/>
                  <a:gd name="connsiteY189" fmla="*/ 736377 h 2407138"/>
                  <a:gd name="connsiteX190" fmla="*/ 446636 w 2407137"/>
                  <a:gd name="connsiteY190" fmla="*/ 435837 h 2407138"/>
                  <a:gd name="connsiteX191" fmla="*/ 649045 w 2407137"/>
                  <a:gd name="connsiteY191" fmla="*/ 638246 h 2407138"/>
                  <a:gd name="connsiteX192" fmla="*/ 642057 w 2407137"/>
                  <a:gd name="connsiteY192" fmla="*/ 644612 h 2407138"/>
                  <a:gd name="connsiteX193" fmla="*/ 638347 w 2407137"/>
                  <a:gd name="connsiteY193" fmla="*/ 649147 h 2407138"/>
                  <a:gd name="connsiteX194" fmla="*/ 435836 w 2407137"/>
                  <a:gd name="connsiteY194" fmla="*/ 446636 h 2407138"/>
                  <a:gd name="connsiteX195" fmla="*/ 440978 w 2407137"/>
                  <a:gd name="connsiteY195" fmla="*/ 440979 h 2407138"/>
                  <a:gd name="connsiteX196" fmla="*/ 658223 w 2407137"/>
                  <a:gd name="connsiteY196" fmla="*/ 274275 h 2407138"/>
                  <a:gd name="connsiteX197" fmla="*/ 671279 w 2407137"/>
                  <a:gd name="connsiteY197" fmla="*/ 266343 h 2407138"/>
                  <a:gd name="connsiteX198" fmla="*/ 814473 w 2407137"/>
                  <a:gd name="connsiteY198" fmla="*/ 514363 h 2407138"/>
                  <a:gd name="connsiteX199" fmla="*/ 801367 w 2407137"/>
                  <a:gd name="connsiteY199" fmla="*/ 522209 h 2407138"/>
                  <a:gd name="connsiteX200" fmla="*/ 735676 w 2407137"/>
                  <a:gd name="connsiteY200" fmla="*/ 84934 h 2407138"/>
                  <a:gd name="connsiteX201" fmla="*/ 749802 w 2407137"/>
                  <a:gd name="connsiteY201" fmla="*/ 79129 h 2407138"/>
                  <a:gd name="connsiteX202" fmla="*/ 909846 w 2407137"/>
                  <a:gd name="connsiteY202" fmla="*/ 468633 h 2407138"/>
                  <a:gd name="connsiteX203" fmla="*/ 895778 w 2407137"/>
                  <a:gd name="connsiteY203" fmla="*/ 474580 h 2407138"/>
                  <a:gd name="connsiteX204" fmla="*/ 248376 w 2407137"/>
                  <a:gd name="connsiteY204" fmla="*/ 456659 h 2407138"/>
                  <a:gd name="connsiteX205" fmla="*/ 581852 w 2407137"/>
                  <a:gd name="connsiteY205" fmla="*/ 714051 h 2407138"/>
                  <a:gd name="connsiteX206" fmla="*/ 572397 w 2407137"/>
                  <a:gd name="connsiteY206" fmla="*/ 726047 h 2407138"/>
                  <a:gd name="connsiteX207" fmla="*/ 239044 w 2407137"/>
                  <a:gd name="connsiteY207" fmla="*/ 468748 h 2407138"/>
                  <a:gd name="connsiteX208" fmla="*/ 243710 w 2407137"/>
                  <a:gd name="connsiteY208" fmla="*/ 462704 h 2407138"/>
                  <a:gd name="connsiteX209" fmla="*/ 462094 w 2407137"/>
                  <a:gd name="connsiteY209" fmla="*/ 244150 h 2407138"/>
                  <a:gd name="connsiteX210" fmla="*/ 474238 w 2407137"/>
                  <a:gd name="connsiteY210" fmla="*/ 234887 h 2407138"/>
                  <a:gd name="connsiteX211" fmla="*/ 729468 w 2407137"/>
                  <a:gd name="connsiteY211" fmla="*/ 569472 h 2407138"/>
                  <a:gd name="connsiteX212" fmla="*/ 723162 w 2407137"/>
                  <a:gd name="connsiteY212" fmla="*/ 573797 h 2407138"/>
                  <a:gd name="connsiteX213" fmla="*/ 717325 w 2407137"/>
                  <a:gd name="connsiteY213" fmla="*/ 578735 h 2407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2407137" h="2407138">
                    <a:moveTo>
                      <a:pt x="1677670" y="1837666"/>
                    </a:moveTo>
                    <a:lnTo>
                      <a:pt x="1683974" y="1833341"/>
                    </a:lnTo>
                    <a:lnTo>
                      <a:pt x="1689813" y="1828403"/>
                    </a:lnTo>
                    <a:lnTo>
                      <a:pt x="1945042" y="2162988"/>
                    </a:lnTo>
                    <a:lnTo>
                      <a:pt x="1932899" y="2172251"/>
                    </a:lnTo>
                    <a:close/>
                    <a:moveTo>
                      <a:pt x="1592663" y="1892774"/>
                    </a:moveTo>
                    <a:lnTo>
                      <a:pt x="1605769" y="1884929"/>
                    </a:lnTo>
                    <a:lnTo>
                      <a:pt x="1748914" y="2132863"/>
                    </a:lnTo>
                    <a:lnTo>
                      <a:pt x="1735858" y="2140795"/>
                    </a:lnTo>
                    <a:close/>
                    <a:moveTo>
                      <a:pt x="1768789" y="1757990"/>
                    </a:moveTo>
                    <a:lnTo>
                      <a:pt x="1971301" y="1960502"/>
                    </a:lnTo>
                    <a:lnTo>
                      <a:pt x="1966159" y="1966159"/>
                    </a:lnTo>
                    <a:lnTo>
                      <a:pt x="1960501" y="1971301"/>
                    </a:lnTo>
                    <a:lnTo>
                      <a:pt x="1758092" y="1768892"/>
                    </a:lnTo>
                    <a:lnTo>
                      <a:pt x="1765079" y="1762526"/>
                    </a:lnTo>
                    <a:close/>
                    <a:moveTo>
                      <a:pt x="1834740" y="1681091"/>
                    </a:moveTo>
                    <a:lnTo>
                      <a:pt x="2168093" y="1938389"/>
                    </a:lnTo>
                    <a:lnTo>
                      <a:pt x="2158761" y="1950479"/>
                    </a:lnTo>
                    <a:lnTo>
                      <a:pt x="1825285" y="1693086"/>
                    </a:lnTo>
                    <a:close/>
                    <a:moveTo>
                      <a:pt x="1497292" y="1938505"/>
                    </a:moveTo>
                    <a:lnTo>
                      <a:pt x="1511359" y="1932557"/>
                    </a:lnTo>
                    <a:lnTo>
                      <a:pt x="1671461" y="2322204"/>
                    </a:lnTo>
                    <a:lnTo>
                      <a:pt x="1657335" y="2328008"/>
                    </a:lnTo>
                    <a:close/>
                    <a:moveTo>
                      <a:pt x="1400984" y="1969841"/>
                    </a:moveTo>
                    <a:lnTo>
                      <a:pt x="1415837" y="1966261"/>
                    </a:lnTo>
                    <a:lnTo>
                      <a:pt x="1489829" y="2242404"/>
                    </a:lnTo>
                    <a:lnTo>
                      <a:pt x="1475037" y="2246208"/>
                    </a:lnTo>
                    <a:close/>
                    <a:moveTo>
                      <a:pt x="1890343" y="1591261"/>
                    </a:moveTo>
                    <a:lnTo>
                      <a:pt x="2140794" y="1735859"/>
                    </a:lnTo>
                    <a:lnTo>
                      <a:pt x="2132863" y="1748915"/>
                    </a:lnTo>
                    <a:lnTo>
                      <a:pt x="1883112" y="1604721"/>
                    </a:lnTo>
                    <a:close/>
                    <a:moveTo>
                      <a:pt x="1934589" y="1500527"/>
                    </a:moveTo>
                    <a:lnTo>
                      <a:pt x="2325413" y="1663714"/>
                    </a:lnTo>
                    <a:lnTo>
                      <a:pt x="2319529" y="1677807"/>
                    </a:lnTo>
                    <a:lnTo>
                      <a:pt x="1928334" y="1514465"/>
                    </a:lnTo>
                    <a:close/>
                    <a:moveTo>
                      <a:pt x="1296758" y="1987081"/>
                    </a:moveTo>
                    <a:lnTo>
                      <a:pt x="1311855" y="1984732"/>
                    </a:lnTo>
                    <a:lnTo>
                      <a:pt x="1365995" y="2405187"/>
                    </a:lnTo>
                    <a:lnTo>
                      <a:pt x="1350847" y="2407138"/>
                    </a:lnTo>
                    <a:close/>
                    <a:moveTo>
                      <a:pt x="1195932" y="1995746"/>
                    </a:moveTo>
                    <a:lnTo>
                      <a:pt x="1211204" y="1995179"/>
                    </a:lnTo>
                    <a:lnTo>
                      <a:pt x="1211204" y="2281649"/>
                    </a:lnTo>
                    <a:lnTo>
                      <a:pt x="1203568" y="2282034"/>
                    </a:lnTo>
                    <a:lnTo>
                      <a:pt x="1195932" y="2281649"/>
                    </a:lnTo>
                    <a:close/>
                    <a:moveTo>
                      <a:pt x="1968060" y="1400508"/>
                    </a:moveTo>
                    <a:lnTo>
                      <a:pt x="2246208" y="1475038"/>
                    </a:lnTo>
                    <a:lnTo>
                      <a:pt x="2242404" y="1489831"/>
                    </a:lnTo>
                    <a:lnTo>
                      <a:pt x="1963516" y="1415103"/>
                    </a:lnTo>
                    <a:close/>
                    <a:moveTo>
                      <a:pt x="1090481" y="1986840"/>
                    </a:moveTo>
                    <a:lnTo>
                      <a:pt x="1097951" y="1988584"/>
                    </a:lnTo>
                    <a:lnTo>
                      <a:pt x="1105617" y="1988876"/>
                    </a:lnTo>
                    <a:lnTo>
                      <a:pt x="1049458" y="2406281"/>
                    </a:lnTo>
                    <a:lnTo>
                      <a:pt x="1034322" y="2404245"/>
                    </a:lnTo>
                    <a:close/>
                    <a:moveTo>
                      <a:pt x="1988876" y="1301520"/>
                    </a:moveTo>
                    <a:lnTo>
                      <a:pt x="2406281" y="1357679"/>
                    </a:lnTo>
                    <a:lnTo>
                      <a:pt x="2404244" y="1372815"/>
                    </a:lnTo>
                    <a:lnTo>
                      <a:pt x="1986840" y="1316657"/>
                    </a:lnTo>
                    <a:lnTo>
                      <a:pt x="1988583" y="1309187"/>
                    </a:lnTo>
                    <a:close/>
                    <a:moveTo>
                      <a:pt x="992036" y="1963517"/>
                    </a:moveTo>
                    <a:lnTo>
                      <a:pt x="1006629" y="1968061"/>
                    </a:lnTo>
                    <a:lnTo>
                      <a:pt x="932100" y="2246208"/>
                    </a:lnTo>
                    <a:lnTo>
                      <a:pt x="917308" y="2242405"/>
                    </a:lnTo>
                    <a:close/>
                    <a:moveTo>
                      <a:pt x="1995178" y="1195933"/>
                    </a:moveTo>
                    <a:lnTo>
                      <a:pt x="2281649" y="1195933"/>
                    </a:lnTo>
                    <a:lnTo>
                      <a:pt x="2282034" y="1203569"/>
                    </a:lnTo>
                    <a:lnTo>
                      <a:pt x="2281649" y="1211206"/>
                    </a:lnTo>
                    <a:lnTo>
                      <a:pt x="1995745" y="1211206"/>
                    </a:lnTo>
                    <a:close/>
                    <a:moveTo>
                      <a:pt x="1984731" y="1095284"/>
                    </a:moveTo>
                    <a:lnTo>
                      <a:pt x="2405186" y="1041144"/>
                    </a:lnTo>
                    <a:lnTo>
                      <a:pt x="2407137" y="1056290"/>
                    </a:lnTo>
                    <a:lnTo>
                      <a:pt x="1987080" y="1110379"/>
                    </a:lnTo>
                    <a:close/>
                    <a:moveTo>
                      <a:pt x="892672" y="1928335"/>
                    </a:moveTo>
                    <a:lnTo>
                      <a:pt x="906611" y="1934590"/>
                    </a:lnTo>
                    <a:lnTo>
                      <a:pt x="743425" y="2325414"/>
                    </a:lnTo>
                    <a:lnTo>
                      <a:pt x="729331" y="2319529"/>
                    </a:lnTo>
                    <a:close/>
                    <a:moveTo>
                      <a:pt x="802416" y="1883113"/>
                    </a:moveTo>
                    <a:lnTo>
                      <a:pt x="815877" y="1890344"/>
                    </a:lnTo>
                    <a:lnTo>
                      <a:pt x="671279" y="2140796"/>
                    </a:lnTo>
                    <a:lnTo>
                      <a:pt x="658223" y="2132863"/>
                    </a:lnTo>
                    <a:close/>
                    <a:moveTo>
                      <a:pt x="1966260" y="991301"/>
                    </a:moveTo>
                    <a:lnTo>
                      <a:pt x="2242405" y="917309"/>
                    </a:lnTo>
                    <a:lnTo>
                      <a:pt x="2246208" y="932101"/>
                    </a:lnTo>
                    <a:lnTo>
                      <a:pt x="1969840" y="1006153"/>
                    </a:lnTo>
                    <a:close/>
                    <a:moveTo>
                      <a:pt x="1932557" y="895779"/>
                    </a:moveTo>
                    <a:lnTo>
                      <a:pt x="2322203" y="735676"/>
                    </a:lnTo>
                    <a:lnTo>
                      <a:pt x="2328008" y="749803"/>
                    </a:lnTo>
                    <a:lnTo>
                      <a:pt x="1938504" y="909846"/>
                    </a:lnTo>
                    <a:close/>
                    <a:moveTo>
                      <a:pt x="714051" y="1825286"/>
                    </a:moveTo>
                    <a:lnTo>
                      <a:pt x="726047" y="1834740"/>
                    </a:lnTo>
                    <a:lnTo>
                      <a:pt x="468748" y="2168094"/>
                    </a:lnTo>
                    <a:lnTo>
                      <a:pt x="456659" y="2158762"/>
                    </a:lnTo>
                    <a:close/>
                    <a:moveTo>
                      <a:pt x="638245" y="1758093"/>
                    </a:moveTo>
                    <a:lnTo>
                      <a:pt x="644611" y="1765080"/>
                    </a:lnTo>
                    <a:lnTo>
                      <a:pt x="649147" y="1768790"/>
                    </a:lnTo>
                    <a:lnTo>
                      <a:pt x="446636" y="1971302"/>
                    </a:lnTo>
                    <a:lnTo>
                      <a:pt x="440978" y="1966159"/>
                    </a:lnTo>
                    <a:lnTo>
                      <a:pt x="435836" y="1960502"/>
                    </a:lnTo>
                    <a:close/>
                    <a:moveTo>
                      <a:pt x="1884928" y="801368"/>
                    </a:moveTo>
                    <a:lnTo>
                      <a:pt x="2132863" y="658223"/>
                    </a:lnTo>
                    <a:lnTo>
                      <a:pt x="2140794" y="671279"/>
                    </a:lnTo>
                    <a:lnTo>
                      <a:pt x="1892773" y="814474"/>
                    </a:lnTo>
                    <a:close/>
                    <a:moveTo>
                      <a:pt x="1828403" y="717325"/>
                    </a:moveTo>
                    <a:lnTo>
                      <a:pt x="2162987" y="462095"/>
                    </a:lnTo>
                    <a:lnTo>
                      <a:pt x="2172250" y="474239"/>
                    </a:lnTo>
                    <a:lnTo>
                      <a:pt x="1837666" y="729468"/>
                    </a:lnTo>
                    <a:lnTo>
                      <a:pt x="1833340" y="723163"/>
                    </a:lnTo>
                    <a:close/>
                    <a:moveTo>
                      <a:pt x="234886" y="1932900"/>
                    </a:moveTo>
                    <a:lnTo>
                      <a:pt x="569471" y="1677670"/>
                    </a:lnTo>
                    <a:lnTo>
                      <a:pt x="573796" y="1683975"/>
                    </a:lnTo>
                    <a:lnTo>
                      <a:pt x="578735" y="1689813"/>
                    </a:lnTo>
                    <a:lnTo>
                      <a:pt x="244150" y="1945043"/>
                    </a:lnTo>
                    <a:close/>
                    <a:moveTo>
                      <a:pt x="266342" y="1735860"/>
                    </a:moveTo>
                    <a:lnTo>
                      <a:pt x="514363" y="1592665"/>
                    </a:lnTo>
                    <a:lnTo>
                      <a:pt x="522208" y="1605770"/>
                    </a:lnTo>
                    <a:lnTo>
                      <a:pt x="274274" y="1748916"/>
                    </a:lnTo>
                    <a:close/>
                    <a:moveTo>
                      <a:pt x="1960501" y="435837"/>
                    </a:moveTo>
                    <a:lnTo>
                      <a:pt x="1966159" y="440979"/>
                    </a:lnTo>
                    <a:lnTo>
                      <a:pt x="1971301" y="446637"/>
                    </a:lnTo>
                    <a:lnTo>
                      <a:pt x="1768891" y="649046"/>
                    </a:lnTo>
                    <a:lnTo>
                      <a:pt x="1762525" y="642058"/>
                    </a:lnTo>
                    <a:lnTo>
                      <a:pt x="1757990" y="638348"/>
                    </a:lnTo>
                    <a:close/>
                    <a:moveTo>
                      <a:pt x="1938389" y="239045"/>
                    </a:moveTo>
                    <a:lnTo>
                      <a:pt x="1950479" y="248377"/>
                    </a:lnTo>
                    <a:lnTo>
                      <a:pt x="1693086" y="581852"/>
                    </a:lnTo>
                    <a:lnTo>
                      <a:pt x="1681090" y="572398"/>
                    </a:lnTo>
                    <a:close/>
                    <a:moveTo>
                      <a:pt x="79129" y="1657336"/>
                    </a:moveTo>
                    <a:lnTo>
                      <a:pt x="468633" y="1497292"/>
                    </a:lnTo>
                    <a:lnTo>
                      <a:pt x="474580" y="1511360"/>
                    </a:lnTo>
                    <a:lnTo>
                      <a:pt x="84934" y="1671462"/>
                    </a:lnTo>
                    <a:close/>
                    <a:moveTo>
                      <a:pt x="160929" y="1475039"/>
                    </a:moveTo>
                    <a:lnTo>
                      <a:pt x="437296" y="1400986"/>
                    </a:lnTo>
                    <a:lnTo>
                      <a:pt x="440876" y="1415837"/>
                    </a:lnTo>
                    <a:lnTo>
                      <a:pt x="164732" y="1489830"/>
                    </a:lnTo>
                    <a:close/>
                    <a:moveTo>
                      <a:pt x="1735859" y="266344"/>
                    </a:moveTo>
                    <a:lnTo>
                      <a:pt x="1748915" y="274276"/>
                    </a:lnTo>
                    <a:lnTo>
                      <a:pt x="1604721" y="524026"/>
                    </a:lnTo>
                    <a:lnTo>
                      <a:pt x="1591261" y="516794"/>
                    </a:lnTo>
                    <a:close/>
                    <a:moveTo>
                      <a:pt x="1663713" y="81725"/>
                    </a:moveTo>
                    <a:lnTo>
                      <a:pt x="1677806" y="87609"/>
                    </a:lnTo>
                    <a:lnTo>
                      <a:pt x="1514465" y="478804"/>
                    </a:lnTo>
                    <a:lnTo>
                      <a:pt x="1500526" y="472548"/>
                    </a:lnTo>
                    <a:close/>
                    <a:moveTo>
                      <a:pt x="0" y="1350847"/>
                    </a:moveTo>
                    <a:lnTo>
                      <a:pt x="420056" y="1296759"/>
                    </a:lnTo>
                    <a:lnTo>
                      <a:pt x="422405" y="1311854"/>
                    </a:lnTo>
                    <a:lnTo>
                      <a:pt x="1951" y="1365994"/>
                    </a:lnTo>
                    <a:close/>
                    <a:moveTo>
                      <a:pt x="125488" y="1195933"/>
                    </a:moveTo>
                    <a:lnTo>
                      <a:pt x="411391" y="1195933"/>
                    </a:lnTo>
                    <a:lnTo>
                      <a:pt x="411958" y="1211206"/>
                    </a:lnTo>
                    <a:lnTo>
                      <a:pt x="125488" y="1211206"/>
                    </a:lnTo>
                    <a:lnTo>
                      <a:pt x="125102" y="1203569"/>
                    </a:lnTo>
                    <a:close/>
                    <a:moveTo>
                      <a:pt x="1475037" y="160931"/>
                    </a:moveTo>
                    <a:lnTo>
                      <a:pt x="1489829" y="164734"/>
                    </a:lnTo>
                    <a:lnTo>
                      <a:pt x="1415102" y="443621"/>
                    </a:lnTo>
                    <a:lnTo>
                      <a:pt x="1400508" y="439077"/>
                    </a:lnTo>
                    <a:close/>
                    <a:moveTo>
                      <a:pt x="164732" y="917309"/>
                    </a:moveTo>
                    <a:lnTo>
                      <a:pt x="443620" y="992037"/>
                    </a:lnTo>
                    <a:lnTo>
                      <a:pt x="439076" y="1006630"/>
                    </a:lnTo>
                    <a:lnTo>
                      <a:pt x="160929" y="932101"/>
                    </a:lnTo>
                    <a:close/>
                    <a:moveTo>
                      <a:pt x="1195932" y="125490"/>
                    </a:moveTo>
                    <a:lnTo>
                      <a:pt x="1203568" y="125104"/>
                    </a:lnTo>
                    <a:lnTo>
                      <a:pt x="1211205" y="125490"/>
                    </a:lnTo>
                    <a:lnTo>
                      <a:pt x="1211205" y="411392"/>
                    </a:lnTo>
                    <a:lnTo>
                      <a:pt x="1195932" y="411959"/>
                    </a:lnTo>
                    <a:close/>
                    <a:moveTo>
                      <a:pt x="1357679" y="856"/>
                    </a:moveTo>
                    <a:lnTo>
                      <a:pt x="1372816" y="2893"/>
                    </a:lnTo>
                    <a:lnTo>
                      <a:pt x="1316657" y="420298"/>
                    </a:lnTo>
                    <a:lnTo>
                      <a:pt x="1309186" y="418554"/>
                    </a:lnTo>
                    <a:lnTo>
                      <a:pt x="1301520" y="418261"/>
                    </a:lnTo>
                    <a:close/>
                    <a:moveTo>
                      <a:pt x="2893" y="1034322"/>
                    </a:moveTo>
                    <a:lnTo>
                      <a:pt x="420297" y="1090480"/>
                    </a:lnTo>
                    <a:lnTo>
                      <a:pt x="418554" y="1097951"/>
                    </a:lnTo>
                    <a:lnTo>
                      <a:pt x="418261" y="1105616"/>
                    </a:lnTo>
                    <a:lnTo>
                      <a:pt x="855" y="1049458"/>
                    </a:lnTo>
                    <a:close/>
                    <a:moveTo>
                      <a:pt x="274274" y="658223"/>
                    </a:moveTo>
                    <a:lnTo>
                      <a:pt x="524025" y="802416"/>
                    </a:lnTo>
                    <a:lnTo>
                      <a:pt x="516793" y="815877"/>
                    </a:lnTo>
                    <a:lnTo>
                      <a:pt x="266342" y="671279"/>
                    </a:lnTo>
                    <a:close/>
                    <a:moveTo>
                      <a:pt x="917308" y="164734"/>
                    </a:moveTo>
                    <a:lnTo>
                      <a:pt x="932100" y="160930"/>
                    </a:lnTo>
                    <a:lnTo>
                      <a:pt x="1006152" y="437297"/>
                    </a:lnTo>
                    <a:lnTo>
                      <a:pt x="991300" y="440877"/>
                    </a:lnTo>
                    <a:close/>
                    <a:moveTo>
                      <a:pt x="1041143" y="1951"/>
                    </a:moveTo>
                    <a:lnTo>
                      <a:pt x="1056290" y="0"/>
                    </a:lnTo>
                    <a:lnTo>
                      <a:pt x="1110379" y="420056"/>
                    </a:lnTo>
                    <a:lnTo>
                      <a:pt x="1095283" y="422406"/>
                    </a:lnTo>
                    <a:close/>
                    <a:moveTo>
                      <a:pt x="87609" y="729331"/>
                    </a:moveTo>
                    <a:lnTo>
                      <a:pt x="478803" y="892672"/>
                    </a:lnTo>
                    <a:lnTo>
                      <a:pt x="472547" y="906611"/>
                    </a:lnTo>
                    <a:lnTo>
                      <a:pt x="81723" y="743424"/>
                    </a:lnTo>
                    <a:lnTo>
                      <a:pt x="84666" y="736377"/>
                    </a:lnTo>
                    <a:close/>
                    <a:moveTo>
                      <a:pt x="446636" y="435837"/>
                    </a:moveTo>
                    <a:lnTo>
                      <a:pt x="649045" y="638246"/>
                    </a:lnTo>
                    <a:lnTo>
                      <a:pt x="642057" y="644612"/>
                    </a:lnTo>
                    <a:lnTo>
                      <a:pt x="638347" y="649147"/>
                    </a:lnTo>
                    <a:lnTo>
                      <a:pt x="435836" y="446636"/>
                    </a:lnTo>
                    <a:lnTo>
                      <a:pt x="440978" y="440979"/>
                    </a:lnTo>
                    <a:close/>
                    <a:moveTo>
                      <a:pt x="658223" y="274275"/>
                    </a:moveTo>
                    <a:lnTo>
                      <a:pt x="671279" y="266343"/>
                    </a:lnTo>
                    <a:lnTo>
                      <a:pt x="814473" y="514363"/>
                    </a:lnTo>
                    <a:lnTo>
                      <a:pt x="801367" y="522209"/>
                    </a:lnTo>
                    <a:close/>
                    <a:moveTo>
                      <a:pt x="735676" y="84934"/>
                    </a:moveTo>
                    <a:lnTo>
                      <a:pt x="749802" y="79129"/>
                    </a:lnTo>
                    <a:lnTo>
                      <a:pt x="909846" y="468633"/>
                    </a:lnTo>
                    <a:lnTo>
                      <a:pt x="895778" y="474580"/>
                    </a:lnTo>
                    <a:close/>
                    <a:moveTo>
                      <a:pt x="248376" y="456659"/>
                    </a:moveTo>
                    <a:lnTo>
                      <a:pt x="581852" y="714051"/>
                    </a:lnTo>
                    <a:lnTo>
                      <a:pt x="572397" y="726047"/>
                    </a:lnTo>
                    <a:lnTo>
                      <a:pt x="239044" y="468748"/>
                    </a:lnTo>
                    <a:lnTo>
                      <a:pt x="243710" y="462704"/>
                    </a:lnTo>
                    <a:close/>
                    <a:moveTo>
                      <a:pt x="462094" y="244150"/>
                    </a:moveTo>
                    <a:lnTo>
                      <a:pt x="474238" y="234887"/>
                    </a:lnTo>
                    <a:lnTo>
                      <a:pt x="729468" y="569472"/>
                    </a:lnTo>
                    <a:lnTo>
                      <a:pt x="723162" y="573797"/>
                    </a:lnTo>
                    <a:lnTo>
                      <a:pt x="717325" y="578735"/>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a:cs typeface="+mn-ea"/>
                  <a:sym typeface="+mn-lt"/>
                </a:endParaRPr>
              </a:p>
            </p:txBody>
          </p:sp>
        </p:grpSp>
        <p:grpSp>
          <p:nvGrpSpPr>
            <p:cNvPr id="10" name="组合 9">
              <a:extLst>
                <a:ext uri="{FF2B5EF4-FFF2-40B4-BE49-F238E27FC236}">
                  <a16:creationId xmlns:a16="http://schemas.microsoft.com/office/drawing/2014/main" xmlns="" id="{9BB3CBA3-D97A-4054-8764-E4450D066DE5}"/>
                </a:ext>
              </a:extLst>
            </p:cNvPr>
            <p:cNvGrpSpPr/>
            <p:nvPr/>
          </p:nvGrpSpPr>
          <p:grpSpPr bwMode="auto">
            <a:xfrm>
              <a:off x="993706" y="242536"/>
              <a:ext cx="3403198" cy="428103"/>
              <a:chOff x="6959303" y="1819501"/>
              <a:chExt cx="2714599" cy="337063"/>
            </a:xfrm>
          </p:grpSpPr>
          <p:sp>
            <p:nvSpPr>
              <p:cNvPr id="11" name="单圆角矩形 14">
                <a:extLst>
                  <a:ext uri="{FF2B5EF4-FFF2-40B4-BE49-F238E27FC236}">
                    <a16:creationId xmlns:a16="http://schemas.microsoft.com/office/drawing/2014/main" xmlns="" id="{75531A43-3534-48A5-8E91-02E44A47333E}"/>
                  </a:ext>
                </a:extLst>
              </p:cNvPr>
              <p:cNvSpPr/>
              <p:nvPr/>
            </p:nvSpPr>
            <p:spPr>
              <a:xfrm>
                <a:off x="6959303" y="1819501"/>
                <a:ext cx="2714599" cy="337063"/>
              </a:xfrm>
              <a:prstGeom prst="round1Rect">
                <a:avLst/>
              </a:prstGeom>
              <a:noFill/>
              <a:ln w="19050" cap="flat" cmpd="sng" algn="ctr">
                <a:solidFill>
                  <a:schemeClr val="tx1">
                    <a:lumMod val="95000"/>
                    <a:lumOff val="5000"/>
                  </a:schemeClr>
                </a:solidFill>
                <a:prstDash val="solid"/>
              </a:ln>
              <a:effectLst/>
              <a:extLst>
                <a:ext uri="{909E8E84-426E-40DD-AFC4-6F175D3DCCD1}">
                  <a14:hiddenFill xmlns:a14="http://schemas.microsoft.com/office/drawing/2010/main">
                    <a:solidFill>
                      <a:schemeClr val="bg1"/>
                    </a:solidFill>
                  </a14:hiddenFill>
                </a:ext>
              </a:extLst>
            </p:spPr>
            <p:txBody>
              <a:bodyPr anchor="ctr"/>
              <a:lstStyle/>
              <a:p>
                <a:pPr algn="ctr" defTabSz="913765">
                  <a:defRPr/>
                </a:pPr>
                <a:endParaRPr lang="zh-CN" altLang="en-US" sz="4000" b="1" kern="0" dirty="0">
                  <a:solidFill>
                    <a:srgbClr val="C00000"/>
                  </a:solidFill>
                  <a:cs typeface="+mn-ea"/>
                  <a:sym typeface="+mn-lt"/>
                </a:endParaRPr>
              </a:p>
            </p:txBody>
          </p:sp>
          <p:sp>
            <p:nvSpPr>
              <p:cNvPr id="12" name="TextBox 49">
                <a:extLst>
                  <a:ext uri="{FF2B5EF4-FFF2-40B4-BE49-F238E27FC236}">
                    <a16:creationId xmlns:a16="http://schemas.microsoft.com/office/drawing/2014/main" xmlns="" id="{508B7FCD-DC73-44D4-AC8F-7BA6E1F972FD}"/>
                  </a:ext>
                </a:extLst>
              </p:cNvPr>
              <p:cNvSpPr txBox="1">
                <a:spLocks noChangeArrowheads="1"/>
              </p:cNvSpPr>
              <p:nvPr/>
            </p:nvSpPr>
            <p:spPr bwMode="auto">
              <a:xfrm>
                <a:off x="7245477" y="1854172"/>
                <a:ext cx="2012297" cy="290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defTabSz="913765" eaLnBrk="1" hangingPunct="1"/>
                <a:r>
                  <a:rPr lang="zh-CN" altLang="en-US" b="1" kern="0" dirty="0">
                    <a:ln/>
                    <a:solidFill>
                      <a:srgbClr val="C00000"/>
                    </a:solidFill>
                    <a:effectLst/>
                    <a:latin typeface="+mn-lt"/>
                    <a:ea typeface="+mn-ea"/>
                    <a:cs typeface="+mn-ea"/>
                    <a:sym typeface="+mn-lt"/>
                  </a:rPr>
                  <a:t>雷锋一生</a:t>
                </a:r>
              </a:p>
            </p:txBody>
          </p:sp>
        </p:grpSp>
      </p:grpSp>
      <p:sp>
        <p:nvSpPr>
          <p:cNvPr id="16" name="矩形 19">
            <a:extLst>
              <a:ext uri="{FF2B5EF4-FFF2-40B4-BE49-F238E27FC236}">
                <a16:creationId xmlns:a16="http://schemas.microsoft.com/office/drawing/2014/main" xmlns="" id="{CB96DB1F-D697-4761-ABFC-DE3E0F49736C}"/>
              </a:ext>
            </a:extLst>
          </p:cNvPr>
          <p:cNvSpPr>
            <a:spLocks noChangeArrowheads="1"/>
          </p:cNvSpPr>
          <p:nvPr/>
        </p:nvSpPr>
        <p:spPr bwMode="auto">
          <a:xfrm>
            <a:off x="1450906" y="2265650"/>
            <a:ext cx="4572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1400" b="1" dirty="0">
                <a:latin typeface="+mn-lt"/>
                <a:ea typeface="+mn-ea"/>
                <a:cs typeface="+mn-ea"/>
                <a:sym typeface="+mn-lt"/>
              </a:rPr>
              <a:t>1940</a:t>
            </a:r>
            <a:r>
              <a:rPr lang="zh-CN" altLang="en-US" sz="1400" b="1" dirty="0">
                <a:latin typeface="+mn-lt"/>
                <a:ea typeface="+mn-ea"/>
                <a:cs typeface="+mn-ea"/>
                <a:sym typeface="+mn-lt"/>
              </a:rPr>
              <a:t>年，雷锋出生在抗日战争时期；</a:t>
            </a:r>
          </a:p>
        </p:txBody>
      </p:sp>
      <p:grpSp>
        <p:nvGrpSpPr>
          <p:cNvPr id="17" name="组合 45">
            <a:extLst>
              <a:ext uri="{FF2B5EF4-FFF2-40B4-BE49-F238E27FC236}">
                <a16:creationId xmlns:a16="http://schemas.microsoft.com/office/drawing/2014/main" xmlns="" id="{5D4633A1-08DC-4D1C-BB58-557952D5688A}"/>
              </a:ext>
            </a:extLst>
          </p:cNvPr>
          <p:cNvGrpSpPr/>
          <p:nvPr/>
        </p:nvGrpSpPr>
        <p:grpSpPr bwMode="auto">
          <a:xfrm>
            <a:off x="1818494" y="3984360"/>
            <a:ext cx="8009707" cy="1763904"/>
            <a:chOff x="-4550431" y="1928824"/>
            <a:chExt cx="7337568" cy="1529735"/>
          </a:xfrm>
        </p:grpSpPr>
        <p:sp>
          <p:nvSpPr>
            <p:cNvPr id="18" name="圆角矩形 21">
              <a:extLst>
                <a:ext uri="{FF2B5EF4-FFF2-40B4-BE49-F238E27FC236}">
                  <a16:creationId xmlns:a16="http://schemas.microsoft.com/office/drawing/2014/main" xmlns="" id="{807F85F2-98D5-4847-AAF9-8436DAF2B4AA}"/>
                </a:ext>
              </a:extLst>
            </p:cNvPr>
            <p:cNvSpPr>
              <a:spLocks noChangeArrowheads="1"/>
            </p:cNvSpPr>
            <p:nvPr/>
          </p:nvSpPr>
          <p:spPr bwMode="auto">
            <a:xfrm>
              <a:off x="-4550431" y="2285403"/>
              <a:ext cx="1929834" cy="714533"/>
            </a:xfrm>
            <a:prstGeom prst="roundRect">
              <a:avLst>
                <a:gd name="adj" fmla="val 16667"/>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dirty="0">
                <a:solidFill>
                  <a:schemeClr val="bg1"/>
                </a:solidFill>
                <a:effectLst>
                  <a:outerShdw blurRad="38100" dist="38100" dir="2700000" algn="tl">
                    <a:srgbClr val="000000">
                      <a:alpha val="43137"/>
                    </a:srgbClr>
                  </a:outerShdw>
                </a:effectLst>
                <a:latin typeface="+mn-lt"/>
                <a:ea typeface="+mn-ea"/>
                <a:cs typeface="+mn-ea"/>
                <a:sym typeface="+mn-lt"/>
              </a:endParaRPr>
            </a:p>
            <a:p>
              <a:pPr algn="ctr" eaLnBrk="1" hangingPunct="1"/>
              <a:r>
                <a:rPr lang="zh-CN" altLang="en-US" sz="2000" b="1" dirty="0">
                  <a:solidFill>
                    <a:schemeClr val="bg1"/>
                  </a:solidFill>
                  <a:effectLst>
                    <a:outerShdw blurRad="38100" dist="38100" dir="2700000" algn="tl">
                      <a:srgbClr val="000000">
                        <a:alpha val="43137"/>
                      </a:srgbClr>
                    </a:outerShdw>
                  </a:effectLst>
                  <a:latin typeface="+mn-lt"/>
                  <a:ea typeface="+mn-ea"/>
                  <a:cs typeface="+mn-ea"/>
                  <a:sym typeface="+mn-lt"/>
                </a:rPr>
                <a:t>爷爷</a:t>
              </a:r>
              <a:r>
                <a:rPr lang="en-US" altLang="zh-CN" sz="2000" b="1" dirty="0">
                  <a:solidFill>
                    <a:schemeClr val="bg1"/>
                  </a:solidFill>
                  <a:effectLst>
                    <a:outerShdw blurRad="38100" dist="38100" dir="2700000" algn="tl">
                      <a:srgbClr val="000000">
                        <a:alpha val="43137"/>
                      </a:srgbClr>
                    </a:outerShdw>
                  </a:effectLst>
                  <a:latin typeface="+mn-lt"/>
                  <a:ea typeface="+mn-ea"/>
                  <a:cs typeface="+mn-ea"/>
                  <a:sym typeface="+mn-lt"/>
                </a:rPr>
                <a:t/>
              </a:r>
              <a:br>
                <a:rPr lang="en-US" altLang="zh-CN" sz="2000" b="1" dirty="0">
                  <a:solidFill>
                    <a:schemeClr val="bg1"/>
                  </a:solidFill>
                  <a:effectLst>
                    <a:outerShdw blurRad="38100" dist="38100" dir="2700000" algn="tl">
                      <a:srgbClr val="000000">
                        <a:alpha val="43137"/>
                      </a:srgbClr>
                    </a:outerShdw>
                  </a:effectLst>
                  <a:latin typeface="+mn-lt"/>
                  <a:ea typeface="+mn-ea"/>
                  <a:cs typeface="+mn-ea"/>
                  <a:sym typeface="+mn-lt"/>
                </a:rPr>
              </a:br>
              <a:r>
                <a:rPr lang="zh-CN" altLang="en-US" sz="2000" b="1" dirty="0">
                  <a:solidFill>
                    <a:schemeClr val="bg1"/>
                  </a:solidFill>
                  <a:effectLst>
                    <a:outerShdw blurRad="38100" dist="38100" dir="2700000" algn="tl">
                      <a:srgbClr val="000000">
                        <a:alpha val="43137"/>
                      </a:srgbClr>
                    </a:outerShdw>
                  </a:effectLst>
                  <a:latin typeface="+mn-lt"/>
                  <a:ea typeface="+mn-ea"/>
                  <a:cs typeface="+mn-ea"/>
                  <a:sym typeface="+mn-lt"/>
                </a:rPr>
                <a:t>（雷新庭）</a:t>
              </a:r>
              <a:endParaRPr lang="en-US" altLang="zh-CN" sz="2000" b="1" dirty="0">
                <a:solidFill>
                  <a:schemeClr val="bg1"/>
                </a:solidFill>
                <a:effectLst>
                  <a:outerShdw blurRad="38100" dist="38100" dir="2700000" algn="tl">
                    <a:srgbClr val="000000">
                      <a:alpha val="43137"/>
                    </a:srgbClr>
                  </a:outerShdw>
                </a:effectLst>
                <a:latin typeface="+mn-lt"/>
                <a:ea typeface="+mn-ea"/>
                <a:cs typeface="+mn-ea"/>
                <a:sym typeface="+mn-lt"/>
              </a:endParaRPr>
            </a:p>
            <a:p>
              <a:pPr algn="ctr" eaLnBrk="1" hangingPunct="1"/>
              <a:endParaRPr lang="zh-CN" altLang="en-US" dirty="0">
                <a:solidFill>
                  <a:schemeClr val="bg1"/>
                </a:solidFill>
                <a:effectLst>
                  <a:outerShdw blurRad="38100" dist="38100" dir="2700000" algn="tl">
                    <a:srgbClr val="000000">
                      <a:alpha val="43137"/>
                    </a:srgbClr>
                  </a:outerShdw>
                </a:effectLst>
                <a:latin typeface="+mn-lt"/>
                <a:ea typeface="+mn-ea"/>
                <a:cs typeface="+mn-ea"/>
                <a:sym typeface="+mn-lt"/>
              </a:endParaRPr>
            </a:p>
          </p:txBody>
        </p:sp>
        <p:cxnSp>
          <p:nvCxnSpPr>
            <p:cNvPr id="19" name="直接连接符 23">
              <a:extLst>
                <a:ext uri="{FF2B5EF4-FFF2-40B4-BE49-F238E27FC236}">
                  <a16:creationId xmlns:a16="http://schemas.microsoft.com/office/drawing/2014/main" xmlns="" id="{F035B2C8-4EA0-4DCE-9CE2-427E00F30907}"/>
                </a:ext>
              </a:extLst>
            </p:cNvPr>
            <p:cNvCxnSpPr>
              <a:cxnSpLocks noChangeShapeType="1"/>
            </p:cNvCxnSpPr>
            <p:nvPr/>
          </p:nvCxnSpPr>
          <p:spPr bwMode="auto">
            <a:xfrm flipH="1" flipV="1">
              <a:off x="-2512257" y="2682759"/>
              <a:ext cx="820945" cy="317176"/>
            </a:xfrm>
            <a:prstGeom prst="line">
              <a:avLst/>
            </a:prstGeom>
            <a:noFill/>
            <a:ln w="38100" cmpd="sng">
              <a:solidFill>
                <a:srgbClr val="C00000"/>
              </a:solidFill>
              <a:round/>
            </a:ln>
            <a:extLst>
              <a:ext uri="{909E8E84-426E-40DD-AFC4-6F175D3DCCD1}">
                <a14:hiddenFill xmlns:a14="http://schemas.microsoft.com/office/drawing/2010/main">
                  <a:noFill/>
                </a14:hiddenFill>
              </a:ext>
            </a:extLst>
          </p:spPr>
        </p:cxnSp>
        <p:cxnSp>
          <p:nvCxnSpPr>
            <p:cNvPr id="20" name="直接连接符 24">
              <a:extLst>
                <a:ext uri="{FF2B5EF4-FFF2-40B4-BE49-F238E27FC236}">
                  <a16:creationId xmlns:a16="http://schemas.microsoft.com/office/drawing/2014/main" xmlns="" id="{3310562E-067B-42B5-90F1-0D852BB50E21}"/>
                </a:ext>
              </a:extLst>
            </p:cNvPr>
            <p:cNvCxnSpPr>
              <a:cxnSpLocks noChangeShapeType="1"/>
            </p:cNvCxnSpPr>
            <p:nvPr/>
          </p:nvCxnSpPr>
          <p:spPr bwMode="auto">
            <a:xfrm flipV="1">
              <a:off x="-2512256" y="2376104"/>
              <a:ext cx="820944" cy="306654"/>
            </a:xfrm>
            <a:prstGeom prst="line">
              <a:avLst/>
            </a:prstGeom>
            <a:noFill/>
            <a:ln w="38100" cmpd="sng">
              <a:solidFill>
                <a:srgbClr val="C00000"/>
              </a:solidFill>
              <a:round/>
            </a:ln>
            <a:extLst>
              <a:ext uri="{909E8E84-426E-40DD-AFC4-6F175D3DCCD1}">
                <a14:hiddenFill xmlns:a14="http://schemas.microsoft.com/office/drawing/2010/main">
                  <a:noFill/>
                </a14:hiddenFill>
              </a:ext>
            </a:extLst>
          </p:spPr>
        </p:cxnSp>
        <p:sp>
          <p:nvSpPr>
            <p:cNvPr id="21" name="圆角矩形 30">
              <a:extLst>
                <a:ext uri="{FF2B5EF4-FFF2-40B4-BE49-F238E27FC236}">
                  <a16:creationId xmlns:a16="http://schemas.microsoft.com/office/drawing/2014/main" xmlns="" id="{CF7BB6D4-066F-4896-9A00-34E3B4D91A12}"/>
                </a:ext>
              </a:extLst>
            </p:cNvPr>
            <p:cNvSpPr>
              <a:spLocks noChangeArrowheads="1"/>
            </p:cNvSpPr>
            <p:nvPr/>
          </p:nvSpPr>
          <p:spPr bwMode="auto">
            <a:xfrm>
              <a:off x="-1520506" y="2744026"/>
              <a:ext cx="1643341" cy="713156"/>
            </a:xfrm>
            <a:prstGeom prst="roundRect">
              <a:avLst>
                <a:gd name="adj" fmla="val 16667"/>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2000" b="1" dirty="0">
                <a:solidFill>
                  <a:schemeClr val="bg1"/>
                </a:solidFill>
                <a:effectLst>
                  <a:outerShdw blurRad="38100" dist="38100" dir="2700000" algn="tl">
                    <a:srgbClr val="000000">
                      <a:alpha val="43137"/>
                    </a:srgbClr>
                  </a:outerShdw>
                </a:effectLst>
                <a:latin typeface="+mn-lt"/>
                <a:ea typeface="+mn-ea"/>
                <a:cs typeface="+mn-ea"/>
                <a:sym typeface="+mn-lt"/>
              </a:endParaRPr>
            </a:p>
            <a:p>
              <a:pPr algn="ctr" eaLnBrk="1" hangingPunct="1"/>
              <a:r>
                <a:rPr lang="zh-CN" altLang="en-US" sz="2000" b="1" dirty="0">
                  <a:solidFill>
                    <a:schemeClr val="bg1"/>
                  </a:solidFill>
                  <a:effectLst>
                    <a:outerShdw blurRad="38100" dist="38100" dir="2700000" algn="tl">
                      <a:srgbClr val="000000">
                        <a:alpha val="43137"/>
                      </a:srgbClr>
                    </a:outerShdw>
                  </a:effectLst>
                  <a:latin typeface="+mn-lt"/>
                  <a:ea typeface="+mn-ea"/>
                  <a:cs typeface="+mn-ea"/>
                  <a:sym typeface="+mn-lt"/>
                </a:rPr>
                <a:t>父亲</a:t>
              </a:r>
              <a:r>
                <a:rPr lang="en-US" altLang="zh-CN" sz="2000" b="1" dirty="0">
                  <a:solidFill>
                    <a:schemeClr val="bg1"/>
                  </a:solidFill>
                  <a:effectLst>
                    <a:outerShdw blurRad="38100" dist="38100" dir="2700000" algn="tl">
                      <a:srgbClr val="000000">
                        <a:alpha val="43137"/>
                      </a:srgbClr>
                    </a:outerShdw>
                  </a:effectLst>
                  <a:latin typeface="+mn-lt"/>
                  <a:ea typeface="+mn-ea"/>
                  <a:cs typeface="+mn-ea"/>
                  <a:sym typeface="+mn-lt"/>
                </a:rPr>
                <a:t/>
              </a:r>
              <a:br>
                <a:rPr lang="en-US" altLang="zh-CN" sz="2000" b="1" dirty="0">
                  <a:solidFill>
                    <a:schemeClr val="bg1"/>
                  </a:solidFill>
                  <a:effectLst>
                    <a:outerShdw blurRad="38100" dist="38100" dir="2700000" algn="tl">
                      <a:srgbClr val="000000">
                        <a:alpha val="43137"/>
                      </a:srgbClr>
                    </a:outerShdw>
                  </a:effectLst>
                  <a:latin typeface="+mn-lt"/>
                  <a:ea typeface="+mn-ea"/>
                  <a:cs typeface="+mn-ea"/>
                  <a:sym typeface="+mn-lt"/>
                </a:rPr>
              </a:br>
              <a:r>
                <a:rPr lang="zh-CN" altLang="en-US" sz="2000" b="1" dirty="0">
                  <a:solidFill>
                    <a:schemeClr val="bg1"/>
                  </a:solidFill>
                  <a:effectLst>
                    <a:outerShdw blurRad="38100" dist="38100" dir="2700000" algn="tl">
                      <a:srgbClr val="000000">
                        <a:alpha val="43137"/>
                      </a:srgbClr>
                    </a:outerShdw>
                  </a:effectLst>
                  <a:latin typeface="+mn-lt"/>
                  <a:ea typeface="+mn-ea"/>
                  <a:cs typeface="+mn-ea"/>
                  <a:sym typeface="+mn-lt"/>
                </a:rPr>
                <a:t>（雷明亮）</a:t>
              </a:r>
            </a:p>
            <a:p>
              <a:pPr algn="ctr" eaLnBrk="1" hangingPunct="1"/>
              <a:endParaRPr lang="zh-CN" altLang="en-US" sz="2000" dirty="0">
                <a:solidFill>
                  <a:schemeClr val="bg1"/>
                </a:solidFill>
                <a:effectLst>
                  <a:outerShdw blurRad="38100" dist="38100" dir="2700000" algn="tl">
                    <a:srgbClr val="000000">
                      <a:alpha val="43137"/>
                    </a:srgbClr>
                  </a:outerShdw>
                </a:effectLst>
                <a:latin typeface="+mn-lt"/>
                <a:ea typeface="+mn-ea"/>
                <a:cs typeface="+mn-ea"/>
                <a:sym typeface="+mn-lt"/>
              </a:endParaRPr>
            </a:p>
          </p:txBody>
        </p:sp>
        <p:sp>
          <p:nvSpPr>
            <p:cNvPr id="22" name="圆角矩形 31">
              <a:extLst>
                <a:ext uri="{FF2B5EF4-FFF2-40B4-BE49-F238E27FC236}">
                  <a16:creationId xmlns:a16="http://schemas.microsoft.com/office/drawing/2014/main" xmlns="" id="{ADF418B8-C73B-44EF-B098-9220141D79EE}"/>
                </a:ext>
              </a:extLst>
            </p:cNvPr>
            <p:cNvSpPr>
              <a:spLocks noChangeArrowheads="1"/>
            </p:cNvSpPr>
            <p:nvPr/>
          </p:nvSpPr>
          <p:spPr bwMode="auto">
            <a:xfrm>
              <a:off x="-1520506" y="1928824"/>
              <a:ext cx="1643341" cy="713156"/>
            </a:xfrm>
            <a:prstGeom prst="roundRect">
              <a:avLst>
                <a:gd name="adj" fmla="val 16667"/>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2000" dirty="0">
                <a:solidFill>
                  <a:schemeClr val="bg1"/>
                </a:solidFill>
                <a:effectLst>
                  <a:outerShdw blurRad="38100" dist="38100" dir="2700000" algn="tl">
                    <a:srgbClr val="000000">
                      <a:alpha val="43137"/>
                    </a:srgbClr>
                  </a:outerShdw>
                </a:effectLst>
                <a:latin typeface="+mn-lt"/>
                <a:ea typeface="+mn-ea"/>
                <a:cs typeface="+mn-ea"/>
                <a:sym typeface="+mn-lt"/>
              </a:endParaRPr>
            </a:p>
            <a:p>
              <a:pPr algn="ctr" eaLnBrk="1" hangingPunct="1"/>
              <a:r>
                <a:rPr lang="zh-CN" altLang="en-US" sz="2000" b="1" dirty="0">
                  <a:solidFill>
                    <a:schemeClr val="bg1"/>
                  </a:solidFill>
                  <a:effectLst>
                    <a:outerShdw blurRad="38100" dist="38100" dir="2700000" algn="tl">
                      <a:srgbClr val="000000">
                        <a:alpha val="43137"/>
                      </a:srgbClr>
                    </a:outerShdw>
                  </a:effectLst>
                  <a:latin typeface="+mn-lt"/>
                  <a:ea typeface="+mn-ea"/>
                  <a:cs typeface="+mn-ea"/>
                  <a:sym typeface="+mn-lt"/>
                </a:rPr>
                <a:t>母亲</a:t>
              </a:r>
            </a:p>
            <a:p>
              <a:pPr algn="ctr" eaLnBrk="1" hangingPunct="1"/>
              <a:endParaRPr lang="zh-CN" altLang="en-US" sz="2000" dirty="0">
                <a:solidFill>
                  <a:schemeClr val="bg1"/>
                </a:solidFill>
                <a:effectLst>
                  <a:outerShdw blurRad="38100" dist="38100" dir="2700000" algn="tl">
                    <a:srgbClr val="000000">
                      <a:alpha val="43137"/>
                    </a:srgbClr>
                  </a:outerShdw>
                </a:effectLst>
                <a:latin typeface="+mn-lt"/>
                <a:ea typeface="+mn-ea"/>
                <a:cs typeface="+mn-ea"/>
                <a:sym typeface="+mn-lt"/>
              </a:endParaRPr>
            </a:p>
          </p:txBody>
        </p:sp>
        <p:cxnSp>
          <p:nvCxnSpPr>
            <p:cNvPr id="23" name="直接连接符 32">
              <a:extLst>
                <a:ext uri="{FF2B5EF4-FFF2-40B4-BE49-F238E27FC236}">
                  <a16:creationId xmlns:a16="http://schemas.microsoft.com/office/drawing/2014/main" xmlns="" id="{BE3F3637-8DBD-4D59-8EA6-0C4FE30B1A18}"/>
                </a:ext>
              </a:extLst>
            </p:cNvPr>
            <p:cNvCxnSpPr>
              <a:cxnSpLocks noChangeShapeType="1"/>
            </p:cNvCxnSpPr>
            <p:nvPr/>
          </p:nvCxnSpPr>
          <p:spPr bwMode="auto">
            <a:xfrm flipV="1">
              <a:off x="266082" y="2714263"/>
              <a:ext cx="876986" cy="285674"/>
            </a:xfrm>
            <a:prstGeom prst="line">
              <a:avLst/>
            </a:prstGeom>
            <a:noFill/>
            <a:ln w="38100" cmpd="sng">
              <a:solidFill>
                <a:srgbClr val="C00000"/>
              </a:solidFill>
              <a:round/>
            </a:ln>
            <a:extLst>
              <a:ext uri="{909E8E84-426E-40DD-AFC4-6F175D3DCCD1}">
                <a14:hiddenFill xmlns:a14="http://schemas.microsoft.com/office/drawing/2010/main">
                  <a:noFill/>
                </a14:hiddenFill>
              </a:ext>
            </a:extLst>
          </p:spPr>
        </p:cxnSp>
        <p:cxnSp>
          <p:nvCxnSpPr>
            <p:cNvPr id="24" name="直接连接符 35">
              <a:extLst>
                <a:ext uri="{FF2B5EF4-FFF2-40B4-BE49-F238E27FC236}">
                  <a16:creationId xmlns:a16="http://schemas.microsoft.com/office/drawing/2014/main" xmlns="" id="{90BFCAAD-EC39-49EA-96DF-B2FD220025E1}"/>
                </a:ext>
              </a:extLst>
            </p:cNvPr>
            <p:cNvCxnSpPr>
              <a:cxnSpLocks noChangeShapeType="1"/>
            </p:cNvCxnSpPr>
            <p:nvPr/>
          </p:nvCxnSpPr>
          <p:spPr bwMode="auto">
            <a:xfrm flipH="1" flipV="1">
              <a:off x="266082" y="2304907"/>
              <a:ext cx="876986" cy="409357"/>
            </a:xfrm>
            <a:prstGeom prst="line">
              <a:avLst/>
            </a:prstGeom>
            <a:noFill/>
            <a:ln w="38100" cmpd="sng">
              <a:solidFill>
                <a:srgbClr val="C00000"/>
              </a:solidFill>
              <a:round/>
            </a:ln>
            <a:extLst>
              <a:ext uri="{909E8E84-426E-40DD-AFC4-6F175D3DCCD1}">
                <a14:hiddenFill xmlns:a14="http://schemas.microsoft.com/office/drawing/2010/main">
                  <a:noFill/>
                </a14:hiddenFill>
              </a:ext>
            </a:extLst>
          </p:spPr>
        </p:cxnSp>
        <p:sp>
          <p:nvSpPr>
            <p:cNvPr id="25" name="圆角矩形 41">
              <a:extLst>
                <a:ext uri="{FF2B5EF4-FFF2-40B4-BE49-F238E27FC236}">
                  <a16:creationId xmlns:a16="http://schemas.microsoft.com/office/drawing/2014/main" xmlns="" id="{D306E18F-01C8-40B6-B6E0-3686CC92ED1E}"/>
                </a:ext>
              </a:extLst>
            </p:cNvPr>
            <p:cNvSpPr>
              <a:spLocks noChangeArrowheads="1"/>
            </p:cNvSpPr>
            <p:nvPr/>
          </p:nvSpPr>
          <p:spPr bwMode="auto">
            <a:xfrm>
              <a:off x="1286316" y="2029493"/>
              <a:ext cx="1500821" cy="714533"/>
            </a:xfrm>
            <a:prstGeom prst="roundRect">
              <a:avLst>
                <a:gd name="adj" fmla="val 16667"/>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dirty="0">
                <a:solidFill>
                  <a:schemeClr val="bg1"/>
                </a:solidFill>
                <a:effectLst>
                  <a:outerShdw blurRad="38100" dist="38100" dir="2700000" algn="tl">
                    <a:srgbClr val="000000">
                      <a:alpha val="43137"/>
                    </a:srgbClr>
                  </a:outerShdw>
                </a:effectLst>
                <a:latin typeface="+mn-lt"/>
                <a:ea typeface="+mn-ea"/>
                <a:cs typeface="+mn-ea"/>
                <a:sym typeface="+mn-lt"/>
              </a:endParaRPr>
            </a:p>
            <a:p>
              <a:pPr algn="ctr" eaLnBrk="1" hangingPunct="1"/>
              <a:r>
                <a:rPr lang="zh-CN" altLang="en-US" sz="2000" b="1" dirty="0">
                  <a:solidFill>
                    <a:schemeClr val="bg1"/>
                  </a:solidFill>
                  <a:effectLst>
                    <a:outerShdw blurRad="38100" dist="38100" dir="2700000" algn="tl">
                      <a:srgbClr val="000000">
                        <a:alpha val="43137"/>
                      </a:srgbClr>
                    </a:outerShdw>
                  </a:effectLst>
                  <a:latin typeface="+mn-lt"/>
                  <a:ea typeface="+mn-ea"/>
                  <a:cs typeface="+mn-ea"/>
                  <a:sym typeface="+mn-lt"/>
                </a:rPr>
                <a:t>哥哥</a:t>
              </a:r>
              <a:r>
                <a:rPr lang="en-US" altLang="zh-CN" sz="2000" b="1" dirty="0">
                  <a:solidFill>
                    <a:schemeClr val="bg1"/>
                  </a:solidFill>
                  <a:effectLst>
                    <a:outerShdw blurRad="38100" dist="38100" dir="2700000" algn="tl">
                      <a:srgbClr val="000000">
                        <a:alpha val="43137"/>
                      </a:srgbClr>
                    </a:outerShdw>
                  </a:effectLst>
                  <a:latin typeface="+mn-lt"/>
                  <a:ea typeface="+mn-ea"/>
                  <a:cs typeface="+mn-ea"/>
                  <a:sym typeface="+mn-lt"/>
                </a:rPr>
                <a:t/>
              </a:r>
              <a:br>
                <a:rPr lang="en-US" altLang="zh-CN" sz="2000" b="1" dirty="0">
                  <a:solidFill>
                    <a:schemeClr val="bg1"/>
                  </a:solidFill>
                  <a:effectLst>
                    <a:outerShdw blurRad="38100" dist="38100" dir="2700000" algn="tl">
                      <a:srgbClr val="000000">
                        <a:alpha val="43137"/>
                      </a:srgbClr>
                    </a:outerShdw>
                  </a:effectLst>
                  <a:latin typeface="+mn-lt"/>
                  <a:ea typeface="+mn-ea"/>
                  <a:cs typeface="+mn-ea"/>
                  <a:sym typeface="+mn-lt"/>
                </a:rPr>
              </a:br>
              <a:r>
                <a:rPr lang="zh-CN" altLang="en-US" sz="2000" b="1" dirty="0">
                  <a:solidFill>
                    <a:schemeClr val="bg1"/>
                  </a:solidFill>
                  <a:effectLst>
                    <a:outerShdw blurRad="38100" dist="38100" dir="2700000" algn="tl">
                      <a:srgbClr val="000000">
                        <a:alpha val="43137"/>
                      </a:srgbClr>
                    </a:outerShdw>
                  </a:effectLst>
                  <a:latin typeface="+mn-lt"/>
                  <a:ea typeface="+mn-ea"/>
                  <a:cs typeface="+mn-ea"/>
                  <a:sym typeface="+mn-lt"/>
                </a:rPr>
                <a:t>（雷振德）</a:t>
              </a:r>
              <a:endParaRPr lang="en-US" altLang="zh-CN" sz="2000" b="1" dirty="0">
                <a:solidFill>
                  <a:schemeClr val="bg1"/>
                </a:solidFill>
                <a:effectLst>
                  <a:outerShdw blurRad="38100" dist="38100" dir="2700000" algn="tl">
                    <a:srgbClr val="000000">
                      <a:alpha val="43137"/>
                    </a:srgbClr>
                  </a:outerShdw>
                </a:effectLst>
                <a:latin typeface="+mn-lt"/>
                <a:ea typeface="+mn-ea"/>
                <a:cs typeface="+mn-ea"/>
                <a:sym typeface="+mn-lt"/>
              </a:endParaRPr>
            </a:p>
            <a:p>
              <a:pPr algn="ctr" eaLnBrk="1" hangingPunct="1"/>
              <a:endParaRPr lang="zh-CN" altLang="en-US" dirty="0">
                <a:solidFill>
                  <a:schemeClr val="bg1"/>
                </a:solidFill>
                <a:effectLst>
                  <a:outerShdw blurRad="38100" dist="38100" dir="2700000" algn="tl">
                    <a:srgbClr val="000000">
                      <a:alpha val="43137"/>
                    </a:srgbClr>
                  </a:outerShdw>
                </a:effectLst>
                <a:latin typeface="+mn-lt"/>
                <a:ea typeface="+mn-ea"/>
                <a:cs typeface="+mn-ea"/>
                <a:sym typeface="+mn-lt"/>
              </a:endParaRPr>
            </a:p>
          </p:txBody>
        </p:sp>
        <p:sp>
          <p:nvSpPr>
            <p:cNvPr id="26" name="圆角矩形 42">
              <a:extLst>
                <a:ext uri="{FF2B5EF4-FFF2-40B4-BE49-F238E27FC236}">
                  <a16:creationId xmlns:a16="http://schemas.microsoft.com/office/drawing/2014/main" xmlns="" id="{824176CB-6080-49BC-9046-66AFF420FEBA}"/>
                </a:ext>
              </a:extLst>
            </p:cNvPr>
            <p:cNvSpPr>
              <a:spLocks noChangeArrowheads="1"/>
            </p:cNvSpPr>
            <p:nvPr/>
          </p:nvSpPr>
          <p:spPr bwMode="auto">
            <a:xfrm>
              <a:off x="1286316" y="2744026"/>
              <a:ext cx="1500821" cy="714533"/>
            </a:xfrm>
            <a:prstGeom prst="roundRect">
              <a:avLst>
                <a:gd name="adj" fmla="val 16667"/>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chemeClr val="bg1"/>
                  </a:solidFill>
                  <a:effectLst>
                    <a:outerShdw blurRad="38100" dist="38100" dir="2700000" algn="tl">
                      <a:srgbClr val="000000">
                        <a:alpha val="43137"/>
                      </a:srgbClr>
                    </a:outerShdw>
                  </a:effectLst>
                  <a:latin typeface="+mn-lt"/>
                  <a:ea typeface="+mn-ea"/>
                  <a:cs typeface="+mn-ea"/>
                  <a:sym typeface="+mn-lt"/>
                </a:rPr>
                <a:t>弟弟</a:t>
              </a:r>
            </a:p>
          </p:txBody>
        </p:sp>
      </p:grpSp>
      <p:sp>
        <p:nvSpPr>
          <p:cNvPr id="27" name="矩形 14">
            <a:extLst>
              <a:ext uri="{FF2B5EF4-FFF2-40B4-BE49-F238E27FC236}">
                <a16:creationId xmlns:a16="http://schemas.microsoft.com/office/drawing/2014/main" xmlns="" id="{04732B62-BF4E-4969-82DF-4899C0EE09BB}"/>
              </a:ext>
            </a:extLst>
          </p:cNvPr>
          <p:cNvSpPr>
            <a:spLocks noChangeArrowheads="1"/>
          </p:cNvSpPr>
          <p:nvPr/>
        </p:nvSpPr>
        <p:spPr bwMode="auto">
          <a:xfrm>
            <a:off x="1450906" y="2757561"/>
            <a:ext cx="9066178" cy="700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 typeface="Arial" panose="020B0604020202020204" pitchFamily="34" charset="0"/>
              <a:buNone/>
            </a:pPr>
            <a:r>
              <a:rPr lang="zh-CN" altLang="en-US" sz="1400" b="1" dirty="0">
                <a:latin typeface="+mn-lt"/>
                <a:ea typeface="+mn-ea"/>
                <a:cs typeface="+mn-ea"/>
                <a:sym typeface="+mn-lt"/>
              </a:rPr>
              <a:t>雷锋曾在一篇日记中写道：</a:t>
            </a:r>
            <a:endParaRPr lang="en-US" altLang="zh-CN" sz="1400" b="1" dirty="0">
              <a:latin typeface="+mn-lt"/>
              <a:ea typeface="+mn-ea"/>
              <a:cs typeface="+mn-ea"/>
              <a:sym typeface="+mn-lt"/>
            </a:endParaRPr>
          </a:p>
          <a:p>
            <a:pPr eaLnBrk="1" hangingPunct="1">
              <a:lnSpc>
                <a:spcPct val="150000"/>
              </a:lnSpc>
              <a:spcBef>
                <a:spcPct val="0"/>
              </a:spcBef>
              <a:buFont typeface="Arial" panose="020B0604020202020204" pitchFamily="34" charset="0"/>
              <a:buNone/>
            </a:pPr>
            <a:r>
              <a:rPr lang="en-US" altLang="zh-CN" sz="1400" b="1" dirty="0">
                <a:latin typeface="+mn-lt"/>
                <a:ea typeface="+mn-ea"/>
                <a:cs typeface="+mn-ea"/>
                <a:sym typeface="+mn-lt"/>
              </a:rPr>
              <a:t>“</a:t>
            </a:r>
            <a:r>
              <a:rPr lang="zh-CN" altLang="en-US" sz="1400" b="1" dirty="0">
                <a:latin typeface="+mn-lt"/>
                <a:ea typeface="+mn-ea"/>
                <a:cs typeface="+mn-ea"/>
                <a:sym typeface="+mn-lt"/>
              </a:rPr>
              <a:t>我家里很穷，父、母、哥、弟，都死在民族敌人和阶级敌人的手里，这血海深仇，我永远铭记在心。</a:t>
            </a:r>
            <a:r>
              <a:rPr lang="en-US" altLang="zh-CN" sz="1400" b="1" dirty="0">
                <a:latin typeface="+mn-lt"/>
                <a:ea typeface="+mn-ea"/>
                <a:cs typeface="+mn-ea"/>
                <a:sym typeface="+mn-lt"/>
              </a:rPr>
              <a:t>”</a:t>
            </a:r>
            <a:endParaRPr lang="zh-CN" altLang="en-US" sz="1400" b="1" dirty="0">
              <a:latin typeface="+mn-lt"/>
              <a:ea typeface="+mn-ea"/>
              <a:cs typeface="+mn-ea"/>
              <a:sym typeface="+mn-lt"/>
            </a:endParaRPr>
          </a:p>
        </p:txBody>
      </p:sp>
      <p:grpSp>
        <p:nvGrpSpPr>
          <p:cNvPr id="29" name="组合 28">
            <a:extLst>
              <a:ext uri="{FF2B5EF4-FFF2-40B4-BE49-F238E27FC236}">
                <a16:creationId xmlns:a16="http://schemas.microsoft.com/office/drawing/2014/main" xmlns="" id="{56089392-EE89-46AE-B5B8-C761091829F0}"/>
              </a:ext>
            </a:extLst>
          </p:cNvPr>
          <p:cNvGrpSpPr/>
          <p:nvPr/>
        </p:nvGrpSpPr>
        <p:grpSpPr bwMode="auto">
          <a:xfrm>
            <a:off x="1450906" y="1567534"/>
            <a:ext cx="1838526" cy="428103"/>
            <a:chOff x="6959303" y="1819501"/>
            <a:chExt cx="1466521" cy="337063"/>
          </a:xfrm>
          <a:effectLst>
            <a:outerShdw blurRad="50800" dist="38100" dir="2700000" algn="tl" rotWithShape="0">
              <a:prstClr val="black">
                <a:alpha val="40000"/>
              </a:prstClr>
            </a:outerShdw>
          </a:effectLst>
        </p:grpSpPr>
        <p:sp>
          <p:nvSpPr>
            <p:cNvPr id="30" name="单圆角矩形 14">
              <a:extLst>
                <a:ext uri="{FF2B5EF4-FFF2-40B4-BE49-F238E27FC236}">
                  <a16:creationId xmlns:a16="http://schemas.microsoft.com/office/drawing/2014/main" xmlns="" id="{8B9A82F3-32AB-4331-876C-825B238E7381}"/>
                </a:ext>
              </a:extLst>
            </p:cNvPr>
            <p:cNvSpPr/>
            <p:nvPr/>
          </p:nvSpPr>
          <p:spPr>
            <a:xfrm>
              <a:off x="6959303" y="1819501"/>
              <a:ext cx="1466521" cy="337063"/>
            </a:xfrm>
            <a:prstGeom prst="round1Rect">
              <a:avLst/>
            </a:prstGeom>
            <a:solidFill>
              <a:srgbClr val="C00000"/>
            </a:solidFill>
            <a:ln w="25400" cap="flat" cmpd="sng" algn="ctr">
              <a:solidFill>
                <a:srgbClr val="C00000"/>
              </a:solidFill>
              <a:prstDash val="solid"/>
            </a:ln>
            <a:effectLst/>
            <a:extLst/>
          </p:spPr>
          <p:txBody>
            <a:bodyPr anchor="ctr"/>
            <a:lstStyle/>
            <a:p>
              <a:pPr algn="dist" defTabSz="913765">
                <a:defRPr/>
              </a:pPr>
              <a:endParaRPr lang="zh-CN" altLang="en-US" sz="4000" b="1" kern="0" dirty="0">
                <a:solidFill>
                  <a:schemeClr val="bg1"/>
                </a:solidFill>
                <a:effectLst>
                  <a:outerShdw blurRad="38100" dist="38100" dir="2700000" algn="tl">
                    <a:srgbClr val="000000">
                      <a:alpha val="43137"/>
                    </a:srgbClr>
                  </a:outerShdw>
                </a:effectLst>
                <a:cs typeface="+mn-ea"/>
                <a:sym typeface="+mn-lt"/>
              </a:endParaRPr>
            </a:p>
          </p:txBody>
        </p:sp>
        <p:sp>
          <p:nvSpPr>
            <p:cNvPr id="31" name="TextBox 49">
              <a:extLst>
                <a:ext uri="{FF2B5EF4-FFF2-40B4-BE49-F238E27FC236}">
                  <a16:creationId xmlns:a16="http://schemas.microsoft.com/office/drawing/2014/main" xmlns="" id="{5A54DE52-3C73-4044-896F-67261759BAE7}"/>
                </a:ext>
              </a:extLst>
            </p:cNvPr>
            <p:cNvSpPr txBox="1">
              <a:spLocks noChangeArrowheads="1"/>
            </p:cNvSpPr>
            <p:nvPr/>
          </p:nvSpPr>
          <p:spPr bwMode="auto">
            <a:xfrm>
              <a:off x="6987050" y="1842637"/>
              <a:ext cx="1411025" cy="290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defTabSz="913765" eaLnBrk="1" hangingPunct="1"/>
              <a:r>
                <a:rPr lang="zh-CN" altLang="en-US" sz="1800" b="1" kern="0" dirty="0">
                  <a:ln/>
                  <a:solidFill>
                    <a:schemeClr val="bg1"/>
                  </a:solidFill>
                  <a:effectLst>
                    <a:outerShdw blurRad="38100" dist="38100" dir="2700000" algn="tl">
                      <a:srgbClr val="000000">
                        <a:alpha val="43137"/>
                      </a:srgbClr>
                    </a:outerShdw>
                  </a:effectLst>
                  <a:latin typeface="+mn-lt"/>
                  <a:ea typeface="+mn-ea"/>
                  <a:cs typeface="+mn-ea"/>
                  <a:sym typeface="+mn-lt"/>
                </a:rPr>
                <a:t>艰苦童年</a:t>
              </a:r>
            </a:p>
          </p:txBody>
        </p:sp>
      </p:grpSp>
    </p:spTree>
    <p:extLst>
      <p:ext uri="{BB962C8B-B14F-4D97-AF65-F5344CB8AC3E}">
        <p14:creationId xmlns:p14="http://schemas.microsoft.com/office/powerpoint/2010/main" val="2796947149"/>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0"/>
                                        <p:tgtEl>
                                          <p:spTgt spid="16"/>
                                        </p:tgtEl>
                                      </p:cBhvr>
                                    </p:animEffect>
                                    <p:anim calcmode="lin" valueType="num">
                                      <p:cBhvr>
                                        <p:cTn id="12" dur="1000" fill="hold"/>
                                        <p:tgtEl>
                                          <p:spTgt spid="16"/>
                                        </p:tgtEl>
                                        <p:attrNameLst>
                                          <p:attrName>ppt_x</p:attrName>
                                        </p:attrNameLst>
                                      </p:cBhvr>
                                      <p:tavLst>
                                        <p:tav tm="0">
                                          <p:val>
                                            <p:strVal val="#ppt_x"/>
                                          </p:val>
                                        </p:tav>
                                        <p:tav tm="100000">
                                          <p:val>
                                            <p:strVal val="#ppt_x"/>
                                          </p:val>
                                        </p:tav>
                                      </p:tavLst>
                                    </p:anim>
                                    <p:anim calcmode="lin" valueType="num">
                                      <p:cBhvr>
                                        <p:cTn id="13" dur="1000" fill="hold"/>
                                        <p:tgtEl>
                                          <p:spTgt spid="16"/>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anim calcmode="lin" valueType="num">
                                      <p:cBhvr>
                                        <p:cTn id="18" dur="1000" fill="hold"/>
                                        <p:tgtEl>
                                          <p:spTgt spid="27"/>
                                        </p:tgtEl>
                                        <p:attrNameLst>
                                          <p:attrName>ppt_x</p:attrName>
                                        </p:attrNameLst>
                                      </p:cBhvr>
                                      <p:tavLst>
                                        <p:tav tm="0">
                                          <p:val>
                                            <p:strVal val="#ppt_x"/>
                                          </p:val>
                                        </p:tav>
                                        <p:tav tm="100000">
                                          <p:val>
                                            <p:strVal val="#ppt_x"/>
                                          </p:val>
                                        </p:tav>
                                      </p:tavLst>
                                    </p:anim>
                                    <p:anim calcmode="lin" valueType="num">
                                      <p:cBhvr>
                                        <p:cTn id="19" dur="1000" fill="hold"/>
                                        <p:tgtEl>
                                          <p:spTgt spid="27"/>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53" presetClass="entr" presetSubtype="16"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p:cTn id="23" dur="500" fill="hold"/>
                                        <p:tgtEl>
                                          <p:spTgt spid="17"/>
                                        </p:tgtEl>
                                        <p:attrNameLst>
                                          <p:attrName>ppt_w</p:attrName>
                                        </p:attrNameLst>
                                      </p:cBhvr>
                                      <p:tavLst>
                                        <p:tav tm="0">
                                          <p:val>
                                            <p:fltVal val="0"/>
                                          </p:val>
                                        </p:tav>
                                        <p:tav tm="100000">
                                          <p:val>
                                            <p:strVal val="#ppt_w"/>
                                          </p:val>
                                        </p:tav>
                                      </p:tavLst>
                                    </p:anim>
                                    <p:anim calcmode="lin" valueType="num">
                                      <p:cBhvr>
                                        <p:cTn id="24" dur="500" fill="hold"/>
                                        <p:tgtEl>
                                          <p:spTgt spid="17"/>
                                        </p:tgtEl>
                                        <p:attrNameLst>
                                          <p:attrName>ppt_h</p:attrName>
                                        </p:attrNameLst>
                                      </p:cBhvr>
                                      <p:tavLst>
                                        <p:tav tm="0">
                                          <p:val>
                                            <p:fltVal val="0"/>
                                          </p:val>
                                        </p:tav>
                                        <p:tav tm="100000">
                                          <p:val>
                                            <p:strVal val="#ppt_h"/>
                                          </p:val>
                                        </p:tav>
                                      </p:tavLst>
                                    </p:anim>
                                    <p:animEffect transition="in" filter="fade">
                                      <p:cBhvr>
                                        <p:cTn id="25" dur="500"/>
                                        <p:tgtEl>
                                          <p:spTgt spid="17"/>
                                        </p:tgtEl>
                                      </p:cBhvr>
                                    </p:animEffect>
                                  </p:childTnLst>
                                </p:cTn>
                              </p:par>
                            </p:childTnLst>
                          </p:cTn>
                        </p:par>
                        <p:par>
                          <p:cTn id="26" fill="hold">
                            <p:stCondLst>
                              <p:cond delay="3000"/>
                            </p:stCondLst>
                            <p:childTnLst>
                              <p:par>
                                <p:cTn id="27" presetID="26" presetClass="emph" presetSubtype="0" fill="hold" nodeType="afterEffect">
                                  <p:stCondLst>
                                    <p:cond delay="0"/>
                                  </p:stCondLst>
                                  <p:childTnLst>
                                    <p:animEffect transition="out" filter="fade">
                                      <p:cBhvr>
                                        <p:cTn id="28" dur="500" tmFilter="0, 0; .2, .5; .8, .5; 1, 0"/>
                                        <p:tgtEl>
                                          <p:spTgt spid="17"/>
                                        </p:tgtEl>
                                      </p:cBhvr>
                                    </p:animEffect>
                                    <p:animScale>
                                      <p:cBhvr>
                                        <p:cTn id="29" dur="25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F0972E68-0805-456A-89FA-C9D8B1FFF5FE}"/>
              </a:ext>
            </a:extLst>
          </p:cNvPr>
          <p:cNvGrpSpPr/>
          <p:nvPr/>
        </p:nvGrpSpPr>
        <p:grpSpPr>
          <a:xfrm>
            <a:off x="82012" y="107644"/>
            <a:ext cx="4314892" cy="697889"/>
            <a:chOff x="82012" y="107644"/>
            <a:chExt cx="4314892" cy="697889"/>
          </a:xfrm>
        </p:grpSpPr>
        <p:grpSp>
          <p:nvGrpSpPr>
            <p:cNvPr id="5" name="组合 4">
              <a:extLst>
                <a:ext uri="{FF2B5EF4-FFF2-40B4-BE49-F238E27FC236}">
                  <a16:creationId xmlns:a16="http://schemas.microsoft.com/office/drawing/2014/main" xmlns="" id="{AFD05174-6A70-4D39-9C5D-E716CF0CD608}"/>
                </a:ext>
              </a:extLst>
            </p:cNvPr>
            <p:cNvGrpSpPr/>
            <p:nvPr/>
          </p:nvGrpSpPr>
          <p:grpSpPr>
            <a:xfrm>
              <a:off x="82012" y="107644"/>
              <a:ext cx="697888" cy="697889"/>
              <a:chOff x="3851921" y="107991"/>
              <a:chExt cx="1792566" cy="1792567"/>
            </a:xfrm>
            <a:gradFill>
              <a:gsLst>
                <a:gs pos="0">
                  <a:srgbClr val="FF0000"/>
                </a:gs>
                <a:gs pos="100000">
                  <a:srgbClr val="CC3300"/>
                </a:gs>
              </a:gsLst>
              <a:path path="circle">
                <a:fillToRect l="50000" t="-80000" r="50000" b="180000"/>
              </a:path>
            </a:gradFill>
          </p:grpSpPr>
          <p:sp>
            <p:nvSpPr>
              <p:cNvPr id="6" name="Freeform 29">
                <a:extLst>
                  <a:ext uri="{FF2B5EF4-FFF2-40B4-BE49-F238E27FC236}">
                    <a16:creationId xmlns:a16="http://schemas.microsoft.com/office/drawing/2014/main" xmlns="" id="{E25312BA-3995-4590-936A-A1818D55B729}"/>
                  </a:ext>
                </a:extLst>
              </p:cNvPr>
              <p:cNvSpPr/>
              <p:nvPr/>
            </p:nvSpPr>
            <p:spPr bwMode="auto">
              <a:xfrm>
                <a:off x="4401088" y="564469"/>
                <a:ext cx="867835" cy="775494"/>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25000">
                  <a:cs typeface="+mn-ea"/>
                  <a:sym typeface="+mn-lt"/>
                </a:endParaRPr>
              </a:p>
            </p:txBody>
          </p:sp>
          <p:sp>
            <p:nvSpPr>
              <p:cNvPr id="8" name="任意多边形 50">
                <a:extLst>
                  <a:ext uri="{FF2B5EF4-FFF2-40B4-BE49-F238E27FC236}">
                    <a16:creationId xmlns:a16="http://schemas.microsoft.com/office/drawing/2014/main" xmlns="" id="{03008750-E0FD-4B27-9181-1D5C2ED5D215}"/>
                  </a:ext>
                </a:extLst>
              </p:cNvPr>
              <p:cNvSpPr/>
              <p:nvPr/>
            </p:nvSpPr>
            <p:spPr>
              <a:xfrm>
                <a:off x="3851921" y="107991"/>
                <a:ext cx="1792566" cy="1792567"/>
              </a:xfrm>
              <a:custGeom>
                <a:avLst/>
                <a:gdLst>
                  <a:gd name="connsiteX0" fmla="*/ 1677670 w 2407137"/>
                  <a:gd name="connsiteY0" fmla="*/ 1837666 h 2407138"/>
                  <a:gd name="connsiteX1" fmla="*/ 1683974 w 2407137"/>
                  <a:gd name="connsiteY1" fmla="*/ 1833341 h 2407138"/>
                  <a:gd name="connsiteX2" fmla="*/ 1689813 w 2407137"/>
                  <a:gd name="connsiteY2" fmla="*/ 1828403 h 2407138"/>
                  <a:gd name="connsiteX3" fmla="*/ 1945042 w 2407137"/>
                  <a:gd name="connsiteY3" fmla="*/ 2162988 h 2407138"/>
                  <a:gd name="connsiteX4" fmla="*/ 1932899 w 2407137"/>
                  <a:gd name="connsiteY4" fmla="*/ 2172251 h 2407138"/>
                  <a:gd name="connsiteX5" fmla="*/ 1592663 w 2407137"/>
                  <a:gd name="connsiteY5" fmla="*/ 1892774 h 2407138"/>
                  <a:gd name="connsiteX6" fmla="*/ 1605769 w 2407137"/>
                  <a:gd name="connsiteY6" fmla="*/ 1884929 h 2407138"/>
                  <a:gd name="connsiteX7" fmla="*/ 1748914 w 2407137"/>
                  <a:gd name="connsiteY7" fmla="*/ 2132863 h 2407138"/>
                  <a:gd name="connsiteX8" fmla="*/ 1735858 w 2407137"/>
                  <a:gd name="connsiteY8" fmla="*/ 2140795 h 2407138"/>
                  <a:gd name="connsiteX9" fmla="*/ 1768789 w 2407137"/>
                  <a:gd name="connsiteY9" fmla="*/ 1757990 h 2407138"/>
                  <a:gd name="connsiteX10" fmla="*/ 1971301 w 2407137"/>
                  <a:gd name="connsiteY10" fmla="*/ 1960502 h 2407138"/>
                  <a:gd name="connsiteX11" fmla="*/ 1966159 w 2407137"/>
                  <a:gd name="connsiteY11" fmla="*/ 1966159 h 2407138"/>
                  <a:gd name="connsiteX12" fmla="*/ 1960501 w 2407137"/>
                  <a:gd name="connsiteY12" fmla="*/ 1971301 h 2407138"/>
                  <a:gd name="connsiteX13" fmla="*/ 1758092 w 2407137"/>
                  <a:gd name="connsiteY13" fmla="*/ 1768892 h 2407138"/>
                  <a:gd name="connsiteX14" fmla="*/ 1765079 w 2407137"/>
                  <a:gd name="connsiteY14" fmla="*/ 1762526 h 2407138"/>
                  <a:gd name="connsiteX15" fmla="*/ 1834740 w 2407137"/>
                  <a:gd name="connsiteY15" fmla="*/ 1681091 h 2407138"/>
                  <a:gd name="connsiteX16" fmla="*/ 2168093 w 2407137"/>
                  <a:gd name="connsiteY16" fmla="*/ 1938389 h 2407138"/>
                  <a:gd name="connsiteX17" fmla="*/ 2158761 w 2407137"/>
                  <a:gd name="connsiteY17" fmla="*/ 1950479 h 2407138"/>
                  <a:gd name="connsiteX18" fmla="*/ 1825285 w 2407137"/>
                  <a:gd name="connsiteY18" fmla="*/ 1693086 h 2407138"/>
                  <a:gd name="connsiteX19" fmla="*/ 1497292 w 2407137"/>
                  <a:gd name="connsiteY19" fmla="*/ 1938505 h 2407138"/>
                  <a:gd name="connsiteX20" fmla="*/ 1511359 w 2407137"/>
                  <a:gd name="connsiteY20" fmla="*/ 1932557 h 2407138"/>
                  <a:gd name="connsiteX21" fmla="*/ 1671461 w 2407137"/>
                  <a:gd name="connsiteY21" fmla="*/ 2322204 h 2407138"/>
                  <a:gd name="connsiteX22" fmla="*/ 1657335 w 2407137"/>
                  <a:gd name="connsiteY22" fmla="*/ 2328008 h 2407138"/>
                  <a:gd name="connsiteX23" fmla="*/ 1400984 w 2407137"/>
                  <a:gd name="connsiteY23" fmla="*/ 1969841 h 2407138"/>
                  <a:gd name="connsiteX24" fmla="*/ 1415837 w 2407137"/>
                  <a:gd name="connsiteY24" fmla="*/ 1966261 h 2407138"/>
                  <a:gd name="connsiteX25" fmla="*/ 1489829 w 2407137"/>
                  <a:gd name="connsiteY25" fmla="*/ 2242404 h 2407138"/>
                  <a:gd name="connsiteX26" fmla="*/ 1475037 w 2407137"/>
                  <a:gd name="connsiteY26" fmla="*/ 2246208 h 2407138"/>
                  <a:gd name="connsiteX27" fmla="*/ 1890343 w 2407137"/>
                  <a:gd name="connsiteY27" fmla="*/ 1591261 h 2407138"/>
                  <a:gd name="connsiteX28" fmla="*/ 2140794 w 2407137"/>
                  <a:gd name="connsiteY28" fmla="*/ 1735859 h 2407138"/>
                  <a:gd name="connsiteX29" fmla="*/ 2132863 w 2407137"/>
                  <a:gd name="connsiteY29" fmla="*/ 1748915 h 2407138"/>
                  <a:gd name="connsiteX30" fmla="*/ 1883112 w 2407137"/>
                  <a:gd name="connsiteY30" fmla="*/ 1604721 h 2407138"/>
                  <a:gd name="connsiteX31" fmla="*/ 1934589 w 2407137"/>
                  <a:gd name="connsiteY31" fmla="*/ 1500527 h 2407138"/>
                  <a:gd name="connsiteX32" fmla="*/ 2325413 w 2407137"/>
                  <a:gd name="connsiteY32" fmla="*/ 1663714 h 2407138"/>
                  <a:gd name="connsiteX33" fmla="*/ 2319529 w 2407137"/>
                  <a:gd name="connsiteY33" fmla="*/ 1677807 h 2407138"/>
                  <a:gd name="connsiteX34" fmla="*/ 1928334 w 2407137"/>
                  <a:gd name="connsiteY34" fmla="*/ 1514465 h 2407138"/>
                  <a:gd name="connsiteX35" fmla="*/ 1296758 w 2407137"/>
                  <a:gd name="connsiteY35" fmla="*/ 1987081 h 2407138"/>
                  <a:gd name="connsiteX36" fmla="*/ 1311855 w 2407137"/>
                  <a:gd name="connsiteY36" fmla="*/ 1984732 h 2407138"/>
                  <a:gd name="connsiteX37" fmla="*/ 1365995 w 2407137"/>
                  <a:gd name="connsiteY37" fmla="*/ 2405187 h 2407138"/>
                  <a:gd name="connsiteX38" fmla="*/ 1350847 w 2407137"/>
                  <a:gd name="connsiteY38" fmla="*/ 2407138 h 2407138"/>
                  <a:gd name="connsiteX39" fmla="*/ 1195932 w 2407137"/>
                  <a:gd name="connsiteY39" fmla="*/ 1995746 h 2407138"/>
                  <a:gd name="connsiteX40" fmla="*/ 1211204 w 2407137"/>
                  <a:gd name="connsiteY40" fmla="*/ 1995179 h 2407138"/>
                  <a:gd name="connsiteX41" fmla="*/ 1211204 w 2407137"/>
                  <a:gd name="connsiteY41" fmla="*/ 2281649 h 2407138"/>
                  <a:gd name="connsiteX42" fmla="*/ 1203568 w 2407137"/>
                  <a:gd name="connsiteY42" fmla="*/ 2282034 h 2407138"/>
                  <a:gd name="connsiteX43" fmla="*/ 1195932 w 2407137"/>
                  <a:gd name="connsiteY43" fmla="*/ 2281649 h 2407138"/>
                  <a:gd name="connsiteX44" fmla="*/ 1968060 w 2407137"/>
                  <a:gd name="connsiteY44" fmla="*/ 1400508 h 2407138"/>
                  <a:gd name="connsiteX45" fmla="*/ 2246208 w 2407137"/>
                  <a:gd name="connsiteY45" fmla="*/ 1475038 h 2407138"/>
                  <a:gd name="connsiteX46" fmla="*/ 2242404 w 2407137"/>
                  <a:gd name="connsiteY46" fmla="*/ 1489831 h 2407138"/>
                  <a:gd name="connsiteX47" fmla="*/ 1963516 w 2407137"/>
                  <a:gd name="connsiteY47" fmla="*/ 1415103 h 2407138"/>
                  <a:gd name="connsiteX48" fmla="*/ 1090481 w 2407137"/>
                  <a:gd name="connsiteY48" fmla="*/ 1986840 h 2407138"/>
                  <a:gd name="connsiteX49" fmla="*/ 1097951 w 2407137"/>
                  <a:gd name="connsiteY49" fmla="*/ 1988584 h 2407138"/>
                  <a:gd name="connsiteX50" fmla="*/ 1105617 w 2407137"/>
                  <a:gd name="connsiteY50" fmla="*/ 1988876 h 2407138"/>
                  <a:gd name="connsiteX51" fmla="*/ 1049458 w 2407137"/>
                  <a:gd name="connsiteY51" fmla="*/ 2406281 h 2407138"/>
                  <a:gd name="connsiteX52" fmla="*/ 1034322 w 2407137"/>
                  <a:gd name="connsiteY52" fmla="*/ 2404245 h 2407138"/>
                  <a:gd name="connsiteX53" fmla="*/ 1988876 w 2407137"/>
                  <a:gd name="connsiteY53" fmla="*/ 1301520 h 2407138"/>
                  <a:gd name="connsiteX54" fmla="*/ 2406281 w 2407137"/>
                  <a:gd name="connsiteY54" fmla="*/ 1357679 h 2407138"/>
                  <a:gd name="connsiteX55" fmla="*/ 2404244 w 2407137"/>
                  <a:gd name="connsiteY55" fmla="*/ 1372815 h 2407138"/>
                  <a:gd name="connsiteX56" fmla="*/ 1986840 w 2407137"/>
                  <a:gd name="connsiteY56" fmla="*/ 1316657 h 2407138"/>
                  <a:gd name="connsiteX57" fmla="*/ 1988583 w 2407137"/>
                  <a:gd name="connsiteY57" fmla="*/ 1309187 h 2407138"/>
                  <a:gd name="connsiteX58" fmla="*/ 992036 w 2407137"/>
                  <a:gd name="connsiteY58" fmla="*/ 1963517 h 2407138"/>
                  <a:gd name="connsiteX59" fmla="*/ 1006629 w 2407137"/>
                  <a:gd name="connsiteY59" fmla="*/ 1968061 h 2407138"/>
                  <a:gd name="connsiteX60" fmla="*/ 932100 w 2407137"/>
                  <a:gd name="connsiteY60" fmla="*/ 2246208 h 2407138"/>
                  <a:gd name="connsiteX61" fmla="*/ 917308 w 2407137"/>
                  <a:gd name="connsiteY61" fmla="*/ 2242405 h 2407138"/>
                  <a:gd name="connsiteX62" fmla="*/ 1995178 w 2407137"/>
                  <a:gd name="connsiteY62" fmla="*/ 1195933 h 2407138"/>
                  <a:gd name="connsiteX63" fmla="*/ 2281649 w 2407137"/>
                  <a:gd name="connsiteY63" fmla="*/ 1195933 h 2407138"/>
                  <a:gd name="connsiteX64" fmla="*/ 2282034 w 2407137"/>
                  <a:gd name="connsiteY64" fmla="*/ 1203569 h 2407138"/>
                  <a:gd name="connsiteX65" fmla="*/ 2281649 w 2407137"/>
                  <a:gd name="connsiteY65" fmla="*/ 1211206 h 2407138"/>
                  <a:gd name="connsiteX66" fmla="*/ 1995745 w 2407137"/>
                  <a:gd name="connsiteY66" fmla="*/ 1211206 h 2407138"/>
                  <a:gd name="connsiteX67" fmla="*/ 1984731 w 2407137"/>
                  <a:gd name="connsiteY67" fmla="*/ 1095284 h 2407138"/>
                  <a:gd name="connsiteX68" fmla="*/ 2405186 w 2407137"/>
                  <a:gd name="connsiteY68" fmla="*/ 1041144 h 2407138"/>
                  <a:gd name="connsiteX69" fmla="*/ 2407137 w 2407137"/>
                  <a:gd name="connsiteY69" fmla="*/ 1056290 h 2407138"/>
                  <a:gd name="connsiteX70" fmla="*/ 1987080 w 2407137"/>
                  <a:gd name="connsiteY70" fmla="*/ 1110379 h 2407138"/>
                  <a:gd name="connsiteX71" fmla="*/ 892672 w 2407137"/>
                  <a:gd name="connsiteY71" fmla="*/ 1928335 h 2407138"/>
                  <a:gd name="connsiteX72" fmla="*/ 906611 w 2407137"/>
                  <a:gd name="connsiteY72" fmla="*/ 1934590 h 2407138"/>
                  <a:gd name="connsiteX73" fmla="*/ 743425 w 2407137"/>
                  <a:gd name="connsiteY73" fmla="*/ 2325414 h 2407138"/>
                  <a:gd name="connsiteX74" fmla="*/ 729331 w 2407137"/>
                  <a:gd name="connsiteY74" fmla="*/ 2319529 h 2407138"/>
                  <a:gd name="connsiteX75" fmla="*/ 802416 w 2407137"/>
                  <a:gd name="connsiteY75" fmla="*/ 1883113 h 2407138"/>
                  <a:gd name="connsiteX76" fmla="*/ 815877 w 2407137"/>
                  <a:gd name="connsiteY76" fmla="*/ 1890344 h 2407138"/>
                  <a:gd name="connsiteX77" fmla="*/ 671279 w 2407137"/>
                  <a:gd name="connsiteY77" fmla="*/ 2140796 h 2407138"/>
                  <a:gd name="connsiteX78" fmla="*/ 658223 w 2407137"/>
                  <a:gd name="connsiteY78" fmla="*/ 2132863 h 2407138"/>
                  <a:gd name="connsiteX79" fmla="*/ 1966260 w 2407137"/>
                  <a:gd name="connsiteY79" fmla="*/ 991301 h 2407138"/>
                  <a:gd name="connsiteX80" fmla="*/ 2242405 w 2407137"/>
                  <a:gd name="connsiteY80" fmla="*/ 917309 h 2407138"/>
                  <a:gd name="connsiteX81" fmla="*/ 2246208 w 2407137"/>
                  <a:gd name="connsiteY81" fmla="*/ 932101 h 2407138"/>
                  <a:gd name="connsiteX82" fmla="*/ 1969840 w 2407137"/>
                  <a:gd name="connsiteY82" fmla="*/ 1006153 h 2407138"/>
                  <a:gd name="connsiteX83" fmla="*/ 1932557 w 2407137"/>
                  <a:gd name="connsiteY83" fmla="*/ 895779 h 2407138"/>
                  <a:gd name="connsiteX84" fmla="*/ 2322203 w 2407137"/>
                  <a:gd name="connsiteY84" fmla="*/ 735676 h 2407138"/>
                  <a:gd name="connsiteX85" fmla="*/ 2328008 w 2407137"/>
                  <a:gd name="connsiteY85" fmla="*/ 749803 h 2407138"/>
                  <a:gd name="connsiteX86" fmla="*/ 1938504 w 2407137"/>
                  <a:gd name="connsiteY86" fmla="*/ 909846 h 2407138"/>
                  <a:gd name="connsiteX87" fmla="*/ 714051 w 2407137"/>
                  <a:gd name="connsiteY87" fmla="*/ 1825286 h 2407138"/>
                  <a:gd name="connsiteX88" fmla="*/ 726047 w 2407137"/>
                  <a:gd name="connsiteY88" fmla="*/ 1834740 h 2407138"/>
                  <a:gd name="connsiteX89" fmla="*/ 468748 w 2407137"/>
                  <a:gd name="connsiteY89" fmla="*/ 2168094 h 2407138"/>
                  <a:gd name="connsiteX90" fmla="*/ 456659 w 2407137"/>
                  <a:gd name="connsiteY90" fmla="*/ 2158762 h 2407138"/>
                  <a:gd name="connsiteX91" fmla="*/ 638245 w 2407137"/>
                  <a:gd name="connsiteY91" fmla="*/ 1758093 h 2407138"/>
                  <a:gd name="connsiteX92" fmla="*/ 644611 w 2407137"/>
                  <a:gd name="connsiteY92" fmla="*/ 1765080 h 2407138"/>
                  <a:gd name="connsiteX93" fmla="*/ 649147 w 2407137"/>
                  <a:gd name="connsiteY93" fmla="*/ 1768790 h 2407138"/>
                  <a:gd name="connsiteX94" fmla="*/ 446636 w 2407137"/>
                  <a:gd name="connsiteY94" fmla="*/ 1971302 h 2407138"/>
                  <a:gd name="connsiteX95" fmla="*/ 440978 w 2407137"/>
                  <a:gd name="connsiteY95" fmla="*/ 1966159 h 2407138"/>
                  <a:gd name="connsiteX96" fmla="*/ 435836 w 2407137"/>
                  <a:gd name="connsiteY96" fmla="*/ 1960502 h 2407138"/>
                  <a:gd name="connsiteX97" fmla="*/ 1884928 w 2407137"/>
                  <a:gd name="connsiteY97" fmla="*/ 801368 h 2407138"/>
                  <a:gd name="connsiteX98" fmla="*/ 2132863 w 2407137"/>
                  <a:gd name="connsiteY98" fmla="*/ 658223 h 2407138"/>
                  <a:gd name="connsiteX99" fmla="*/ 2140794 w 2407137"/>
                  <a:gd name="connsiteY99" fmla="*/ 671279 h 2407138"/>
                  <a:gd name="connsiteX100" fmla="*/ 1892773 w 2407137"/>
                  <a:gd name="connsiteY100" fmla="*/ 814474 h 2407138"/>
                  <a:gd name="connsiteX101" fmla="*/ 1828403 w 2407137"/>
                  <a:gd name="connsiteY101" fmla="*/ 717325 h 2407138"/>
                  <a:gd name="connsiteX102" fmla="*/ 2162987 w 2407137"/>
                  <a:gd name="connsiteY102" fmla="*/ 462095 h 2407138"/>
                  <a:gd name="connsiteX103" fmla="*/ 2172250 w 2407137"/>
                  <a:gd name="connsiteY103" fmla="*/ 474239 h 2407138"/>
                  <a:gd name="connsiteX104" fmla="*/ 1837666 w 2407137"/>
                  <a:gd name="connsiteY104" fmla="*/ 729468 h 2407138"/>
                  <a:gd name="connsiteX105" fmla="*/ 1833340 w 2407137"/>
                  <a:gd name="connsiteY105" fmla="*/ 723163 h 2407138"/>
                  <a:gd name="connsiteX106" fmla="*/ 234886 w 2407137"/>
                  <a:gd name="connsiteY106" fmla="*/ 1932900 h 2407138"/>
                  <a:gd name="connsiteX107" fmla="*/ 569471 w 2407137"/>
                  <a:gd name="connsiteY107" fmla="*/ 1677670 h 2407138"/>
                  <a:gd name="connsiteX108" fmla="*/ 573796 w 2407137"/>
                  <a:gd name="connsiteY108" fmla="*/ 1683975 h 2407138"/>
                  <a:gd name="connsiteX109" fmla="*/ 578735 w 2407137"/>
                  <a:gd name="connsiteY109" fmla="*/ 1689813 h 2407138"/>
                  <a:gd name="connsiteX110" fmla="*/ 244150 w 2407137"/>
                  <a:gd name="connsiteY110" fmla="*/ 1945043 h 2407138"/>
                  <a:gd name="connsiteX111" fmla="*/ 266342 w 2407137"/>
                  <a:gd name="connsiteY111" fmla="*/ 1735860 h 2407138"/>
                  <a:gd name="connsiteX112" fmla="*/ 514363 w 2407137"/>
                  <a:gd name="connsiteY112" fmla="*/ 1592665 h 2407138"/>
                  <a:gd name="connsiteX113" fmla="*/ 522208 w 2407137"/>
                  <a:gd name="connsiteY113" fmla="*/ 1605770 h 2407138"/>
                  <a:gd name="connsiteX114" fmla="*/ 274274 w 2407137"/>
                  <a:gd name="connsiteY114" fmla="*/ 1748916 h 2407138"/>
                  <a:gd name="connsiteX115" fmla="*/ 1960501 w 2407137"/>
                  <a:gd name="connsiteY115" fmla="*/ 435837 h 2407138"/>
                  <a:gd name="connsiteX116" fmla="*/ 1966159 w 2407137"/>
                  <a:gd name="connsiteY116" fmla="*/ 440979 h 2407138"/>
                  <a:gd name="connsiteX117" fmla="*/ 1971301 w 2407137"/>
                  <a:gd name="connsiteY117" fmla="*/ 446637 h 2407138"/>
                  <a:gd name="connsiteX118" fmla="*/ 1768891 w 2407137"/>
                  <a:gd name="connsiteY118" fmla="*/ 649046 h 2407138"/>
                  <a:gd name="connsiteX119" fmla="*/ 1762525 w 2407137"/>
                  <a:gd name="connsiteY119" fmla="*/ 642058 h 2407138"/>
                  <a:gd name="connsiteX120" fmla="*/ 1757990 w 2407137"/>
                  <a:gd name="connsiteY120" fmla="*/ 638348 h 2407138"/>
                  <a:gd name="connsiteX121" fmla="*/ 1938389 w 2407137"/>
                  <a:gd name="connsiteY121" fmla="*/ 239045 h 2407138"/>
                  <a:gd name="connsiteX122" fmla="*/ 1950479 w 2407137"/>
                  <a:gd name="connsiteY122" fmla="*/ 248377 h 2407138"/>
                  <a:gd name="connsiteX123" fmla="*/ 1693086 w 2407137"/>
                  <a:gd name="connsiteY123" fmla="*/ 581852 h 2407138"/>
                  <a:gd name="connsiteX124" fmla="*/ 1681090 w 2407137"/>
                  <a:gd name="connsiteY124" fmla="*/ 572398 h 2407138"/>
                  <a:gd name="connsiteX125" fmla="*/ 79129 w 2407137"/>
                  <a:gd name="connsiteY125" fmla="*/ 1657336 h 2407138"/>
                  <a:gd name="connsiteX126" fmla="*/ 468633 w 2407137"/>
                  <a:gd name="connsiteY126" fmla="*/ 1497292 h 2407138"/>
                  <a:gd name="connsiteX127" fmla="*/ 474580 w 2407137"/>
                  <a:gd name="connsiteY127" fmla="*/ 1511360 h 2407138"/>
                  <a:gd name="connsiteX128" fmla="*/ 84934 w 2407137"/>
                  <a:gd name="connsiteY128" fmla="*/ 1671462 h 2407138"/>
                  <a:gd name="connsiteX129" fmla="*/ 160929 w 2407137"/>
                  <a:gd name="connsiteY129" fmla="*/ 1475039 h 2407138"/>
                  <a:gd name="connsiteX130" fmla="*/ 437296 w 2407137"/>
                  <a:gd name="connsiteY130" fmla="*/ 1400986 h 2407138"/>
                  <a:gd name="connsiteX131" fmla="*/ 440876 w 2407137"/>
                  <a:gd name="connsiteY131" fmla="*/ 1415837 h 2407138"/>
                  <a:gd name="connsiteX132" fmla="*/ 164732 w 2407137"/>
                  <a:gd name="connsiteY132" fmla="*/ 1489830 h 2407138"/>
                  <a:gd name="connsiteX133" fmla="*/ 1735859 w 2407137"/>
                  <a:gd name="connsiteY133" fmla="*/ 266344 h 2407138"/>
                  <a:gd name="connsiteX134" fmla="*/ 1748915 w 2407137"/>
                  <a:gd name="connsiteY134" fmla="*/ 274276 h 2407138"/>
                  <a:gd name="connsiteX135" fmla="*/ 1604721 w 2407137"/>
                  <a:gd name="connsiteY135" fmla="*/ 524026 h 2407138"/>
                  <a:gd name="connsiteX136" fmla="*/ 1591261 w 2407137"/>
                  <a:gd name="connsiteY136" fmla="*/ 516794 h 2407138"/>
                  <a:gd name="connsiteX137" fmla="*/ 1663713 w 2407137"/>
                  <a:gd name="connsiteY137" fmla="*/ 81725 h 2407138"/>
                  <a:gd name="connsiteX138" fmla="*/ 1677806 w 2407137"/>
                  <a:gd name="connsiteY138" fmla="*/ 87609 h 2407138"/>
                  <a:gd name="connsiteX139" fmla="*/ 1514465 w 2407137"/>
                  <a:gd name="connsiteY139" fmla="*/ 478804 h 2407138"/>
                  <a:gd name="connsiteX140" fmla="*/ 1500526 w 2407137"/>
                  <a:gd name="connsiteY140" fmla="*/ 472548 h 2407138"/>
                  <a:gd name="connsiteX141" fmla="*/ 0 w 2407137"/>
                  <a:gd name="connsiteY141" fmla="*/ 1350847 h 2407138"/>
                  <a:gd name="connsiteX142" fmla="*/ 420056 w 2407137"/>
                  <a:gd name="connsiteY142" fmla="*/ 1296759 h 2407138"/>
                  <a:gd name="connsiteX143" fmla="*/ 422405 w 2407137"/>
                  <a:gd name="connsiteY143" fmla="*/ 1311854 h 2407138"/>
                  <a:gd name="connsiteX144" fmla="*/ 1951 w 2407137"/>
                  <a:gd name="connsiteY144" fmla="*/ 1365994 h 2407138"/>
                  <a:gd name="connsiteX145" fmla="*/ 125488 w 2407137"/>
                  <a:gd name="connsiteY145" fmla="*/ 1195933 h 2407138"/>
                  <a:gd name="connsiteX146" fmla="*/ 411391 w 2407137"/>
                  <a:gd name="connsiteY146" fmla="*/ 1195933 h 2407138"/>
                  <a:gd name="connsiteX147" fmla="*/ 411958 w 2407137"/>
                  <a:gd name="connsiteY147" fmla="*/ 1211206 h 2407138"/>
                  <a:gd name="connsiteX148" fmla="*/ 125488 w 2407137"/>
                  <a:gd name="connsiteY148" fmla="*/ 1211206 h 2407138"/>
                  <a:gd name="connsiteX149" fmla="*/ 125102 w 2407137"/>
                  <a:gd name="connsiteY149" fmla="*/ 1203569 h 2407138"/>
                  <a:gd name="connsiteX150" fmla="*/ 1475037 w 2407137"/>
                  <a:gd name="connsiteY150" fmla="*/ 160931 h 2407138"/>
                  <a:gd name="connsiteX151" fmla="*/ 1489829 w 2407137"/>
                  <a:gd name="connsiteY151" fmla="*/ 164734 h 2407138"/>
                  <a:gd name="connsiteX152" fmla="*/ 1415102 w 2407137"/>
                  <a:gd name="connsiteY152" fmla="*/ 443621 h 2407138"/>
                  <a:gd name="connsiteX153" fmla="*/ 1400508 w 2407137"/>
                  <a:gd name="connsiteY153" fmla="*/ 439077 h 2407138"/>
                  <a:gd name="connsiteX154" fmla="*/ 164732 w 2407137"/>
                  <a:gd name="connsiteY154" fmla="*/ 917309 h 2407138"/>
                  <a:gd name="connsiteX155" fmla="*/ 443620 w 2407137"/>
                  <a:gd name="connsiteY155" fmla="*/ 992037 h 2407138"/>
                  <a:gd name="connsiteX156" fmla="*/ 439076 w 2407137"/>
                  <a:gd name="connsiteY156" fmla="*/ 1006630 h 2407138"/>
                  <a:gd name="connsiteX157" fmla="*/ 160929 w 2407137"/>
                  <a:gd name="connsiteY157" fmla="*/ 932101 h 2407138"/>
                  <a:gd name="connsiteX158" fmla="*/ 1195932 w 2407137"/>
                  <a:gd name="connsiteY158" fmla="*/ 125490 h 2407138"/>
                  <a:gd name="connsiteX159" fmla="*/ 1203568 w 2407137"/>
                  <a:gd name="connsiteY159" fmla="*/ 125104 h 2407138"/>
                  <a:gd name="connsiteX160" fmla="*/ 1211205 w 2407137"/>
                  <a:gd name="connsiteY160" fmla="*/ 125490 h 2407138"/>
                  <a:gd name="connsiteX161" fmla="*/ 1211205 w 2407137"/>
                  <a:gd name="connsiteY161" fmla="*/ 411392 h 2407138"/>
                  <a:gd name="connsiteX162" fmla="*/ 1195932 w 2407137"/>
                  <a:gd name="connsiteY162" fmla="*/ 411959 h 2407138"/>
                  <a:gd name="connsiteX163" fmla="*/ 1357679 w 2407137"/>
                  <a:gd name="connsiteY163" fmla="*/ 856 h 2407138"/>
                  <a:gd name="connsiteX164" fmla="*/ 1372816 w 2407137"/>
                  <a:gd name="connsiteY164" fmla="*/ 2893 h 2407138"/>
                  <a:gd name="connsiteX165" fmla="*/ 1316657 w 2407137"/>
                  <a:gd name="connsiteY165" fmla="*/ 420298 h 2407138"/>
                  <a:gd name="connsiteX166" fmla="*/ 1309186 w 2407137"/>
                  <a:gd name="connsiteY166" fmla="*/ 418554 h 2407138"/>
                  <a:gd name="connsiteX167" fmla="*/ 1301520 w 2407137"/>
                  <a:gd name="connsiteY167" fmla="*/ 418261 h 2407138"/>
                  <a:gd name="connsiteX168" fmla="*/ 2893 w 2407137"/>
                  <a:gd name="connsiteY168" fmla="*/ 1034322 h 2407138"/>
                  <a:gd name="connsiteX169" fmla="*/ 420297 w 2407137"/>
                  <a:gd name="connsiteY169" fmla="*/ 1090480 h 2407138"/>
                  <a:gd name="connsiteX170" fmla="*/ 418554 w 2407137"/>
                  <a:gd name="connsiteY170" fmla="*/ 1097951 h 2407138"/>
                  <a:gd name="connsiteX171" fmla="*/ 418261 w 2407137"/>
                  <a:gd name="connsiteY171" fmla="*/ 1105616 h 2407138"/>
                  <a:gd name="connsiteX172" fmla="*/ 855 w 2407137"/>
                  <a:gd name="connsiteY172" fmla="*/ 1049458 h 2407138"/>
                  <a:gd name="connsiteX173" fmla="*/ 274274 w 2407137"/>
                  <a:gd name="connsiteY173" fmla="*/ 658223 h 2407138"/>
                  <a:gd name="connsiteX174" fmla="*/ 524025 w 2407137"/>
                  <a:gd name="connsiteY174" fmla="*/ 802416 h 2407138"/>
                  <a:gd name="connsiteX175" fmla="*/ 516793 w 2407137"/>
                  <a:gd name="connsiteY175" fmla="*/ 815877 h 2407138"/>
                  <a:gd name="connsiteX176" fmla="*/ 266342 w 2407137"/>
                  <a:gd name="connsiteY176" fmla="*/ 671279 h 2407138"/>
                  <a:gd name="connsiteX177" fmla="*/ 917308 w 2407137"/>
                  <a:gd name="connsiteY177" fmla="*/ 164734 h 2407138"/>
                  <a:gd name="connsiteX178" fmla="*/ 932100 w 2407137"/>
                  <a:gd name="connsiteY178" fmla="*/ 160930 h 2407138"/>
                  <a:gd name="connsiteX179" fmla="*/ 1006152 w 2407137"/>
                  <a:gd name="connsiteY179" fmla="*/ 437297 h 2407138"/>
                  <a:gd name="connsiteX180" fmla="*/ 991300 w 2407137"/>
                  <a:gd name="connsiteY180" fmla="*/ 440877 h 2407138"/>
                  <a:gd name="connsiteX181" fmla="*/ 1041143 w 2407137"/>
                  <a:gd name="connsiteY181" fmla="*/ 1951 h 2407138"/>
                  <a:gd name="connsiteX182" fmla="*/ 1056290 w 2407137"/>
                  <a:gd name="connsiteY182" fmla="*/ 0 h 2407138"/>
                  <a:gd name="connsiteX183" fmla="*/ 1110379 w 2407137"/>
                  <a:gd name="connsiteY183" fmla="*/ 420056 h 2407138"/>
                  <a:gd name="connsiteX184" fmla="*/ 1095283 w 2407137"/>
                  <a:gd name="connsiteY184" fmla="*/ 422406 h 2407138"/>
                  <a:gd name="connsiteX185" fmla="*/ 87609 w 2407137"/>
                  <a:gd name="connsiteY185" fmla="*/ 729331 h 2407138"/>
                  <a:gd name="connsiteX186" fmla="*/ 478803 w 2407137"/>
                  <a:gd name="connsiteY186" fmla="*/ 892672 h 2407138"/>
                  <a:gd name="connsiteX187" fmla="*/ 472547 w 2407137"/>
                  <a:gd name="connsiteY187" fmla="*/ 906611 h 2407138"/>
                  <a:gd name="connsiteX188" fmla="*/ 81723 w 2407137"/>
                  <a:gd name="connsiteY188" fmla="*/ 743424 h 2407138"/>
                  <a:gd name="connsiteX189" fmla="*/ 84666 w 2407137"/>
                  <a:gd name="connsiteY189" fmla="*/ 736377 h 2407138"/>
                  <a:gd name="connsiteX190" fmla="*/ 446636 w 2407137"/>
                  <a:gd name="connsiteY190" fmla="*/ 435837 h 2407138"/>
                  <a:gd name="connsiteX191" fmla="*/ 649045 w 2407137"/>
                  <a:gd name="connsiteY191" fmla="*/ 638246 h 2407138"/>
                  <a:gd name="connsiteX192" fmla="*/ 642057 w 2407137"/>
                  <a:gd name="connsiteY192" fmla="*/ 644612 h 2407138"/>
                  <a:gd name="connsiteX193" fmla="*/ 638347 w 2407137"/>
                  <a:gd name="connsiteY193" fmla="*/ 649147 h 2407138"/>
                  <a:gd name="connsiteX194" fmla="*/ 435836 w 2407137"/>
                  <a:gd name="connsiteY194" fmla="*/ 446636 h 2407138"/>
                  <a:gd name="connsiteX195" fmla="*/ 440978 w 2407137"/>
                  <a:gd name="connsiteY195" fmla="*/ 440979 h 2407138"/>
                  <a:gd name="connsiteX196" fmla="*/ 658223 w 2407137"/>
                  <a:gd name="connsiteY196" fmla="*/ 274275 h 2407138"/>
                  <a:gd name="connsiteX197" fmla="*/ 671279 w 2407137"/>
                  <a:gd name="connsiteY197" fmla="*/ 266343 h 2407138"/>
                  <a:gd name="connsiteX198" fmla="*/ 814473 w 2407137"/>
                  <a:gd name="connsiteY198" fmla="*/ 514363 h 2407138"/>
                  <a:gd name="connsiteX199" fmla="*/ 801367 w 2407137"/>
                  <a:gd name="connsiteY199" fmla="*/ 522209 h 2407138"/>
                  <a:gd name="connsiteX200" fmla="*/ 735676 w 2407137"/>
                  <a:gd name="connsiteY200" fmla="*/ 84934 h 2407138"/>
                  <a:gd name="connsiteX201" fmla="*/ 749802 w 2407137"/>
                  <a:gd name="connsiteY201" fmla="*/ 79129 h 2407138"/>
                  <a:gd name="connsiteX202" fmla="*/ 909846 w 2407137"/>
                  <a:gd name="connsiteY202" fmla="*/ 468633 h 2407138"/>
                  <a:gd name="connsiteX203" fmla="*/ 895778 w 2407137"/>
                  <a:gd name="connsiteY203" fmla="*/ 474580 h 2407138"/>
                  <a:gd name="connsiteX204" fmla="*/ 248376 w 2407137"/>
                  <a:gd name="connsiteY204" fmla="*/ 456659 h 2407138"/>
                  <a:gd name="connsiteX205" fmla="*/ 581852 w 2407137"/>
                  <a:gd name="connsiteY205" fmla="*/ 714051 h 2407138"/>
                  <a:gd name="connsiteX206" fmla="*/ 572397 w 2407137"/>
                  <a:gd name="connsiteY206" fmla="*/ 726047 h 2407138"/>
                  <a:gd name="connsiteX207" fmla="*/ 239044 w 2407137"/>
                  <a:gd name="connsiteY207" fmla="*/ 468748 h 2407138"/>
                  <a:gd name="connsiteX208" fmla="*/ 243710 w 2407137"/>
                  <a:gd name="connsiteY208" fmla="*/ 462704 h 2407138"/>
                  <a:gd name="connsiteX209" fmla="*/ 462094 w 2407137"/>
                  <a:gd name="connsiteY209" fmla="*/ 244150 h 2407138"/>
                  <a:gd name="connsiteX210" fmla="*/ 474238 w 2407137"/>
                  <a:gd name="connsiteY210" fmla="*/ 234887 h 2407138"/>
                  <a:gd name="connsiteX211" fmla="*/ 729468 w 2407137"/>
                  <a:gd name="connsiteY211" fmla="*/ 569472 h 2407138"/>
                  <a:gd name="connsiteX212" fmla="*/ 723162 w 2407137"/>
                  <a:gd name="connsiteY212" fmla="*/ 573797 h 2407138"/>
                  <a:gd name="connsiteX213" fmla="*/ 717325 w 2407137"/>
                  <a:gd name="connsiteY213" fmla="*/ 578735 h 2407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2407137" h="2407138">
                    <a:moveTo>
                      <a:pt x="1677670" y="1837666"/>
                    </a:moveTo>
                    <a:lnTo>
                      <a:pt x="1683974" y="1833341"/>
                    </a:lnTo>
                    <a:lnTo>
                      <a:pt x="1689813" y="1828403"/>
                    </a:lnTo>
                    <a:lnTo>
                      <a:pt x="1945042" y="2162988"/>
                    </a:lnTo>
                    <a:lnTo>
                      <a:pt x="1932899" y="2172251"/>
                    </a:lnTo>
                    <a:close/>
                    <a:moveTo>
                      <a:pt x="1592663" y="1892774"/>
                    </a:moveTo>
                    <a:lnTo>
                      <a:pt x="1605769" y="1884929"/>
                    </a:lnTo>
                    <a:lnTo>
                      <a:pt x="1748914" y="2132863"/>
                    </a:lnTo>
                    <a:lnTo>
                      <a:pt x="1735858" y="2140795"/>
                    </a:lnTo>
                    <a:close/>
                    <a:moveTo>
                      <a:pt x="1768789" y="1757990"/>
                    </a:moveTo>
                    <a:lnTo>
                      <a:pt x="1971301" y="1960502"/>
                    </a:lnTo>
                    <a:lnTo>
                      <a:pt x="1966159" y="1966159"/>
                    </a:lnTo>
                    <a:lnTo>
                      <a:pt x="1960501" y="1971301"/>
                    </a:lnTo>
                    <a:lnTo>
                      <a:pt x="1758092" y="1768892"/>
                    </a:lnTo>
                    <a:lnTo>
                      <a:pt x="1765079" y="1762526"/>
                    </a:lnTo>
                    <a:close/>
                    <a:moveTo>
                      <a:pt x="1834740" y="1681091"/>
                    </a:moveTo>
                    <a:lnTo>
                      <a:pt x="2168093" y="1938389"/>
                    </a:lnTo>
                    <a:lnTo>
                      <a:pt x="2158761" y="1950479"/>
                    </a:lnTo>
                    <a:lnTo>
                      <a:pt x="1825285" y="1693086"/>
                    </a:lnTo>
                    <a:close/>
                    <a:moveTo>
                      <a:pt x="1497292" y="1938505"/>
                    </a:moveTo>
                    <a:lnTo>
                      <a:pt x="1511359" y="1932557"/>
                    </a:lnTo>
                    <a:lnTo>
                      <a:pt x="1671461" y="2322204"/>
                    </a:lnTo>
                    <a:lnTo>
                      <a:pt x="1657335" y="2328008"/>
                    </a:lnTo>
                    <a:close/>
                    <a:moveTo>
                      <a:pt x="1400984" y="1969841"/>
                    </a:moveTo>
                    <a:lnTo>
                      <a:pt x="1415837" y="1966261"/>
                    </a:lnTo>
                    <a:lnTo>
                      <a:pt x="1489829" y="2242404"/>
                    </a:lnTo>
                    <a:lnTo>
                      <a:pt x="1475037" y="2246208"/>
                    </a:lnTo>
                    <a:close/>
                    <a:moveTo>
                      <a:pt x="1890343" y="1591261"/>
                    </a:moveTo>
                    <a:lnTo>
                      <a:pt x="2140794" y="1735859"/>
                    </a:lnTo>
                    <a:lnTo>
                      <a:pt x="2132863" y="1748915"/>
                    </a:lnTo>
                    <a:lnTo>
                      <a:pt x="1883112" y="1604721"/>
                    </a:lnTo>
                    <a:close/>
                    <a:moveTo>
                      <a:pt x="1934589" y="1500527"/>
                    </a:moveTo>
                    <a:lnTo>
                      <a:pt x="2325413" y="1663714"/>
                    </a:lnTo>
                    <a:lnTo>
                      <a:pt x="2319529" y="1677807"/>
                    </a:lnTo>
                    <a:lnTo>
                      <a:pt x="1928334" y="1514465"/>
                    </a:lnTo>
                    <a:close/>
                    <a:moveTo>
                      <a:pt x="1296758" y="1987081"/>
                    </a:moveTo>
                    <a:lnTo>
                      <a:pt x="1311855" y="1984732"/>
                    </a:lnTo>
                    <a:lnTo>
                      <a:pt x="1365995" y="2405187"/>
                    </a:lnTo>
                    <a:lnTo>
                      <a:pt x="1350847" y="2407138"/>
                    </a:lnTo>
                    <a:close/>
                    <a:moveTo>
                      <a:pt x="1195932" y="1995746"/>
                    </a:moveTo>
                    <a:lnTo>
                      <a:pt x="1211204" y="1995179"/>
                    </a:lnTo>
                    <a:lnTo>
                      <a:pt x="1211204" y="2281649"/>
                    </a:lnTo>
                    <a:lnTo>
                      <a:pt x="1203568" y="2282034"/>
                    </a:lnTo>
                    <a:lnTo>
                      <a:pt x="1195932" y="2281649"/>
                    </a:lnTo>
                    <a:close/>
                    <a:moveTo>
                      <a:pt x="1968060" y="1400508"/>
                    </a:moveTo>
                    <a:lnTo>
                      <a:pt x="2246208" y="1475038"/>
                    </a:lnTo>
                    <a:lnTo>
                      <a:pt x="2242404" y="1489831"/>
                    </a:lnTo>
                    <a:lnTo>
                      <a:pt x="1963516" y="1415103"/>
                    </a:lnTo>
                    <a:close/>
                    <a:moveTo>
                      <a:pt x="1090481" y="1986840"/>
                    </a:moveTo>
                    <a:lnTo>
                      <a:pt x="1097951" y="1988584"/>
                    </a:lnTo>
                    <a:lnTo>
                      <a:pt x="1105617" y="1988876"/>
                    </a:lnTo>
                    <a:lnTo>
                      <a:pt x="1049458" y="2406281"/>
                    </a:lnTo>
                    <a:lnTo>
                      <a:pt x="1034322" y="2404245"/>
                    </a:lnTo>
                    <a:close/>
                    <a:moveTo>
                      <a:pt x="1988876" y="1301520"/>
                    </a:moveTo>
                    <a:lnTo>
                      <a:pt x="2406281" y="1357679"/>
                    </a:lnTo>
                    <a:lnTo>
                      <a:pt x="2404244" y="1372815"/>
                    </a:lnTo>
                    <a:lnTo>
                      <a:pt x="1986840" y="1316657"/>
                    </a:lnTo>
                    <a:lnTo>
                      <a:pt x="1988583" y="1309187"/>
                    </a:lnTo>
                    <a:close/>
                    <a:moveTo>
                      <a:pt x="992036" y="1963517"/>
                    </a:moveTo>
                    <a:lnTo>
                      <a:pt x="1006629" y="1968061"/>
                    </a:lnTo>
                    <a:lnTo>
                      <a:pt x="932100" y="2246208"/>
                    </a:lnTo>
                    <a:lnTo>
                      <a:pt x="917308" y="2242405"/>
                    </a:lnTo>
                    <a:close/>
                    <a:moveTo>
                      <a:pt x="1995178" y="1195933"/>
                    </a:moveTo>
                    <a:lnTo>
                      <a:pt x="2281649" y="1195933"/>
                    </a:lnTo>
                    <a:lnTo>
                      <a:pt x="2282034" y="1203569"/>
                    </a:lnTo>
                    <a:lnTo>
                      <a:pt x="2281649" y="1211206"/>
                    </a:lnTo>
                    <a:lnTo>
                      <a:pt x="1995745" y="1211206"/>
                    </a:lnTo>
                    <a:close/>
                    <a:moveTo>
                      <a:pt x="1984731" y="1095284"/>
                    </a:moveTo>
                    <a:lnTo>
                      <a:pt x="2405186" y="1041144"/>
                    </a:lnTo>
                    <a:lnTo>
                      <a:pt x="2407137" y="1056290"/>
                    </a:lnTo>
                    <a:lnTo>
                      <a:pt x="1987080" y="1110379"/>
                    </a:lnTo>
                    <a:close/>
                    <a:moveTo>
                      <a:pt x="892672" y="1928335"/>
                    </a:moveTo>
                    <a:lnTo>
                      <a:pt x="906611" y="1934590"/>
                    </a:lnTo>
                    <a:lnTo>
                      <a:pt x="743425" y="2325414"/>
                    </a:lnTo>
                    <a:lnTo>
                      <a:pt x="729331" y="2319529"/>
                    </a:lnTo>
                    <a:close/>
                    <a:moveTo>
                      <a:pt x="802416" y="1883113"/>
                    </a:moveTo>
                    <a:lnTo>
                      <a:pt x="815877" y="1890344"/>
                    </a:lnTo>
                    <a:lnTo>
                      <a:pt x="671279" y="2140796"/>
                    </a:lnTo>
                    <a:lnTo>
                      <a:pt x="658223" y="2132863"/>
                    </a:lnTo>
                    <a:close/>
                    <a:moveTo>
                      <a:pt x="1966260" y="991301"/>
                    </a:moveTo>
                    <a:lnTo>
                      <a:pt x="2242405" y="917309"/>
                    </a:lnTo>
                    <a:lnTo>
                      <a:pt x="2246208" y="932101"/>
                    </a:lnTo>
                    <a:lnTo>
                      <a:pt x="1969840" y="1006153"/>
                    </a:lnTo>
                    <a:close/>
                    <a:moveTo>
                      <a:pt x="1932557" y="895779"/>
                    </a:moveTo>
                    <a:lnTo>
                      <a:pt x="2322203" y="735676"/>
                    </a:lnTo>
                    <a:lnTo>
                      <a:pt x="2328008" y="749803"/>
                    </a:lnTo>
                    <a:lnTo>
                      <a:pt x="1938504" y="909846"/>
                    </a:lnTo>
                    <a:close/>
                    <a:moveTo>
                      <a:pt x="714051" y="1825286"/>
                    </a:moveTo>
                    <a:lnTo>
                      <a:pt x="726047" y="1834740"/>
                    </a:lnTo>
                    <a:lnTo>
                      <a:pt x="468748" y="2168094"/>
                    </a:lnTo>
                    <a:lnTo>
                      <a:pt x="456659" y="2158762"/>
                    </a:lnTo>
                    <a:close/>
                    <a:moveTo>
                      <a:pt x="638245" y="1758093"/>
                    </a:moveTo>
                    <a:lnTo>
                      <a:pt x="644611" y="1765080"/>
                    </a:lnTo>
                    <a:lnTo>
                      <a:pt x="649147" y="1768790"/>
                    </a:lnTo>
                    <a:lnTo>
                      <a:pt x="446636" y="1971302"/>
                    </a:lnTo>
                    <a:lnTo>
                      <a:pt x="440978" y="1966159"/>
                    </a:lnTo>
                    <a:lnTo>
                      <a:pt x="435836" y="1960502"/>
                    </a:lnTo>
                    <a:close/>
                    <a:moveTo>
                      <a:pt x="1884928" y="801368"/>
                    </a:moveTo>
                    <a:lnTo>
                      <a:pt x="2132863" y="658223"/>
                    </a:lnTo>
                    <a:lnTo>
                      <a:pt x="2140794" y="671279"/>
                    </a:lnTo>
                    <a:lnTo>
                      <a:pt x="1892773" y="814474"/>
                    </a:lnTo>
                    <a:close/>
                    <a:moveTo>
                      <a:pt x="1828403" y="717325"/>
                    </a:moveTo>
                    <a:lnTo>
                      <a:pt x="2162987" y="462095"/>
                    </a:lnTo>
                    <a:lnTo>
                      <a:pt x="2172250" y="474239"/>
                    </a:lnTo>
                    <a:lnTo>
                      <a:pt x="1837666" y="729468"/>
                    </a:lnTo>
                    <a:lnTo>
                      <a:pt x="1833340" y="723163"/>
                    </a:lnTo>
                    <a:close/>
                    <a:moveTo>
                      <a:pt x="234886" y="1932900"/>
                    </a:moveTo>
                    <a:lnTo>
                      <a:pt x="569471" y="1677670"/>
                    </a:lnTo>
                    <a:lnTo>
                      <a:pt x="573796" y="1683975"/>
                    </a:lnTo>
                    <a:lnTo>
                      <a:pt x="578735" y="1689813"/>
                    </a:lnTo>
                    <a:lnTo>
                      <a:pt x="244150" y="1945043"/>
                    </a:lnTo>
                    <a:close/>
                    <a:moveTo>
                      <a:pt x="266342" y="1735860"/>
                    </a:moveTo>
                    <a:lnTo>
                      <a:pt x="514363" y="1592665"/>
                    </a:lnTo>
                    <a:lnTo>
                      <a:pt x="522208" y="1605770"/>
                    </a:lnTo>
                    <a:lnTo>
                      <a:pt x="274274" y="1748916"/>
                    </a:lnTo>
                    <a:close/>
                    <a:moveTo>
                      <a:pt x="1960501" y="435837"/>
                    </a:moveTo>
                    <a:lnTo>
                      <a:pt x="1966159" y="440979"/>
                    </a:lnTo>
                    <a:lnTo>
                      <a:pt x="1971301" y="446637"/>
                    </a:lnTo>
                    <a:lnTo>
                      <a:pt x="1768891" y="649046"/>
                    </a:lnTo>
                    <a:lnTo>
                      <a:pt x="1762525" y="642058"/>
                    </a:lnTo>
                    <a:lnTo>
                      <a:pt x="1757990" y="638348"/>
                    </a:lnTo>
                    <a:close/>
                    <a:moveTo>
                      <a:pt x="1938389" y="239045"/>
                    </a:moveTo>
                    <a:lnTo>
                      <a:pt x="1950479" y="248377"/>
                    </a:lnTo>
                    <a:lnTo>
                      <a:pt x="1693086" y="581852"/>
                    </a:lnTo>
                    <a:lnTo>
                      <a:pt x="1681090" y="572398"/>
                    </a:lnTo>
                    <a:close/>
                    <a:moveTo>
                      <a:pt x="79129" y="1657336"/>
                    </a:moveTo>
                    <a:lnTo>
                      <a:pt x="468633" y="1497292"/>
                    </a:lnTo>
                    <a:lnTo>
                      <a:pt x="474580" y="1511360"/>
                    </a:lnTo>
                    <a:lnTo>
                      <a:pt x="84934" y="1671462"/>
                    </a:lnTo>
                    <a:close/>
                    <a:moveTo>
                      <a:pt x="160929" y="1475039"/>
                    </a:moveTo>
                    <a:lnTo>
                      <a:pt x="437296" y="1400986"/>
                    </a:lnTo>
                    <a:lnTo>
                      <a:pt x="440876" y="1415837"/>
                    </a:lnTo>
                    <a:lnTo>
                      <a:pt x="164732" y="1489830"/>
                    </a:lnTo>
                    <a:close/>
                    <a:moveTo>
                      <a:pt x="1735859" y="266344"/>
                    </a:moveTo>
                    <a:lnTo>
                      <a:pt x="1748915" y="274276"/>
                    </a:lnTo>
                    <a:lnTo>
                      <a:pt x="1604721" y="524026"/>
                    </a:lnTo>
                    <a:lnTo>
                      <a:pt x="1591261" y="516794"/>
                    </a:lnTo>
                    <a:close/>
                    <a:moveTo>
                      <a:pt x="1663713" y="81725"/>
                    </a:moveTo>
                    <a:lnTo>
                      <a:pt x="1677806" y="87609"/>
                    </a:lnTo>
                    <a:lnTo>
                      <a:pt x="1514465" y="478804"/>
                    </a:lnTo>
                    <a:lnTo>
                      <a:pt x="1500526" y="472548"/>
                    </a:lnTo>
                    <a:close/>
                    <a:moveTo>
                      <a:pt x="0" y="1350847"/>
                    </a:moveTo>
                    <a:lnTo>
                      <a:pt x="420056" y="1296759"/>
                    </a:lnTo>
                    <a:lnTo>
                      <a:pt x="422405" y="1311854"/>
                    </a:lnTo>
                    <a:lnTo>
                      <a:pt x="1951" y="1365994"/>
                    </a:lnTo>
                    <a:close/>
                    <a:moveTo>
                      <a:pt x="125488" y="1195933"/>
                    </a:moveTo>
                    <a:lnTo>
                      <a:pt x="411391" y="1195933"/>
                    </a:lnTo>
                    <a:lnTo>
                      <a:pt x="411958" y="1211206"/>
                    </a:lnTo>
                    <a:lnTo>
                      <a:pt x="125488" y="1211206"/>
                    </a:lnTo>
                    <a:lnTo>
                      <a:pt x="125102" y="1203569"/>
                    </a:lnTo>
                    <a:close/>
                    <a:moveTo>
                      <a:pt x="1475037" y="160931"/>
                    </a:moveTo>
                    <a:lnTo>
                      <a:pt x="1489829" y="164734"/>
                    </a:lnTo>
                    <a:lnTo>
                      <a:pt x="1415102" y="443621"/>
                    </a:lnTo>
                    <a:lnTo>
                      <a:pt x="1400508" y="439077"/>
                    </a:lnTo>
                    <a:close/>
                    <a:moveTo>
                      <a:pt x="164732" y="917309"/>
                    </a:moveTo>
                    <a:lnTo>
                      <a:pt x="443620" y="992037"/>
                    </a:lnTo>
                    <a:lnTo>
                      <a:pt x="439076" y="1006630"/>
                    </a:lnTo>
                    <a:lnTo>
                      <a:pt x="160929" y="932101"/>
                    </a:lnTo>
                    <a:close/>
                    <a:moveTo>
                      <a:pt x="1195932" y="125490"/>
                    </a:moveTo>
                    <a:lnTo>
                      <a:pt x="1203568" y="125104"/>
                    </a:lnTo>
                    <a:lnTo>
                      <a:pt x="1211205" y="125490"/>
                    </a:lnTo>
                    <a:lnTo>
                      <a:pt x="1211205" y="411392"/>
                    </a:lnTo>
                    <a:lnTo>
                      <a:pt x="1195932" y="411959"/>
                    </a:lnTo>
                    <a:close/>
                    <a:moveTo>
                      <a:pt x="1357679" y="856"/>
                    </a:moveTo>
                    <a:lnTo>
                      <a:pt x="1372816" y="2893"/>
                    </a:lnTo>
                    <a:lnTo>
                      <a:pt x="1316657" y="420298"/>
                    </a:lnTo>
                    <a:lnTo>
                      <a:pt x="1309186" y="418554"/>
                    </a:lnTo>
                    <a:lnTo>
                      <a:pt x="1301520" y="418261"/>
                    </a:lnTo>
                    <a:close/>
                    <a:moveTo>
                      <a:pt x="2893" y="1034322"/>
                    </a:moveTo>
                    <a:lnTo>
                      <a:pt x="420297" y="1090480"/>
                    </a:lnTo>
                    <a:lnTo>
                      <a:pt x="418554" y="1097951"/>
                    </a:lnTo>
                    <a:lnTo>
                      <a:pt x="418261" y="1105616"/>
                    </a:lnTo>
                    <a:lnTo>
                      <a:pt x="855" y="1049458"/>
                    </a:lnTo>
                    <a:close/>
                    <a:moveTo>
                      <a:pt x="274274" y="658223"/>
                    </a:moveTo>
                    <a:lnTo>
                      <a:pt x="524025" y="802416"/>
                    </a:lnTo>
                    <a:lnTo>
                      <a:pt x="516793" y="815877"/>
                    </a:lnTo>
                    <a:lnTo>
                      <a:pt x="266342" y="671279"/>
                    </a:lnTo>
                    <a:close/>
                    <a:moveTo>
                      <a:pt x="917308" y="164734"/>
                    </a:moveTo>
                    <a:lnTo>
                      <a:pt x="932100" y="160930"/>
                    </a:lnTo>
                    <a:lnTo>
                      <a:pt x="1006152" y="437297"/>
                    </a:lnTo>
                    <a:lnTo>
                      <a:pt x="991300" y="440877"/>
                    </a:lnTo>
                    <a:close/>
                    <a:moveTo>
                      <a:pt x="1041143" y="1951"/>
                    </a:moveTo>
                    <a:lnTo>
                      <a:pt x="1056290" y="0"/>
                    </a:lnTo>
                    <a:lnTo>
                      <a:pt x="1110379" y="420056"/>
                    </a:lnTo>
                    <a:lnTo>
                      <a:pt x="1095283" y="422406"/>
                    </a:lnTo>
                    <a:close/>
                    <a:moveTo>
                      <a:pt x="87609" y="729331"/>
                    </a:moveTo>
                    <a:lnTo>
                      <a:pt x="478803" y="892672"/>
                    </a:lnTo>
                    <a:lnTo>
                      <a:pt x="472547" y="906611"/>
                    </a:lnTo>
                    <a:lnTo>
                      <a:pt x="81723" y="743424"/>
                    </a:lnTo>
                    <a:lnTo>
                      <a:pt x="84666" y="736377"/>
                    </a:lnTo>
                    <a:close/>
                    <a:moveTo>
                      <a:pt x="446636" y="435837"/>
                    </a:moveTo>
                    <a:lnTo>
                      <a:pt x="649045" y="638246"/>
                    </a:lnTo>
                    <a:lnTo>
                      <a:pt x="642057" y="644612"/>
                    </a:lnTo>
                    <a:lnTo>
                      <a:pt x="638347" y="649147"/>
                    </a:lnTo>
                    <a:lnTo>
                      <a:pt x="435836" y="446636"/>
                    </a:lnTo>
                    <a:lnTo>
                      <a:pt x="440978" y="440979"/>
                    </a:lnTo>
                    <a:close/>
                    <a:moveTo>
                      <a:pt x="658223" y="274275"/>
                    </a:moveTo>
                    <a:lnTo>
                      <a:pt x="671279" y="266343"/>
                    </a:lnTo>
                    <a:lnTo>
                      <a:pt x="814473" y="514363"/>
                    </a:lnTo>
                    <a:lnTo>
                      <a:pt x="801367" y="522209"/>
                    </a:lnTo>
                    <a:close/>
                    <a:moveTo>
                      <a:pt x="735676" y="84934"/>
                    </a:moveTo>
                    <a:lnTo>
                      <a:pt x="749802" y="79129"/>
                    </a:lnTo>
                    <a:lnTo>
                      <a:pt x="909846" y="468633"/>
                    </a:lnTo>
                    <a:lnTo>
                      <a:pt x="895778" y="474580"/>
                    </a:lnTo>
                    <a:close/>
                    <a:moveTo>
                      <a:pt x="248376" y="456659"/>
                    </a:moveTo>
                    <a:lnTo>
                      <a:pt x="581852" y="714051"/>
                    </a:lnTo>
                    <a:lnTo>
                      <a:pt x="572397" y="726047"/>
                    </a:lnTo>
                    <a:lnTo>
                      <a:pt x="239044" y="468748"/>
                    </a:lnTo>
                    <a:lnTo>
                      <a:pt x="243710" y="462704"/>
                    </a:lnTo>
                    <a:close/>
                    <a:moveTo>
                      <a:pt x="462094" y="244150"/>
                    </a:moveTo>
                    <a:lnTo>
                      <a:pt x="474238" y="234887"/>
                    </a:lnTo>
                    <a:lnTo>
                      <a:pt x="729468" y="569472"/>
                    </a:lnTo>
                    <a:lnTo>
                      <a:pt x="723162" y="573797"/>
                    </a:lnTo>
                    <a:lnTo>
                      <a:pt x="717325" y="578735"/>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a:cs typeface="+mn-ea"/>
                  <a:sym typeface="+mn-lt"/>
                </a:endParaRPr>
              </a:p>
            </p:txBody>
          </p:sp>
        </p:grpSp>
        <p:grpSp>
          <p:nvGrpSpPr>
            <p:cNvPr id="10" name="组合 9">
              <a:extLst>
                <a:ext uri="{FF2B5EF4-FFF2-40B4-BE49-F238E27FC236}">
                  <a16:creationId xmlns:a16="http://schemas.microsoft.com/office/drawing/2014/main" xmlns="" id="{9BB3CBA3-D97A-4054-8764-E4450D066DE5}"/>
                </a:ext>
              </a:extLst>
            </p:cNvPr>
            <p:cNvGrpSpPr/>
            <p:nvPr/>
          </p:nvGrpSpPr>
          <p:grpSpPr bwMode="auto">
            <a:xfrm>
              <a:off x="993706" y="242536"/>
              <a:ext cx="3403198" cy="428103"/>
              <a:chOff x="6959303" y="1819501"/>
              <a:chExt cx="2714599" cy="337063"/>
            </a:xfrm>
          </p:grpSpPr>
          <p:sp>
            <p:nvSpPr>
              <p:cNvPr id="11" name="单圆角矩形 14">
                <a:extLst>
                  <a:ext uri="{FF2B5EF4-FFF2-40B4-BE49-F238E27FC236}">
                    <a16:creationId xmlns:a16="http://schemas.microsoft.com/office/drawing/2014/main" xmlns="" id="{75531A43-3534-48A5-8E91-02E44A47333E}"/>
                  </a:ext>
                </a:extLst>
              </p:cNvPr>
              <p:cNvSpPr/>
              <p:nvPr/>
            </p:nvSpPr>
            <p:spPr>
              <a:xfrm>
                <a:off x="6959303" y="1819501"/>
                <a:ext cx="2714599" cy="337063"/>
              </a:xfrm>
              <a:prstGeom prst="round1Rect">
                <a:avLst/>
              </a:prstGeom>
              <a:noFill/>
              <a:ln w="19050" cap="flat" cmpd="sng" algn="ctr">
                <a:solidFill>
                  <a:schemeClr val="tx1">
                    <a:lumMod val="95000"/>
                    <a:lumOff val="5000"/>
                  </a:schemeClr>
                </a:solidFill>
                <a:prstDash val="solid"/>
              </a:ln>
              <a:effectLst/>
              <a:extLst>
                <a:ext uri="{909E8E84-426E-40DD-AFC4-6F175D3DCCD1}">
                  <a14:hiddenFill xmlns:a14="http://schemas.microsoft.com/office/drawing/2010/main">
                    <a:solidFill>
                      <a:schemeClr val="bg1"/>
                    </a:solidFill>
                  </a14:hiddenFill>
                </a:ext>
              </a:extLst>
            </p:spPr>
            <p:txBody>
              <a:bodyPr anchor="ctr"/>
              <a:lstStyle/>
              <a:p>
                <a:pPr algn="ctr" defTabSz="913765">
                  <a:defRPr/>
                </a:pPr>
                <a:endParaRPr lang="zh-CN" altLang="en-US" sz="4000" b="1" kern="0" dirty="0">
                  <a:solidFill>
                    <a:srgbClr val="C00000"/>
                  </a:solidFill>
                  <a:cs typeface="+mn-ea"/>
                  <a:sym typeface="+mn-lt"/>
                </a:endParaRPr>
              </a:p>
            </p:txBody>
          </p:sp>
          <p:sp>
            <p:nvSpPr>
              <p:cNvPr id="12" name="TextBox 49">
                <a:extLst>
                  <a:ext uri="{FF2B5EF4-FFF2-40B4-BE49-F238E27FC236}">
                    <a16:creationId xmlns:a16="http://schemas.microsoft.com/office/drawing/2014/main" xmlns="" id="{508B7FCD-DC73-44D4-AC8F-7BA6E1F972FD}"/>
                  </a:ext>
                </a:extLst>
              </p:cNvPr>
              <p:cNvSpPr txBox="1">
                <a:spLocks noChangeArrowheads="1"/>
              </p:cNvSpPr>
              <p:nvPr/>
            </p:nvSpPr>
            <p:spPr bwMode="auto">
              <a:xfrm>
                <a:off x="7245477" y="1854172"/>
                <a:ext cx="2012297" cy="290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defTabSz="913765" eaLnBrk="1" hangingPunct="1"/>
                <a:r>
                  <a:rPr lang="zh-CN" altLang="en-US" b="1" kern="0" dirty="0">
                    <a:ln/>
                    <a:solidFill>
                      <a:srgbClr val="C00000"/>
                    </a:solidFill>
                    <a:latin typeface="+mn-lt"/>
                    <a:ea typeface="+mn-ea"/>
                    <a:cs typeface="+mn-ea"/>
                    <a:sym typeface="+mn-lt"/>
                  </a:rPr>
                  <a:t>雷锋一生</a:t>
                </a:r>
              </a:p>
            </p:txBody>
          </p:sp>
        </p:grpSp>
      </p:grpSp>
      <p:grpSp>
        <p:nvGrpSpPr>
          <p:cNvPr id="29" name="组合 28">
            <a:extLst>
              <a:ext uri="{FF2B5EF4-FFF2-40B4-BE49-F238E27FC236}">
                <a16:creationId xmlns:a16="http://schemas.microsoft.com/office/drawing/2014/main" xmlns="" id="{56089392-EE89-46AE-B5B8-C761091829F0}"/>
              </a:ext>
            </a:extLst>
          </p:cNvPr>
          <p:cNvGrpSpPr/>
          <p:nvPr/>
        </p:nvGrpSpPr>
        <p:grpSpPr bwMode="auto">
          <a:xfrm>
            <a:off x="1352472" y="1096650"/>
            <a:ext cx="1838526" cy="428103"/>
            <a:chOff x="6959303" y="1819501"/>
            <a:chExt cx="1466521" cy="337063"/>
          </a:xfrm>
          <a:effectLst>
            <a:outerShdw blurRad="50800" dist="38100" dir="2700000" algn="tl" rotWithShape="0">
              <a:prstClr val="black">
                <a:alpha val="40000"/>
              </a:prstClr>
            </a:outerShdw>
          </a:effectLst>
        </p:grpSpPr>
        <p:sp>
          <p:nvSpPr>
            <p:cNvPr id="30" name="单圆角矩形 14">
              <a:extLst>
                <a:ext uri="{FF2B5EF4-FFF2-40B4-BE49-F238E27FC236}">
                  <a16:creationId xmlns:a16="http://schemas.microsoft.com/office/drawing/2014/main" xmlns="" id="{8B9A82F3-32AB-4331-876C-825B238E7381}"/>
                </a:ext>
              </a:extLst>
            </p:cNvPr>
            <p:cNvSpPr/>
            <p:nvPr/>
          </p:nvSpPr>
          <p:spPr>
            <a:xfrm>
              <a:off x="6959303" y="1819501"/>
              <a:ext cx="1466521" cy="337063"/>
            </a:xfrm>
            <a:prstGeom prst="round1Rect">
              <a:avLst/>
            </a:prstGeom>
            <a:solidFill>
              <a:srgbClr val="C00000"/>
            </a:solidFill>
            <a:ln w="25400" cap="flat" cmpd="sng" algn="ctr">
              <a:solidFill>
                <a:srgbClr val="C00000"/>
              </a:solidFill>
              <a:prstDash val="solid"/>
            </a:ln>
            <a:effectLst/>
            <a:extLst/>
          </p:spPr>
          <p:txBody>
            <a:bodyPr anchor="ctr"/>
            <a:lstStyle/>
            <a:p>
              <a:pPr algn="dist" defTabSz="913765">
                <a:defRPr/>
              </a:pPr>
              <a:endParaRPr lang="zh-CN" altLang="en-US" sz="4000" b="1" kern="0" dirty="0">
                <a:solidFill>
                  <a:schemeClr val="bg1"/>
                </a:solidFill>
                <a:effectLst>
                  <a:outerShdw blurRad="38100" dist="38100" dir="2700000" algn="tl">
                    <a:srgbClr val="000000">
                      <a:alpha val="43137"/>
                    </a:srgbClr>
                  </a:outerShdw>
                </a:effectLst>
                <a:cs typeface="+mn-ea"/>
                <a:sym typeface="+mn-lt"/>
              </a:endParaRPr>
            </a:p>
          </p:txBody>
        </p:sp>
        <p:sp>
          <p:nvSpPr>
            <p:cNvPr id="31" name="TextBox 49">
              <a:extLst>
                <a:ext uri="{FF2B5EF4-FFF2-40B4-BE49-F238E27FC236}">
                  <a16:creationId xmlns:a16="http://schemas.microsoft.com/office/drawing/2014/main" xmlns="" id="{5A54DE52-3C73-4044-896F-67261759BAE7}"/>
                </a:ext>
              </a:extLst>
            </p:cNvPr>
            <p:cNvSpPr txBox="1">
              <a:spLocks noChangeArrowheads="1"/>
            </p:cNvSpPr>
            <p:nvPr/>
          </p:nvSpPr>
          <p:spPr bwMode="auto">
            <a:xfrm>
              <a:off x="6987050" y="1842637"/>
              <a:ext cx="1411025" cy="290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defTabSz="913765" eaLnBrk="1" hangingPunct="1"/>
              <a:r>
                <a:rPr lang="zh-CN" altLang="en-US" sz="1800" b="1" kern="0" dirty="0">
                  <a:ln/>
                  <a:solidFill>
                    <a:schemeClr val="bg1"/>
                  </a:solidFill>
                  <a:effectLst>
                    <a:outerShdw blurRad="38100" dist="38100" dir="2700000" algn="tl">
                      <a:srgbClr val="000000">
                        <a:alpha val="43137"/>
                      </a:srgbClr>
                    </a:outerShdw>
                  </a:effectLst>
                  <a:latin typeface="+mn-lt"/>
                  <a:ea typeface="+mn-ea"/>
                  <a:cs typeface="+mn-ea"/>
                  <a:sym typeface="+mn-lt"/>
                </a:rPr>
                <a:t>翻身少年</a:t>
              </a:r>
            </a:p>
          </p:txBody>
        </p:sp>
      </p:grpSp>
      <p:pic>
        <p:nvPicPr>
          <p:cNvPr id="28" name="图片 27">
            <a:extLst>
              <a:ext uri="{FF2B5EF4-FFF2-40B4-BE49-F238E27FC236}">
                <a16:creationId xmlns:a16="http://schemas.microsoft.com/office/drawing/2014/main" xmlns="" id="{7340B31C-25AB-4D28-AFF0-66A17D0A3A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9168" y="1581033"/>
            <a:ext cx="2848545" cy="4196857"/>
          </a:xfrm>
          <a:prstGeom prst="roundRect">
            <a:avLst>
              <a:gd name="adj" fmla="val 8594"/>
            </a:avLst>
          </a:prstGeom>
          <a:solidFill>
            <a:srgbClr val="FFFFFF">
              <a:shade val="85000"/>
            </a:srgbClr>
          </a:solidFill>
          <a:ln>
            <a:solidFill>
              <a:srgbClr val="C00000"/>
            </a:solidFill>
          </a:ln>
          <a:effectLst>
            <a:reflection blurRad="12700" stA="38000" endPos="28000" dist="5000" dir="5400000" sy="-100000" algn="bl" rotWithShape="0"/>
          </a:effectLst>
        </p:spPr>
      </p:pic>
      <p:sp>
        <p:nvSpPr>
          <p:cNvPr id="32" name="矩形 31">
            <a:extLst>
              <a:ext uri="{FF2B5EF4-FFF2-40B4-BE49-F238E27FC236}">
                <a16:creationId xmlns:a16="http://schemas.microsoft.com/office/drawing/2014/main" xmlns="" id="{4547A9DD-5054-4ADC-B766-A5181A131E39}"/>
              </a:ext>
            </a:extLst>
          </p:cNvPr>
          <p:cNvSpPr/>
          <p:nvPr/>
        </p:nvSpPr>
        <p:spPr>
          <a:xfrm>
            <a:off x="1387257" y="1914202"/>
            <a:ext cx="5067300" cy="41968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sp>
        <p:nvSpPr>
          <p:cNvPr id="33" name="矩形 32">
            <a:extLst>
              <a:ext uri="{FF2B5EF4-FFF2-40B4-BE49-F238E27FC236}">
                <a16:creationId xmlns:a16="http://schemas.microsoft.com/office/drawing/2014/main" xmlns="" id="{F99937A8-35C5-47C8-8945-55BB958C43B6}"/>
              </a:ext>
            </a:extLst>
          </p:cNvPr>
          <p:cNvSpPr/>
          <p:nvPr/>
        </p:nvSpPr>
        <p:spPr>
          <a:xfrm>
            <a:off x="1387257" y="1914202"/>
            <a:ext cx="5067300" cy="57745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effectLst>
                  <a:outerShdw blurRad="38100" dist="38100" dir="2700000" algn="tl">
                    <a:srgbClr val="000000">
                      <a:alpha val="43137"/>
                    </a:srgbClr>
                  </a:outerShdw>
                </a:effectLst>
                <a:cs typeface="+mn-ea"/>
                <a:sym typeface="+mn-lt"/>
              </a:rPr>
              <a:t> </a:t>
            </a:r>
            <a:r>
              <a:rPr lang="en-US" altLang="zh-CN" b="1" dirty="0">
                <a:effectLst>
                  <a:outerShdw blurRad="38100" dist="38100" dir="2700000" algn="tl">
                    <a:srgbClr val="000000">
                      <a:alpha val="43137"/>
                    </a:srgbClr>
                  </a:outerShdw>
                </a:effectLst>
                <a:cs typeface="+mn-ea"/>
                <a:sym typeface="+mn-lt"/>
              </a:rPr>
              <a:t>1949</a:t>
            </a:r>
            <a:r>
              <a:rPr lang="zh-CN" altLang="en-US" b="1" dirty="0">
                <a:effectLst>
                  <a:outerShdw blurRad="38100" dist="38100" dir="2700000" algn="tl">
                    <a:srgbClr val="000000">
                      <a:alpha val="43137"/>
                    </a:srgbClr>
                  </a:outerShdw>
                </a:effectLst>
                <a:cs typeface="+mn-ea"/>
                <a:sym typeface="+mn-lt"/>
              </a:rPr>
              <a:t>年</a:t>
            </a:r>
            <a:r>
              <a:rPr lang="en-US" altLang="zh-CN" b="1" dirty="0">
                <a:effectLst>
                  <a:outerShdw blurRad="38100" dist="38100" dir="2700000" algn="tl">
                    <a:srgbClr val="000000">
                      <a:alpha val="43137"/>
                    </a:srgbClr>
                  </a:outerShdw>
                </a:effectLst>
                <a:cs typeface="+mn-ea"/>
                <a:sym typeface="+mn-lt"/>
              </a:rPr>
              <a:t>8</a:t>
            </a:r>
            <a:r>
              <a:rPr lang="zh-CN" altLang="en-US" b="1" dirty="0">
                <a:effectLst>
                  <a:outerShdw blurRad="38100" dist="38100" dir="2700000" algn="tl">
                    <a:srgbClr val="000000">
                      <a:alpha val="43137"/>
                    </a:srgbClr>
                  </a:outerShdw>
                </a:effectLst>
                <a:cs typeface="+mn-ea"/>
                <a:sym typeface="+mn-lt"/>
              </a:rPr>
              <a:t>月</a:t>
            </a:r>
          </a:p>
        </p:txBody>
      </p:sp>
      <p:sp>
        <p:nvSpPr>
          <p:cNvPr id="34" name="矩形 33">
            <a:extLst>
              <a:ext uri="{FF2B5EF4-FFF2-40B4-BE49-F238E27FC236}">
                <a16:creationId xmlns:a16="http://schemas.microsoft.com/office/drawing/2014/main" xmlns="" id="{B6AA9527-8E6A-4797-B52B-C601602FC6EE}"/>
              </a:ext>
            </a:extLst>
          </p:cNvPr>
          <p:cNvSpPr/>
          <p:nvPr/>
        </p:nvSpPr>
        <p:spPr>
          <a:xfrm>
            <a:off x="1387257" y="3304852"/>
            <a:ext cx="5067300" cy="57745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effectLst>
                  <a:outerShdw blurRad="38100" dist="38100" dir="2700000" algn="tl">
                    <a:srgbClr val="000000">
                      <a:alpha val="43137"/>
                    </a:srgbClr>
                  </a:outerShdw>
                </a:effectLst>
                <a:cs typeface="+mn-ea"/>
                <a:sym typeface="+mn-lt"/>
              </a:rPr>
              <a:t>1950</a:t>
            </a:r>
            <a:r>
              <a:rPr lang="zh-CN" altLang="en-US" b="1" dirty="0">
                <a:effectLst>
                  <a:outerShdw blurRad="38100" dist="38100" dir="2700000" algn="tl">
                    <a:srgbClr val="000000">
                      <a:alpha val="43137"/>
                    </a:srgbClr>
                  </a:outerShdw>
                </a:effectLst>
                <a:cs typeface="+mn-ea"/>
                <a:sym typeface="+mn-lt"/>
              </a:rPr>
              <a:t>年</a:t>
            </a:r>
          </a:p>
        </p:txBody>
      </p:sp>
      <p:sp>
        <p:nvSpPr>
          <p:cNvPr id="35" name="矩形 34">
            <a:extLst>
              <a:ext uri="{FF2B5EF4-FFF2-40B4-BE49-F238E27FC236}">
                <a16:creationId xmlns:a16="http://schemas.microsoft.com/office/drawing/2014/main" xmlns="" id="{9D985F20-2616-47B4-AFE8-7B641D6CE408}"/>
              </a:ext>
            </a:extLst>
          </p:cNvPr>
          <p:cNvSpPr/>
          <p:nvPr/>
        </p:nvSpPr>
        <p:spPr>
          <a:xfrm>
            <a:off x="1387257" y="4616221"/>
            <a:ext cx="5067300" cy="57745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effectLst>
                  <a:outerShdw blurRad="38100" dist="38100" dir="2700000" algn="tl">
                    <a:srgbClr val="000000">
                      <a:alpha val="43137"/>
                    </a:srgbClr>
                  </a:outerShdw>
                </a:effectLst>
                <a:cs typeface="+mn-ea"/>
                <a:sym typeface="+mn-lt"/>
              </a:rPr>
              <a:t>1954</a:t>
            </a:r>
            <a:r>
              <a:rPr lang="zh-CN" altLang="en-US" b="1" dirty="0">
                <a:effectLst>
                  <a:outerShdw blurRad="38100" dist="38100" dir="2700000" algn="tl">
                    <a:srgbClr val="000000">
                      <a:alpha val="43137"/>
                    </a:srgbClr>
                  </a:outerShdw>
                </a:effectLst>
                <a:cs typeface="+mn-ea"/>
                <a:sym typeface="+mn-lt"/>
              </a:rPr>
              <a:t>年</a:t>
            </a:r>
          </a:p>
        </p:txBody>
      </p:sp>
      <p:sp>
        <p:nvSpPr>
          <p:cNvPr id="36" name="矩形 35">
            <a:extLst>
              <a:ext uri="{FF2B5EF4-FFF2-40B4-BE49-F238E27FC236}">
                <a16:creationId xmlns:a16="http://schemas.microsoft.com/office/drawing/2014/main" xmlns="" id="{89A56F1E-8961-42B3-95D0-1E2CC54E10ED}"/>
              </a:ext>
            </a:extLst>
          </p:cNvPr>
          <p:cNvSpPr/>
          <p:nvPr/>
        </p:nvSpPr>
        <p:spPr>
          <a:xfrm>
            <a:off x="1634907" y="2618880"/>
            <a:ext cx="4410075" cy="613694"/>
          </a:xfrm>
          <a:prstGeom prst="rect">
            <a:avLst/>
          </a:prstGeom>
        </p:spPr>
        <p:txBody>
          <a:bodyPr wrap="square">
            <a:spAutoFit/>
          </a:bodyPr>
          <a:lstStyle/>
          <a:p>
            <a:pPr>
              <a:lnSpc>
                <a:spcPct val="150000"/>
              </a:lnSpc>
            </a:pPr>
            <a:r>
              <a:rPr lang="zh-CN" altLang="en-US" sz="1200" b="1" dirty="0">
                <a:cs typeface="+mn-ea"/>
                <a:sym typeface="+mn-lt"/>
              </a:rPr>
              <a:t> </a:t>
            </a:r>
            <a:r>
              <a:rPr lang="en-US" altLang="zh-CN" sz="1200" b="1" dirty="0">
                <a:cs typeface="+mn-ea"/>
                <a:sym typeface="+mn-lt"/>
              </a:rPr>
              <a:t>1949</a:t>
            </a:r>
            <a:r>
              <a:rPr lang="zh-CN" altLang="en-US" sz="1200" b="1" dirty="0">
                <a:cs typeface="+mn-ea"/>
                <a:sym typeface="+mn-lt"/>
              </a:rPr>
              <a:t>年</a:t>
            </a:r>
            <a:r>
              <a:rPr lang="en-US" altLang="zh-CN" sz="1200" b="1" dirty="0">
                <a:cs typeface="+mn-ea"/>
                <a:sym typeface="+mn-lt"/>
              </a:rPr>
              <a:t>8</a:t>
            </a:r>
            <a:r>
              <a:rPr lang="zh-CN" altLang="en-US" sz="1200" b="1" dirty="0">
                <a:cs typeface="+mn-ea"/>
                <a:sym typeface="+mn-lt"/>
              </a:rPr>
              <a:t>月，湖南解放时，小雷锋便找到路过的解放军连长要求当兵。连长没同意，但把一支钢笔送给他</a:t>
            </a:r>
          </a:p>
        </p:txBody>
      </p:sp>
      <p:sp>
        <p:nvSpPr>
          <p:cNvPr id="37" name="矩形 36">
            <a:extLst>
              <a:ext uri="{FF2B5EF4-FFF2-40B4-BE49-F238E27FC236}">
                <a16:creationId xmlns:a16="http://schemas.microsoft.com/office/drawing/2014/main" xmlns="" id="{8B1DFC89-5622-4FA9-8177-8D5CFA9E57F3}"/>
              </a:ext>
            </a:extLst>
          </p:cNvPr>
          <p:cNvSpPr/>
          <p:nvPr/>
        </p:nvSpPr>
        <p:spPr>
          <a:xfrm>
            <a:off x="1634907" y="3926098"/>
            <a:ext cx="4295775" cy="613694"/>
          </a:xfrm>
          <a:prstGeom prst="rect">
            <a:avLst/>
          </a:prstGeom>
        </p:spPr>
        <p:txBody>
          <a:bodyPr wrap="square">
            <a:spAutoFit/>
          </a:bodyPr>
          <a:lstStyle/>
          <a:p>
            <a:pPr>
              <a:lnSpc>
                <a:spcPct val="150000"/>
              </a:lnSpc>
            </a:pPr>
            <a:r>
              <a:rPr lang="en-US" altLang="zh-CN" sz="1200" b="1" dirty="0">
                <a:cs typeface="+mn-ea"/>
                <a:sym typeface="+mn-lt"/>
              </a:rPr>
              <a:t>1950</a:t>
            </a:r>
            <a:r>
              <a:rPr lang="zh-CN" altLang="en-US" sz="1200" b="1" dirty="0">
                <a:cs typeface="+mn-ea"/>
                <a:sym typeface="+mn-lt"/>
              </a:rPr>
              <a:t>年，雷锋当了儿童团团长，积极参加土改。同年夏，乡政府的党支书供他免费读书</a:t>
            </a:r>
          </a:p>
        </p:txBody>
      </p:sp>
      <p:sp>
        <p:nvSpPr>
          <p:cNvPr id="38" name="矩形 37">
            <a:extLst>
              <a:ext uri="{FF2B5EF4-FFF2-40B4-BE49-F238E27FC236}">
                <a16:creationId xmlns:a16="http://schemas.microsoft.com/office/drawing/2014/main" xmlns="" id="{84A534F4-9655-4AB0-91B8-F29BE94A9B36}"/>
              </a:ext>
            </a:extLst>
          </p:cNvPr>
          <p:cNvSpPr/>
          <p:nvPr/>
        </p:nvSpPr>
        <p:spPr>
          <a:xfrm>
            <a:off x="1676093" y="5513867"/>
            <a:ext cx="2101857" cy="336695"/>
          </a:xfrm>
          <a:prstGeom prst="rect">
            <a:avLst/>
          </a:prstGeom>
        </p:spPr>
        <p:txBody>
          <a:bodyPr wrap="none">
            <a:spAutoFit/>
          </a:bodyPr>
          <a:lstStyle/>
          <a:p>
            <a:pPr>
              <a:lnSpc>
                <a:spcPct val="150000"/>
              </a:lnSpc>
            </a:pPr>
            <a:r>
              <a:rPr lang="en-US" altLang="zh-CN" sz="1200" b="1" dirty="0">
                <a:cs typeface="+mn-ea"/>
                <a:sym typeface="+mn-lt"/>
              </a:rPr>
              <a:t>1954</a:t>
            </a:r>
            <a:r>
              <a:rPr lang="zh-CN" altLang="en-US" sz="1200" b="1" dirty="0">
                <a:cs typeface="+mn-ea"/>
                <a:sym typeface="+mn-lt"/>
              </a:rPr>
              <a:t>年加入中国少年先锋队</a:t>
            </a:r>
          </a:p>
        </p:txBody>
      </p:sp>
    </p:spTree>
    <p:extLst>
      <p:ext uri="{BB962C8B-B14F-4D97-AF65-F5344CB8AC3E}">
        <p14:creationId xmlns:p14="http://schemas.microsoft.com/office/powerpoint/2010/main" val="3829177088"/>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1000"/>
                            </p:stCondLst>
                            <p:childTnLst>
                              <p:par>
                                <p:cTn id="9" presetID="2" presetClass="entr" presetSubtype="4"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ppt_x"/>
                                          </p:val>
                                        </p:tav>
                                        <p:tav tm="100000">
                                          <p:val>
                                            <p:strVal val="#ppt_x"/>
                                          </p:val>
                                        </p:tav>
                                      </p:tavLst>
                                    </p:anim>
                                    <p:anim calcmode="lin" valueType="num">
                                      <p:cBhvr additive="base">
                                        <p:cTn id="12" dur="500" fill="hold"/>
                                        <p:tgtEl>
                                          <p:spTgt spid="33"/>
                                        </p:tgtEl>
                                        <p:attrNameLst>
                                          <p:attrName>ppt_y</p:attrName>
                                        </p:attrNameLst>
                                      </p:cBhvr>
                                      <p:tavLst>
                                        <p:tav tm="0">
                                          <p:val>
                                            <p:strVal val="1+#ppt_h/2"/>
                                          </p:val>
                                        </p:tav>
                                        <p:tav tm="100000">
                                          <p:val>
                                            <p:strVal val="#ppt_y"/>
                                          </p:val>
                                        </p:tav>
                                      </p:tavLst>
                                    </p:anim>
                                  </p:childTnLst>
                                </p:cTn>
                              </p:par>
                            </p:childTnLst>
                          </p:cTn>
                        </p:par>
                        <p:par>
                          <p:cTn id="13" fill="hold">
                            <p:stCondLst>
                              <p:cond delay="1500"/>
                            </p:stCondLst>
                            <p:childTnLst>
                              <p:par>
                                <p:cTn id="14" presetID="2" presetClass="entr" presetSubtype="4" fill="hold" grpId="0" nodeType="afterEffect">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fill="hold"/>
                                        <p:tgtEl>
                                          <p:spTgt spid="34"/>
                                        </p:tgtEl>
                                        <p:attrNameLst>
                                          <p:attrName>ppt_x</p:attrName>
                                        </p:attrNameLst>
                                      </p:cBhvr>
                                      <p:tavLst>
                                        <p:tav tm="0">
                                          <p:val>
                                            <p:strVal val="#ppt_x"/>
                                          </p:val>
                                        </p:tav>
                                        <p:tav tm="100000">
                                          <p:val>
                                            <p:strVal val="#ppt_x"/>
                                          </p:val>
                                        </p:tav>
                                      </p:tavLst>
                                    </p:anim>
                                    <p:anim calcmode="lin" valueType="num">
                                      <p:cBhvr additive="base">
                                        <p:cTn id="17" dur="500" fill="hold"/>
                                        <p:tgtEl>
                                          <p:spTgt spid="34"/>
                                        </p:tgtEl>
                                        <p:attrNameLst>
                                          <p:attrName>ppt_y</p:attrName>
                                        </p:attrNameLst>
                                      </p:cBhvr>
                                      <p:tavLst>
                                        <p:tav tm="0">
                                          <p:val>
                                            <p:strVal val="1+#ppt_h/2"/>
                                          </p:val>
                                        </p:tav>
                                        <p:tav tm="100000">
                                          <p:val>
                                            <p:strVal val="#ppt_y"/>
                                          </p:val>
                                        </p:tav>
                                      </p:tavLst>
                                    </p:anim>
                                  </p:childTnLst>
                                </p:cTn>
                              </p:par>
                            </p:childTnLst>
                          </p:cTn>
                        </p:par>
                        <p:par>
                          <p:cTn id="18" fill="hold">
                            <p:stCondLst>
                              <p:cond delay="2000"/>
                            </p:stCondLst>
                            <p:childTnLst>
                              <p:par>
                                <p:cTn id="19" presetID="2" presetClass="entr" presetSubtype="4" fill="hold" grpId="0" nodeType="after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additive="base">
                                        <p:cTn id="21" dur="500" fill="hold"/>
                                        <p:tgtEl>
                                          <p:spTgt spid="35"/>
                                        </p:tgtEl>
                                        <p:attrNameLst>
                                          <p:attrName>ppt_x</p:attrName>
                                        </p:attrNameLst>
                                      </p:cBhvr>
                                      <p:tavLst>
                                        <p:tav tm="0">
                                          <p:val>
                                            <p:strVal val="#ppt_x"/>
                                          </p:val>
                                        </p:tav>
                                        <p:tav tm="100000">
                                          <p:val>
                                            <p:strVal val="#ppt_x"/>
                                          </p:val>
                                        </p:tav>
                                      </p:tavLst>
                                    </p:anim>
                                    <p:anim calcmode="lin" valueType="num">
                                      <p:cBhvr additive="base">
                                        <p:cTn id="22" dur="500" fill="hold"/>
                                        <p:tgtEl>
                                          <p:spTgt spid="35"/>
                                        </p:tgtEl>
                                        <p:attrNameLst>
                                          <p:attrName>ppt_y</p:attrName>
                                        </p:attrNameLst>
                                      </p:cBhvr>
                                      <p:tavLst>
                                        <p:tav tm="0">
                                          <p:val>
                                            <p:strVal val="1+#ppt_h/2"/>
                                          </p:val>
                                        </p:tav>
                                        <p:tav tm="100000">
                                          <p:val>
                                            <p:strVal val="#ppt_y"/>
                                          </p:val>
                                        </p:tav>
                                      </p:tavLst>
                                    </p:anim>
                                  </p:childTnLst>
                                </p:cTn>
                              </p:par>
                              <p:par>
                                <p:cTn id="23" presetID="10"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500"/>
                                        <p:tgtEl>
                                          <p:spTgt spid="38"/>
                                        </p:tgtEl>
                                      </p:cBhvr>
                                    </p:animEffect>
                                  </p:childTnLst>
                                </p:cTn>
                              </p:par>
                            </p:childTnLst>
                          </p:cTn>
                        </p:par>
                        <p:par>
                          <p:cTn id="38" fill="hold">
                            <p:stCondLst>
                              <p:cond delay="4000"/>
                            </p:stCondLst>
                            <p:childTnLst>
                              <p:par>
                                <p:cTn id="39" presetID="14" presetClass="entr" presetSubtype="10" fill="hold" nodeType="after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randombar(horizontal)">
                                      <p:cBhvr>
                                        <p:cTn id="4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p:bldP spid="37" grpId="0"/>
      <p:bldP spid="38"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F0972E68-0805-456A-89FA-C9D8B1FFF5FE}"/>
              </a:ext>
            </a:extLst>
          </p:cNvPr>
          <p:cNvGrpSpPr/>
          <p:nvPr/>
        </p:nvGrpSpPr>
        <p:grpSpPr>
          <a:xfrm>
            <a:off x="82012" y="107644"/>
            <a:ext cx="4314892" cy="697889"/>
            <a:chOff x="82012" y="107644"/>
            <a:chExt cx="4314892" cy="697889"/>
          </a:xfrm>
        </p:grpSpPr>
        <p:grpSp>
          <p:nvGrpSpPr>
            <p:cNvPr id="5" name="组合 4">
              <a:extLst>
                <a:ext uri="{FF2B5EF4-FFF2-40B4-BE49-F238E27FC236}">
                  <a16:creationId xmlns:a16="http://schemas.microsoft.com/office/drawing/2014/main" xmlns="" id="{AFD05174-6A70-4D39-9C5D-E716CF0CD608}"/>
                </a:ext>
              </a:extLst>
            </p:cNvPr>
            <p:cNvGrpSpPr/>
            <p:nvPr/>
          </p:nvGrpSpPr>
          <p:grpSpPr>
            <a:xfrm>
              <a:off x="82012" y="107644"/>
              <a:ext cx="697888" cy="697889"/>
              <a:chOff x="3851921" y="107991"/>
              <a:chExt cx="1792566" cy="1792567"/>
            </a:xfrm>
            <a:gradFill>
              <a:gsLst>
                <a:gs pos="0">
                  <a:srgbClr val="FF0000"/>
                </a:gs>
                <a:gs pos="100000">
                  <a:srgbClr val="CC3300"/>
                </a:gs>
              </a:gsLst>
              <a:path path="circle">
                <a:fillToRect l="50000" t="-80000" r="50000" b="180000"/>
              </a:path>
            </a:gradFill>
          </p:grpSpPr>
          <p:sp>
            <p:nvSpPr>
              <p:cNvPr id="6" name="Freeform 29">
                <a:extLst>
                  <a:ext uri="{FF2B5EF4-FFF2-40B4-BE49-F238E27FC236}">
                    <a16:creationId xmlns:a16="http://schemas.microsoft.com/office/drawing/2014/main" xmlns="" id="{E25312BA-3995-4590-936A-A1818D55B729}"/>
                  </a:ext>
                </a:extLst>
              </p:cNvPr>
              <p:cNvSpPr/>
              <p:nvPr/>
            </p:nvSpPr>
            <p:spPr bwMode="auto">
              <a:xfrm>
                <a:off x="4401088" y="564469"/>
                <a:ext cx="867835" cy="775494"/>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25000">
                  <a:cs typeface="+mn-ea"/>
                  <a:sym typeface="+mn-lt"/>
                </a:endParaRPr>
              </a:p>
            </p:txBody>
          </p:sp>
          <p:sp>
            <p:nvSpPr>
              <p:cNvPr id="8" name="任意多边形 50">
                <a:extLst>
                  <a:ext uri="{FF2B5EF4-FFF2-40B4-BE49-F238E27FC236}">
                    <a16:creationId xmlns:a16="http://schemas.microsoft.com/office/drawing/2014/main" xmlns="" id="{03008750-E0FD-4B27-9181-1D5C2ED5D215}"/>
                  </a:ext>
                </a:extLst>
              </p:cNvPr>
              <p:cNvSpPr/>
              <p:nvPr/>
            </p:nvSpPr>
            <p:spPr>
              <a:xfrm>
                <a:off x="3851921" y="107991"/>
                <a:ext cx="1792566" cy="1792567"/>
              </a:xfrm>
              <a:custGeom>
                <a:avLst/>
                <a:gdLst>
                  <a:gd name="connsiteX0" fmla="*/ 1677670 w 2407137"/>
                  <a:gd name="connsiteY0" fmla="*/ 1837666 h 2407138"/>
                  <a:gd name="connsiteX1" fmla="*/ 1683974 w 2407137"/>
                  <a:gd name="connsiteY1" fmla="*/ 1833341 h 2407138"/>
                  <a:gd name="connsiteX2" fmla="*/ 1689813 w 2407137"/>
                  <a:gd name="connsiteY2" fmla="*/ 1828403 h 2407138"/>
                  <a:gd name="connsiteX3" fmla="*/ 1945042 w 2407137"/>
                  <a:gd name="connsiteY3" fmla="*/ 2162988 h 2407138"/>
                  <a:gd name="connsiteX4" fmla="*/ 1932899 w 2407137"/>
                  <a:gd name="connsiteY4" fmla="*/ 2172251 h 2407138"/>
                  <a:gd name="connsiteX5" fmla="*/ 1592663 w 2407137"/>
                  <a:gd name="connsiteY5" fmla="*/ 1892774 h 2407138"/>
                  <a:gd name="connsiteX6" fmla="*/ 1605769 w 2407137"/>
                  <a:gd name="connsiteY6" fmla="*/ 1884929 h 2407138"/>
                  <a:gd name="connsiteX7" fmla="*/ 1748914 w 2407137"/>
                  <a:gd name="connsiteY7" fmla="*/ 2132863 h 2407138"/>
                  <a:gd name="connsiteX8" fmla="*/ 1735858 w 2407137"/>
                  <a:gd name="connsiteY8" fmla="*/ 2140795 h 2407138"/>
                  <a:gd name="connsiteX9" fmla="*/ 1768789 w 2407137"/>
                  <a:gd name="connsiteY9" fmla="*/ 1757990 h 2407138"/>
                  <a:gd name="connsiteX10" fmla="*/ 1971301 w 2407137"/>
                  <a:gd name="connsiteY10" fmla="*/ 1960502 h 2407138"/>
                  <a:gd name="connsiteX11" fmla="*/ 1966159 w 2407137"/>
                  <a:gd name="connsiteY11" fmla="*/ 1966159 h 2407138"/>
                  <a:gd name="connsiteX12" fmla="*/ 1960501 w 2407137"/>
                  <a:gd name="connsiteY12" fmla="*/ 1971301 h 2407138"/>
                  <a:gd name="connsiteX13" fmla="*/ 1758092 w 2407137"/>
                  <a:gd name="connsiteY13" fmla="*/ 1768892 h 2407138"/>
                  <a:gd name="connsiteX14" fmla="*/ 1765079 w 2407137"/>
                  <a:gd name="connsiteY14" fmla="*/ 1762526 h 2407138"/>
                  <a:gd name="connsiteX15" fmla="*/ 1834740 w 2407137"/>
                  <a:gd name="connsiteY15" fmla="*/ 1681091 h 2407138"/>
                  <a:gd name="connsiteX16" fmla="*/ 2168093 w 2407137"/>
                  <a:gd name="connsiteY16" fmla="*/ 1938389 h 2407138"/>
                  <a:gd name="connsiteX17" fmla="*/ 2158761 w 2407137"/>
                  <a:gd name="connsiteY17" fmla="*/ 1950479 h 2407138"/>
                  <a:gd name="connsiteX18" fmla="*/ 1825285 w 2407137"/>
                  <a:gd name="connsiteY18" fmla="*/ 1693086 h 2407138"/>
                  <a:gd name="connsiteX19" fmla="*/ 1497292 w 2407137"/>
                  <a:gd name="connsiteY19" fmla="*/ 1938505 h 2407138"/>
                  <a:gd name="connsiteX20" fmla="*/ 1511359 w 2407137"/>
                  <a:gd name="connsiteY20" fmla="*/ 1932557 h 2407138"/>
                  <a:gd name="connsiteX21" fmla="*/ 1671461 w 2407137"/>
                  <a:gd name="connsiteY21" fmla="*/ 2322204 h 2407138"/>
                  <a:gd name="connsiteX22" fmla="*/ 1657335 w 2407137"/>
                  <a:gd name="connsiteY22" fmla="*/ 2328008 h 2407138"/>
                  <a:gd name="connsiteX23" fmla="*/ 1400984 w 2407137"/>
                  <a:gd name="connsiteY23" fmla="*/ 1969841 h 2407138"/>
                  <a:gd name="connsiteX24" fmla="*/ 1415837 w 2407137"/>
                  <a:gd name="connsiteY24" fmla="*/ 1966261 h 2407138"/>
                  <a:gd name="connsiteX25" fmla="*/ 1489829 w 2407137"/>
                  <a:gd name="connsiteY25" fmla="*/ 2242404 h 2407138"/>
                  <a:gd name="connsiteX26" fmla="*/ 1475037 w 2407137"/>
                  <a:gd name="connsiteY26" fmla="*/ 2246208 h 2407138"/>
                  <a:gd name="connsiteX27" fmla="*/ 1890343 w 2407137"/>
                  <a:gd name="connsiteY27" fmla="*/ 1591261 h 2407138"/>
                  <a:gd name="connsiteX28" fmla="*/ 2140794 w 2407137"/>
                  <a:gd name="connsiteY28" fmla="*/ 1735859 h 2407138"/>
                  <a:gd name="connsiteX29" fmla="*/ 2132863 w 2407137"/>
                  <a:gd name="connsiteY29" fmla="*/ 1748915 h 2407138"/>
                  <a:gd name="connsiteX30" fmla="*/ 1883112 w 2407137"/>
                  <a:gd name="connsiteY30" fmla="*/ 1604721 h 2407138"/>
                  <a:gd name="connsiteX31" fmla="*/ 1934589 w 2407137"/>
                  <a:gd name="connsiteY31" fmla="*/ 1500527 h 2407138"/>
                  <a:gd name="connsiteX32" fmla="*/ 2325413 w 2407137"/>
                  <a:gd name="connsiteY32" fmla="*/ 1663714 h 2407138"/>
                  <a:gd name="connsiteX33" fmla="*/ 2319529 w 2407137"/>
                  <a:gd name="connsiteY33" fmla="*/ 1677807 h 2407138"/>
                  <a:gd name="connsiteX34" fmla="*/ 1928334 w 2407137"/>
                  <a:gd name="connsiteY34" fmla="*/ 1514465 h 2407138"/>
                  <a:gd name="connsiteX35" fmla="*/ 1296758 w 2407137"/>
                  <a:gd name="connsiteY35" fmla="*/ 1987081 h 2407138"/>
                  <a:gd name="connsiteX36" fmla="*/ 1311855 w 2407137"/>
                  <a:gd name="connsiteY36" fmla="*/ 1984732 h 2407138"/>
                  <a:gd name="connsiteX37" fmla="*/ 1365995 w 2407137"/>
                  <a:gd name="connsiteY37" fmla="*/ 2405187 h 2407138"/>
                  <a:gd name="connsiteX38" fmla="*/ 1350847 w 2407137"/>
                  <a:gd name="connsiteY38" fmla="*/ 2407138 h 2407138"/>
                  <a:gd name="connsiteX39" fmla="*/ 1195932 w 2407137"/>
                  <a:gd name="connsiteY39" fmla="*/ 1995746 h 2407138"/>
                  <a:gd name="connsiteX40" fmla="*/ 1211204 w 2407137"/>
                  <a:gd name="connsiteY40" fmla="*/ 1995179 h 2407138"/>
                  <a:gd name="connsiteX41" fmla="*/ 1211204 w 2407137"/>
                  <a:gd name="connsiteY41" fmla="*/ 2281649 h 2407138"/>
                  <a:gd name="connsiteX42" fmla="*/ 1203568 w 2407137"/>
                  <a:gd name="connsiteY42" fmla="*/ 2282034 h 2407138"/>
                  <a:gd name="connsiteX43" fmla="*/ 1195932 w 2407137"/>
                  <a:gd name="connsiteY43" fmla="*/ 2281649 h 2407138"/>
                  <a:gd name="connsiteX44" fmla="*/ 1968060 w 2407137"/>
                  <a:gd name="connsiteY44" fmla="*/ 1400508 h 2407138"/>
                  <a:gd name="connsiteX45" fmla="*/ 2246208 w 2407137"/>
                  <a:gd name="connsiteY45" fmla="*/ 1475038 h 2407138"/>
                  <a:gd name="connsiteX46" fmla="*/ 2242404 w 2407137"/>
                  <a:gd name="connsiteY46" fmla="*/ 1489831 h 2407138"/>
                  <a:gd name="connsiteX47" fmla="*/ 1963516 w 2407137"/>
                  <a:gd name="connsiteY47" fmla="*/ 1415103 h 2407138"/>
                  <a:gd name="connsiteX48" fmla="*/ 1090481 w 2407137"/>
                  <a:gd name="connsiteY48" fmla="*/ 1986840 h 2407138"/>
                  <a:gd name="connsiteX49" fmla="*/ 1097951 w 2407137"/>
                  <a:gd name="connsiteY49" fmla="*/ 1988584 h 2407138"/>
                  <a:gd name="connsiteX50" fmla="*/ 1105617 w 2407137"/>
                  <a:gd name="connsiteY50" fmla="*/ 1988876 h 2407138"/>
                  <a:gd name="connsiteX51" fmla="*/ 1049458 w 2407137"/>
                  <a:gd name="connsiteY51" fmla="*/ 2406281 h 2407138"/>
                  <a:gd name="connsiteX52" fmla="*/ 1034322 w 2407137"/>
                  <a:gd name="connsiteY52" fmla="*/ 2404245 h 2407138"/>
                  <a:gd name="connsiteX53" fmla="*/ 1988876 w 2407137"/>
                  <a:gd name="connsiteY53" fmla="*/ 1301520 h 2407138"/>
                  <a:gd name="connsiteX54" fmla="*/ 2406281 w 2407137"/>
                  <a:gd name="connsiteY54" fmla="*/ 1357679 h 2407138"/>
                  <a:gd name="connsiteX55" fmla="*/ 2404244 w 2407137"/>
                  <a:gd name="connsiteY55" fmla="*/ 1372815 h 2407138"/>
                  <a:gd name="connsiteX56" fmla="*/ 1986840 w 2407137"/>
                  <a:gd name="connsiteY56" fmla="*/ 1316657 h 2407138"/>
                  <a:gd name="connsiteX57" fmla="*/ 1988583 w 2407137"/>
                  <a:gd name="connsiteY57" fmla="*/ 1309187 h 2407138"/>
                  <a:gd name="connsiteX58" fmla="*/ 992036 w 2407137"/>
                  <a:gd name="connsiteY58" fmla="*/ 1963517 h 2407138"/>
                  <a:gd name="connsiteX59" fmla="*/ 1006629 w 2407137"/>
                  <a:gd name="connsiteY59" fmla="*/ 1968061 h 2407138"/>
                  <a:gd name="connsiteX60" fmla="*/ 932100 w 2407137"/>
                  <a:gd name="connsiteY60" fmla="*/ 2246208 h 2407138"/>
                  <a:gd name="connsiteX61" fmla="*/ 917308 w 2407137"/>
                  <a:gd name="connsiteY61" fmla="*/ 2242405 h 2407138"/>
                  <a:gd name="connsiteX62" fmla="*/ 1995178 w 2407137"/>
                  <a:gd name="connsiteY62" fmla="*/ 1195933 h 2407138"/>
                  <a:gd name="connsiteX63" fmla="*/ 2281649 w 2407137"/>
                  <a:gd name="connsiteY63" fmla="*/ 1195933 h 2407138"/>
                  <a:gd name="connsiteX64" fmla="*/ 2282034 w 2407137"/>
                  <a:gd name="connsiteY64" fmla="*/ 1203569 h 2407138"/>
                  <a:gd name="connsiteX65" fmla="*/ 2281649 w 2407137"/>
                  <a:gd name="connsiteY65" fmla="*/ 1211206 h 2407138"/>
                  <a:gd name="connsiteX66" fmla="*/ 1995745 w 2407137"/>
                  <a:gd name="connsiteY66" fmla="*/ 1211206 h 2407138"/>
                  <a:gd name="connsiteX67" fmla="*/ 1984731 w 2407137"/>
                  <a:gd name="connsiteY67" fmla="*/ 1095284 h 2407138"/>
                  <a:gd name="connsiteX68" fmla="*/ 2405186 w 2407137"/>
                  <a:gd name="connsiteY68" fmla="*/ 1041144 h 2407138"/>
                  <a:gd name="connsiteX69" fmla="*/ 2407137 w 2407137"/>
                  <a:gd name="connsiteY69" fmla="*/ 1056290 h 2407138"/>
                  <a:gd name="connsiteX70" fmla="*/ 1987080 w 2407137"/>
                  <a:gd name="connsiteY70" fmla="*/ 1110379 h 2407138"/>
                  <a:gd name="connsiteX71" fmla="*/ 892672 w 2407137"/>
                  <a:gd name="connsiteY71" fmla="*/ 1928335 h 2407138"/>
                  <a:gd name="connsiteX72" fmla="*/ 906611 w 2407137"/>
                  <a:gd name="connsiteY72" fmla="*/ 1934590 h 2407138"/>
                  <a:gd name="connsiteX73" fmla="*/ 743425 w 2407137"/>
                  <a:gd name="connsiteY73" fmla="*/ 2325414 h 2407138"/>
                  <a:gd name="connsiteX74" fmla="*/ 729331 w 2407137"/>
                  <a:gd name="connsiteY74" fmla="*/ 2319529 h 2407138"/>
                  <a:gd name="connsiteX75" fmla="*/ 802416 w 2407137"/>
                  <a:gd name="connsiteY75" fmla="*/ 1883113 h 2407138"/>
                  <a:gd name="connsiteX76" fmla="*/ 815877 w 2407137"/>
                  <a:gd name="connsiteY76" fmla="*/ 1890344 h 2407138"/>
                  <a:gd name="connsiteX77" fmla="*/ 671279 w 2407137"/>
                  <a:gd name="connsiteY77" fmla="*/ 2140796 h 2407138"/>
                  <a:gd name="connsiteX78" fmla="*/ 658223 w 2407137"/>
                  <a:gd name="connsiteY78" fmla="*/ 2132863 h 2407138"/>
                  <a:gd name="connsiteX79" fmla="*/ 1966260 w 2407137"/>
                  <a:gd name="connsiteY79" fmla="*/ 991301 h 2407138"/>
                  <a:gd name="connsiteX80" fmla="*/ 2242405 w 2407137"/>
                  <a:gd name="connsiteY80" fmla="*/ 917309 h 2407138"/>
                  <a:gd name="connsiteX81" fmla="*/ 2246208 w 2407137"/>
                  <a:gd name="connsiteY81" fmla="*/ 932101 h 2407138"/>
                  <a:gd name="connsiteX82" fmla="*/ 1969840 w 2407137"/>
                  <a:gd name="connsiteY82" fmla="*/ 1006153 h 2407138"/>
                  <a:gd name="connsiteX83" fmla="*/ 1932557 w 2407137"/>
                  <a:gd name="connsiteY83" fmla="*/ 895779 h 2407138"/>
                  <a:gd name="connsiteX84" fmla="*/ 2322203 w 2407137"/>
                  <a:gd name="connsiteY84" fmla="*/ 735676 h 2407138"/>
                  <a:gd name="connsiteX85" fmla="*/ 2328008 w 2407137"/>
                  <a:gd name="connsiteY85" fmla="*/ 749803 h 2407138"/>
                  <a:gd name="connsiteX86" fmla="*/ 1938504 w 2407137"/>
                  <a:gd name="connsiteY86" fmla="*/ 909846 h 2407138"/>
                  <a:gd name="connsiteX87" fmla="*/ 714051 w 2407137"/>
                  <a:gd name="connsiteY87" fmla="*/ 1825286 h 2407138"/>
                  <a:gd name="connsiteX88" fmla="*/ 726047 w 2407137"/>
                  <a:gd name="connsiteY88" fmla="*/ 1834740 h 2407138"/>
                  <a:gd name="connsiteX89" fmla="*/ 468748 w 2407137"/>
                  <a:gd name="connsiteY89" fmla="*/ 2168094 h 2407138"/>
                  <a:gd name="connsiteX90" fmla="*/ 456659 w 2407137"/>
                  <a:gd name="connsiteY90" fmla="*/ 2158762 h 2407138"/>
                  <a:gd name="connsiteX91" fmla="*/ 638245 w 2407137"/>
                  <a:gd name="connsiteY91" fmla="*/ 1758093 h 2407138"/>
                  <a:gd name="connsiteX92" fmla="*/ 644611 w 2407137"/>
                  <a:gd name="connsiteY92" fmla="*/ 1765080 h 2407138"/>
                  <a:gd name="connsiteX93" fmla="*/ 649147 w 2407137"/>
                  <a:gd name="connsiteY93" fmla="*/ 1768790 h 2407138"/>
                  <a:gd name="connsiteX94" fmla="*/ 446636 w 2407137"/>
                  <a:gd name="connsiteY94" fmla="*/ 1971302 h 2407138"/>
                  <a:gd name="connsiteX95" fmla="*/ 440978 w 2407137"/>
                  <a:gd name="connsiteY95" fmla="*/ 1966159 h 2407138"/>
                  <a:gd name="connsiteX96" fmla="*/ 435836 w 2407137"/>
                  <a:gd name="connsiteY96" fmla="*/ 1960502 h 2407138"/>
                  <a:gd name="connsiteX97" fmla="*/ 1884928 w 2407137"/>
                  <a:gd name="connsiteY97" fmla="*/ 801368 h 2407138"/>
                  <a:gd name="connsiteX98" fmla="*/ 2132863 w 2407137"/>
                  <a:gd name="connsiteY98" fmla="*/ 658223 h 2407138"/>
                  <a:gd name="connsiteX99" fmla="*/ 2140794 w 2407137"/>
                  <a:gd name="connsiteY99" fmla="*/ 671279 h 2407138"/>
                  <a:gd name="connsiteX100" fmla="*/ 1892773 w 2407137"/>
                  <a:gd name="connsiteY100" fmla="*/ 814474 h 2407138"/>
                  <a:gd name="connsiteX101" fmla="*/ 1828403 w 2407137"/>
                  <a:gd name="connsiteY101" fmla="*/ 717325 h 2407138"/>
                  <a:gd name="connsiteX102" fmla="*/ 2162987 w 2407137"/>
                  <a:gd name="connsiteY102" fmla="*/ 462095 h 2407138"/>
                  <a:gd name="connsiteX103" fmla="*/ 2172250 w 2407137"/>
                  <a:gd name="connsiteY103" fmla="*/ 474239 h 2407138"/>
                  <a:gd name="connsiteX104" fmla="*/ 1837666 w 2407137"/>
                  <a:gd name="connsiteY104" fmla="*/ 729468 h 2407138"/>
                  <a:gd name="connsiteX105" fmla="*/ 1833340 w 2407137"/>
                  <a:gd name="connsiteY105" fmla="*/ 723163 h 2407138"/>
                  <a:gd name="connsiteX106" fmla="*/ 234886 w 2407137"/>
                  <a:gd name="connsiteY106" fmla="*/ 1932900 h 2407138"/>
                  <a:gd name="connsiteX107" fmla="*/ 569471 w 2407137"/>
                  <a:gd name="connsiteY107" fmla="*/ 1677670 h 2407138"/>
                  <a:gd name="connsiteX108" fmla="*/ 573796 w 2407137"/>
                  <a:gd name="connsiteY108" fmla="*/ 1683975 h 2407138"/>
                  <a:gd name="connsiteX109" fmla="*/ 578735 w 2407137"/>
                  <a:gd name="connsiteY109" fmla="*/ 1689813 h 2407138"/>
                  <a:gd name="connsiteX110" fmla="*/ 244150 w 2407137"/>
                  <a:gd name="connsiteY110" fmla="*/ 1945043 h 2407138"/>
                  <a:gd name="connsiteX111" fmla="*/ 266342 w 2407137"/>
                  <a:gd name="connsiteY111" fmla="*/ 1735860 h 2407138"/>
                  <a:gd name="connsiteX112" fmla="*/ 514363 w 2407137"/>
                  <a:gd name="connsiteY112" fmla="*/ 1592665 h 2407138"/>
                  <a:gd name="connsiteX113" fmla="*/ 522208 w 2407137"/>
                  <a:gd name="connsiteY113" fmla="*/ 1605770 h 2407138"/>
                  <a:gd name="connsiteX114" fmla="*/ 274274 w 2407137"/>
                  <a:gd name="connsiteY114" fmla="*/ 1748916 h 2407138"/>
                  <a:gd name="connsiteX115" fmla="*/ 1960501 w 2407137"/>
                  <a:gd name="connsiteY115" fmla="*/ 435837 h 2407138"/>
                  <a:gd name="connsiteX116" fmla="*/ 1966159 w 2407137"/>
                  <a:gd name="connsiteY116" fmla="*/ 440979 h 2407138"/>
                  <a:gd name="connsiteX117" fmla="*/ 1971301 w 2407137"/>
                  <a:gd name="connsiteY117" fmla="*/ 446637 h 2407138"/>
                  <a:gd name="connsiteX118" fmla="*/ 1768891 w 2407137"/>
                  <a:gd name="connsiteY118" fmla="*/ 649046 h 2407138"/>
                  <a:gd name="connsiteX119" fmla="*/ 1762525 w 2407137"/>
                  <a:gd name="connsiteY119" fmla="*/ 642058 h 2407138"/>
                  <a:gd name="connsiteX120" fmla="*/ 1757990 w 2407137"/>
                  <a:gd name="connsiteY120" fmla="*/ 638348 h 2407138"/>
                  <a:gd name="connsiteX121" fmla="*/ 1938389 w 2407137"/>
                  <a:gd name="connsiteY121" fmla="*/ 239045 h 2407138"/>
                  <a:gd name="connsiteX122" fmla="*/ 1950479 w 2407137"/>
                  <a:gd name="connsiteY122" fmla="*/ 248377 h 2407138"/>
                  <a:gd name="connsiteX123" fmla="*/ 1693086 w 2407137"/>
                  <a:gd name="connsiteY123" fmla="*/ 581852 h 2407138"/>
                  <a:gd name="connsiteX124" fmla="*/ 1681090 w 2407137"/>
                  <a:gd name="connsiteY124" fmla="*/ 572398 h 2407138"/>
                  <a:gd name="connsiteX125" fmla="*/ 79129 w 2407137"/>
                  <a:gd name="connsiteY125" fmla="*/ 1657336 h 2407138"/>
                  <a:gd name="connsiteX126" fmla="*/ 468633 w 2407137"/>
                  <a:gd name="connsiteY126" fmla="*/ 1497292 h 2407138"/>
                  <a:gd name="connsiteX127" fmla="*/ 474580 w 2407137"/>
                  <a:gd name="connsiteY127" fmla="*/ 1511360 h 2407138"/>
                  <a:gd name="connsiteX128" fmla="*/ 84934 w 2407137"/>
                  <a:gd name="connsiteY128" fmla="*/ 1671462 h 2407138"/>
                  <a:gd name="connsiteX129" fmla="*/ 160929 w 2407137"/>
                  <a:gd name="connsiteY129" fmla="*/ 1475039 h 2407138"/>
                  <a:gd name="connsiteX130" fmla="*/ 437296 w 2407137"/>
                  <a:gd name="connsiteY130" fmla="*/ 1400986 h 2407138"/>
                  <a:gd name="connsiteX131" fmla="*/ 440876 w 2407137"/>
                  <a:gd name="connsiteY131" fmla="*/ 1415837 h 2407138"/>
                  <a:gd name="connsiteX132" fmla="*/ 164732 w 2407137"/>
                  <a:gd name="connsiteY132" fmla="*/ 1489830 h 2407138"/>
                  <a:gd name="connsiteX133" fmla="*/ 1735859 w 2407137"/>
                  <a:gd name="connsiteY133" fmla="*/ 266344 h 2407138"/>
                  <a:gd name="connsiteX134" fmla="*/ 1748915 w 2407137"/>
                  <a:gd name="connsiteY134" fmla="*/ 274276 h 2407138"/>
                  <a:gd name="connsiteX135" fmla="*/ 1604721 w 2407137"/>
                  <a:gd name="connsiteY135" fmla="*/ 524026 h 2407138"/>
                  <a:gd name="connsiteX136" fmla="*/ 1591261 w 2407137"/>
                  <a:gd name="connsiteY136" fmla="*/ 516794 h 2407138"/>
                  <a:gd name="connsiteX137" fmla="*/ 1663713 w 2407137"/>
                  <a:gd name="connsiteY137" fmla="*/ 81725 h 2407138"/>
                  <a:gd name="connsiteX138" fmla="*/ 1677806 w 2407137"/>
                  <a:gd name="connsiteY138" fmla="*/ 87609 h 2407138"/>
                  <a:gd name="connsiteX139" fmla="*/ 1514465 w 2407137"/>
                  <a:gd name="connsiteY139" fmla="*/ 478804 h 2407138"/>
                  <a:gd name="connsiteX140" fmla="*/ 1500526 w 2407137"/>
                  <a:gd name="connsiteY140" fmla="*/ 472548 h 2407138"/>
                  <a:gd name="connsiteX141" fmla="*/ 0 w 2407137"/>
                  <a:gd name="connsiteY141" fmla="*/ 1350847 h 2407138"/>
                  <a:gd name="connsiteX142" fmla="*/ 420056 w 2407137"/>
                  <a:gd name="connsiteY142" fmla="*/ 1296759 h 2407138"/>
                  <a:gd name="connsiteX143" fmla="*/ 422405 w 2407137"/>
                  <a:gd name="connsiteY143" fmla="*/ 1311854 h 2407138"/>
                  <a:gd name="connsiteX144" fmla="*/ 1951 w 2407137"/>
                  <a:gd name="connsiteY144" fmla="*/ 1365994 h 2407138"/>
                  <a:gd name="connsiteX145" fmla="*/ 125488 w 2407137"/>
                  <a:gd name="connsiteY145" fmla="*/ 1195933 h 2407138"/>
                  <a:gd name="connsiteX146" fmla="*/ 411391 w 2407137"/>
                  <a:gd name="connsiteY146" fmla="*/ 1195933 h 2407138"/>
                  <a:gd name="connsiteX147" fmla="*/ 411958 w 2407137"/>
                  <a:gd name="connsiteY147" fmla="*/ 1211206 h 2407138"/>
                  <a:gd name="connsiteX148" fmla="*/ 125488 w 2407137"/>
                  <a:gd name="connsiteY148" fmla="*/ 1211206 h 2407138"/>
                  <a:gd name="connsiteX149" fmla="*/ 125102 w 2407137"/>
                  <a:gd name="connsiteY149" fmla="*/ 1203569 h 2407138"/>
                  <a:gd name="connsiteX150" fmla="*/ 1475037 w 2407137"/>
                  <a:gd name="connsiteY150" fmla="*/ 160931 h 2407138"/>
                  <a:gd name="connsiteX151" fmla="*/ 1489829 w 2407137"/>
                  <a:gd name="connsiteY151" fmla="*/ 164734 h 2407138"/>
                  <a:gd name="connsiteX152" fmla="*/ 1415102 w 2407137"/>
                  <a:gd name="connsiteY152" fmla="*/ 443621 h 2407138"/>
                  <a:gd name="connsiteX153" fmla="*/ 1400508 w 2407137"/>
                  <a:gd name="connsiteY153" fmla="*/ 439077 h 2407138"/>
                  <a:gd name="connsiteX154" fmla="*/ 164732 w 2407137"/>
                  <a:gd name="connsiteY154" fmla="*/ 917309 h 2407138"/>
                  <a:gd name="connsiteX155" fmla="*/ 443620 w 2407137"/>
                  <a:gd name="connsiteY155" fmla="*/ 992037 h 2407138"/>
                  <a:gd name="connsiteX156" fmla="*/ 439076 w 2407137"/>
                  <a:gd name="connsiteY156" fmla="*/ 1006630 h 2407138"/>
                  <a:gd name="connsiteX157" fmla="*/ 160929 w 2407137"/>
                  <a:gd name="connsiteY157" fmla="*/ 932101 h 2407138"/>
                  <a:gd name="connsiteX158" fmla="*/ 1195932 w 2407137"/>
                  <a:gd name="connsiteY158" fmla="*/ 125490 h 2407138"/>
                  <a:gd name="connsiteX159" fmla="*/ 1203568 w 2407137"/>
                  <a:gd name="connsiteY159" fmla="*/ 125104 h 2407138"/>
                  <a:gd name="connsiteX160" fmla="*/ 1211205 w 2407137"/>
                  <a:gd name="connsiteY160" fmla="*/ 125490 h 2407138"/>
                  <a:gd name="connsiteX161" fmla="*/ 1211205 w 2407137"/>
                  <a:gd name="connsiteY161" fmla="*/ 411392 h 2407138"/>
                  <a:gd name="connsiteX162" fmla="*/ 1195932 w 2407137"/>
                  <a:gd name="connsiteY162" fmla="*/ 411959 h 2407138"/>
                  <a:gd name="connsiteX163" fmla="*/ 1357679 w 2407137"/>
                  <a:gd name="connsiteY163" fmla="*/ 856 h 2407138"/>
                  <a:gd name="connsiteX164" fmla="*/ 1372816 w 2407137"/>
                  <a:gd name="connsiteY164" fmla="*/ 2893 h 2407138"/>
                  <a:gd name="connsiteX165" fmla="*/ 1316657 w 2407137"/>
                  <a:gd name="connsiteY165" fmla="*/ 420298 h 2407138"/>
                  <a:gd name="connsiteX166" fmla="*/ 1309186 w 2407137"/>
                  <a:gd name="connsiteY166" fmla="*/ 418554 h 2407138"/>
                  <a:gd name="connsiteX167" fmla="*/ 1301520 w 2407137"/>
                  <a:gd name="connsiteY167" fmla="*/ 418261 h 2407138"/>
                  <a:gd name="connsiteX168" fmla="*/ 2893 w 2407137"/>
                  <a:gd name="connsiteY168" fmla="*/ 1034322 h 2407138"/>
                  <a:gd name="connsiteX169" fmla="*/ 420297 w 2407137"/>
                  <a:gd name="connsiteY169" fmla="*/ 1090480 h 2407138"/>
                  <a:gd name="connsiteX170" fmla="*/ 418554 w 2407137"/>
                  <a:gd name="connsiteY170" fmla="*/ 1097951 h 2407138"/>
                  <a:gd name="connsiteX171" fmla="*/ 418261 w 2407137"/>
                  <a:gd name="connsiteY171" fmla="*/ 1105616 h 2407138"/>
                  <a:gd name="connsiteX172" fmla="*/ 855 w 2407137"/>
                  <a:gd name="connsiteY172" fmla="*/ 1049458 h 2407138"/>
                  <a:gd name="connsiteX173" fmla="*/ 274274 w 2407137"/>
                  <a:gd name="connsiteY173" fmla="*/ 658223 h 2407138"/>
                  <a:gd name="connsiteX174" fmla="*/ 524025 w 2407137"/>
                  <a:gd name="connsiteY174" fmla="*/ 802416 h 2407138"/>
                  <a:gd name="connsiteX175" fmla="*/ 516793 w 2407137"/>
                  <a:gd name="connsiteY175" fmla="*/ 815877 h 2407138"/>
                  <a:gd name="connsiteX176" fmla="*/ 266342 w 2407137"/>
                  <a:gd name="connsiteY176" fmla="*/ 671279 h 2407138"/>
                  <a:gd name="connsiteX177" fmla="*/ 917308 w 2407137"/>
                  <a:gd name="connsiteY177" fmla="*/ 164734 h 2407138"/>
                  <a:gd name="connsiteX178" fmla="*/ 932100 w 2407137"/>
                  <a:gd name="connsiteY178" fmla="*/ 160930 h 2407138"/>
                  <a:gd name="connsiteX179" fmla="*/ 1006152 w 2407137"/>
                  <a:gd name="connsiteY179" fmla="*/ 437297 h 2407138"/>
                  <a:gd name="connsiteX180" fmla="*/ 991300 w 2407137"/>
                  <a:gd name="connsiteY180" fmla="*/ 440877 h 2407138"/>
                  <a:gd name="connsiteX181" fmla="*/ 1041143 w 2407137"/>
                  <a:gd name="connsiteY181" fmla="*/ 1951 h 2407138"/>
                  <a:gd name="connsiteX182" fmla="*/ 1056290 w 2407137"/>
                  <a:gd name="connsiteY182" fmla="*/ 0 h 2407138"/>
                  <a:gd name="connsiteX183" fmla="*/ 1110379 w 2407137"/>
                  <a:gd name="connsiteY183" fmla="*/ 420056 h 2407138"/>
                  <a:gd name="connsiteX184" fmla="*/ 1095283 w 2407137"/>
                  <a:gd name="connsiteY184" fmla="*/ 422406 h 2407138"/>
                  <a:gd name="connsiteX185" fmla="*/ 87609 w 2407137"/>
                  <a:gd name="connsiteY185" fmla="*/ 729331 h 2407138"/>
                  <a:gd name="connsiteX186" fmla="*/ 478803 w 2407137"/>
                  <a:gd name="connsiteY186" fmla="*/ 892672 h 2407138"/>
                  <a:gd name="connsiteX187" fmla="*/ 472547 w 2407137"/>
                  <a:gd name="connsiteY187" fmla="*/ 906611 h 2407138"/>
                  <a:gd name="connsiteX188" fmla="*/ 81723 w 2407137"/>
                  <a:gd name="connsiteY188" fmla="*/ 743424 h 2407138"/>
                  <a:gd name="connsiteX189" fmla="*/ 84666 w 2407137"/>
                  <a:gd name="connsiteY189" fmla="*/ 736377 h 2407138"/>
                  <a:gd name="connsiteX190" fmla="*/ 446636 w 2407137"/>
                  <a:gd name="connsiteY190" fmla="*/ 435837 h 2407138"/>
                  <a:gd name="connsiteX191" fmla="*/ 649045 w 2407137"/>
                  <a:gd name="connsiteY191" fmla="*/ 638246 h 2407138"/>
                  <a:gd name="connsiteX192" fmla="*/ 642057 w 2407137"/>
                  <a:gd name="connsiteY192" fmla="*/ 644612 h 2407138"/>
                  <a:gd name="connsiteX193" fmla="*/ 638347 w 2407137"/>
                  <a:gd name="connsiteY193" fmla="*/ 649147 h 2407138"/>
                  <a:gd name="connsiteX194" fmla="*/ 435836 w 2407137"/>
                  <a:gd name="connsiteY194" fmla="*/ 446636 h 2407138"/>
                  <a:gd name="connsiteX195" fmla="*/ 440978 w 2407137"/>
                  <a:gd name="connsiteY195" fmla="*/ 440979 h 2407138"/>
                  <a:gd name="connsiteX196" fmla="*/ 658223 w 2407137"/>
                  <a:gd name="connsiteY196" fmla="*/ 274275 h 2407138"/>
                  <a:gd name="connsiteX197" fmla="*/ 671279 w 2407137"/>
                  <a:gd name="connsiteY197" fmla="*/ 266343 h 2407138"/>
                  <a:gd name="connsiteX198" fmla="*/ 814473 w 2407137"/>
                  <a:gd name="connsiteY198" fmla="*/ 514363 h 2407138"/>
                  <a:gd name="connsiteX199" fmla="*/ 801367 w 2407137"/>
                  <a:gd name="connsiteY199" fmla="*/ 522209 h 2407138"/>
                  <a:gd name="connsiteX200" fmla="*/ 735676 w 2407137"/>
                  <a:gd name="connsiteY200" fmla="*/ 84934 h 2407138"/>
                  <a:gd name="connsiteX201" fmla="*/ 749802 w 2407137"/>
                  <a:gd name="connsiteY201" fmla="*/ 79129 h 2407138"/>
                  <a:gd name="connsiteX202" fmla="*/ 909846 w 2407137"/>
                  <a:gd name="connsiteY202" fmla="*/ 468633 h 2407138"/>
                  <a:gd name="connsiteX203" fmla="*/ 895778 w 2407137"/>
                  <a:gd name="connsiteY203" fmla="*/ 474580 h 2407138"/>
                  <a:gd name="connsiteX204" fmla="*/ 248376 w 2407137"/>
                  <a:gd name="connsiteY204" fmla="*/ 456659 h 2407138"/>
                  <a:gd name="connsiteX205" fmla="*/ 581852 w 2407137"/>
                  <a:gd name="connsiteY205" fmla="*/ 714051 h 2407138"/>
                  <a:gd name="connsiteX206" fmla="*/ 572397 w 2407137"/>
                  <a:gd name="connsiteY206" fmla="*/ 726047 h 2407138"/>
                  <a:gd name="connsiteX207" fmla="*/ 239044 w 2407137"/>
                  <a:gd name="connsiteY207" fmla="*/ 468748 h 2407138"/>
                  <a:gd name="connsiteX208" fmla="*/ 243710 w 2407137"/>
                  <a:gd name="connsiteY208" fmla="*/ 462704 h 2407138"/>
                  <a:gd name="connsiteX209" fmla="*/ 462094 w 2407137"/>
                  <a:gd name="connsiteY209" fmla="*/ 244150 h 2407138"/>
                  <a:gd name="connsiteX210" fmla="*/ 474238 w 2407137"/>
                  <a:gd name="connsiteY210" fmla="*/ 234887 h 2407138"/>
                  <a:gd name="connsiteX211" fmla="*/ 729468 w 2407137"/>
                  <a:gd name="connsiteY211" fmla="*/ 569472 h 2407138"/>
                  <a:gd name="connsiteX212" fmla="*/ 723162 w 2407137"/>
                  <a:gd name="connsiteY212" fmla="*/ 573797 h 2407138"/>
                  <a:gd name="connsiteX213" fmla="*/ 717325 w 2407137"/>
                  <a:gd name="connsiteY213" fmla="*/ 578735 h 2407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2407137" h="2407138">
                    <a:moveTo>
                      <a:pt x="1677670" y="1837666"/>
                    </a:moveTo>
                    <a:lnTo>
                      <a:pt x="1683974" y="1833341"/>
                    </a:lnTo>
                    <a:lnTo>
                      <a:pt x="1689813" y="1828403"/>
                    </a:lnTo>
                    <a:lnTo>
                      <a:pt x="1945042" y="2162988"/>
                    </a:lnTo>
                    <a:lnTo>
                      <a:pt x="1932899" y="2172251"/>
                    </a:lnTo>
                    <a:close/>
                    <a:moveTo>
                      <a:pt x="1592663" y="1892774"/>
                    </a:moveTo>
                    <a:lnTo>
                      <a:pt x="1605769" y="1884929"/>
                    </a:lnTo>
                    <a:lnTo>
                      <a:pt x="1748914" y="2132863"/>
                    </a:lnTo>
                    <a:lnTo>
                      <a:pt x="1735858" y="2140795"/>
                    </a:lnTo>
                    <a:close/>
                    <a:moveTo>
                      <a:pt x="1768789" y="1757990"/>
                    </a:moveTo>
                    <a:lnTo>
                      <a:pt x="1971301" y="1960502"/>
                    </a:lnTo>
                    <a:lnTo>
                      <a:pt x="1966159" y="1966159"/>
                    </a:lnTo>
                    <a:lnTo>
                      <a:pt x="1960501" y="1971301"/>
                    </a:lnTo>
                    <a:lnTo>
                      <a:pt x="1758092" y="1768892"/>
                    </a:lnTo>
                    <a:lnTo>
                      <a:pt x="1765079" y="1762526"/>
                    </a:lnTo>
                    <a:close/>
                    <a:moveTo>
                      <a:pt x="1834740" y="1681091"/>
                    </a:moveTo>
                    <a:lnTo>
                      <a:pt x="2168093" y="1938389"/>
                    </a:lnTo>
                    <a:lnTo>
                      <a:pt x="2158761" y="1950479"/>
                    </a:lnTo>
                    <a:lnTo>
                      <a:pt x="1825285" y="1693086"/>
                    </a:lnTo>
                    <a:close/>
                    <a:moveTo>
                      <a:pt x="1497292" y="1938505"/>
                    </a:moveTo>
                    <a:lnTo>
                      <a:pt x="1511359" y="1932557"/>
                    </a:lnTo>
                    <a:lnTo>
                      <a:pt x="1671461" y="2322204"/>
                    </a:lnTo>
                    <a:lnTo>
                      <a:pt x="1657335" y="2328008"/>
                    </a:lnTo>
                    <a:close/>
                    <a:moveTo>
                      <a:pt x="1400984" y="1969841"/>
                    </a:moveTo>
                    <a:lnTo>
                      <a:pt x="1415837" y="1966261"/>
                    </a:lnTo>
                    <a:lnTo>
                      <a:pt x="1489829" y="2242404"/>
                    </a:lnTo>
                    <a:lnTo>
                      <a:pt x="1475037" y="2246208"/>
                    </a:lnTo>
                    <a:close/>
                    <a:moveTo>
                      <a:pt x="1890343" y="1591261"/>
                    </a:moveTo>
                    <a:lnTo>
                      <a:pt x="2140794" y="1735859"/>
                    </a:lnTo>
                    <a:lnTo>
                      <a:pt x="2132863" y="1748915"/>
                    </a:lnTo>
                    <a:lnTo>
                      <a:pt x="1883112" y="1604721"/>
                    </a:lnTo>
                    <a:close/>
                    <a:moveTo>
                      <a:pt x="1934589" y="1500527"/>
                    </a:moveTo>
                    <a:lnTo>
                      <a:pt x="2325413" y="1663714"/>
                    </a:lnTo>
                    <a:lnTo>
                      <a:pt x="2319529" y="1677807"/>
                    </a:lnTo>
                    <a:lnTo>
                      <a:pt x="1928334" y="1514465"/>
                    </a:lnTo>
                    <a:close/>
                    <a:moveTo>
                      <a:pt x="1296758" y="1987081"/>
                    </a:moveTo>
                    <a:lnTo>
                      <a:pt x="1311855" y="1984732"/>
                    </a:lnTo>
                    <a:lnTo>
                      <a:pt x="1365995" y="2405187"/>
                    </a:lnTo>
                    <a:lnTo>
                      <a:pt x="1350847" y="2407138"/>
                    </a:lnTo>
                    <a:close/>
                    <a:moveTo>
                      <a:pt x="1195932" y="1995746"/>
                    </a:moveTo>
                    <a:lnTo>
                      <a:pt x="1211204" y="1995179"/>
                    </a:lnTo>
                    <a:lnTo>
                      <a:pt x="1211204" y="2281649"/>
                    </a:lnTo>
                    <a:lnTo>
                      <a:pt x="1203568" y="2282034"/>
                    </a:lnTo>
                    <a:lnTo>
                      <a:pt x="1195932" y="2281649"/>
                    </a:lnTo>
                    <a:close/>
                    <a:moveTo>
                      <a:pt x="1968060" y="1400508"/>
                    </a:moveTo>
                    <a:lnTo>
                      <a:pt x="2246208" y="1475038"/>
                    </a:lnTo>
                    <a:lnTo>
                      <a:pt x="2242404" y="1489831"/>
                    </a:lnTo>
                    <a:lnTo>
                      <a:pt x="1963516" y="1415103"/>
                    </a:lnTo>
                    <a:close/>
                    <a:moveTo>
                      <a:pt x="1090481" y="1986840"/>
                    </a:moveTo>
                    <a:lnTo>
                      <a:pt x="1097951" y="1988584"/>
                    </a:lnTo>
                    <a:lnTo>
                      <a:pt x="1105617" y="1988876"/>
                    </a:lnTo>
                    <a:lnTo>
                      <a:pt x="1049458" y="2406281"/>
                    </a:lnTo>
                    <a:lnTo>
                      <a:pt x="1034322" y="2404245"/>
                    </a:lnTo>
                    <a:close/>
                    <a:moveTo>
                      <a:pt x="1988876" y="1301520"/>
                    </a:moveTo>
                    <a:lnTo>
                      <a:pt x="2406281" y="1357679"/>
                    </a:lnTo>
                    <a:lnTo>
                      <a:pt x="2404244" y="1372815"/>
                    </a:lnTo>
                    <a:lnTo>
                      <a:pt x="1986840" y="1316657"/>
                    </a:lnTo>
                    <a:lnTo>
                      <a:pt x="1988583" y="1309187"/>
                    </a:lnTo>
                    <a:close/>
                    <a:moveTo>
                      <a:pt x="992036" y="1963517"/>
                    </a:moveTo>
                    <a:lnTo>
                      <a:pt x="1006629" y="1968061"/>
                    </a:lnTo>
                    <a:lnTo>
                      <a:pt x="932100" y="2246208"/>
                    </a:lnTo>
                    <a:lnTo>
                      <a:pt x="917308" y="2242405"/>
                    </a:lnTo>
                    <a:close/>
                    <a:moveTo>
                      <a:pt x="1995178" y="1195933"/>
                    </a:moveTo>
                    <a:lnTo>
                      <a:pt x="2281649" y="1195933"/>
                    </a:lnTo>
                    <a:lnTo>
                      <a:pt x="2282034" y="1203569"/>
                    </a:lnTo>
                    <a:lnTo>
                      <a:pt x="2281649" y="1211206"/>
                    </a:lnTo>
                    <a:lnTo>
                      <a:pt x="1995745" y="1211206"/>
                    </a:lnTo>
                    <a:close/>
                    <a:moveTo>
                      <a:pt x="1984731" y="1095284"/>
                    </a:moveTo>
                    <a:lnTo>
                      <a:pt x="2405186" y="1041144"/>
                    </a:lnTo>
                    <a:lnTo>
                      <a:pt x="2407137" y="1056290"/>
                    </a:lnTo>
                    <a:lnTo>
                      <a:pt x="1987080" y="1110379"/>
                    </a:lnTo>
                    <a:close/>
                    <a:moveTo>
                      <a:pt x="892672" y="1928335"/>
                    </a:moveTo>
                    <a:lnTo>
                      <a:pt x="906611" y="1934590"/>
                    </a:lnTo>
                    <a:lnTo>
                      <a:pt x="743425" y="2325414"/>
                    </a:lnTo>
                    <a:lnTo>
                      <a:pt x="729331" y="2319529"/>
                    </a:lnTo>
                    <a:close/>
                    <a:moveTo>
                      <a:pt x="802416" y="1883113"/>
                    </a:moveTo>
                    <a:lnTo>
                      <a:pt x="815877" y="1890344"/>
                    </a:lnTo>
                    <a:lnTo>
                      <a:pt x="671279" y="2140796"/>
                    </a:lnTo>
                    <a:lnTo>
                      <a:pt x="658223" y="2132863"/>
                    </a:lnTo>
                    <a:close/>
                    <a:moveTo>
                      <a:pt x="1966260" y="991301"/>
                    </a:moveTo>
                    <a:lnTo>
                      <a:pt x="2242405" y="917309"/>
                    </a:lnTo>
                    <a:lnTo>
                      <a:pt x="2246208" y="932101"/>
                    </a:lnTo>
                    <a:lnTo>
                      <a:pt x="1969840" y="1006153"/>
                    </a:lnTo>
                    <a:close/>
                    <a:moveTo>
                      <a:pt x="1932557" y="895779"/>
                    </a:moveTo>
                    <a:lnTo>
                      <a:pt x="2322203" y="735676"/>
                    </a:lnTo>
                    <a:lnTo>
                      <a:pt x="2328008" y="749803"/>
                    </a:lnTo>
                    <a:lnTo>
                      <a:pt x="1938504" y="909846"/>
                    </a:lnTo>
                    <a:close/>
                    <a:moveTo>
                      <a:pt x="714051" y="1825286"/>
                    </a:moveTo>
                    <a:lnTo>
                      <a:pt x="726047" y="1834740"/>
                    </a:lnTo>
                    <a:lnTo>
                      <a:pt x="468748" y="2168094"/>
                    </a:lnTo>
                    <a:lnTo>
                      <a:pt x="456659" y="2158762"/>
                    </a:lnTo>
                    <a:close/>
                    <a:moveTo>
                      <a:pt x="638245" y="1758093"/>
                    </a:moveTo>
                    <a:lnTo>
                      <a:pt x="644611" y="1765080"/>
                    </a:lnTo>
                    <a:lnTo>
                      <a:pt x="649147" y="1768790"/>
                    </a:lnTo>
                    <a:lnTo>
                      <a:pt x="446636" y="1971302"/>
                    </a:lnTo>
                    <a:lnTo>
                      <a:pt x="440978" y="1966159"/>
                    </a:lnTo>
                    <a:lnTo>
                      <a:pt x="435836" y="1960502"/>
                    </a:lnTo>
                    <a:close/>
                    <a:moveTo>
                      <a:pt x="1884928" y="801368"/>
                    </a:moveTo>
                    <a:lnTo>
                      <a:pt x="2132863" y="658223"/>
                    </a:lnTo>
                    <a:lnTo>
                      <a:pt x="2140794" y="671279"/>
                    </a:lnTo>
                    <a:lnTo>
                      <a:pt x="1892773" y="814474"/>
                    </a:lnTo>
                    <a:close/>
                    <a:moveTo>
                      <a:pt x="1828403" y="717325"/>
                    </a:moveTo>
                    <a:lnTo>
                      <a:pt x="2162987" y="462095"/>
                    </a:lnTo>
                    <a:lnTo>
                      <a:pt x="2172250" y="474239"/>
                    </a:lnTo>
                    <a:lnTo>
                      <a:pt x="1837666" y="729468"/>
                    </a:lnTo>
                    <a:lnTo>
                      <a:pt x="1833340" y="723163"/>
                    </a:lnTo>
                    <a:close/>
                    <a:moveTo>
                      <a:pt x="234886" y="1932900"/>
                    </a:moveTo>
                    <a:lnTo>
                      <a:pt x="569471" y="1677670"/>
                    </a:lnTo>
                    <a:lnTo>
                      <a:pt x="573796" y="1683975"/>
                    </a:lnTo>
                    <a:lnTo>
                      <a:pt x="578735" y="1689813"/>
                    </a:lnTo>
                    <a:lnTo>
                      <a:pt x="244150" y="1945043"/>
                    </a:lnTo>
                    <a:close/>
                    <a:moveTo>
                      <a:pt x="266342" y="1735860"/>
                    </a:moveTo>
                    <a:lnTo>
                      <a:pt x="514363" y="1592665"/>
                    </a:lnTo>
                    <a:lnTo>
                      <a:pt x="522208" y="1605770"/>
                    </a:lnTo>
                    <a:lnTo>
                      <a:pt x="274274" y="1748916"/>
                    </a:lnTo>
                    <a:close/>
                    <a:moveTo>
                      <a:pt x="1960501" y="435837"/>
                    </a:moveTo>
                    <a:lnTo>
                      <a:pt x="1966159" y="440979"/>
                    </a:lnTo>
                    <a:lnTo>
                      <a:pt x="1971301" y="446637"/>
                    </a:lnTo>
                    <a:lnTo>
                      <a:pt x="1768891" y="649046"/>
                    </a:lnTo>
                    <a:lnTo>
                      <a:pt x="1762525" y="642058"/>
                    </a:lnTo>
                    <a:lnTo>
                      <a:pt x="1757990" y="638348"/>
                    </a:lnTo>
                    <a:close/>
                    <a:moveTo>
                      <a:pt x="1938389" y="239045"/>
                    </a:moveTo>
                    <a:lnTo>
                      <a:pt x="1950479" y="248377"/>
                    </a:lnTo>
                    <a:lnTo>
                      <a:pt x="1693086" y="581852"/>
                    </a:lnTo>
                    <a:lnTo>
                      <a:pt x="1681090" y="572398"/>
                    </a:lnTo>
                    <a:close/>
                    <a:moveTo>
                      <a:pt x="79129" y="1657336"/>
                    </a:moveTo>
                    <a:lnTo>
                      <a:pt x="468633" y="1497292"/>
                    </a:lnTo>
                    <a:lnTo>
                      <a:pt x="474580" y="1511360"/>
                    </a:lnTo>
                    <a:lnTo>
                      <a:pt x="84934" y="1671462"/>
                    </a:lnTo>
                    <a:close/>
                    <a:moveTo>
                      <a:pt x="160929" y="1475039"/>
                    </a:moveTo>
                    <a:lnTo>
                      <a:pt x="437296" y="1400986"/>
                    </a:lnTo>
                    <a:lnTo>
                      <a:pt x="440876" y="1415837"/>
                    </a:lnTo>
                    <a:lnTo>
                      <a:pt x="164732" y="1489830"/>
                    </a:lnTo>
                    <a:close/>
                    <a:moveTo>
                      <a:pt x="1735859" y="266344"/>
                    </a:moveTo>
                    <a:lnTo>
                      <a:pt x="1748915" y="274276"/>
                    </a:lnTo>
                    <a:lnTo>
                      <a:pt x="1604721" y="524026"/>
                    </a:lnTo>
                    <a:lnTo>
                      <a:pt x="1591261" y="516794"/>
                    </a:lnTo>
                    <a:close/>
                    <a:moveTo>
                      <a:pt x="1663713" y="81725"/>
                    </a:moveTo>
                    <a:lnTo>
                      <a:pt x="1677806" y="87609"/>
                    </a:lnTo>
                    <a:lnTo>
                      <a:pt x="1514465" y="478804"/>
                    </a:lnTo>
                    <a:lnTo>
                      <a:pt x="1500526" y="472548"/>
                    </a:lnTo>
                    <a:close/>
                    <a:moveTo>
                      <a:pt x="0" y="1350847"/>
                    </a:moveTo>
                    <a:lnTo>
                      <a:pt x="420056" y="1296759"/>
                    </a:lnTo>
                    <a:lnTo>
                      <a:pt x="422405" y="1311854"/>
                    </a:lnTo>
                    <a:lnTo>
                      <a:pt x="1951" y="1365994"/>
                    </a:lnTo>
                    <a:close/>
                    <a:moveTo>
                      <a:pt x="125488" y="1195933"/>
                    </a:moveTo>
                    <a:lnTo>
                      <a:pt x="411391" y="1195933"/>
                    </a:lnTo>
                    <a:lnTo>
                      <a:pt x="411958" y="1211206"/>
                    </a:lnTo>
                    <a:lnTo>
                      <a:pt x="125488" y="1211206"/>
                    </a:lnTo>
                    <a:lnTo>
                      <a:pt x="125102" y="1203569"/>
                    </a:lnTo>
                    <a:close/>
                    <a:moveTo>
                      <a:pt x="1475037" y="160931"/>
                    </a:moveTo>
                    <a:lnTo>
                      <a:pt x="1489829" y="164734"/>
                    </a:lnTo>
                    <a:lnTo>
                      <a:pt x="1415102" y="443621"/>
                    </a:lnTo>
                    <a:lnTo>
                      <a:pt x="1400508" y="439077"/>
                    </a:lnTo>
                    <a:close/>
                    <a:moveTo>
                      <a:pt x="164732" y="917309"/>
                    </a:moveTo>
                    <a:lnTo>
                      <a:pt x="443620" y="992037"/>
                    </a:lnTo>
                    <a:lnTo>
                      <a:pt x="439076" y="1006630"/>
                    </a:lnTo>
                    <a:lnTo>
                      <a:pt x="160929" y="932101"/>
                    </a:lnTo>
                    <a:close/>
                    <a:moveTo>
                      <a:pt x="1195932" y="125490"/>
                    </a:moveTo>
                    <a:lnTo>
                      <a:pt x="1203568" y="125104"/>
                    </a:lnTo>
                    <a:lnTo>
                      <a:pt x="1211205" y="125490"/>
                    </a:lnTo>
                    <a:lnTo>
                      <a:pt x="1211205" y="411392"/>
                    </a:lnTo>
                    <a:lnTo>
                      <a:pt x="1195932" y="411959"/>
                    </a:lnTo>
                    <a:close/>
                    <a:moveTo>
                      <a:pt x="1357679" y="856"/>
                    </a:moveTo>
                    <a:lnTo>
                      <a:pt x="1372816" y="2893"/>
                    </a:lnTo>
                    <a:lnTo>
                      <a:pt x="1316657" y="420298"/>
                    </a:lnTo>
                    <a:lnTo>
                      <a:pt x="1309186" y="418554"/>
                    </a:lnTo>
                    <a:lnTo>
                      <a:pt x="1301520" y="418261"/>
                    </a:lnTo>
                    <a:close/>
                    <a:moveTo>
                      <a:pt x="2893" y="1034322"/>
                    </a:moveTo>
                    <a:lnTo>
                      <a:pt x="420297" y="1090480"/>
                    </a:lnTo>
                    <a:lnTo>
                      <a:pt x="418554" y="1097951"/>
                    </a:lnTo>
                    <a:lnTo>
                      <a:pt x="418261" y="1105616"/>
                    </a:lnTo>
                    <a:lnTo>
                      <a:pt x="855" y="1049458"/>
                    </a:lnTo>
                    <a:close/>
                    <a:moveTo>
                      <a:pt x="274274" y="658223"/>
                    </a:moveTo>
                    <a:lnTo>
                      <a:pt x="524025" y="802416"/>
                    </a:lnTo>
                    <a:lnTo>
                      <a:pt x="516793" y="815877"/>
                    </a:lnTo>
                    <a:lnTo>
                      <a:pt x="266342" y="671279"/>
                    </a:lnTo>
                    <a:close/>
                    <a:moveTo>
                      <a:pt x="917308" y="164734"/>
                    </a:moveTo>
                    <a:lnTo>
                      <a:pt x="932100" y="160930"/>
                    </a:lnTo>
                    <a:lnTo>
                      <a:pt x="1006152" y="437297"/>
                    </a:lnTo>
                    <a:lnTo>
                      <a:pt x="991300" y="440877"/>
                    </a:lnTo>
                    <a:close/>
                    <a:moveTo>
                      <a:pt x="1041143" y="1951"/>
                    </a:moveTo>
                    <a:lnTo>
                      <a:pt x="1056290" y="0"/>
                    </a:lnTo>
                    <a:lnTo>
                      <a:pt x="1110379" y="420056"/>
                    </a:lnTo>
                    <a:lnTo>
                      <a:pt x="1095283" y="422406"/>
                    </a:lnTo>
                    <a:close/>
                    <a:moveTo>
                      <a:pt x="87609" y="729331"/>
                    </a:moveTo>
                    <a:lnTo>
                      <a:pt x="478803" y="892672"/>
                    </a:lnTo>
                    <a:lnTo>
                      <a:pt x="472547" y="906611"/>
                    </a:lnTo>
                    <a:lnTo>
                      <a:pt x="81723" y="743424"/>
                    </a:lnTo>
                    <a:lnTo>
                      <a:pt x="84666" y="736377"/>
                    </a:lnTo>
                    <a:close/>
                    <a:moveTo>
                      <a:pt x="446636" y="435837"/>
                    </a:moveTo>
                    <a:lnTo>
                      <a:pt x="649045" y="638246"/>
                    </a:lnTo>
                    <a:lnTo>
                      <a:pt x="642057" y="644612"/>
                    </a:lnTo>
                    <a:lnTo>
                      <a:pt x="638347" y="649147"/>
                    </a:lnTo>
                    <a:lnTo>
                      <a:pt x="435836" y="446636"/>
                    </a:lnTo>
                    <a:lnTo>
                      <a:pt x="440978" y="440979"/>
                    </a:lnTo>
                    <a:close/>
                    <a:moveTo>
                      <a:pt x="658223" y="274275"/>
                    </a:moveTo>
                    <a:lnTo>
                      <a:pt x="671279" y="266343"/>
                    </a:lnTo>
                    <a:lnTo>
                      <a:pt x="814473" y="514363"/>
                    </a:lnTo>
                    <a:lnTo>
                      <a:pt x="801367" y="522209"/>
                    </a:lnTo>
                    <a:close/>
                    <a:moveTo>
                      <a:pt x="735676" y="84934"/>
                    </a:moveTo>
                    <a:lnTo>
                      <a:pt x="749802" y="79129"/>
                    </a:lnTo>
                    <a:lnTo>
                      <a:pt x="909846" y="468633"/>
                    </a:lnTo>
                    <a:lnTo>
                      <a:pt x="895778" y="474580"/>
                    </a:lnTo>
                    <a:close/>
                    <a:moveTo>
                      <a:pt x="248376" y="456659"/>
                    </a:moveTo>
                    <a:lnTo>
                      <a:pt x="581852" y="714051"/>
                    </a:lnTo>
                    <a:lnTo>
                      <a:pt x="572397" y="726047"/>
                    </a:lnTo>
                    <a:lnTo>
                      <a:pt x="239044" y="468748"/>
                    </a:lnTo>
                    <a:lnTo>
                      <a:pt x="243710" y="462704"/>
                    </a:lnTo>
                    <a:close/>
                    <a:moveTo>
                      <a:pt x="462094" y="244150"/>
                    </a:moveTo>
                    <a:lnTo>
                      <a:pt x="474238" y="234887"/>
                    </a:lnTo>
                    <a:lnTo>
                      <a:pt x="729468" y="569472"/>
                    </a:lnTo>
                    <a:lnTo>
                      <a:pt x="723162" y="573797"/>
                    </a:lnTo>
                    <a:lnTo>
                      <a:pt x="717325" y="578735"/>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a:cs typeface="+mn-ea"/>
                  <a:sym typeface="+mn-lt"/>
                </a:endParaRPr>
              </a:p>
            </p:txBody>
          </p:sp>
        </p:grpSp>
        <p:grpSp>
          <p:nvGrpSpPr>
            <p:cNvPr id="10" name="组合 9">
              <a:extLst>
                <a:ext uri="{FF2B5EF4-FFF2-40B4-BE49-F238E27FC236}">
                  <a16:creationId xmlns:a16="http://schemas.microsoft.com/office/drawing/2014/main" xmlns="" id="{9BB3CBA3-D97A-4054-8764-E4450D066DE5}"/>
                </a:ext>
              </a:extLst>
            </p:cNvPr>
            <p:cNvGrpSpPr/>
            <p:nvPr/>
          </p:nvGrpSpPr>
          <p:grpSpPr bwMode="auto">
            <a:xfrm>
              <a:off x="993706" y="242536"/>
              <a:ext cx="3403198" cy="428103"/>
              <a:chOff x="6959303" y="1819501"/>
              <a:chExt cx="2714599" cy="337063"/>
            </a:xfrm>
          </p:grpSpPr>
          <p:sp>
            <p:nvSpPr>
              <p:cNvPr id="11" name="单圆角矩形 14">
                <a:extLst>
                  <a:ext uri="{FF2B5EF4-FFF2-40B4-BE49-F238E27FC236}">
                    <a16:creationId xmlns:a16="http://schemas.microsoft.com/office/drawing/2014/main" xmlns="" id="{75531A43-3534-48A5-8E91-02E44A47333E}"/>
                  </a:ext>
                </a:extLst>
              </p:cNvPr>
              <p:cNvSpPr/>
              <p:nvPr/>
            </p:nvSpPr>
            <p:spPr>
              <a:xfrm>
                <a:off x="6959303" y="1819501"/>
                <a:ext cx="2714599" cy="337063"/>
              </a:xfrm>
              <a:prstGeom prst="round1Rect">
                <a:avLst/>
              </a:prstGeom>
              <a:noFill/>
              <a:ln w="19050" cap="flat" cmpd="sng" algn="ctr">
                <a:solidFill>
                  <a:schemeClr val="tx1">
                    <a:lumMod val="95000"/>
                    <a:lumOff val="5000"/>
                  </a:schemeClr>
                </a:solidFill>
                <a:prstDash val="solid"/>
              </a:ln>
              <a:effectLst/>
              <a:extLst>
                <a:ext uri="{909E8E84-426E-40DD-AFC4-6F175D3DCCD1}">
                  <a14:hiddenFill xmlns:a14="http://schemas.microsoft.com/office/drawing/2010/main">
                    <a:solidFill>
                      <a:schemeClr val="bg1"/>
                    </a:solidFill>
                  </a14:hiddenFill>
                </a:ext>
              </a:extLst>
            </p:spPr>
            <p:txBody>
              <a:bodyPr anchor="ctr"/>
              <a:lstStyle/>
              <a:p>
                <a:pPr algn="ctr" defTabSz="913765">
                  <a:defRPr/>
                </a:pPr>
                <a:endParaRPr lang="zh-CN" altLang="en-US" sz="4000" b="1" kern="0" dirty="0">
                  <a:solidFill>
                    <a:srgbClr val="C00000"/>
                  </a:solidFill>
                  <a:cs typeface="+mn-ea"/>
                  <a:sym typeface="+mn-lt"/>
                </a:endParaRPr>
              </a:p>
            </p:txBody>
          </p:sp>
          <p:sp>
            <p:nvSpPr>
              <p:cNvPr id="12" name="TextBox 49">
                <a:extLst>
                  <a:ext uri="{FF2B5EF4-FFF2-40B4-BE49-F238E27FC236}">
                    <a16:creationId xmlns:a16="http://schemas.microsoft.com/office/drawing/2014/main" xmlns="" id="{508B7FCD-DC73-44D4-AC8F-7BA6E1F972FD}"/>
                  </a:ext>
                </a:extLst>
              </p:cNvPr>
              <p:cNvSpPr txBox="1">
                <a:spLocks noChangeArrowheads="1"/>
              </p:cNvSpPr>
              <p:nvPr/>
            </p:nvSpPr>
            <p:spPr bwMode="auto">
              <a:xfrm>
                <a:off x="7245477" y="1854172"/>
                <a:ext cx="2012297" cy="290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defTabSz="913765" eaLnBrk="1" hangingPunct="1"/>
                <a:r>
                  <a:rPr lang="zh-CN" altLang="en-US" b="1" kern="0" dirty="0">
                    <a:ln/>
                    <a:solidFill>
                      <a:srgbClr val="C00000"/>
                    </a:solidFill>
                    <a:latin typeface="+mn-lt"/>
                    <a:ea typeface="+mn-ea"/>
                    <a:cs typeface="+mn-ea"/>
                    <a:sym typeface="+mn-lt"/>
                  </a:rPr>
                  <a:t>雷锋一生</a:t>
                </a:r>
              </a:p>
            </p:txBody>
          </p:sp>
        </p:grpSp>
      </p:grpSp>
      <p:grpSp>
        <p:nvGrpSpPr>
          <p:cNvPr id="29" name="组合 28">
            <a:extLst>
              <a:ext uri="{FF2B5EF4-FFF2-40B4-BE49-F238E27FC236}">
                <a16:creationId xmlns:a16="http://schemas.microsoft.com/office/drawing/2014/main" xmlns="" id="{56089392-EE89-46AE-B5B8-C761091829F0}"/>
              </a:ext>
            </a:extLst>
          </p:cNvPr>
          <p:cNvGrpSpPr/>
          <p:nvPr/>
        </p:nvGrpSpPr>
        <p:grpSpPr bwMode="auto">
          <a:xfrm>
            <a:off x="1352472" y="1096650"/>
            <a:ext cx="1838526" cy="428103"/>
            <a:chOff x="6959303" y="1819501"/>
            <a:chExt cx="1466521" cy="337063"/>
          </a:xfrm>
          <a:effectLst>
            <a:outerShdw blurRad="50800" dist="38100" dir="2700000" algn="tl" rotWithShape="0">
              <a:prstClr val="black">
                <a:alpha val="40000"/>
              </a:prstClr>
            </a:outerShdw>
          </a:effectLst>
        </p:grpSpPr>
        <p:sp>
          <p:nvSpPr>
            <p:cNvPr id="30" name="单圆角矩形 14">
              <a:extLst>
                <a:ext uri="{FF2B5EF4-FFF2-40B4-BE49-F238E27FC236}">
                  <a16:creationId xmlns:a16="http://schemas.microsoft.com/office/drawing/2014/main" xmlns="" id="{8B9A82F3-32AB-4331-876C-825B238E7381}"/>
                </a:ext>
              </a:extLst>
            </p:cNvPr>
            <p:cNvSpPr/>
            <p:nvPr/>
          </p:nvSpPr>
          <p:spPr>
            <a:xfrm>
              <a:off x="6959303" y="1819501"/>
              <a:ext cx="1466521" cy="337063"/>
            </a:xfrm>
            <a:prstGeom prst="round1Rect">
              <a:avLst/>
            </a:prstGeom>
            <a:solidFill>
              <a:srgbClr val="C00000"/>
            </a:solidFill>
            <a:ln w="25400" cap="flat" cmpd="sng" algn="ctr">
              <a:solidFill>
                <a:srgbClr val="C00000"/>
              </a:solidFill>
              <a:prstDash val="solid"/>
            </a:ln>
            <a:effectLst/>
            <a:extLst/>
          </p:spPr>
          <p:txBody>
            <a:bodyPr anchor="ctr"/>
            <a:lstStyle/>
            <a:p>
              <a:pPr algn="dist" defTabSz="913765">
                <a:defRPr/>
              </a:pPr>
              <a:endParaRPr lang="zh-CN" altLang="en-US" sz="4000" b="1" kern="0" dirty="0">
                <a:solidFill>
                  <a:schemeClr val="bg1"/>
                </a:solidFill>
                <a:effectLst>
                  <a:outerShdw blurRad="38100" dist="38100" dir="2700000" algn="tl">
                    <a:srgbClr val="000000">
                      <a:alpha val="43137"/>
                    </a:srgbClr>
                  </a:outerShdw>
                </a:effectLst>
                <a:cs typeface="+mn-ea"/>
                <a:sym typeface="+mn-lt"/>
              </a:endParaRPr>
            </a:p>
          </p:txBody>
        </p:sp>
        <p:sp>
          <p:nvSpPr>
            <p:cNvPr id="31" name="TextBox 49">
              <a:extLst>
                <a:ext uri="{FF2B5EF4-FFF2-40B4-BE49-F238E27FC236}">
                  <a16:creationId xmlns:a16="http://schemas.microsoft.com/office/drawing/2014/main" xmlns="" id="{5A54DE52-3C73-4044-896F-67261759BAE7}"/>
                </a:ext>
              </a:extLst>
            </p:cNvPr>
            <p:cNvSpPr txBox="1">
              <a:spLocks noChangeArrowheads="1"/>
            </p:cNvSpPr>
            <p:nvPr/>
          </p:nvSpPr>
          <p:spPr bwMode="auto">
            <a:xfrm>
              <a:off x="6987050" y="1842637"/>
              <a:ext cx="1411025" cy="290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defTabSz="913765" eaLnBrk="1" hangingPunct="1"/>
              <a:r>
                <a:rPr lang="zh-CN" altLang="en-US" sz="1800" b="1" kern="0" dirty="0">
                  <a:ln/>
                  <a:solidFill>
                    <a:schemeClr val="bg1"/>
                  </a:solidFill>
                  <a:effectLst>
                    <a:outerShdw blurRad="38100" dist="38100" dir="2700000" algn="tl">
                      <a:srgbClr val="000000">
                        <a:alpha val="43137"/>
                      </a:srgbClr>
                    </a:outerShdw>
                  </a:effectLst>
                  <a:latin typeface="+mn-lt"/>
                  <a:ea typeface="+mn-ea"/>
                  <a:cs typeface="+mn-ea"/>
                  <a:sym typeface="+mn-lt"/>
                </a:rPr>
                <a:t>参加工作</a:t>
              </a:r>
            </a:p>
          </p:txBody>
        </p:sp>
      </p:grpSp>
      <p:sp>
        <p:nvSpPr>
          <p:cNvPr id="20" name="矩形 19">
            <a:extLst>
              <a:ext uri="{FF2B5EF4-FFF2-40B4-BE49-F238E27FC236}">
                <a16:creationId xmlns:a16="http://schemas.microsoft.com/office/drawing/2014/main" xmlns="" id="{8CF2E2B4-B724-41DA-84D7-747B43552458}"/>
              </a:ext>
            </a:extLst>
          </p:cNvPr>
          <p:cNvSpPr/>
          <p:nvPr/>
        </p:nvSpPr>
        <p:spPr>
          <a:xfrm>
            <a:off x="5947148" y="1800824"/>
            <a:ext cx="5504304" cy="2308324"/>
          </a:xfrm>
          <a:prstGeom prst="rect">
            <a:avLst/>
          </a:prstGeom>
          <a:solidFill>
            <a:srgbClr val="C00000"/>
          </a:solidFill>
        </p:spPr>
        <p:txBody>
          <a:bodyPr wrap="square">
            <a:spAutoFit/>
          </a:bodyPr>
          <a:lstStyle/>
          <a:p>
            <a:pPr marL="285750" indent="-285750">
              <a:lnSpc>
                <a:spcPct val="150000"/>
              </a:lnSpc>
              <a:spcBef>
                <a:spcPct val="0"/>
              </a:spcBef>
              <a:buFont typeface="Wingdings" panose="05000000000000000000" pitchFamily="2" charset="2"/>
              <a:buChar char="n"/>
            </a:pPr>
            <a:r>
              <a:rPr lang="en-US" altLang="zh-CN" sz="1600" b="1" dirty="0">
                <a:solidFill>
                  <a:schemeClr val="bg1"/>
                </a:solidFill>
                <a:effectLst>
                  <a:outerShdw blurRad="38100" dist="38100" dir="2700000" algn="tl">
                    <a:srgbClr val="000000">
                      <a:alpha val="43137"/>
                    </a:srgbClr>
                  </a:outerShdw>
                </a:effectLst>
                <a:cs typeface="+mn-ea"/>
                <a:sym typeface="+mn-lt"/>
              </a:rPr>
              <a:t>1956</a:t>
            </a:r>
            <a:r>
              <a:rPr lang="zh-CN" altLang="en-US" sz="1600" b="1" dirty="0">
                <a:solidFill>
                  <a:schemeClr val="bg1"/>
                </a:solidFill>
                <a:effectLst>
                  <a:outerShdw blurRad="38100" dist="38100" dir="2700000" algn="tl">
                    <a:srgbClr val="000000">
                      <a:alpha val="43137"/>
                    </a:srgbClr>
                  </a:outerShdw>
                </a:effectLst>
                <a:cs typeface="+mn-ea"/>
                <a:sym typeface="+mn-lt"/>
              </a:rPr>
              <a:t>年夏天，他小学毕业后在乡政府当了通信员，不久调到望城县委当公务员，被评为机关模范工作者</a:t>
            </a:r>
            <a:endParaRPr lang="en-US" altLang="zh-CN" sz="1600" b="1" dirty="0">
              <a:solidFill>
                <a:schemeClr val="bg1"/>
              </a:solidFill>
              <a:effectLst>
                <a:outerShdw blurRad="38100" dist="38100" dir="2700000" algn="tl">
                  <a:srgbClr val="000000">
                    <a:alpha val="43137"/>
                  </a:srgbClr>
                </a:outerShdw>
              </a:effectLst>
              <a:cs typeface="+mn-ea"/>
              <a:sym typeface="+mn-lt"/>
            </a:endParaRPr>
          </a:p>
          <a:p>
            <a:pPr marL="285750" indent="-285750">
              <a:lnSpc>
                <a:spcPct val="150000"/>
              </a:lnSpc>
              <a:spcBef>
                <a:spcPct val="0"/>
              </a:spcBef>
              <a:buFont typeface="Wingdings" panose="05000000000000000000" pitchFamily="2" charset="2"/>
              <a:buChar char="n"/>
            </a:pPr>
            <a:r>
              <a:rPr lang="zh-CN" altLang="en-US" sz="1600" b="1" dirty="0">
                <a:solidFill>
                  <a:schemeClr val="bg1"/>
                </a:solidFill>
                <a:effectLst>
                  <a:outerShdw blurRad="38100" dist="38100" dir="2700000" algn="tl">
                    <a:srgbClr val="000000">
                      <a:alpha val="43137"/>
                    </a:srgbClr>
                  </a:outerShdw>
                </a:effectLst>
                <a:cs typeface="+mn-ea"/>
                <a:sym typeface="+mn-lt"/>
              </a:rPr>
              <a:t>并于</a:t>
            </a:r>
            <a:r>
              <a:rPr lang="en-US" altLang="zh-CN" sz="1600" b="1" dirty="0">
                <a:solidFill>
                  <a:schemeClr val="bg1"/>
                </a:solidFill>
                <a:effectLst>
                  <a:outerShdw blurRad="38100" dist="38100" dir="2700000" algn="tl">
                    <a:srgbClr val="000000">
                      <a:alpha val="43137"/>
                    </a:srgbClr>
                  </a:outerShdw>
                </a:effectLst>
                <a:cs typeface="+mn-ea"/>
                <a:sym typeface="+mn-lt"/>
              </a:rPr>
              <a:t>1957</a:t>
            </a:r>
            <a:r>
              <a:rPr lang="zh-CN" altLang="en-US" sz="1600" b="1" dirty="0">
                <a:solidFill>
                  <a:schemeClr val="bg1"/>
                </a:solidFill>
                <a:effectLst>
                  <a:outerShdw blurRad="38100" dist="38100" dir="2700000" algn="tl">
                    <a:srgbClr val="000000">
                      <a:alpha val="43137"/>
                    </a:srgbClr>
                  </a:outerShdw>
                </a:effectLst>
                <a:cs typeface="+mn-ea"/>
                <a:sym typeface="+mn-lt"/>
              </a:rPr>
              <a:t>年加入共青团。在鞍山和焦化厂工作期间，他曾</a:t>
            </a:r>
            <a:r>
              <a:rPr lang="en-US" altLang="zh-CN" sz="1600" b="1" dirty="0">
                <a:solidFill>
                  <a:schemeClr val="bg1"/>
                </a:solidFill>
                <a:effectLst>
                  <a:outerShdw blurRad="38100" dist="38100" dir="2700000" algn="tl">
                    <a:srgbClr val="000000">
                      <a:alpha val="43137"/>
                    </a:srgbClr>
                  </a:outerShdw>
                </a:effectLst>
                <a:cs typeface="+mn-ea"/>
                <a:sym typeface="+mn-lt"/>
              </a:rPr>
              <a:t>3</a:t>
            </a:r>
            <a:r>
              <a:rPr lang="zh-CN" altLang="en-US" sz="1600" b="1" dirty="0">
                <a:solidFill>
                  <a:schemeClr val="bg1"/>
                </a:solidFill>
                <a:effectLst>
                  <a:outerShdw blurRad="38100" dist="38100" dir="2700000" algn="tl">
                    <a:srgbClr val="000000">
                      <a:alpha val="43137"/>
                    </a:srgbClr>
                  </a:outerShdw>
                </a:effectLst>
                <a:cs typeface="+mn-ea"/>
                <a:sym typeface="+mn-lt"/>
              </a:rPr>
              <a:t>次被评为先进工作者，</a:t>
            </a:r>
            <a:r>
              <a:rPr lang="en-US" altLang="zh-CN" sz="1600" b="1" dirty="0">
                <a:solidFill>
                  <a:schemeClr val="bg1"/>
                </a:solidFill>
                <a:effectLst>
                  <a:outerShdw blurRad="38100" dist="38100" dir="2700000" algn="tl">
                    <a:srgbClr val="000000">
                      <a:alpha val="43137"/>
                    </a:srgbClr>
                  </a:outerShdw>
                </a:effectLst>
                <a:cs typeface="+mn-ea"/>
                <a:sym typeface="+mn-lt"/>
              </a:rPr>
              <a:t>5</a:t>
            </a:r>
            <a:r>
              <a:rPr lang="zh-CN" altLang="en-US" sz="1600" b="1" dirty="0">
                <a:solidFill>
                  <a:schemeClr val="bg1"/>
                </a:solidFill>
                <a:effectLst>
                  <a:outerShdw blurRad="38100" dist="38100" dir="2700000" algn="tl">
                    <a:srgbClr val="000000">
                      <a:alpha val="43137"/>
                    </a:srgbClr>
                  </a:outerShdw>
                </a:effectLst>
                <a:cs typeface="+mn-ea"/>
                <a:sym typeface="+mn-lt"/>
              </a:rPr>
              <a:t>次被评为标兵，</a:t>
            </a:r>
            <a:r>
              <a:rPr lang="en-US" altLang="zh-CN" sz="1600" b="1" dirty="0">
                <a:solidFill>
                  <a:schemeClr val="bg1"/>
                </a:solidFill>
                <a:effectLst>
                  <a:outerShdw blurRad="38100" dist="38100" dir="2700000" algn="tl">
                    <a:srgbClr val="000000">
                      <a:alpha val="43137"/>
                    </a:srgbClr>
                  </a:outerShdw>
                </a:effectLst>
                <a:cs typeface="+mn-ea"/>
                <a:sym typeface="+mn-lt"/>
              </a:rPr>
              <a:t>18</a:t>
            </a:r>
            <a:r>
              <a:rPr lang="zh-CN" altLang="en-US" sz="1600" b="1" dirty="0">
                <a:solidFill>
                  <a:schemeClr val="bg1"/>
                </a:solidFill>
                <a:effectLst>
                  <a:outerShdw blurRad="38100" dist="38100" dir="2700000" algn="tl">
                    <a:srgbClr val="000000">
                      <a:alpha val="43137"/>
                    </a:srgbClr>
                  </a:outerShdw>
                </a:effectLst>
                <a:cs typeface="+mn-ea"/>
                <a:sym typeface="+mn-lt"/>
              </a:rPr>
              <a:t>次被评为红旗手，并荣获“青年社会主义建设积极分子”的光荣称号。 </a:t>
            </a:r>
          </a:p>
        </p:txBody>
      </p:sp>
      <p:sp>
        <p:nvSpPr>
          <p:cNvPr id="22" name="矩形 5">
            <a:extLst>
              <a:ext uri="{FF2B5EF4-FFF2-40B4-BE49-F238E27FC236}">
                <a16:creationId xmlns:a16="http://schemas.microsoft.com/office/drawing/2014/main" xmlns="" id="{C6551B99-E5EA-44D1-9E62-D92A9344A018}"/>
              </a:ext>
            </a:extLst>
          </p:cNvPr>
          <p:cNvSpPr>
            <a:spLocks noChangeArrowheads="1"/>
          </p:cNvSpPr>
          <p:nvPr/>
        </p:nvSpPr>
        <p:spPr bwMode="auto">
          <a:xfrm>
            <a:off x="5947148" y="4335565"/>
            <a:ext cx="5504304" cy="1569660"/>
          </a:xfrm>
          <a:prstGeom prst="rect">
            <a:avLst/>
          </a:prstGeom>
          <a:solidFill>
            <a:srgbClr val="C00000"/>
          </a:solidFill>
          <a:ln>
            <a:noFill/>
          </a:ln>
          <a:extLst/>
        </p:spPr>
        <p:txBody>
          <a:bodyPr wrap="square">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85750" indent="-285750" eaLnBrk="1" hangingPunct="1">
              <a:lnSpc>
                <a:spcPct val="150000"/>
              </a:lnSpc>
              <a:spcBef>
                <a:spcPct val="0"/>
              </a:spcBef>
              <a:buFont typeface="Wingdings" panose="05000000000000000000" pitchFamily="2" charset="2"/>
              <a:buChar char="n"/>
            </a:pPr>
            <a:r>
              <a:rPr lang="en-US" altLang="zh-CN" sz="1600" b="1" dirty="0">
                <a:solidFill>
                  <a:schemeClr val="bg1"/>
                </a:solidFill>
                <a:effectLst>
                  <a:outerShdw blurRad="38100" dist="38100" dir="2700000" algn="tl">
                    <a:srgbClr val="000000">
                      <a:alpha val="43137"/>
                    </a:srgbClr>
                  </a:outerShdw>
                </a:effectLst>
                <a:latin typeface="+mn-lt"/>
                <a:ea typeface="+mn-ea"/>
                <a:cs typeface="+mn-ea"/>
                <a:sym typeface="+mn-lt"/>
              </a:rPr>
              <a:t>1958</a:t>
            </a:r>
            <a:r>
              <a:rPr lang="zh-CN" altLang="en-US" sz="1600" b="1" dirty="0">
                <a:solidFill>
                  <a:schemeClr val="bg1"/>
                </a:solidFill>
                <a:effectLst>
                  <a:outerShdw blurRad="38100" dist="38100" dir="2700000" algn="tl">
                    <a:srgbClr val="000000">
                      <a:alpha val="43137"/>
                    </a:srgbClr>
                  </a:outerShdw>
                </a:effectLst>
                <a:latin typeface="+mn-lt"/>
                <a:ea typeface="+mn-ea"/>
                <a:cs typeface="+mn-ea"/>
                <a:sym typeface="+mn-lt"/>
              </a:rPr>
              <a:t>年春，雷锋到团山湖农场，只用了一周的时间就学会了开拖拉机。</a:t>
            </a:r>
            <a:endParaRPr lang="en-US" altLang="zh-CN" sz="1600" b="1" dirty="0">
              <a:solidFill>
                <a:schemeClr val="bg1"/>
              </a:solidFill>
              <a:effectLst>
                <a:outerShdw blurRad="38100" dist="38100" dir="2700000" algn="tl">
                  <a:srgbClr val="000000">
                    <a:alpha val="43137"/>
                  </a:srgbClr>
                </a:outerShdw>
              </a:effectLst>
              <a:latin typeface="+mn-lt"/>
              <a:ea typeface="+mn-ea"/>
              <a:cs typeface="+mn-ea"/>
              <a:sym typeface="+mn-lt"/>
            </a:endParaRPr>
          </a:p>
          <a:p>
            <a:pPr marL="285750" indent="-285750" eaLnBrk="1" hangingPunct="1">
              <a:lnSpc>
                <a:spcPct val="150000"/>
              </a:lnSpc>
              <a:spcBef>
                <a:spcPct val="0"/>
              </a:spcBef>
              <a:buFont typeface="Wingdings" panose="05000000000000000000" pitchFamily="2" charset="2"/>
              <a:buChar char="n"/>
            </a:pPr>
            <a:r>
              <a:rPr lang="en-US" altLang="zh-CN" sz="1600" b="1" dirty="0">
                <a:solidFill>
                  <a:schemeClr val="bg1"/>
                </a:solidFill>
                <a:effectLst>
                  <a:outerShdw blurRad="38100" dist="38100" dir="2700000" algn="tl">
                    <a:srgbClr val="000000">
                      <a:alpha val="43137"/>
                    </a:srgbClr>
                  </a:outerShdw>
                </a:effectLst>
                <a:latin typeface="+mn-lt"/>
                <a:ea typeface="+mn-ea"/>
                <a:cs typeface="+mn-ea"/>
                <a:sym typeface="+mn-lt"/>
              </a:rPr>
              <a:t>1958</a:t>
            </a:r>
            <a:r>
              <a:rPr lang="zh-CN" altLang="en-US" sz="1600" b="1" dirty="0">
                <a:solidFill>
                  <a:schemeClr val="bg1"/>
                </a:solidFill>
                <a:effectLst>
                  <a:outerShdw blurRad="38100" dist="38100" dir="2700000" algn="tl">
                    <a:srgbClr val="000000">
                      <a:alpha val="43137"/>
                    </a:srgbClr>
                  </a:outerShdw>
                </a:effectLst>
                <a:latin typeface="+mn-lt"/>
                <a:ea typeface="+mn-ea"/>
                <a:cs typeface="+mn-ea"/>
                <a:sym typeface="+mn-lt"/>
              </a:rPr>
              <a:t>年</a:t>
            </a:r>
            <a:r>
              <a:rPr lang="en-US" altLang="zh-CN" sz="1600" b="1" dirty="0">
                <a:solidFill>
                  <a:schemeClr val="bg1"/>
                </a:solidFill>
                <a:effectLst>
                  <a:outerShdw blurRad="38100" dist="38100" dir="2700000" algn="tl">
                    <a:srgbClr val="000000">
                      <a:alpha val="43137"/>
                    </a:srgbClr>
                  </a:outerShdw>
                </a:effectLst>
                <a:latin typeface="+mn-lt"/>
                <a:ea typeface="+mn-ea"/>
                <a:cs typeface="+mn-ea"/>
                <a:sym typeface="+mn-lt"/>
              </a:rPr>
              <a:t>9</a:t>
            </a:r>
            <a:r>
              <a:rPr lang="zh-CN" altLang="en-US" sz="1600" b="1" dirty="0">
                <a:solidFill>
                  <a:schemeClr val="bg1"/>
                </a:solidFill>
                <a:effectLst>
                  <a:outerShdw blurRad="38100" dist="38100" dir="2700000" algn="tl">
                    <a:srgbClr val="000000">
                      <a:alpha val="43137"/>
                    </a:srgbClr>
                  </a:outerShdw>
                </a:effectLst>
                <a:latin typeface="+mn-lt"/>
                <a:ea typeface="+mn-ea"/>
                <a:cs typeface="+mn-ea"/>
                <a:sym typeface="+mn-lt"/>
              </a:rPr>
              <a:t>月，雷锋响应支援鞍钢的号召，到辽宁鞍山做了一名推土机手。</a:t>
            </a:r>
          </a:p>
        </p:txBody>
      </p:sp>
      <p:pic>
        <p:nvPicPr>
          <p:cNvPr id="23" name="图片 22">
            <a:extLst>
              <a:ext uri="{FF2B5EF4-FFF2-40B4-BE49-F238E27FC236}">
                <a16:creationId xmlns:a16="http://schemas.microsoft.com/office/drawing/2014/main" xmlns="" id="{6B7895B7-33D5-498B-BD04-8654A28DEF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7837" y="1882056"/>
            <a:ext cx="3696746" cy="2908106"/>
          </a:xfrm>
          <a:prstGeom prst="roundRect">
            <a:avLst>
              <a:gd name="adj" fmla="val 8594"/>
            </a:avLst>
          </a:prstGeom>
          <a:solidFill>
            <a:srgbClr val="FFFFFF">
              <a:shade val="85000"/>
            </a:srgbClr>
          </a:solidFill>
          <a:ln>
            <a:solidFill>
              <a:srgbClr val="C00000"/>
            </a:solidFill>
          </a:ln>
          <a:effectLst>
            <a:reflection blurRad="12700" stA="38000" endPos="28000" dist="5000" dir="5400000" sy="-100000" algn="bl" rotWithShape="0"/>
          </a:effectLst>
        </p:spPr>
      </p:pic>
    </p:spTree>
    <p:extLst>
      <p:ext uri="{BB962C8B-B14F-4D97-AF65-F5344CB8AC3E}">
        <p14:creationId xmlns:p14="http://schemas.microsoft.com/office/powerpoint/2010/main" val="3431548728"/>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p:cTn id="16" dur="500" fill="hold"/>
                                        <p:tgtEl>
                                          <p:spTgt spid="20"/>
                                        </p:tgtEl>
                                        <p:attrNameLst>
                                          <p:attrName>ppt_w</p:attrName>
                                        </p:attrNameLst>
                                      </p:cBhvr>
                                      <p:tavLst>
                                        <p:tav tm="0">
                                          <p:val>
                                            <p:fltVal val="0"/>
                                          </p:val>
                                        </p:tav>
                                        <p:tav tm="100000">
                                          <p:val>
                                            <p:strVal val="#ppt_w"/>
                                          </p:val>
                                        </p:tav>
                                      </p:tavLst>
                                    </p:anim>
                                    <p:anim calcmode="lin" valueType="num">
                                      <p:cBhvr>
                                        <p:cTn id="17" dur="500" fill="hold"/>
                                        <p:tgtEl>
                                          <p:spTgt spid="20"/>
                                        </p:tgtEl>
                                        <p:attrNameLst>
                                          <p:attrName>ppt_h</p:attrName>
                                        </p:attrNameLst>
                                      </p:cBhvr>
                                      <p:tavLst>
                                        <p:tav tm="0">
                                          <p:val>
                                            <p:fltVal val="0"/>
                                          </p:val>
                                        </p:tav>
                                        <p:tav tm="100000">
                                          <p:val>
                                            <p:strVal val="#ppt_h"/>
                                          </p:val>
                                        </p:tav>
                                      </p:tavLst>
                                    </p:anim>
                                    <p:animEffect transition="in" filter="fade">
                                      <p:cBhvr>
                                        <p:cTn id="18" dur="500"/>
                                        <p:tgtEl>
                                          <p:spTgt spid="20"/>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F0972E68-0805-456A-89FA-C9D8B1FFF5FE}"/>
              </a:ext>
            </a:extLst>
          </p:cNvPr>
          <p:cNvGrpSpPr/>
          <p:nvPr/>
        </p:nvGrpSpPr>
        <p:grpSpPr>
          <a:xfrm>
            <a:off x="82012" y="107644"/>
            <a:ext cx="4314892" cy="697889"/>
            <a:chOff x="82012" y="107644"/>
            <a:chExt cx="4314892" cy="697889"/>
          </a:xfrm>
        </p:grpSpPr>
        <p:grpSp>
          <p:nvGrpSpPr>
            <p:cNvPr id="5" name="组合 4">
              <a:extLst>
                <a:ext uri="{FF2B5EF4-FFF2-40B4-BE49-F238E27FC236}">
                  <a16:creationId xmlns:a16="http://schemas.microsoft.com/office/drawing/2014/main" xmlns="" id="{AFD05174-6A70-4D39-9C5D-E716CF0CD608}"/>
                </a:ext>
              </a:extLst>
            </p:cNvPr>
            <p:cNvGrpSpPr/>
            <p:nvPr/>
          </p:nvGrpSpPr>
          <p:grpSpPr>
            <a:xfrm>
              <a:off x="82012" y="107644"/>
              <a:ext cx="697888" cy="697889"/>
              <a:chOff x="3851921" y="107991"/>
              <a:chExt cx="1792566" cy="1792567"/>
            </a:xfrm>
            <a:gradFill>
              <a:gsLst>
                <a:gs pos="0">
                  <a:srgbClr val="FF0000"/>
                </a:gs>
                <a:gs pos="100000">
                  <a:srgbClr val="CC3300"/>
                </a:gs>
              </a:gsLst>
              <a:path path="circle">
                <a:fillToRect l="50000" t="-80000" r="50000" b="180000"/>
              </a:path>
            </a:gradFill>
          </p:grpSpPr>
          <p:sp>
            <p:nvSpPr>
              <p:cNvPr id="6" name="Freeform 29">
                <a:extLst>
                  <a:ext uri="{FF2B5EF4-FFF2-40B4-BE49-F238E27FC236}">
                    <a16:creationId xmlns:a16="http://schemas.microsoft.com/office/drawing/2014/main" xmlns="" id="{E25312BA-3995-4590-936A-A1818D55B729}"/>
                  </a:ext>
                </a:extLst>
              </p:cNvPr>
              <p:cNvSpPr/>
              <p:nvPr/>
            </p:nvSpPr>
            <p:spPr bwMode="auto">
              <a:xfrm>
                <a:off x="4401088" y="564469"/>
                <a:ext cx="867835" cy="775494"/>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25000">
                  <a:cs typeface="+mn-ea"/>
                  <a:sym typeface="+mn-lt"/>
                </a:endParaRPr>
              </a:p>
            </p:txBody>
          </p:sp>
          <p:sp>
            <p:nvSpPr>
              <p:cNvPr id="8" name="任意多边形 50">
                <a:extLst>
                  <a:ext uri="{FF2B5EF4-FFF2-40B4-BE49-F238E27FC236}">
                    <a16:creationId xmlns:a16="http://schemas.microsoft.com/office/drawing/2014/main" xmlns="" id="{03008750-E0FD-4B27-9181-1D5C2ED5D215}"/>
                  </a:ext>
                </a:extLst>
              </p:cNvPr>
              <p:cNvSpPr/>
              <p:nvPr/>
            </p:nvSpPr>
            <p:spPr>
              <a:xfrm>
                <a:off x="3851921" y="107991"/>
                <a:ext cx="1792566" cy="1792567"/>
              </a:xfrm>
              <a:custGeom>
                <a:avLst/>
                <a:gdLst>
                  <a:gd name="connsiteX0" fmla="*/ 1677670 w 2407137"/>
                  <a:gd name="connsiteY0" fmla="*/ 1837666 h 2407138"/>
                  <a:gd name="connsiteX1" fmla="*/ 1683974 w 2407137"/>
                  <a:gd name="connsiteY1" fmla="*/ 1833341 h 2407138"/>
                  <a:gd name="connsiteX2" fmla="*/ 1689813 w 2407137"/>
                  <a:gd name="connsiteY2" fmla="*/ 1828403 h 2407138"/>
                  <a:gd name="connsiteX3" fmla="*/ 1945042 w 2407137"/>
                  <a:gd name="connsiteY3" fmla="*/ 2162988 h 2407138"/>
                  <a:gd name="connsiteX4" fmla="*/ 1932899 w 2407137"/>
                  <a:gd name="connsiteY4" fmla="*/ 2172251 h 2407138"/>
                  <a:gd name="connsiteX5" fmla="*/ 1592663 w 2407137"/>
                  <a:gd name="connsiteY5" fmla="*/ 1892774 h 2407138"/>
                  <a:gd name="connsiteX6" fmla="*/ 1605769 w 2407137"/>
                  <a:gd name="connsiteY6" fmla="*/ 1884929 h 2407138"/>
                  <a:gd name="connsiteX7" fmla="*/ 1748914 w 2407137"/>
                  <a:gd name="connsiteY7" fmla="*/ 2132863 h 2407138"/>
                  <a:gd name="connsiteX8" fmla="*/ 1735858 w 2407137"/>
                  <a:gd name="connsiteY8" fmla="*/ 2140795 h 2407138"/>
                  <a:gd name="connsiteX9" fmla="*/ 1768789 w 2407137"/>
                  <a:gd name="connsiteY9" fmla="*/ 1757990 h 2407138"/>
                  <a:gd name="connsiteX10" fmla="*/ 1971301 w 2407137"/>
                  <a:gd name="connsiteY10" fmla="*/ 1960502 h 2407138"/>
                  <a:gd name="connsiteX11" fmla="*/ 1966159 w 2407137"/>
                  <a:gd name="connsiteY11" fmla="*/ 1966159 h 2407138"/>
                  <a:gd name="connsiteX12" fmla="*/ 1960501 w 2407137"/>
                  <a:gd name="connsiteY12" fmla="*/ 1971301 h 2407138"/>
                  <a:gd name="connsiteX13" fmla="*/ 1758092 w 2407137"/>
                  <a:gd name="connsiteY13" fmla="*/ 1768892 h 2407138"/>
                  <a:gd name="connsiteX14" fmla="*/ 1765079 w 2407137"/>
                  <a:gd name="connsiteY14" fmla="*/ 1762526 h 2407138"/>
                  <a:gd name="connsiteX15" fmla="*/ 1834740 w 2407137"/>
                  <a:gd name="connsiteY15" fmla="*/ 1681091 h 2407138"/>
                  <a:gd name="connsiteX16" fmla="*/ 2168093 w 2407137"/>
                  <a:gd name="connsiteY16" fmla="*/ 1938389 h 2407138"/>
                  <a:gd name="connsiteX17" fmla="*/ 2158761 w 2407137"/>
                  <a:gd name="connsiteY17" fmla="*/ 1950479 h 2407138"/>
                  <a:gd name="connsiteX18" fmla="*/ 1825285 w 2407137"/>
                  <a:gd name="connsiteY18" fmla="*/ 1693086 h 2407138"/>
                  <a:gd name="connsiteX19" fmla="*/ 1497292 w 2407137"/>
                  <a:gd name="connsiteY19" fmla="*/ 1938505 h 2407138"/>
                  <a:gd name="connsiteX20" fmla="*/ 1511359 w 2407137"/>
                  <a:gd name="connsiteY20" fmla="*/ 1932557 h 2407138"/>
                  <a:gd name="connsiteX21" fmla="*/ 1671461 w 2407137"/>
                  <a:gd name="connsiteY21" fmla="*/ 2322204 h 2407138"/>
                  <a:gd name="connsiteX22" fmla="*/ 1657335 w 2407137"/>
                  <a:gd name="connsiteY22" fmla="*/ 2328008 h 2407138"/>
                  <a:gd name="connsiteX23" fmla="*/ 1400984 w 2407137"/>
                  <a:gd name="connsiteY23" fmla="*/ 1969841 h 2407138"/>
                  <a:gd name="connsiteX24" fmla="*/ 1415837 w 2407137"/>
                  <a:gd name="connsiteY24" fmla="*/ 1966261 h 2407138"/>
                  <a:gd name="connsiteX25" fmla="*/ 1489829 w 2407137"/>
                  <a:gd name="connsiteY25" fmla="*/ 2242404 h 2407138"/>
                  <a:gd name="connsiteX26" fmla="*/ 1475037 w 2407137"/>
                  <a:gd name="connsiteY26" fmla="*/ 2246208 h 2407138"/>
                  <a:gd name="connsiteX27" fmla="*/ 1890343 w 2407137"/>
                  <a:gd name="connsiteY27" fmla="*/ 1591261 h 2407138"/>
                  <a:gd name="connsiteX28" fmla="*/ 2140794 w 2407137"/>
                  <a:gd name="connsiteY28" fmla="*/ 1735859 h 2407138"/>
                  <a:gd name="connsiteX29" fmla="*/ 2132863 w 2407137"/>
                  <a:gd name="connsiteY29" fmla="*/ 1748915 h 2407138"/>
                  <a:gd name="connsiteX30" fmla="*/ 1883112 w 2407137"/>
                  <a:gd name="connsiteY30" fmla="*/ 1604721 h 2407138"/>
                  <a:gd name="connsiteX31" fmla="*/ 1934589 w 2407137"/>
                  <a:gd name="connsiteY31" fmla="*/ 1500527 h 2407138"/>
                  <a:gd name="connsiteX32" fmla="*/ 2325413 w 2407137"/>
                  <a:gd name="connsiteY32" fmla="*/ 1663714 h 2407138"/>
                  <a:gd name="connsiteX33" fmla="*/ 2319529 w 2407137"/>
                  <a:gd name="connsiteY33" fmla="*/ 1677807 h 2407138"/>
                  <a:gd name="connsiteX34" fmla="*/ 1928334 w 2407137"/>
                  <a:gd name="connsiteY34" fmla="*/ 1514465 h 2407138"/>
                  <a:gd name="connsiteX35" fmla="*/ 1296758 w 2407137"/>
                  <a:gd name="connsiteY35" fmla="*/ 1987081 h 2407138"/>
                  <a:gd name="connsiteX36" fmla="*/ 1311855 w 2407137"/>
                  <a:gd name="connsiteY36" fmla="*/ 1984732 h 2407138"/>
                  <a:gd name="connsiteX37" fmla="*/ 1365995 w 2407137"/>
                  <a:gd name="connsiteY37" fmla="*/ 2405187 h 2407138"/>
                  <a:gd name="connsiteX38" fmla="*/ 1350847 w 2407137"/>
                  <a:gd name="connsiteY38" fmla="*/ 2407138 h 2407138"/>
                  <a:gd name="connsiteX39" fmla="*/ 1195932 w 2407137"/>
                  <a:gd name="connsiteY39" fmla="*/ 1995746 h 2407138"/>
                  <a:gd name="connsiteX40" fmla="*/ 1211204 w 2407137"/>
                  <a:gd name="connsiteY40" fmla="*/ 1995179 h 2407138"/>
                  <a:gd name="connsiteX41" fmla="*/ 1211204 w 2407137"/>
                  <a:gd name="connsiteY41" fmla="*/ 2281649 h 2407138"/>
                  <a:gd name="connsiteX42" fmla="*/ 1203568 w 2407137"/>
                  <a:gd name="connsiteY42" fmla="*/ 2282034 h 2407138"/>
                  <a:gd name="connsiteX43" fmla="*/ 1195932 w 2407137"/>
                  <a:gd name="connsiteY43" fmla="*/ 2281649 h 2407138"/>
                  <a:gd name="connsiteX44" fmla="*/ 1968060 w 2407137"/>
                  <a:gd name="connsiteY44" fmla="*/ 1400508 h 2407138"/>
                  <a:gd name="connsiteX45" fmla="*/ 2246208 w 2407137"/>
                  <a:gd name="connsiteY45" fmla="*/ 1475038 h 2407138"/>
                  <a:gd name="connsiteX46" fmla="*/ 2242404 w 2407137"/>
                  <a:gd name="connsiteY46" fmla="*/ 1489831 h 2407138"/>
                  <a:gd name="connsiteX47" fmla="*/ 1963516 w 2407137"/>
                  <a:gd name="connsiteY47" fmla="*/ 1415103 h 2407138"/>
                  <a:gd name="connsiteX48" fmla="*/ 1090481 w 2407137"/>
                  <a:gd name="connsiteY48" fmla="*/ 1986840 h 2407138"/>
                  <a:gd name="connsiteX49" fmla="*/ 1097951 w 2407137"/>
                  <a:gd name="connsiteY49" fmla="*/ 1988584 h 2407138"/>
                  <a:gd name="connsiteX50" fmla="*/ 1105617 w 2407137"/>
                  <a:gd name="connsiteY50" fmla="*/ 1988876 h 2407138"/>
                  <a:gd name="connsiteX51" fmla="*/ 1049458 w 2407137"/>
                  <a:gd name="connsiteY51" fmla="*/ 2406281 h 2407138"/>
                  <a:gd name="connsiteX52" fmla="*/ 1034322 w 2407137"/>
                  <a:gd name="connsiteY52" fmla="*/ 2404245 h 2407138"/>
                  <a:gd name="connsiteX53" fmla="*/ 1988876 w 2407137"/>
                  <a:gd name="connsiteY53" fmla="*/ 1301520 h 2407138"/>
                  <a:gd name="connsiteX54" fmla="*/ 2406281 w 2407137"/>
                  <a:gd name="connsiteY54" fmla="*/ 1357679 h 2407138"/>
                  <a:gd name="connsiteX55" fmla="*/ 2404244 w 2407137"/>
                  <a:gd name="connsiteY55" fmla="*/ 1372815 h 2407138"/>
                  <a:gd name="connsiteX56" fmla="*/ 1986840 w 2407137"/>
                  <a:gd name="connsiteY56" fmla="*/ 1316657 h 2407138"/>
                  <a:gd name="connsiteX57" fmla="*/ 1988583 w 2407137"/>
                  <a:gd name="connsiteY57" fmla="*/ 1309187 h 2407138"/>
                  <a:gd name="connsiteX58" fmla="*/ 992036 w 2407137"/>
                  <a:gd name="connsiteY58" fmla="*/ 1963517 h 2407138"/>
                  <a:gd name="connsiteX59" fmla="*/ 1006629 w 2407137"/>
                  <a:gd name="connsiteY59" fmla="*/ 1968061 h 2407138"/>
                  <a:gd name="connsiteX60" fmla="*/ 932100 w 2407137"/>
                  <a:gd name="connsiteY60" fmla="*/ 2246208 h 2407138"/>
                  <a:gd name="connsiteX61" fmla="*/ 917308 w 2407137"/>
                  <a:gd name="connsiteY61" fmla="*/ 2242405 h 2407138"/>
                  <a:gd name="connsiteX62" fmla="*/ 1995178 w 2407137"/>
                  <a:gd name="connsiteY62" fmla="*/ 1195933 h 2407138"/>
                  <a:gd name="connsiteX63" fmla="*/ 2281649 w 2407137"/>
                  <a:gd name="connsiteY63" fmla="*/ 1195933 h 2407138"/>
                  <a:gd name="connsiteX64" fmla="*/ 2282034 w 2407137"/>
                  <a:gd name="connsiteY64" fmla="*/ 1203569 h 2407138"/>
                  <a:gd name="connsiteX65" fmla="*/ 2281649 w 2407137"/>
                  <a:gd name="connsiteY65" fmla="*/ 1211206 h 2407138"/>
                  <a:gd name="connsiteX66" fmla="*/ 1995745 w 2407137"/>
                  <a:gd name="connsiteY66" fmla="*/ 1211206 h 2407138"/>
                  <a:gd name="connsiteX67" fmla="*/ 1984731 w 2407137"/>
                  <a:gd name="connsiteY67" fmla="*/ 1095284 h 2407138"/>
                  <a:gd name="connsiteX68" fmla="*/ 2405186 w 2407137"/>
                  <a:gd name="connsiteY68" fmla="*/ 1041144 h 2407138"/>
                  <a:gd name="connsiteX69" fmla="*/ 2407137 w 2407137"/>
                  <a:gd name="connsiteY69" fmla="*/ 1056290 h 2407138"/>
                  <a:gd name="connsiteX70" fmla="*/ 1987080 w 2407137"/>
                  <a:gd name="connsiteY70" fmla="*/ 1110379 h 2407138"/>
                  <a:gd name="connsiteX71" fmla="*/ 892672 w 2407137"/>
                  <a:gd name="connsiteY71" fmla="*/ 1928335 h 2407138"/>
                  <a:gd name="connsiteX72" fmla="*/ 906611 w 2407137"/>
                  <a:gd name="connsiteY72" fmla="*/ 1934590 h 2407138"/>
                  <a:gd name="connsiteX73" fmla="*/ 743425 w 2407137"/>
                  <a:gd name="connsiteY73" fmla="*/ 2325414 h 2407138"/>
                  <a:gd name="connsiteX74" fmla="*/ 729331 w 2407137"/>
                  <a:gd name="connsiteY74" fmla="*/ 2319529 h 2407138"/>
                  <a:gd name="connsiteX75" fmla="*/ 802416 w 2407137"/>
                  <a:gd name="connsiteY75" fmla="*/ 1883113 h 2407138"/>
                  <a:gd name="connsiteX76" fmla="*/ 815877 w 2407137"/>
                  <a:gd name="connsiteY76" fmla="*/ 1890344 h 2407138"/>
                  <a:gd name="connsiteX77" fmla="*/ 671279 w 2407137"/>
                  <a:gd name="connsiteY77" fmla="*/ 2140796 h 2407138"/>
                  <a:gd name="connsiteX78" fmla="*/ 658223 w 2407137"/>
                  <a:gd name="connsiteY78" fmla="*/ 2132863 h 2407138"/>
                  <a:gd name="connsiteX79" fmla="*/ 1966260 w 2407137"/>
                  <a:gd name="connsiteY79" fmla="*/ 991301 h 2407138"/>
                  <a:gd name="connsiteX80" fmla="*/ 2242405 w 2407137"/>
                  <a:gd name="connsiteY80" fmla="*/ 917309 h 2407138"/>
                  <a:gd name="connsiteX81" fmla="*/ 2246208 w 2407137"/>
                  <a:gd name="connsiteY81" fmla="*/ 932101 h 2407138"/>
                  <a:gd name="connsiteX82" fmla="*/ 1969840 w 2407137"/>
                  <a:gd name="connsiteY82" fmla="*/ 1006153 h 2407138"/>
                  <a:gd name="connsiteX83" fmla="*/ 1932557 w 2407137"/>
                  <a:gd name="connsiteY83" fmla="*/ 895779 h 2407138"/>
                  <a:gd name="connsiteX84" fmla="*/ 2322203 w 2407137"/>
                  <a:gd name="connsiteY84" fmla="*/ 735676 h 2407138"/>
                  <a:gd name="connsiteX85" fmla="*/ 2328008 w 2407137"/>
                  <a:gd name="connsiteY85" fmla="*/ 749803 h 2407138"/>
                  <a:gd name="connsiteX86" fmla="*/ 1938504 w 2407137"/>
                  <a:gd name="connsiteY86" fmla="*/ 909846 h 2407138"/>
                  <a:gd name="connsiteX87" fmla="*/ 714051 w 2407137"/>
                  <a:gd name="connsiteY87" fmla="*/ 1825286 h 2407138"/>
                  <a:gd name="connsiteX88" fmla="*/ 726047 w 2407137"/>
                  <a:gd name="connsiteY88" fmla="*/ 1834740 h 2407138"/>
                  <a:gd name="connsiteX89" fmla="*/ 468748 w 2407137"/>
                  <a:gd name="connsiteY89" fmla="*/ 2168094 h 2407138"/>
                  <a:gd name="connsiteX90" fmla="*/ 456659 w 2407137"/>
                  <a:gd name="connsiteY90" fmla="*/ 2158762 h 2407138"/>
                  <a:gd name="connsiteX91" fmla="*/ 638245 w 2407137"/>
                  <a:gd name="connsiteY91" fmla="*/ 1758093 h 2407138"/>
                  <a:gd name="connsiteX92" fmla="*/ 644611 w 2407137"/>
                  <a:gd name="connsiteY92" fmla="*/ 1765080 h 2407138"/>
                  <a:gd name="connsiteX93" fmla="*/ 649147 w 2407137"/>
                  <a:gd name="connsiteY93" fmla="*/ 1768790 h 2407138"/>
                  <a:gd name="connsiteX94" fmla="*/ 446636 w 2407137"/>
                  <a:gd name="connsiteY94" fmla="*/ 1971302 h 2407138"/>
                  <a:gd name="connsiteX95" fmla="*/ 440978 w 2407137"/>
                  <a:gd name="connsiteY95" fmla="*/ 1966159 h 2407138"/>
                  <a:gd name="connsiteX96" fmla="*/ 435836 w 2407137"/>
                  <a:gd name="connsiteY96" fmla="*/ 1960502 h 2407138"/>
                  <a:gd name="connsiteX97" fmla="*/ 1884928 w 2407137"/>
                  <a:gd name="connsiteY97" fmla="*/ 801368 h 2407138"/>
                  <a:gd name="connsiteX98" fmla="*/ 2132863 w 2407137"/>
                  <a:gd name="connsiteY98" fmla="*/ 658223 h 2407138"/>
                  <a:gd name="connsiteX99" fmla="*/ 2140794 w 2407137"/>
                  <a:gd name="connsiteY99" fmla="*/ 671279 h 2407138"/>
                  <a:gd name="connsiteX100" fmla="*/ 1892773 w 2407137"/>
                  <a:gd name="connsiteY100" fmla="*/ 814474 h 2407138"/>
                  <a:gd name="connsiteX101" fmla="*/ 1828403 w 2407137"/>
                  <a:gd name="connsiteY101" fmla="*/ 717325 h 2407138"/>
                  <a:gd name="connsiteX102" fmla="*/ 2162987 w 2407137"/>
                  <a:gd name="connsiteY102" fmla="*/ 462095 h 2407138"/>
                  <a:gd name="connsiteX103" fmla="*/ 2172250 w 2407137"/>
                  <a:gd name="connsiteY103" fmla="*/ 474239 h 2407138"/>
                  <a:gd name="connsiteX104" fmla="*/ 1837666 w 2407137"/>
                  <a:gd name="connsiteY104" fmla="*/ 729468 h 2407138"/>
                  <a:gd name="connsiteX105" fmla="*/ 1833340 w 2407137"/>
                  <a:gd name="connsiteY105" fmla="*/ 723163 h 2407138"/>
                  <a:gd name="connsiteX106" fmla="*/ 234886 w 2407137"/>
                  <a:gd name="connsiteY106" fmla="*/ 1932900 h 2407138"/>
                  <a:gd name="connsiteX107" fmla="*/ 569471 w 2407137"/>
                  <a:gd name="connsiteY107" fmla="*/ 1677670 h 2407138"/>
                  <a:gd name="connsiteX108" fmla="*/ 573796 w 2407137"/>
                  <a:gd name="connsiteY108" fmla="*/ 1683975 h 2407138"/>
                  <a:gd name="connsiteX109" fmla="*/ 578735 w 2407137"/>
                  <a:gd name="connsiteY109" fmla="*/ 1689813 h 2407138"/>
                  <a:gd name="connsiteX110" fmla="*/ 244150 w 2407137"/>
                  <a:gd name="connsiteY110" fmla="*/ 1945043 h 2407138"/>
                  <a:gd name="connsiteX111" fmla="*/ 266342 w 2407137"/>
                  <a:gd name="connsiteY111" fmla="*/ 1735860 h 2407138"/>
                  <a:gd name="connsiteX112" fmla="*/ 514363 w 2407137"/>
                  <a:gd name="connsiteY112" fmla="*/ 1592665 h 2407138"/>
                  <a:gd name="connsiteX113" fmla="*/ 522208 w 2407137"/>
                  <a:gd name="connsiteY113" fmla="*/ 1605770 h 2407138"/>
                  <a:gd name="connsiteX114" fmla="*/ 274274 w 2407137"/>
                  <a:gd name="connsiteY114" fmla="*/ 1748916 h 2407138"/>
                  <a:gd name="connsiteX115" fmla="*/ 1960501 w 2407137"/>
                  <a:gd name="connsiteY115" fmla="*/ 435837 h 2407138"/>
                  <a:gd name="connsiteX116" fmla="*/ 1966159 w 2407137"/>
                  <a:gd name="connsiteY116" fmla="*/ 440979 h 2407138"/>
                  <a:gd name="connsiteX117" fmla="*/ 1971301 w 2407137"/>
                  <a:gd name="connsiteY117" fmla="*/ 446637 h 2407138"/>
                  <a:gd name="connsiteX118" fmla="*/ 1768891 w 2407137"/>
                  <a:gd name="connsiteY118" fmla="*/ 649046 h 2407138"/>
                  <a:gd name="connsiteX119" fmla="*/ 1762525 w 2407137"/>
                  <a:gd name="connsiteY119" fmla="*/ 642058 h 2407138"/>
                  <a:gd name="connsiteX120" fmla="*/ 1757990 w 2407137"/>
                  <a:gd name="connsiteY120" fmla="*/ 638348 h 2407138"/>
                  <a:gd name="connsiteX121" fmla="*/ 1938389 w 2407137"/>
                  <a:gd name="connsiteY121" fmla="*/ 239045 h 2407138"/>
                  <a:gd name="connsiteX122" fmla="*/ 1950479 w 2407137"/>
                  <a:gd name="connsiteY122" fmla="*/ 248377 h 2407138"/>
                  <a:gd name="connsiteX123" fmla="*/ 1693086 w 2407137"/>
                  <a:gd name="connsiteY123" fmla="*/ 581852 h 2407138"/>
                  <a:gd name="connsiteX124" fmla="*/ 1681090 w 2407137"/>
                  <a:gd name="connsiteY124" fmla="*/ 572398 h 2407138"/>
                  <a:gd name="connsiteX125" fmla="*/ 79129 w 2407137"/>
                  <a:gd name="connsiteY125" fmla="*/ 1657336 h 2407138"/>
                  <a:gd name="connsiteX126" fmla="*/ 468633 w 2407137"/>
                  <a:gd name="connsiteY126" fmla="*/ 1497292 h 2407138"/>
                  <a:gd name="connsiteX127" fmla="*/ 474580 w 2407137"/>
                  <a:gd name="connsiteY127" fmla="*/ 1511360 h 2407138"/>
                  <a:gd name="connsiteX128" fmla="*/ 84934 w 2407137"/>
                  <a:gd name="connsiteY128" fmla="*/ 1671462 h 2407138"/>
                  <a:gd name="connsiteX129" fmla="*/ 160929 w 2407137"/>
                  <a:gd name="connsiteY129" fmla="*/ 1475039 h 2407138"/>
                  <a:gd name="connsiteX130" fmla="*/ 437296 w 2407137"/>
                  <a:gd name="connsiteY130" fmla="*/ 1400986 h 2407138"/>
                  <a:gd name="connsiteX131" fmla="*/ 440876 w 2407137"/>
                  <a:gd name="connsiteY131" fmla="*/ 1415837 h 2407138"/>
                  <a:gd name="connsiteX132" fmla="*/ 164732 w 2407137"/>
                  <a:gd name="connsiteY132" fmla="*/ 1489830 h 2407138"/>
                  <a:gd name="connsiteX133" fmla="*/ 1735859 w 2407137"/>
                  <a:gd name="connsiteY133" fmla="*/ 266344 h 2407138"/>
                  <a:gd name="connsiteX134" fmla="*/ 1748915 w 2407137"/>
                  <a:gd name="connsiteY134" fmla="*/ 274276 h 2407138"/>
                  <a:gd name="connsiteX135" fmla="*/ 1604721 w 2407137"/>
                  <a:gd name="connsiteY135" fmla="*/ 524026 h 2407138"/>
                  <a:gd name="connsiteX136" fmla="*/ 1591261 w 2407137"/>
                  <a:gd name="connsiteY136" fmla="*/ 516794 h 2407138"/>
                  <a:gd name="connsiteX137" fmla="*/ 1663713 w 2407137"/>
                  <a:gd name="connsiteY137" fmla="*/ 81725 h 2407138"/>
                  <a:gd name="connsiteX138" fmla="*/ 1677806 w 2407137"/>
                  <a:gd name="connsiteY138" fmla="*/ 87609 h 2407138"/>
                  <a:gd name="connsiteX139" fmla="*/ 1514465 w 2407137"/>
                  <a:gd name="connsiteY139" fmla="*/ 478804 h 2407138"/>
                  <a:gd name="connsiteX140" fmla="*/ 1500526 w 2407137"/>
                  <a:gd name="connsiteY140" fmla="*/ 472548 h 2407138"/>
                  <a:gd name="connsiteX141" fmla="*/ 0 w 2407137"/>
                  <a:gd name="connsiteY141" fmla="*/ 1350847 h 2407138"/>
                  <a:gd name="connsiteX142" fmla="*/ 420056 w 2407137"/>
                  <a:gd name="connsiteY142" fmla="*/ 1296759 h 2407138"/>
                  <a:gd name="connsiteX143" fmla="*/ 422405 w 2407137"/>
                  <a:gd name="connsiteY143" fmla="*/ 1311854 h 2407138"/>
                  <a:gd name="connsiteX144" fmla="*/ 1951 w 2407137"/>
                  <a:gd name="connsiteY144" fmla="*/ 1365994 h 2407138"/>
                  <a:gd name="connsiteX145" fmla="*/ 125488 w 2407137"/>
                  <a:gd name="connsiteY145" fmla="*/ 1195933 h 2407138"/>
                  <a:gd name="connsiteX146" fmla="*/ 411391 w 2407137"/>
                  <a:gd name="connsiteY146" fmla="*/ 1195933 h 2407138"/>
                  <a:gd name="connsiteX147" fmla="*/ 411958 w 2407137"/>
                  <a:gd name="connsiteY147" fmla="*/ 1211206 h 2407138"/>
                  <a:gd name="connsiteX148" fmla="*/ 125488 w 2407137"/>
                  <a:gd name="connsiteY148" fmla="*/ 1211206 h 2407138"/>
                  <a:gd name="connsiteX149" fmla="*/ 125102 w 2407137"/>
                  <a:gd name="connsiteY149" fmla="*/ 1203569 h 2407138"/>
                  <a:gd name="connsiteX150" fmla="*/ 1475037 w 2407137"/>
                  <a:gd name="connsiteY150" fmla="*/ 160931 h 2407138"/>
                  <a:gd name="connsiteX151" fmla="*/ 1489829 w 2407137"/>
                  <a:gd name="connsiteY151" fmla="*/ 164734 h 2407138"/>
                  <a:gd name="connsiteX152" fmla="*/ 1415102 w 2407137"/>
                  <a:gd name="connsiteY152" fmla="*/ 443621 h 2407138"/>
                  <a:gd name="connsiteX153" fmla="*/ 1400508 w 2407137"/>
                  <a:gd name="connsiteY153" fmla="*/ 439077 h 2407138"/>
                  <a:gd name="connsiteX154" fmla="*/ 164732 w 2407137"/>
                  <a:gd name="connsiteY154" fmla="*/ 917309 h 2407138"/>
                  <a:gd name="connsiteX155" fmla="*/ 443620 w 2407137"/>
                  <a:gd name="connsiteY155" fmla="*/ 992037 h 2407138"/>
                  <a:gd name="connsiteX156" fmla="*/ 439076 w 2407137"/>
                  <a:gd name="connsiteY156" fmla="*/ 1006630 h 2407138"/>
                  <a:gd name="connsiteX157" fmla="*/ 160929 w 2407137"/>
                  <a:gd name="connsiteY157" fmla="*/ 932101 h 2407138"/>
                  <a:gd name="connsiteX158" fmla="*/ 1195932 w 2407137"/>
                  <a:gd name="connsiteY158" fmla="*/ 125490 h 2407138"/>
                  <a:gd name="connsiteX159" fmla="*/ 1203568 w 2407137"/>
                  <a:gd name="connsiteY159" fmla="*/ 125104 h 2407138"/>
                  <a:gd name="connsiteX160" fmla="*/ 1211205 w 2407137"/>
                  <a:gd name="connsiteY160" fmla="*/ 125490 h 2407138"/>
                  <a:gd name="connsiteX161" fmla="*/ 1211205 w 2407137"/>
                  <a:gd name="connsiteY161" fmla="*/ 411392 h 2407138"/>
                  <a:gd name="connsiteX162" fmla="*/ 1195932 w 2407137"/>
                  <a:gd name="connsiteY162" fmla="*/ 411959 h 2407138"/>
                  <a:gd name="connsiteX163" fmla="*/ 1357679 w 2407137"/>
                  <a:gd name="connsiteY163" fmla="*/ 856 h 2407138"/>
                  <a:gd name="connsiteX164" fmla="*/ 1372816 w 2407137"/>
                  <a:gd name="connsiteY164" fmla="*/ 2893 h 2407138"/>
                  <a:gd name="connsiteX165" fmla="*/ 1316657 w 2407137"/>
                  <a:gd name="connsiteY165" fmla="*/ 420298 h 2407138"/>
                  <a:gd name="connsiteX166" fmla="*/ 1309186 w 2407137"/>
                  <a:gd name="connsiteY166" fmla="*/ 418554 h 2407138"/>
                  <a:gd name="connsiteX167" fmla="*/ 1301520 w 2407137"/>
                  <a:gd name="connsiteY167" fmla="*/ 418261 h 2407138"/>
                  <a:gd name="connsiteX168" fmla="*/ 2893 w 2407137"/>
                  <a:gd name="connsiteY168" fmla="*/ 1034322 h 2407138"/>
                  <a:gd name="connsiteX169" fmla="*/ 420297 w 2407137"/>
                  <a:gd name="connsiteY169" fmla="*/ 1090480 h 2407138"/>
                  <a:gd name="connsiteX170" fmla="*/ 418554 w 2407137"/>
                  <a:gd name="connsiteY170" fmla="*/ 1097951 h 2407138"/>
                  <a:gd name="connsiteX171" fmla="*/ 418261 w 2407137"/>
                  <a:gd name="connsiteY171" fmla="*/ 1105616 h 2407138"/>
                  <a:gd name="connsiteX172" fmla="*/ 855 w 2407137"/>
                  <a:gd name="connsiteY172" fmla="*/ 1049458 h 2407138"/>
                  <a:gd name="connsiteX173" fmla="*/ 274274 w 2407137"/>
                  <a:gd name="connsiteY173" fmla="*/ 658223 h 2407138"/>
                  <a:gd name="connsiteX174" fmla="*/ 524025 w 2407137"/>
                  <a:gd name="connsiteY174" fmla="*/ 802416 h 2407138"/>
                  <a:gd name="connsiteX175" fmla="*/ 516793 w 2407137"/>
                  <a:gd name="connsiteY175" fmla="*/ 815877 h 2407138"/>
                  <a:gd name="connsiteX176" fmla="*/ 266342 w 2407137"/>
                  <a:gd name="connsiteY176" fmla="*/ 671279 h 2407138"/>
                  <a:gd name="connsiteX177" fmla="*/ 917308 w 2407137"/>
                  <a:gd name="connsiteY177" fmla="*/ 164734 h 2407138"/>
                  <a:gd name="connsiteX178" fmla="*/ 932100 w 2407137"/>
                  <a:gd name="connsiteY178" fmla="*/ 160930 h 2407138"/>
                  <a:gd name="connsiteX179" fmla="*/ 1006152 w 2407137"/>
                  <a:gd name="connsiteY179" fmla="*/ 437297 h 2407138"/>
                  <a:gd name="connsiteX180" fmla="*/ 991300 w 2407137"/>
                  <a:gd name="connsiteY180" fmla="*/ 440877 h 2407138"/>
                  <a:gd name="connsiteX181" fmla="*/ 1041143 w 2407137"/>
                  <a:gd name="connsiteY181" fmla="*/ 1951 h 2407138"/>
                  <a:gd name="connsiteX182" fmla="*/ 1056290 w 2407137"/>
                  <a:gd name="connsiteY182" fmla="*/ 0 h 2407138"/>
                  <a:gd name="connsiteX183" fmla="*/ 1110379 w 2407137"/>
                  <a:gd name="connsiteY183" fmla="*/ 420056 h 2407138"/>
                  <a:gd name="connsiteX184" fmla="*/ 1095283 w 2407137"/>
                  <a:gd name="connsiteY184" fmla="*/ 422406 h 2407138"/>
                  <a:gd name="connsiteX185" fmla="*/ 87609 w 2407137"/>
                  <a:gd name="connsiteY185" fmla="*/ 729331 h 2407138"/>
                  <a:gd name="connsiteX186" fmla="*/ 478803 w 2407137"/>
                  <a:gd name="connsiteY186" fmla="*/ 892672 h 2407138"/>
                  <a:gd name="connsiteX187" fmla="*/ 472547 w 2407137"/>
                  <a:gd name="connsiteY187" fmla="*/ 906611 h 2407138"/>
                  <a:gd name="connsiteX188" fmla="*/ 81723 w 2407137"/>
                  <a:gd name="connsiteY188" fmla="*/ 743424 h 2407138"/>
                  <a:gd name="connsiteX189" fmla="*/ 84666 w 2407137"/>
                  <a:gd name="connsiteY189" fmla="*/ 736377 h 2407138"/>
                  <a:gd name="connsiteX190" fmla="*/ 446636 w 2407137"/>
                  <a:gd name="connsiteY190" fmla="*/ 435837 h 2407138"/>
                  <a:gd name="connsiteX191" fmla="*/ 649045 w 2407137"/>
                  <a:gd name="connsiteY191" fmla="*/ 638246 h 2407138"/>
                  <a:gd name="connsiteX192" fmla="*/ 642057 w 2407137"/>
                  <a:gd name="connsiteY192" fmla="*/ 644612 h 2407138"/>
                  <a:gd name="connsiteX193" fmla="*/ 638347 w 2407137"/>
                  <a:gd name="connsiteY193" fmla="*/ 649147 h 2407138"/>
                  <a:gd name="connsiteX194" fmla="*/ 435836 w 2407137"/>
                  <a:gd name="connsiteY194" fmla="*/ 446636 h 2407138"/>
                  <a:gd name="connsiteX195" fmla="*/ 440978 w 2407137"/>
                  <a:gd name="connsiteY195" fmla="*/ 440979 h 2407138"/>
                  <a:gd name="connsiteX196" fmla="*/ 658223 w 2407137"/>
                  <a:gd name="connsiteY196" fmla="*/ 274275 h 2407138"/>
                  <a:gd name="connsiteX197" fmla="*/ 671279 w 2407137"/>
                  <a:gd name="connsiteY197" fmla="*/ 266343 h 2407138"/>
                  <a:gd name="connsiteX198" fmla="*/ 814473 w 2407137"/>
                  <a:gd name="connsiteY198" fmla="*/ 514363 h 2407138"/>
                  <a:gd name="connsiteX199" fmla="*/ 801367 w 2407137"/>
                  <a:gd name="connsiteY199" fmla="*/ 522209 h 2407138"/>
                  <a:gd name="connsiteX200" fmla="*/ 735676 w 2407137"/>
                  <a:gd name="connsiteY200" fmla="*/ 84934 h 2407138"/>
                  <a:gd name="connsiteX201" fmla="*/ 749802 w 2407137"/>
                  <a:gd name="connsiteY201" fmla="*/ 79129 h 2407138"/>
                  <a:gd name="connsiteX202" fmla="*/ 909846 w 2407137"/>
                  <a:gd name="connsiteY202" fmla="*/ 468633 h 2407138"/>
                  <a:gd name="connsiteX203" fmla="*/ 895778 w 2407137"/>
                  <a:gd name="connsiteY203" fmla="*/ 474580 h 2407138"/>
                  <a:gd name="connsiteX204" fmla="*/ 248376 w 2407137"/>
                  <a:gd name="connsiteY204" fmla="*/ 456659 h 2407138"/>
                  <a:gd name="connsiteX205" fmla="*/ 581852 w 2407137"/>
                  <a:gd name="connsiteY205" fmla="*/ 714051 h 2407138"/>
                  <a:gd name="connsiteX206" fmla="*/ 572397 w 2407137"/>
                  <a:gd name="connsiteY206" fmla="*/ 726047 h 2407138"/>
                  <a:gd name="connsiteX207" fmla="*/ 239044 w 2407137"/>
                  <a:gd name="connsiteY207" fmla="*/ 468748 h 2407138"/>
                  <a:gd name="connsiteX208" fmla="*/ 243710 w 2407137"/>
                  <a:gd name="connsiteY208" fmla="*/ 462704 h 2407138"/>
                  <a:gd name="connsiteX209" fmla="*/ 462094 w 2407137"/>
                  <a:gd name="connsiteY209" fmla="*/ 244150 h 2407138"/>
                  <a:gd name="connsiteX210" fmla="*/ 474238 w 2407137"/>
                  <a:gd name="connsiteY210" fmla="*/ 234887 h 2407138"/>
                  <a:gd name="connsiteX211" fmla="*/ 729468 w 2407137"/>
                  <a:gd name="connsiteY211" fmla="*/ 569472 h 2407138"/>
                  <a:gd name="connsiteX212" fmla="*/ 723162 w 2407137"/>
                  <a:gd name="connsiteY212" fmla="*/ 573797 h 2407138"/>
                  <a:gd name="connsiteX213" fmla="*/ 717325 w 2407137"/>
                  <a:gd name="connsiteY213" fmla="*/ 578735 h 2407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2407137" h="2407138">
                    <a:moveTo>
                      <a:pt x="1677670" y="1837666"/>
                    </a:moveTo>
                    <a:lnTo>
                      <a:pt x="1683974" y="1833341"/>
                    </a:lnTo>
                    <a:lnTo>
                      <a:pt x="1689813" y="1828403"/>
                    </a:lnTo>
                    <a:lnTo>
                      <a:pt x="1945042" y="2162988"/>
                    </a:lnTo>
                    <a:lnTo>
                      <a:pt x="1932899" y="2172251"/>
                    </a:lnTo>
                    <a:close/>
                    <a:moveTo>
                      <a:pt x="1592663" y="1892774"/>
                    </a:moveTo>
                    <a:lnTo>
                      <a:pt x="1605769" y="1884929"/>
                    </a:lnTo>
                    <a:lnTo>
                      <a:pt x="1748914" y="2132863"/>
                    </a:lnTo>
                    <a:lnTo>
                      <a:pt x="1735858" y="2140795"/>
                    </a:lnTo>
                    <a:close/>
                    <a:moveTo>
                      <a:pt x="1768789" y="1757990"/>
                    </a:moveTo>
                    <a:lnTo>
                      <a:pt x="1971301" y="1960502"/>
                    </a:lnTo>
                    <a:lnTo>
                      <a:pt x="1966159" y="1966159"/>
                    </a:lnTo>
                    <a:lnTo>
                      <a:pt x="1960501" y="1971301"/>
                    </a:lnTo>
                    <a:lnTo>
                      <a:pt x="1758092" y="1768892"/>
                    </a:lnTo>
                    <a:lnTo>
                      <a:pt x="1765079" y="1762526"/>
                    </a:lnTo>
                    <a:close/>
                    <a:moveTo>
                      <a:pt x="1834740" y="1681091"/>
                    </a:moveTo>
                    <a:lnTo>
                      <a:pt x="2168093" y="1938389"/>
                    </a:lnTo>
                    <a:lnTo>
                      <a:pt x="2158761" y="1950479"/>
                    </a:lnTo>
                    <a:lnTo>
                      <a:pt x="1825285" y="1693086"/>
                    </a:lnTo>
                    <a:close/>
                    <a:moveTo>
                      <a:pt x="1497292" y="1938505"/>
                    </a:moveTo>
                    <a:lnTo>
                      <a:pt x="1511359" y="1932557"/>
                    </a:lnTo>
                    <a:lnTo>
                      <a:pt x="1671461" y="2322204"/>
                    </a:lnTo>
                    <a:lnTo>
                      <a:pt x="1657335" y="2328008"/>
                    </a:lnTo>
                    <a:close/>
                    <a:moveTo>
                      <a:pt x="1400984" y="1969841"/>
                    </a:moveTo>
                    <a:lnTo>
                      <a:pt x="1415837" y="1966261"/>
                    </a:lnTo>
                    <a:lnTo>
                      <a:pt x="1489829" y="2242404"/>
                    </a:lnTo>
                    <a:lnTo>
                      <a:pt x="1475037" y="2246208"/>
                    </a:lnTo>
                    <a:close/>
                    <a:moveTo>
                      <a:pt x="1890343" y="1591261"/>
                    </a:moveTo>
                    <a:lnTo>
                      <a:pt x="2140794" y="1735859"/>
                    </a:lnTo>
                    <a:lnTo>
                      <a:pt x="2132863" y="1748915"/>
                    </a:lnTo>
                    <a:lnTo>
                      <a:pt x="1883112" y="1604721"/>
                    </a:lnTo>
                    <a:close/>
                    <a:moveTo>
                      <a:pt x="1934589" y="1500527"/>
                    </a:moveTo>
                    <a:lnTo>
                      <a:pt x="2325413" y="1663714"/>
                    </a:lnTo>
                    <a:lnTo>
                      <a:pt x="2319529" y="1677807"/>
                    </a:lnTo>
                    <a:lnTo>
                      <a:pt x="1928334" y="1514465"/>
                    </a:lnTo>
                    <a:close/>
                    <a:moveTo>
                      <a:pt x="1296758" y="1987081"/>
                    </a:moveTo>
                    <a:lnTo>
                      <a:pt x="1311855" y="1984732"/>
                    </a:lnTo>
                    <a:lnTo>
                      <a:pt x="1365995" y="2405187"/>
                    </a:lnTo>
                    <a:lnTo>
                      <a:pt x="1350847" y="2407138"/>
                    </a:lnTo>
                    <a:close/>
                    <a:moveTo>
                      <a:pt x="1195932" y="1995746"/>
                    </a:moveTo>
                    <a:lnTo>
                      <a:pt x="1211204" y="1995179"/>
                    </a:lnTo>
                    <a:lnTo>
                      <a:pt x="1211204" y="2281649"/>
                    </a:lnTo>
                    <a:lnTo>
                      <a:pt x="1203568" y="2282034"/>
                    </a:lnTo>
                    <a:lnTo>
                      <a:pt x="1195932" y="2281649"/>
                    </a:lnTo>
                    <a:close/>
                    <a:moveTo>
                      <a:pt x="1968060" y="1400508"/>
                    </a:moveTo>
                    <a:lnTo>
                      <a:pt x="2246208" y="1475038"/>
                    </a:lnTo>
                    <a:lnTo>
                      <a:pt x="2242404" y="1489831"/>
                    </a:lnTo>
                    <a:lnTo>
                      <a:pt x="1963516" y="1415103"/>
                    </a:lnTo>
                    <a:close/>
                    <a:moveTo>
                      <a:pt x="1090481" y="1986840"/>
                    </a:moveTo>
                    <a:lnTo>
                      <a:pt x="1097951" y="1988584"/>
                    </a:lnTo>
                    <a:lnTo>
                      <a:pt x="1105617" y="1988876"/>
                    </a:lnTo>
                    <a:lnTo>
                      <a:pt x="1049458" y="2406281"/>
                    </a:lnTo>
                    <a:lnTo>
                      <a:pt x="1034322" y="2404245"/>
                    </a:lnTo>
                    <a:close/>
                    <a:moveTo>
                      <a:pt x="1988876" y="1301520"/>
                    </a:moveTo>
                    <a:lnTo>
                      <a:pt x="2406281" y="1357679"/>
                    </a:lnTo>
                    <a:lnTo>
                      <a:pt x="2404244" y="1372815"/>
                    </a:lnTo>
                    <a:lnTo>
                      <a:pt x="1986840" y="1316657"/>
                    </a:lnTo>
                    <a:lnTo>
                      <a:pt x="1988583" y="1309187"/>
                    </a:lnTo>
                    <a:close/>
                    <a:moveTo>
                      <a:pt x="992036" y="1963517"/>
                    </a:moveTo>
                    <a:lnTo>
                      <a:pt x="1006629" y="1968061"/>
                    </a:lnTo>
                    <a:lnTo>
                      <a:pt x="932100" y="2246208"/>
                    </a:lnTo>
                    <a:lnTo>
                      <a:pt x="917308" y="2242405"/>
                    </a:lnTo>
                    <a:close/>
                    <a:moveTo>
                      <a:pt x="1995178" y="1195933"/>
                    </a:moveTo>
                    <a:lnTo>
                      <a:pt x="2281649" y="1195933"/>
                    </a:lnTo>
                    <a:lnTo>
                      <a:pt x="2282034" y="1203569"/>
                    </a:lnTo>
                    <a:lnTo>
                      <a:pt x="2281649" y="1211206"/>
                    </a:lnTo>
                    <a:lnTo>
                      <a:pt x="1995745" y="1211206"/>
                    </a:lnTo>
                    <a:close/>
                    <a:moveTo>
                      <a:pt x="1984731" y="1095284"/>
                    </a:moveTo>
                    <a:lnTo>
                      <a:pt x="2405186" y="1041144"/>
                    </a:lnTo>
                    <a:lnTo>
                      <a:pt x="2407137" y="1056290"/>
                    </a:lnTo>
                    <a:lnTo>
                      <a:pt x="1987080" y="1110379"/>
                    </a:lnTo>
                    <a:close/>
                    <a:moveTo>
                      <a:pt x="892672" y="1928335"/>
                    </a:moveTo>
                    <a:lnTo>
                      <a:pt x="906611" y="1934590"/>
                    </a:lnTo>
                    <a:lnTo>
                      <a:pt x="743425" y="2325414"/>
                    </a:lnTo>
                    <a:lnTo>
                      <a:pt x="729331" y="2319529"/>
                    </a:lnTo>
                    <a:close/>
                    <a:moveTo>
                      <a:pt x="802416" y="1883113"/>
                    </a:moveTo>
                    <a:lnTo>
                      <a:pt x="815877" y="1890344"/>
                    </a:lnTo>
                    <a:lnTo>
                      <a:pt x="671279" y="2140796"/>
                    </a:lnTo>
                    <a:lnTo>
                      <a:pt x="658223" y="2132863"/>
                    </a:lnTo>
                    <a:close/>
                    <a:moveTo>
                      <a:pt x="1966260" y="991301"/>
                    </a:moveTo>
                    <a:lnTo>
                      <a:pt x="2242405" y="917309"/>
                    </a:lnTo>
                    <a:lnTo>
                      <a:pt x="2246208" y="932101"/>
                    </a:lnTo>
                    <a:lnTo>
                      <a:pt x="1969840" y="1006153"/>
                    </a:lnTo>
                    <a:close/>
                    <a:moveTo>
                      <a:pt x="1932557" y="895779"/>
                    </a:moveTo>
                    <a:lnTo>
                      <a:pt x="2322203" y="735676"/>
                    </a:lnTo>
                    <a:lnTo>
                      <a:pt x="2328008" y="749803"/>
                    </a:lnTo>
                    <a:lnTo>
                      <a:pt x="1938504" y="909846"/>
                    </a:lnTo>
                    <a:close/>
                    <a:moveTo>
                      <a:pt x="714051" y="1825286"/>
                    </a:moveTo>
                    <a:lnTo>
                      <a:pt x="726047" y="1834740"/>
                    </a:lnTo>
                    <a:lnTo>
                      <a:pt x="468748" y="2168094"/>
                    </a:lnTo>
                    <a:lnTo>
                      <a:pt x="456659" y="2158762"/>
                    </a:lnTo>
                    <a:close/>
                    <a:moveTo>
                      <a:pt x="638245" y="1758093"/>
                    </a:moveTo>
                    <a:lnTo>
                      <a:pt x="644611" y="1765080"/>
                    </a:lnTo>
                    <a:lnTo>
                      <a:pt x="649147" y="1768790"/>
                    </a:lnTo>
                    <a:lnTo>
                      <a:pt x="446636" y="1971302"/>
                    </a:lnTo>
                    <a:lnTo>
                      <a:pt x="440978" y="1966159"/>
                    </a:lnTo>
                    <a:lnTo>
                      <a:pt x="435836" y="1960502"/>
                    </a:lnTo>
                    <a:close/>
                    <a:moveTo>
                      <a:pt x="1884928" y="801368"/>
                    </a:moveTo>
                    <a:lnTo>
                      <a:pt x="2132863" y="658223"/>
                    </a:lnTo>
                    <a:lnTo>
                      <a:pt x="2140794" y="671279"/>
                    </a:lnTo>
                    <a:lnTo>
                      <a:pt x="1892773" y="814474"/>
                    </a:lnTo>
                    <a:close/>
                    <a:moveTo>
                      <a:pt x="1828403" y="717325"/>
                    </a:moveTo>
                    <a:lnTo>
                      <a:pt x="2162987" y="462095"/>
                    </a:lnTo>
                    <a:lnTo>
                      <a:pt x="2172250" y="474239"/>
                    </a:lnTo>
                    <a:lnTo>
                      <a:pt x="1837666" y="729468"/>
                    </a:lnTo>
                    <a:lnTo>
                      <a:pt x="1833340" y="723163"/>
                    </a:lnTo>
                    <a:close/>
                    <a:moveTo>
                      <a:pt x="234886" y="1932900"/>
                    </a:moveTo>
                    <a:lnTo>
                      <a:pt x="569471" y="1677670"/>
                    </a:lnTo>
                    <a:lnTo>
                      <a:pt x="573796" y="1683975"/>
                    </a:lnTo>
                    <a:lnTo>
                      <a:pt x="578735" y="1689813"/>
                    </a:lnTo>
                    <a:lnTo>
                      <a:pt x="244150" y="1945043"/>
                    </a:lnTo>
                    <a:close/>
                    <a:moveTo>
                      <a:pt x="266342" y="1735860"/>
                    </a:moveTo>
                    <a:lnTo>
                      <a:pt x="514363" y="1592665"/>
                    </a:lnTo>
                    <a:lnTo>
                      <a:pt x="522208" y="1605770"/>
                    </a:lnTo>
                    <a:lnTo>
                      <a:pt x="274274" y="1748916"/>
                    </a:lnTo>
                    <a:close/>
                    <a:moveTo>
                      <a:pt x="1960501" y="435837"/>
                    </a:moveTo>
                    <a:lnTo>
                      <a:pt x="1966159" y="440979"/>
                    </a:lnTo>
                    <a:lnTo>
                      <a:pt x="1971301" y="446637"/>
                    </a:lnTo>
                    <a:lnTo>
                      <a:pt x="1768891" y="649046"/>
                    </a:lnTo>
                    <a:lnTo>
                      <a:pt x="1762525" y="642058"/>
                    </a:lnTo>
                    <a:lnTo>
                      <a:pt x="1757990" y="638348"/>
                    </a:lnTo>
                    <a:close/>
                    <a:moveTo>
                      <a:pt x="1938389" y="239045"/>
                    </a:moveTo>
                    <a:lnTo>
                      <a:pt x="1950479" y="248377"/>
                    </a:lnTo>
                    <a:lnTo>
                      <a:pt x="1693086" y="581852"/>
                    </a:lnTo>
                    <a:lnTo>
                      <a:pt x="1681090" y="572398"/>
                    </a:lnTo>
                    <a:close/>
                    <a:moveTo>
                      <a:pt x="79129" y="1657336"/>
                    </a:moveTo>
                    <a:lnTo>
                      <a:pt x="468633" y="1497292"/>
                    </a:lnTo>
                    <a:lnTo>
                      <a:pt x="474580" y="1511360"/>
                    </a:lnTo>
                    <a:lnTo>
                      <a:pt x="84934" y="1671462"/>
                    </a:lnTo>
                    <a:close/>
                    <a:moveTo>
                      <a:pt x="160929" y="1475039"/>
                    </a:moveTo>
                    <a:lnTo>
                      <a:pt x="437296" y="1400986"/>
                    </a:lnTo>
                    <a:lnTo>
                      <a:pt x="440876" y="1415837"/>
                    </a:lnTo>
                    <a:lnTo>
                      <a:pt x="164732" y="1489830"/>
                    </a:lnTo>
                    <a:close/>
                    <a:moveTo>
                      <a:pt x="1735859" y="266344"/>
                    </a:moveTo>
                    <a:lnTo>
                      <a:pt x="1748915" y="274276"/>
                    </a:lnTo>
                    <a:lnTo>
                      <a:pt x="1604721" y="524026"/>
                    </a:lnTo>
                    <a:lnTo>
                      <a:pt x="1591261" y="516794"/>
                    </a:lnTo>
                    <a:close/>
                    <a:moveTo>
                      <a:pt x="1663713" y="81725"/>
                    </a:moveTo>
                    <a:lnTo>
                      <a:pt x="1677806" y="87609"/>
                    </a:lnTo>
                    <a:lnTo>
                      <a:pt x="1514465" y="478804"/>
                    </a:lnTo>
                    <a:lnTo>
                      <a:pt x="1500526" y="472548"/>
                    </a:lnTo>
                    <a:close/>
                    <a:moveTo>
                      <a:pt x="0" y="1350847"/>
                    </a:moveTo>
                    <a:lnTo>
                      <a:pt x="420056" y="1296759"/>
                    </a:lnTo>
                    <a:lnTo>
                      <a:pt x="422405" y="1311854"/>
                    </a:lnTo>
                    <a:lnTo>
                      <a:pt x="1951" y="1365994"/>
                    </a:lnTo>
                    <a:close/>
                    <a:moveTo>
                      <a:pt x="125488" y="1195933"/>
                    </a:moveTo>
                    <a:lnTo>
                      <a:pt x="411391" y="1195933"/>
                    </a:lnTo>
                    <a:lnTo>
                      <a:pt x="411958" y="1211206"/>
                    </a:lnTo>
                    <a:lnTo>
                      <a:pt x="125488" y="1211206"/>
                    </a:lnTo>
                    <a:lnTo>
                      <a:pt x="125102" y="1203569"/>
                    </a:lnTo>
                    <a:close/>
                    <a:moveTo>
                      <a:pt x="1475037" y="160931"/>
                    </a:moveTo>
                    <a:lnTo>
                      <a:pt x="1489829" y="164734"/>
                    </a:lnTo>
                    <a:lnTo>
                      <a:pt x="1415102" y="443621"/>
                    </a:lnTo>
                    <a:lnTo>
                      <a:pt x="1400508" y="439077"/>
                    </a:lnTo>
                    <a:close/>
                    <a:moveTo>
                      <a:pt x="164732" y="917309"/>
                    </a:moveTo>
                    <a:lnTo>
                      <a:pt x="443620" y="992037"/>
                    </a:lnTo>
                    <a:lnTo>
                      <a:pt x="439076" y="1006630"/>
                    </a:lnTo>
                    <a:lnTo>
                      <a:pt x="160929" y="932101"/>
                    </a:lnTo>
                    <a:close/>
                    <a:moveTo>
                      <a:pt x="1195932" y="125490"/>
                    </a:moveTo>
                    <a:lnTo>
                      <a:pt x="1203568" y="125104"/>
                    </a:lnTo>
                    <a:lnTo>
                      <a:pt x="1211205" y="125490"/>
                    </a:lnTo>
                    <a:lnTo>
                      <a:pt x="1211205" y="411392"/>
                    </a:lnTo>
                    <a:lnTo>
                      <a:pt x="1195932" y="411959"/>
                    </a:lnTo>
                    <a:close/>
                    <a:moveTo>
                      <a:pt x="1357679" y="856"/>
                    </a:moveTo>
                    <a:lnTo>
                      <a:pt x="1372816" y="2893"/>
                    </a:lnTo>
                    <a:lnTo>
                      <a:pt x="1316657" y="420298"/>
                    </a:lnTo>
                    <a:lnTo>
                      <a:pt x="1309186" y="418554"/>
                    </a:lnTo>
                    <a:lnTo>
                      <a:pt x="1301520" y="418261"/>
                    </a:lnTo>
                    <a:close/>
                    <a:moveTo>
                      <a:pt x="2893" y="1034322"/>
                    </a:moveTo>
                    <a:lnTo>
                      <a:pt x="420297" y="1090480"/>
                    </a:lnTo>
                    <a:lnTo>
                      <a:pt x="418554" y="1097951"/>
                    </a:lnTo>
                    <a:lnTo>
                      <a:pt x="418261" y="1105616"/>
                    </a:lnTo>
                    <a:lnTo>
                      <a:pt x="855" y="1049458"/>
                    </a:lnTo>
                    <a:close/>
                    <a:moveTo>
                      <a:pt x="274274" y="658223"/>
                    </a:moveTo>
                    <a:lnTo>
                      <a:pt x="524025" y="802416"/>
                    </a:lnTo>
                    <a:lnTo>
                      <a:pt x="516793" y="815877"/>
                    </a:lnTo>
                    <a:lnTo>
                      <a:pt x="266342" y="671279"/>
                    </a:lnTo>
                    <a:close/>
                    <a:moveTo>
                      <a:pt x="917308" y="164734"/>
                    </a:moveTo>
                    <a:lnTo>
                      <a:pt x="932100" y="160930"/>
                    </a:lnTo>
                    <a:lnTo>
                      <a:pt x="1006152" y="437297"/>
                    </a:lnTo>
                    <a:lnTo>
                      <a:pt x="991300" y="440877"/>
                    </a:lnTo>
                    <a:close/>
                    <a:moveTo>
                      <a:pt x="1041143" y="1951"/>
                    </a:moveTo>
                    <a:lnTo>
                      <a:pt x="1056290" y="0"/>
                    </a:lnTo>
                    <a:lnTo>
                      <a:pt x="1110379" y="420056"/>
                    </a:lnTo>
                    <a:lnTo>
                      <a:pt x="1095283" y="422406"/>
                    </a:lnTo>
                    <a:close/>
                    <a:moveTo>
                      <a:pt x="87609" y="729331"/>
                    </a:moveTo>
                    <a:lnTo>
                      <a:pt x="478803" y="892672"/>
                    </a:lnTo>
                    <a:lnTo>
                      <a:pt x="472547" y="906611"/>
                    </a:lnTo>
                    <a:lnTo>
                      <a:pt x="81723" y="743424"/>
                    </a:lnTo>
                    <a:lnTo>
                      <a:pt x="84666" y="736377"/>
                    </a:lnTo>
                    <a:close/>
                    <a:moveTo>
                      <a:pt x="446636" y="435837"/>
                    </a:moveTo>
                    <a:lnTo>
                      <a:pt x="649045" y="638246"/>
                    </a:lnTo>
                    <a:lnTo>
                      <a:pt x="642057" y="644612"/>
                    </a:lnTo>
                    <a:lnTo>
                      <a:pt x="638347" y="649147"/>
                    </a:lnTo>
                    <a:lnTo>
                      <a:pt x="435836" y="446636"/>
                    </a:lnTo>
                    <a:lnTo>
                      <a:pt x="440978" y="440979"/>
                    </a:lnTo>
                    <a:close/>
                    <a:moveTo>
                      <a:pt x="658223" y="274275"/>
                    </a:moveTo>
                    <a:lnTo>
                      <a:pt x="671279" y="266343"/>
                    </a:lnTo>
                    <a:lnTo>
                      <a:pt x="814473" y="514363"/>
                    </a:lnTo>
                    <a:lnTo>
                      <a:pt x="801367" y="522209"/>
                    </a:lnTo>
                    <a:close/>
                    <a:moveTo>
                      <a:pt x="735676" y="84934"/>
                    </a:moveTo>
                    <a:lnTo>
                      <a:pt x="749802" y="79129"/>
                    </a:lnTo>
                    <a:lnTo>
                      <a:pt x="909846" y="468633"/>
                    </a:lnTo>
                    <a:lnTo>
                      <a:pt x="895778" y="474580"/>
                    </a:lnTo>
                    <a:close/>
                    <a:moveTo>
                      <a:pt x="248376" y="456659"/>
                    </a:moveTo>
                    <a:lnTo>
                      <a:pt x="581852" y="714051"/>
                    </a:lnTo>
                    <a:lnTo>
                      <a:pt x="572397" y="726047"/>
                    </a:lnTo>
                    <a:lnTo>
                      <a:pt x="239044" y="468748"/>
                    </a:lnTo>
                    <a:lnTo>
                      <a:pt x="243710" y="462704"/>
                    </a:lnTo>
                    <a:close/>
                    <a:moveTo>
                      <a:pt x="462094" y="244150"/>
                    </a:moveTo>
                    <a:lnTo>
                      <a:pt x="474238" y="234887"/>
                    </a:lnTo>
                    <a:lnTo>
                      <a:pt x="729468" y="569472"/>
                    </a:lnTo>
                    <a:lnTo>
                      <a:pt x="723162" y="573797"/>
                    </a:lnTo>
                    <a:lnTo>
                      <a:pt x="717325" y="578735"/>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a:cs typeface="+mn-ea"/>
                  <a:sym typeface="+mn-lt"/>
                </a:endParaRPr>
              </a:p>
            </p:txBody>
          </p:sp>
        </p:grpSp>
        <p:grpSp>
          <p:nvGrpSpPr>
            <p:cNvPr id="10" name="组合 9">
              <a:extLst>
                <a:ext uri="{FF2B5EF4-FFF2-40B4-BE49-F238E27FC236}">
                  <a16:creationId xmlns:a16="http://schemas.microsoft.com/office/drawing/2014/main" xmlns="" id="{9BB3CBA3-D97A-4054-8764-E4450D066DE5}"/>
                </a:ext>
              </a:extLst>
            </p:cNvPr>
            <p:cNvGrpSpPr/>
            <p:nvPr/>
          </p:nvGrpSpPr>
          <p:grpSpPr bwMode="auto">
            <a:xfrm>
              <a:off x="993706" y="242536"/>
              <a:ext cx="3403198" cy="428103"/>
              <a:chOff x="6959303" y="1819501"/>
              <a:chExt cx="2714599" cy="337063"/>
            </a:xfrm>
          </p:grpSpPr>
          <p:sp>
            <p:nvSpPr>
              <p:cNvPr id="11" name="单圆角矩形 14">
                <a:extLst>
                  <a:ext uri="{FF2B5EF4-FFF2-40B4-BE49-F238E27FC236}">
                    <a16:creationId xmlns:a16="http://schemas.microsoft.com/office/drawing/2014/main" xmlns="" id="{75531A43-3534-48A5-8E91-02E44A47333E}"/>
                  </a:ext>
                </a:extLst>
              </p:cNvPr>
              <p:cNvSpPr/>
              <p:nvPr/>
            </p:nvSpPr>
            <p:spPr>
              <a:xfrm>
                <a:off x="6959303" y="1819501"/>
                <a:ext cx="2714599" cy="337063"/>
              </a:xfrm>
              <a:prstGeom prst="round1Rect">
                <a:avLst/>
              </a:prstGeom>
              <a:noFill/>
              <a:ln w="19050" cap="flat" cmpd="sng" algn="ctr">
                <a:solidFill>
                  <a:schemeClr val="tx1">
                    <a:lumMod val="95000"/>
                    <a:lumOff val="5000"/>
                  </a:schemeClr>
                </a:solidFill>
                <a:prstDash val="solid"/>
              </a:ln>
              <a:effectLst/>
              <a:extLst>
                <a:ext uri="{909E8E84-426E-40DD-AFC4-6F175D3DCCD1}">
                  <a14:hiddenFill xmlns:a14="http://schemas.microsoft.com/office/drawing/2010/main">
                    <a:solidFill>
                      <a:schemeClr val="bg1"/>
                    </a:solidFill>
                  </a14:hiddenFill>
                </a:ext>
              </a:extLst>
            </p:spPr>
            <p:txBody>
              <a:bodyPr anchor="ctr"/>
              <a:lstStyle/>
              <a:p>
                <a:pPr algn="ctr" defTabSz="913765">
                  <a:defRPr/>
                </a:pPr>
                <a:endParaRPr lang="zh-CN" altLang="en-US" sz="4000" b="1" kern="0" dirty="0">
                  <a:solidFill>
                    <a:srgbClr val="C00000"/>
                  </a:solidFill>
                  <a:cs typeface="+mn-ea"/>
                  <a:sym typeface="+mn-lt"/>
                </a:endParaRPr>
              </a:p>
            </p:txBody>
          </p:sp>
          <p:sp>
            <p:nvSpPr>
              <p:cNvPr id="12" name="TextBox 49">
                <a:extLst>
                  <a:ext uri="{FF2B5EF4-FFF2-40B4-BE49-F238E27FC236}">
                    <a16:creationId xmlns:a16="http://schemas.microsoft.com/office/drawing/2014/main" xmlns="" id="{508B7FCD-DC73-44D4-AC8F-7BA6E1F972FD}"/>
                  </a:ext>
                </a:extLst>
              </p:cNvPr>
              <p:cNvSpPr txBox="1">
                <a:spLocks noChangeArrowheads="1"/>
              </p:cNvSpPr>
              <p:nvPr/>
            </p:nvSpPr>
            <p:spPr bwMode="auto">
              <a:xfrm>
                <a:off x="7245477" y="1854172"/>
                <a:ext cx="2012297" cy="290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defTabSz="913765" eaLnBrk="1" hangingPunct="1"/>
                <a:r>
                  <a:rPr lang="zh-CN" altLang="en-US" b="1" kern="0" dirty="0">
                    <a:ln/>
                    <a:solidFill>
                      <a:srgbClr val="C00000"/>
                    </a:solidFill>
                    <a:effectLst/>
                    <a:latin typeface="+mn-lt"/>
                    <a:ea typeface="+mn-ea"/>
                    <a:cs typeface="+mn-ea"/>
                    <a:sym typeface="+mn-lt"/>
                  </a:rPr>
                  <a:t>雷锋一生</a:t>
                </a:r>
              </a:p>
            </p:txBody>
          </p:sp>
        </p:grpSp>
      </p:grpSp>
      <p:grpSp>
        <p:nvGrpSpPr>
          <p:cNvPr id="29" name="组合 28">
            <a:extLst>
              <a:ext uri="{FF2B5EF4-FFF2-40B4-BE49-F238E27FC236}">
                <a16:creationId xmlns:a16="http://schemas.microsoft.com/office/drawing/2014/main" xmlns="" id="{56089392-EE89-46AE-B5B8-C761091829F0}"/>
              </a:ext>
            </a:extLst>
          </p:cNvPr>
          <p:cNvGrpSpPr/>
          <p:nvPr/>
        </p:nvGrpSpPr>
        <p:grpSpPr bwMode="auto">
          <a:xfrm>
            <a:off x="1318854" y="1596126"/>
            <a:ext cx="1838526" cy="428103"/>
            <a:chOff x="6959303" y="1819501"/>
            <a:chExt cx="1466521" cy="337063"/>
          </a:xfrm>
          <a:effectLst>
            <a:outerShdw blurRad="50800" dist="38100" dir="2700000" algn="tl" rotWithShape="0">
              <a:prstClr val="black">
                <a:alpha val="40000"/>
              </a:prstClr>
            </a:outerShdw>
          </a:effectLst>
        </p:grpSpPr>
        <p:sp>
          <p:nvSpPr>
            <p:cNvPr id="30" name="单圆角矩形 14">
              <a:extLst>
                <a:ext uri="{FF2B5EF4-FFF2-40B4-BE49-F238E27FC236}">
                  <a16:creationId xmlns:a16="http://schemas.microsoft.com/office/drawing/2014/main" xmlns="" id="{8B9A82F3-32AB-4331-876C-825B238E7381}"/>
                </a:ext>
              </a:extLst>
            </p:cNvPr>
            <p:cNvSpPr/>
            <p:nvPr/>
          </p:nvSpPr>
          <p:spPr>
            <a:xfrm>
              <a:off x="6959303" y="1819501"/>
              <a:ext cx="1466521" cy="337063"/>
            </a:xfrm>
            <a:prstGeom prst="round1Rect">
              <a:avLst/>
            </a:prstGeom>
            <a:solidFill>
              <a:srgbClr val="C00000"/>
            </a:solidFill>
            <a:ln w="25400" cap="flat" cmpd="sng" algn="ctr">
              <a:solidFill>
                <a:srgbClr val="C00000"/>
              </a:solidFill>
              <a:prstDash val="solid"/>
            </a:ln>
            <a:effectLst/>
            <a:extLst/>
          </p:spPr>
          <p:txBody>
            <a:bodyPr anchor="ctr"/>
            <a:lstStyle/>
            <a:p>
              <a:pPr algn="dist" defTabSz="913765">
                <a:defRPr/>
              </a:pPr>
              <a:endParaRPr lang="zh-CN" altLang="en-US" sz="4000" b="1" kern="0" dirty="0">
                <a:solidFill>
                  <a:schemeClr val="bg1"/>
                </a:solidFill>
                <a:effectLst>
                  <a:outerShdw blurRad="38100" dist="38100" dir="2700000" algn="tl">
                    <a:srgbClr val="000000">
                      <a:alpha val="43137"/>
                    </a:srgbClr>
                  </a:outerShdw>
                </a:effectLst>
                <a:cs typeface="+mn-ea"/>
                <a:sym typeface="+mn-lt"/>
              </a:endParaRPr>
            </a:p>
          </p:txBody>
        </p:sp>
        <p:sp>
          <p:nvSpPr>
            <p:cNvPr id="31" name="TextBox 49">
              <a:extLst>
                <a:ext uri="{FF2B5EF4-FFF2-40B4-BE49-F238E27FC236}">
                  <a16:creationId xmlns:a16="http://schemas.microsoft.com/office/drawing/2014/main" xmlns="" id="{5A54DE52-3C73-4044-896F-67261759BAE7}"/>
                </a:ext>
              </a:extLst>
            </p:cNvPr>
            <p:cNvSpPr txBox="1">
              <a:spLocks noChangeArrowheads="1"/>
            </p:cNvSpPr>
            <p:nvPr/>
          </p:nvSpPr>
          <p:spPr bwMode="auto">
            <a:xfrm>
              <a:off x="6987050" y="1842637"/>
              <a:ext cx="1411025" cy="290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defTabSz="913765" eaLnBrk="1" hangingPunct="1"/>
              <a:r>
                <a:rPr lang="zh-CN" altLang="en-US" b="1" kern="0" dirty="0">
                  <a:ln/>
                  <a:solidFill>
                    <a:schemeClr val="bg1"/>
                  </a:solidFill>
                  <a:effectLst>
                    <a:outerShdw blurRad="38100" dist="38100" dir="2700000" algn="tl">
                      <a:srgbClr val="000000">
                        <a:alpha val="43137"/>
                      </a:srgbClr>
                    </a:outerShdw>
                  </a:effectLst>
                  <a:latin typeface="+mn-lt"/>
                  <a:ea typeface="+mn-ea"/>
                  <a:cs typeface="+mn-ea"/>
                  <a:sym typeface="+mn-lt"/>
                </a:rPr>
                <a:t>参军入伍</a:t>
              </a:r>
              <a:endParaRPr lang="zh-CN" altLang="en-US" sz="1800" b="1" kern="0" dirty="0">
                <a:ln/>
                <a:solidFill>
                  <a:schemeClr val="bg1"/>
                </a:solidFill>
                <a:effectLst>
                  <a:outerShdw blurRad="38100" dist="38100" dir="2700000" algn="tl">
                    <a:srgbClr val="000000">
                      <a:alpha val="43137"/>
                    </a:srgbClr>
                  </a:outerShdw>
                </a:effectLst>
                <a:latin typeface="+mn-lt"/>
                <a:ea typeface="+mn-ea"/>
                <a:cs typeface="+mn-ea"/>
                <a:sym typeface="+mn-lt"/>
              </a:endParaRPr>
            </a:p>
          </p:txBody>
        </p:sp>
      </p:grpSp>
      <p:pic>
        <p:nvPicPr>
          <p:cNvPr id="14" name="图片 13">
            <a:extLst>
              <a:ext uri="{FF2B5EF4-FFF2-40B4-BE49-F238E27FC236}">
                <a16:creationId xmlns:a16="http://schemas.microsoft.com/office/drawing/2014/main" xmlns="" id="{1B1D6814-455B-43BD-BE45-B238A575D80F}"/>
              </a:ext>
            </a:extLst>
          </p:cNvPr>
          <p:cNvPicPr>
            <a:picLocks noChangeAspect="1"/>
          </p:cNvPicPr>
          <p:nvPr/>
        </p:nvPicPr>
        <p:blipFill rotWithShape="1">
          <a:blip r:embed="rId4">
            <a:extLst>
              <a:ext uri="{28A0092B-C50C-407E-A947-70E740481C1C}">
                <a14:useLocalDpi xmlns:a14="http://schemas.microsoft.com/office/drawing/2010/main" val="0"/>
              </a:ext>
            </a:extLst>
          </a:blip>
          <a:srcRect t="-108" b="4781"/>
          <a:stretch/>
        </p:blipFill>
        <p:spPr>
          <a:xfrm>
            <a:off x="8360779" y="2238195"/>
            <a:ext cx="3021880" cy="4019551"/>
          </a:xfrm>
          <a:prstGeom prst="rect">
            <a:avLst/>
          </a:prstGeom>
        </p:spPr>
      </p:pic>
      <p:sp>
        <p:nvSpPr>
          <p:cNvPr id="16" name="矩形 15">
            <a:extLst>
              <a:ext uri="{FF2B5EF4-FFF2-40B4-BE49-F238E27FC236}">
                <a16:creationId xmlns:a16="http://schemas.microsoft.com/office/drawing/2014/main" xmlns="" id="{BEF3ED37-6AFE-477D-8B94-FF141AD0751F}"/>
              </a:ext>
            </a:extLst>
          </p:cNvPr>
          <p:cNvSpPr/>
          <p:nvPr/>
        </p:nvSpPr>
        <p:spPr>
          <a:xfrm>
            <a:off x="1312022" y="4430648"/>
            <a:ext cx="4878401" cy="182709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a:extLst>
              <a:ext uri="{FF2B5EF4-FFF2-40B4-BE49-F238E27FC236}">
                <a16:creationId xmlns:a16="http://schemas.microsoft.com/office/drawing/2014/main" xmlns="" id="{2B76EFD0-DFCA-4A26-9337-95B2BCFAF8F7}"/>
              </a:ext>
            </a:extLst>
          </p:cNvPr>
          <p:cNvSpPr/>
          <p:nvPr/>
        </p:nvSpPr>
        <p:spPr>
          <a:xfrm>
            <a:off x="6343017" y="2238194"/>
            <a:ext cx="1753234" cy="401955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a:extLst>
              <a:ext uri="{FF2B5EF4-FFF2-40B4-BE49-F238E27FC236}">
                <a16:creationId xmlns:a16="http://schemas.microsoft.com/office/drawing/2014/main" xmlns="" id="{BDD7C3D2-75F8-4846-906A-D994CCCBB4DA}"/>
              </a:ext>
            </a:extLst>
          </p:cNvPr>
          <p:cNvSpPr/>
          <p:nvPr/>
        </p:nvSpPr>
        <p:spPr>
          <a:xfrm>
            <a:off x="1450675" y="4645081"/>
            <a:ext cx="4583064" cy="526811"/>
          </a:xfrm>
          <a:prstGeom prst="rect">
            <a:avLst/>
          </a:prstGeom>
        </p:spPr>
        <p:txBody>
          <a:bodyPr wrap="square">
            <a:spAutoFit/>
          </a:bodyPr>
          <a:lstStyle/>
          <a:p>
            <a:pPr>
              <a:lnSpc>
                <a:spcPct val="150000"/>
              </a:lnSpc>
            </a:pPr>
            <a:r>
              <a:rPr lang="zh-CN" altLang="en-US" sz="1000" dirty="0">
                <a:solidFill>
                  <a:schemeClr val="bg1"/>
                </a:solidFill>
                <a:cs typeface="+mn-ea"/>
                <a:sym typeface="+mn-lt"/>
              </a:rPr>
              <a:t> </a:t>
            </a:r>
            <a:r>
              <a:rPr lang="en-US" altLang="zh-CN" sz="1000" dirty="0">
                <a:solidFill>
                  <a:schemeClr val="bg1"/>
                </a:solidFill>
                <a:cs typeface="+mn-ea"/>
                <a:sym typeface="+mn-lt"/>
              </a:rPr>
              <a:t>1959</a:t>
            </a:r>
            <a:r>
              <a:rPr lang="zh-CN" altLang="en-US" sz="1000" dirty="0">
                <a:solidFill>
                  <a:schemeClr val="bg1"/>
                </a:solidFill>
                <a:cs typeface="+mn-ea"/>
                <a:sym typeface="+mn-lt"/>
              </a:rPr>
              <a:t>年</a:t>
            </a:r>
            <a:r>
              <a:rPr lang="en-US" altLang="zh-CN" sz="1000" dirty="0">
                <a:solidFill>
                  <a:schemeClr val="bg1"/>
                </a:solidFill>
                <a:cs typeface="+mn-ea"/>
                <a:sym typeface="+mn-lt"/>
              </a:rPr>
              <a:t>12</a:t>
            </a:r>
            <a:r>
              <a:rPr lang="zh-CN" altLang="en-US" sz="1000" dirty="0">
                <a:solidFill>
                  <a:schemeClr val="bg1"/>
                </a:solidFill>
                <a:cs typeface="+mn-ea"/>
                <a:sym typeface="+mn-lt"/>
              </a:rPr>
              <a:t>月征兵开始，雷锋迫切要求参军，焦化厂领导舍不得放他走。雷锋跑了几十里路来到辽阳市兵役局（现人民武装部</a:t>
            </a:r>
            <a:r>
              <a:rPr lang="en-US" altLang="zh-CN" sz="1000" dirty="0">
                <a:solidFill>
                  <a:schemeClr val="bg1"/>
                </a:solidFill>
                <a:cs typeface="+mn-ea"/>
                <a:sym typeface="+mn-lt"/>
              </a:rPr>
              <a:t>)</a:t>
            </a:r>
            <a:r>
              <a:rPr lang="zh-CN" altLang="en-US" sz="1000" dirty="0">
                <a:solidFill>
                  <a:schemeClr val="bg1"/>
                </a:solidFill>
                <a:cs typeface="+mn-ea"/>
                <a:sym typeface="+mn-lt"/>
              </a:rPr>
              <a:t>表明参军的决心</a:t>
            </a:r>
          </a:p>
        </p:txBody>
      </p:sp>
      <p:sp>
        <p:nvSpPr>
          <p:cNvPr id="19" name="矩形 18">
            <a:extLst>
              <a:ext uri="{FF2B5EF4-FFF2-40B4-BE49-F238E27FC236}">
                <a16:creationId xmlns:a16="http://schemas.microsoft.com/office/drawing/2014/main" xmlns="" id="{3E78528F-F7A8-422E-9B53-191571097751}"/>
              </a:ext>
            </a:extLst>
          </p:cNvPr>
          <p:cNvSpPr/>
          <p:nvPr/>
        </p:nvSpPr>
        <p:spPr>
          <a:xfrm>
            <a:off x="1400175" y="5229973"/>
            <a:ext cx="4714048" cy="784830"/>
          </a:xfrm>
          <a:prstGeom prst="rect">
            <a:avLst/>
          </a:prstGeom>
        </p:spPr>
        <p:txBody>
          <a:bodyPr wrap="square">
            <a:spAutoFit/>
          </a:bodyPr>
          <a:lstStyle/>
          <a:p>
            <a:pPr>
              <a:lnSpc>
                <a:spcPct val="150000"/>
              </a:lnSpc>
            </a:pPr>
            <a:r>
              <a:rPr lang="zh-CN" altLang="en-US" sz="1000" dirty="0">
                <a:solidFill>
                  <a:schemeClr val="bg1"/>
                </a:solidFill>
                <a:cs typeface="+mn-ea"/>
                <a:sym typeface="+mn-lt"/>
              </a:rPr>
              <a:t>他身高只有</a:t>
            </a:r>
            <a:r>
              <a:rPr lang="en-US" altLang="zh-CN" sz="1000" dirty="0">
                <a:solidFill>
                  <a:schemeClr val="bg1"/>
                </a:solidFill>
                <a:cs typeface="+mn-ea"/>
                <a:sym typeface="+mn-lt"/>
              </a:rPr>
              <a:t>1</a:t>
            </a:r>
            <a:r>
              <a:rPr lang="zh-CN" altLang="en-US" sz="1000" dirty="0">
                <a:solidFill>
                  <a:schemeClr val="bg1"/>
                </a:solidFill>
                <a:cs typeface="+mn-ea"/>
                <a:sym typeface="+mn-lt"/>
              </a:rPr>
              <a:t>．</a:t>
            </a:r>
            <a:r>
              <a:rPr lang="en-US" altLang="zh-CN" sz="1000" dirty="0">
                <a:solidFill>
                  <a:schemeClr val="bg1"/>
                </a:solidFill>
                <a:cs typeface="+mn-ea"/>
                <a:sym typeface="+mn-lt"/>
              </a:rPr>
              <a:t>54</a:t>
            </a:r>
            <a:r>
              <a:rPr lang="zh-CN" altLang="en-US" sz="1000" dirty="0">
                <a:solidFill>
                  <a:schemeClr val="bg1"/>
                </a:solidFill>
                <a:cs typeface="+mn-ea"/>
                <a:sym typeface="+mn-lt"/>
              </a:rPr>
              <a:t>米，有点胖，娃娃脸，眉毛粗，眼睛大，体重不足</a:t>
            </a:r>
            <a:r>
              <a:rPr lang="en-US" altLang="zh-CN" sz="1000" dirty="0">
                <a:solidFill>
                  <a:schemeClr val="bg1"/>
                </a:solidFill>
                <a:cs typeface="+mn-ea"/>
                <a:sym typeface="+mn-lt"/>
              </a:rPr>
              <a:t>55</a:t>
            </a:r>
            <a:r>
              <a:rPr lang="zh-CN" altLang="en-US" sz="1000" dirty="0">
                <a:solidFill>
                  <a:schemeClr val="bg1"/>
                </a:solidFill>
                <a:cs typeface="+mn-ea"/>
                <a:sym typeface="+mn-lt"/>
              </a:rPr>
              <a:t>公斤，均不符合征兵条件，但因政治素质过硬和有经验技术，最后被破例批准入伍；参加人民解放军后，编入工程兵某部运输连四班，他努力钻研技术，后任班长</a:t>
            </a:r>
          </a:p>
        </p:txBody>
      </p:sp>
      <p:sp>
        <p:nvSpPr>
          <p:cNvPr id="20" name="矩形 19">
            <a:extLst>
              <a:ext uri="{FF2B5EF4-FFF2-40B4-BE49-F238E27FC236}">
                <a16:creationId xmlns:a16="http://schemas.microsoft.com/office/drawing/2014/main" xmlns="" id="{9B9535AC-57EA-4949-B348-32DEA694BD4F}"/>
              </a:ext>
            </a:extLst>
          </p:cNvPr>
          <p:cNvSpPr/>
          <p:nvPr/>
        </p:nvSpPr>
        <p:spPr>
          <a:xfrm>
            <a:off x="6607545" y="2983204"/>
            <a:ext cx="1224178" cy="2154821"/>
          </a:xfrm>
          <a:prstGeom prst="rect">
            <a:avLst/>
          </a:prstGeom>
        </p:spPr>
        <p:txBody>
          <a:bodyPr wrap="square">
            <a:spAutoFit/>
          </a:bodyPr>
          <a:lstStyle/>
          <a:p>
            <a:pPr>
              <a:lnSpc>
                <a:spcPct val="250000"/>
              </a:lnSpc>
            </a:pPr>
            <a:r>
              <a:rPr lang="en-US" altLang="zh-CN" sz="1400" b="1" dirty="0">
                <a:solidFill>
                  <a:schemeClr val="bg1"/>
                </a:solidFill>
                <a:cs typeface="+mn-ea"/>
                <a:sym typeface="+mn-lt"/>
              </a:rPr>
              <a:t>1960</a:t>
            </a:r>
            <a:r>
              <a:rPr lang="zh-CN" altLang="en-US" sz="1400" b="1" dirty="0">
                <a:solidFill>
                  <a:schemeClr val="bg1"/>
                </a:solidFill>
                <a:cs typeface="+mn-ea"/>
                <a:sym typeface="+mn-lt"/>
              </a:rPr>
              <a:t>年</a:t>
            </a:r>
            <a:r>
              <a:rPr lang="en-US" altLang="zh-CN" sz="1400" b="1" dirty="0">
                <a:solidFill>
                  <a:schemeClr val="bg1"/>
                </a:solidFill>
                <a:cs typeface="+mn-ea"/>
                <a:sym typeface="+mn-lt"/>
              </a:rPr>
              <a:t>11</a:t>
            </a:r>
            <a:r>
              <a:rPr lang="zh-CN" altLang="en-US" sz="1400" b="1" dirty="0">
                <a:solidFill>
                  <a:schemeClr val="bg1"/>
                </a:solidFill>
                <a:cs typeface="+mn-ea"/>
                <a:sym typeface="+mn-lt"/>
              </a:rPr>
              <a:t>月入党，并被选为抚顺市人民代表</a:t>
            </a:r>
          </a:p>
        </p:txBody>
      </p:sp>
      <p:pic>
        <p:nvPicPr>
          <p:cNvPr id="4" name="图片 3">
            <a:extLst>
              <a:ext uri="{FF2B5EF4-FFF2-40B4-BE49-F238E27FC236}">
                <a16:creationId xmlns:a16="http://schemas.microsoft.com/office/drawing/2014/main" xmlns="" id="{4420C1A8-8317-461A-BA9B-B2B68D72538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18701"/>
          <a:stretch/>
        </p:blipFill>
        <p:spPr>
          <a:xfrm>
            <a:off x="4135188" y="2209132"/>
            <a:ext cx="2055235" cy="2105321"/>
          </a:xfrm>
          <a:prstGeom prst="rect">
            <a:avLst/>
          </a:prstGeom>
        </p:spPr>
      </p:pic>
      <p:pic>
        <p:nvPicPr>
          <p:cNvPr id="23" name="图片 2" descr="image005.jpg">
            <a:extLst>
              <a:ext uri="{FF2B5EF4-FFF2-40B4-BE49-F238E27FC236}">
                <a16:creationId xmlns:a16="http://schemas.microsoft.com/office/drawing/2014/main" xmlns="" id="{4F57A177-EBFE-4D78-9AEF-3400E44CBC8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0110"/>
          <a:stretch/>
        </p:blipFill>
        <p:spPr bwMode="auto">
          <a:xfrm>
            <a:off x="1312022" y="2213760"/>
            <a:ext cx="2236148" cy="2105321"/>
          </a:xfrm>
          <a:prstGeom prst="rect">
            <a:avLst/>
          </a:prstGeom>
          <a:noFill/>
          <a:ln>
            <a:noFill/>
          </a:ln>
          <a:effectLst>
            <a:outerShdw algn="ctr" rotWithShape="0">
              <a:srgbClr val="000000">
                <a:alpha val="68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384010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par>
                          <p:cTn id="28" fill="hold">
                            <p:stCondLst>
                              <p:cond delay="3000"/>
                            </p:stCondLst>
                            <p:childTnLst>
                              <p:par>
                                <p:cTn id="29" presetID="31" presetClass="entr" presetSubtype="0"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1000" fill="hold"/>
                                        <p:tgtEl>
                                          <p:spTgt spid="17"/>
                                        </p:tgtEl>
                                        <p:attrNameLst>
                                          <p:attrName>ppt_w</p:attrName>
                                        </p:attrNameLst>
                                      </p:cBhvr>
                                      <p:tavLst>
                                        <p:tav tm="0">
                                          <p:val>
                                            <p:fltVal val="0"/>
                                          </p:val>
                                        </p:tav>
                                        <p:tav tm="100000">
                                          <p:val>
                                            <p:strVal val="#ppt_w"/>
                                          </p:val>
                                        </p:tav>
                                      </p:tavLst>
                                    </p:anim>
                                    <p:anim calcmode="lin" valueType="num">
                                      <p:cBhvr>
                                        <p:cTn id="32" dur="1000" fill="hold"/>
                                        <p:tgtEl>
                                          <p:spTgt spid="17"/>
                                        </p:tgtEl>
                                        <p:attrNameLst>
                                          <p:attrName>ppt_h</p:attrName>
                                        </p:attrNameLst>
                                      </p:cBhvr>
                                      <p:tavLst>
                                        <p:tav tm="0">
                                          <p:val>
                                            <p:fltVal val="0"/>
                                          </p:val>
                                        </p:tav>
                                        <p:tav tm="100000">
                                          <p:val>
                                            <p:strVal val="#ppt_h"/>
                                          </p:val>
                                        </p:tav>
                                      </p:tavLst>
                                    </p:anim>
                                    <p:anim calcmode="lin" valueType="num">
                                      <p:cBhvr>
                                        <p:cTn id="33" dur="1000" fill="hold"/>
                                        <p:tgtEl>
                                          <p:spTgt spid="17"/>
                                        </p:tgtEl>
                                        <p:attrNameLst>
                                          <p:attrName>style.rotation</p:attrName>
                                        </p:attrNameLst>
                                      </p:cBhvr>
                                      <p:tavLst>
                                        <p:tav tm="0">
                                          <p:val>
                                            <p:fltVal val="90"/>
                                          </p:val>
                                        </p:tav>
                                        <p:tav tm="100000">
                                          <p:val>
                                            <p:fltVal val="0"/>
                                          </p:val>
                                        </p:tav>
                                      </p:tavLst>
                                    </p:anim>
                                    <p:animEffect transition="in" filter="fade">
                                      <p:cBhvr>
                                        <p:cTn id="34" dur="1000"/>
                                        <p:tgtEl>
                                          <p:spTgt spid="17"/>
                                        </p:tgtEl>
                                      </p:cBhvr>
                                    </p:animEffect>
                                  </p:childTnLst>
                                </p:cTn>
                              </p:par>
                            </p:childTnLst>
                          </p:cTn>
                        </p:par>
                        <p:par>
                          <p:cTn id="35" fill="hold">
                            <p:stCondLst>
                              <p:cond delay="4000"/>
                            </p:stCondLst>
                            <p:childTnLst>
                              <p:par>
                                <p:cTn id="36" presetID="2" presetClass="entr" presetSubtype="4" fill="hold" grpId="0" nodeType="afterEffect">
                                  <p:stCondLst>
                                    <p:cond delay="0"/>
                                  </p:stCondLst>
                                  <p:childTnLst>
                                    <p:set>
                                      <p:cBhvr>
                                        <p:cTn id="37" dur="1" fill="hold">
                                          <p:stCondLst>
                                            <p:cond delay="0"/>
                                          </p:stCondLst>
                                        </p:cTn>
                                        <p:tgtEl>
                                          <p:spTgt spid="20"/>
                                        </p:tgtEl>
                                        <p:attrNameLst>
                                          <p:attrName>style.visibility</p:attrName>
                                        </p:attrNameLst>
                                      </p:cBhvr>
                                      <p:to>
                                        <p:strVal val="visible"/>
                                      </p:to>
                                    </p:set>
                                    <p:anim calcmode="lin" valueType="num">
                                      <p:cBhvr additive="base">
                                        <p:cTn id="38" dur="500" fill="hold"/>
                                        <p:tgtEl>
                                          <p:spTgt spid="20"/>
                                        </p:tgtEl>
                                        <p:attrNameLst>
                                          <p:attrName>ppt_x</p:attrName>
                                        </p:attrNameLst>
                                      </p:cBhvr>
                                      <p:tavLst>
                                        <p:tav tm="0">
                                          <p:val>
                                            <p:strVal val="#ppt_x"/>
                                          </p:val>
                                        </p:tav>
                                        <p:tav tm="100000">
                                          <p:val>
                                            <p:strVal val="#ppt_x"/>
                                          </p:val>
                                        </p:tav>
                                      </p:tavLst>
                                    </p:anim>
                                    <p:anim calcmode="lin" valueType="num">
                                      <p:cBhvr additive="base">
                                        <p:cTn id="39" dur="500" fill="hold"/>
                                        <p:tgtEl>
                                          <p:spTgt spid="20"/>
                                        </p:tgtEl>
                                        <p:attrNameLst>
                                          <p:attrName>ppt_y</p:attrName>
                                        </p:attrNameLst>
                                      </p:cBhvr>
                                      <p:tavLst>
                                        <p:tav tm="0">
                                          <p:val>
                                            <p:strVal val="1+#ppt_h/2"/>
                                          </p:val>
                                        </p:tav>
                                        <p:tav tm="100000">
                                          <p:val>
                                            <p:strVal val="#ppt_y"/>
                                          </p:val>
                                        </p:tav>
                                      </p:tavLst>
                                    </p:anim>
                                  </p:childTnLst>
                                </p:cTn>
                              </p:par>
                            </p:childTnLst>
                          </p:cTn>
                        </p:par>
                        <p:par>
                          <p:cTn id="40" fill="hold">
                            <p:stCondLst>
                              <p:cond delay="4500"/>
                            </p:stCondLst>
                            <p:childTnLst>
                              <p:par>
                                <p:cTn id="41" presetID="14" presetClass="entr" presetSubtype="10" fill="hold"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randombar(horizontal)">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p:bldP spid="19" grpId="0"/>
      <p:bldP spid="2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学习雷锋精神党政微党课教育PPT模板"/>
</p:tagLst>
</file>

<file path=ppt/theme/theme1.xml><?xml version="1.0" encoding="utf-8"?>
<a:theme xmlns:a="http://schemas.openxmlformats.org/drawingml/2006/main" name="第一PPT，www.1ppt.com">
  <a:themeElements>
    <a:clrScheme name="Custom 5">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ws0z4bla">
      <a:majorFont>
        <a:latin typeface="微软雅黑"/>
        <a:ea typeface="微软雅黑"/>
        <a:cs typeface=""/>
      </a:majorFont>
      <a:minorFont>
        <a:latin typeface="微软雅黑"/>
        <a:ea typeface="微软雅黑"/>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1335</TotalTime>
  <Words>5539</Words>
  <Application>Microsoft Office PowerPoint</Application>
  <PresentationFormat>自定义</PresentationFormat>
  <Paragraphs>168</Paragraphs>
  <Slides>31</Slides>
  <Notes>30</Notes>
  <HiddenSlides>0</HiddenSlides>
  <MMClips>0</MMClips>
  <ScaleCrop>false</ScaleCrop>
  <HeadingPairs>
    <vt:vector size="4" baseType="variant">
      <vt:variant>
        <vt:lpstr>主题</vt:lpstr>
      </vt:variant>
      <vt:variant>
        <vt:i4>2</vt:i4>
      </vt:variant>
      <vt:variant>
        <vt:lpstr>幻灯片标题</vt:lpstr>
      </vt:variant>
      <vt:variant>
        <vt:i4>31</vt:i4>
      </vt:variant>
    </vt:vector>
  </HeadingPairs>
  <TitlesOfParts>
    <vt:vector size="33" baseType="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学习雷锋精神</dc:title>
  <dc:creator>第一PPT</dc:creator>
  <cp:keywords>www.1ppt.com</cp:keywords>
  <dc:description>www.1ppt.com</dc:description>
  <cp:lastModifiedBy>Windows User</cp:lastModifiedBy>
  <cp:revision>12</cp:revision>
  <dcterms:created xsi:type="dcterms:W3CDTF">2014-11-13T07:02:00Z</dcterms:created>
  <dcterms:modified xsi:type="dcterms:W3CDTF">2021-02-01T02:45:56Z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