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3" r:id="rId2"/>
  </p:sldMasterIdLst>
  <p:sldIdLst>
    <p:sldId id="589" r:id="rId3"/>
    <p:sldId id="544" r:id="rId4"/>
    <p:sldId id="543" r:id="rId5"/>
    <p:sldId id="547" r:id="rId6"/>
    <p:sldId id="552" r:id="rId7"/>
    <p:sldId id="549" r:id="rId8"/>
    <p:sldId id="548" r:id="rId9"/>
    <p:sldId id="590" r:id="rId10"/>
    <p:sldId id="546" r:id="rId11"/>
    <p:sldId id="553" r:id="rId12"/>
    <p:sldId id="582" r:id="rId13"/>
    <p:sldId id="583" r:id="rId14"/>
    <p:sldId id="584" r:id="rId15"/>
    <p:sldId id="591" r:id="rId16"/>
    <p:sldId id="556" r:id="rId17"/>
    <p:sldId id="550" r:id="rId18"/>
    <p:sldId id="554" r:id="rId19"/>
    <p:sldId id="592" r:id="rId20"/>
    <p:sldId id="555" r:id="rId21"/>
    <p:sldId id="562" r:id="rId22"/>
    <p:sldId id="560" r:id="rId23"/>
    <p:sldId id="558" r:id="rId24"/>
    <p:sldId id="593" r:id="rId25"/>
    <p:sldId id="595" r:id="rId26"/>
    <p:sldId id="594" r:id="rId27"/>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30006"/>
    <a:srgbClr val="880006"/>
    <a:srgbClr val="FDD983"/>
    <a:srgbClr val="F9B45C"/>
    <a:srgbClr val="F9B459"/>
    <a:srgbClr val="F7A74A"/>
    <a:srgbClr val="F8BF68"/>
    <a:srgbClr val="B70000"/>
    <a:srgbClr val="EFA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75" d="100"/>
          <a:sy n="75" d="100"/>
        </p:scale>
        <p:origin x="-2022" y="-942"/>
      </p:cViewPr>
      <p:guideLst>
        <p:guide orient="horz" pos="2099"/>
        <p:guide pos="384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hyperlink" Target="http://www.1ppt.com/jieri/" TargetMode="Externa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2022-06-30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2022-06-30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2022-06-30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01941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44597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9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2022-06-30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2022-06-30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2022-06-30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2022-06-30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TextBox 10"/>
          <p:cNvSpPr txBox="1"/>
          <p:nvPr userDrawn="1"/>
        </p:nvSpPr>
        <p:spPr>
          <a:xfrm>
            <a:off x="625004" y="672944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10"/>
              </a:rPr>
              <a:t>节日</a:t>
            </a:r>
            <a:r>
              <a:rPr kumimoji="0" lang="en-US" altLang="zh-CN" sz="100" b="0" i="0" u="none" strike="noStrike" kern="0" cap="none" spc="0" normalizeH="0" baseline="0" noProof="0" dirty="0" smtClean="0">
                <a:ln>
                  <a:noFill/>
                </a:ln>
                <a:solidFill>
                  <a:prstClr val="black"/>
                </a:solidFill>
                <a:effectLst/>
                <a:uLnTx/>
                <a:uFillTx/>
                <a:hlinkClick r:id="rId10"/>
              </a:rPr>
              <a:t>PPT</a:t>
            </a:r>
            <a:r>
              <a:rPr kumimoji="0" lang="zh-CN" altLang="en-US" sz="100" b="0" i="0" u="none" strike="noStrike" kern="0" cap="none" spc="0" normalizeH="0" baseline="0" noProof="0" dirty="0" smtClean="0">
                <a:ln>
                  <a:noFill/>
                </a:ln>
                <a:solidFill>
                  <a:prstClr val="black"/>
                </a:solidFill>
                <a:effectLst/>
                <a:uLnTx/>
                <a:uFillTx/>
                <a:hlinkClick r:id="rId10"/>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http://www.1ppt.com/jieri/</a:t>
            </a:r>
          </a:p>
        </p:txBody>
      </p:sp>
    </p:spTree>
    <p:extLst>
      <p:ext uri="{BB962C8B-B14F-4D97-AF65-F5344CB8AC3E}">
        <p14:creationId xmlns:p14="http://schemas.microsoft.com/office/powerpoint/2010/main" val="296701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2022-06-30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2022-06-30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2022-06-30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2022-06-30</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7634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70.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slideLayout" Target="../slideLayouts/slideLayout2.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6.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tags" Target="../tags/tag201.xml"/><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tags" Target="../tags/tag200.xml"/><Relationship Id="rId17" Type="http://schemas.openxmlformats.org/officeDocument/2006/relationships/slideLayout" Target="../slideLayouts/slideLayout1.xml"/><Relationship Id="rId2" Type="http://schemas.openxmlformats.org/officeDocument/2006/relationships/tags" Target="../tags/tag190.xml"/><Relationship Id="rId16" Type="http://schemas.openxmlformats.org/officeDocument/2006/relationships/tags" Target="../tags/tag204.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5" Type="http://schemas.openxmlformats.org/officeDocument/2006/relationships/tags" Target="../tags/tag193.xml"/><Relationship Id="rId15" Type="http://schemas.openxmlformats.org/officeDocument/2006/relationships/tags" Target="../tags/tag203.xml"/><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tags" Target="../tags/tag202.xml"/></Relationships>
</file>

<file path=ppt/slides/_rels/slide17.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slideLayout" Target="../slideLayouts/slideLayout1.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2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tags" Target="../tags/tag245.xml"/><Relationship Id="rId26" Type="http://schemas.openxmlformats.org/officeDocument/2006/relationships/tags" Target="../tags/tag253.xml"/><Relationship Id="rId3" Type="http://schemas.openxmlformats.org/officeDocument/2006/relationships/tags" Target="../tags/tag230.xml"/><Relationship Id="rId21" Type="http://schemas.openxmlformats.org/officeDocument/2006/relationships/tags" Target="../tags/tag248.xml"/><Relationship Id="rId34" Type="http://schemas.openxmlformats.org/officeDocument/2006/relationships/slideLayout" Target="../slideLayouts/slideLayout2.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5" Type="http://schemas.openxmlformats.org/officeDocument/2006/relationships/tags" Target="../tags/tag252.xml"/><Relationship Id="rId33" Type="http://schemas.openxmlformats.org/officeDocument/2006/relationships/tags" Target="../tags/tag260.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tags" Target="../tags/tag247.xml"/><Relationship Id="rId29" Type="http://schemas.openxmlformats.org/officeDocument/2006/relationships/tags" Target="../tags/tag256.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24" Type="http://schemas.openxmlformats.org/officeDocument/2006/relationships/tags" Target="../tags/tag251.xml"/><Relationship Id="rId32" Type="http://schemas.openxmlformats.org/officeDocument/2006/relationships/tags" Target="../tags/tag259.xml"/><Relationship Id="rId5" Type="http://schemas.openxmlformats.org/officeDocument/2006/relationships/tags" Target="../tags/tag232.xml"/><Relationship Id="rId15" Type="http://schemas.openxmlformats.org/officeDocument/2006/relationships/tags" Target="../tags/tag242.xml"/><Relationship Id="rId23" Type="http://schemas.openxmlformats.org/officeDocument/2006/relationships/tags" Target="../tags/tag250.xml"/><Relationship Id="rId28" Type="http://schemas.openxmlformats.org/officeDocument/2006/relationships/tags" Target="../tags/tag255.xml"/><Relationship Id="rId10" Type="http://schemas.openxmlformats.org/officeDocument/2006/relationships/tags" Target="../tags/tag237.xml"/><Relationship Id="rId19" Type="http://schemas.openxmlformats.org/officeDocument/2006/relationships/tags" Target="../tags/tag246.xml"/><Relationship Id="rId31" Type="http://schemas.openxmlformats.org/officeDocument/2006/relationships/tags" Target="../tags/tag258.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 Id="rId22" Type="http://schemas.openxmlformats.org/officeDocument/2006/relationships/tags" Target="../tags/tag249.xml"/><Relationship Id="rId27" Type="http://schemas.openxmlformats.org/officeDocument/2006/relationships/tags" Target="../tags/tag254.xml"/><Relationship Id="rId30" Type="http://schemas.openxmlformats.org/officeDocument/2006/relationships/tags" Target="../tags/tag257.xml"/></Relationships>
</file>

<file path=ppt/slides/_rels/slide2.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image" Target="../media/image5.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jpeg"/><Relationship Id="rId2" Type="http://schemas.openxmlformats.org/officeDocument/2006/relationships/tags" Target="../tags/tag74.xml"/><Relationship Id="rId16"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20.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slideLayout" Target="../slideLayouts/slideLayout2.xml"/><Relationship Id="rId2" Type="http://schemas.openxmlformats.org/officeDocument/2006/relationships/tags" Target="../tags/tag262.xml"/><Relationship Id="rId16" Type="http://schemas.openxmlformats.org/officeDocument/2006/relationships/tags" Target="../tags/tag276.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tags" Target="../tags/tag275.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s/_rels/slide21.xml.rels><?xml version="1.0" encoding="UTF-8" standalone="yes"?>
<Relationships xmlns="http://schemas.openxmlformats.org/package/2006/relationships"><Relationship Id="rId8" Type="http://schemas.openxmlformats.org/officeDocument/2006/relationships/tags" Target="../tags/tag284.xml"/><Relationship Id="rId3" Type="http://schemas.openxmlformats.org/officeDocument/2006/relationships/tags" Target="../tags/tag279.xml"/><Relationship Id="rId7" Type="http://schemas.openxmlformats.org/officeDocument/2006/relationships/tags" Target="../tags/tag283.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slideLayout" Target="../slideLayouts/slideLayout2.xml"/><Relationship Id="rId5" Type="http://schemas.openxmlformats.org/officeDocument/2006/relationships/tags" Target="../tags/tag28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s>
</file>

<file path=ppt/slides/_rels/slide22.xml.rels><?xml version="1.0" encoding="UTF-8" standalone="yes"?>
<Relationships xmlns="http://schemas.openxmlformats.org/package/2006/relationships"><Relationship Id="rId8" Type="http://schemas.openxmlformats.org/officeDocument/2006/relationships/tags" Target="../tags/tag294.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9"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95.xml"/><Relationship Id="rId5" Type="http://schemas.openxmlformats.org/officeDocument/2006/relationships/image" Target="../media/image3.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8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3" Type="http://schemas.openxmlformats.org/officeDocument/2006/relationships/tags" Target="../tags/tag91.xml"/><Relationship Id="rId21" Type="http://schemas.openxmlformats.org/officeDocument/2006/relationships/tags" Target="../tags/tag10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slideLayout" Target="../slideLayouts/slideLayout1.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10" Type="http://schemas.openxmlformats.org/officeDocument/2006/relationships/tags" Target="../tags/tag98.xml"/><Relationship Id="rId19" Type="http://schemas.openxmlformats.org/officeDocument/2006/relationships/tags" Target="../tags/tag107.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s>
</file>

<file path=ppt/slides/_rels/slide6.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slideLayout" Target="../slideLayouts/slideLayout1.xml"/><Relationship Id="rId2" Type="http://schemas.openxmlformats.org/officeDocument/2006/relationships/tags" Target="../tags/tag115.xml"/><Relationship Id="rId16" Type="http://schemas.openxmlformats.org/officeDocument/2006/relationships/tags" Target="../tags/tag129.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tags" Target="../tags/tag128.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s/_rels/slide7.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tags" Target="../tags/tag147.xml"/><Relationship Id="rId3" Type="http://schemas.openxmlformats.org/officeDocument/2006/relationships/tags" Target="../tags/tag132.xml"/><Relationship Id="rId21" Type="http://schemas.openxmlformats.org/officeDocument/2006/relationships/slideLayout" Target="../slideLayouts/slideLayout1.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tags" Target="../tags/tag146.xml"/><Relationship Id="rId2" Type="http://schemas.openxmlformats.org/officeDocument/2006/relationships/tags" Target="../tags/tag131.xml"/><Relationship Id="rId16" Type="http://schemas.openxmlformats.org/officeDocument/2006/relationships/tags" Target="../tags/tag145.xml"/><Relationship Id="rId20" Type="http://schemas.openxmlformats.org/officeDocument/2006/relationships/tags" Target="../tags/tag149.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19" Type="http://schemas.openxmlformats.org/officeDocument/2006/relationships/tags" Target="../tags/tag148.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5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lum bright="-6000" contrast="6000"/>
          </a:blip>
          <a:stretch>
            <a:fillRect/>
          </a:stretch>
        </p:blipFill>
        <p:spPr>
          <a:xfrm>
            <a:off x="11431" y="0"/>
            <a:ext cx="12192000" cy="6858000"/>
          </a:xfrm>
          <a:prstGeom prst="rect">
            <a:avLst/>
          </a:prstGeom>
        </p:spPr>
      </p:pic>
      <p:pic>
        <p:nvPicPr>
          <p:cNvPr id="13" name="图片 12" descr="2"/>
          <p:cNvPicPr>
            <a:picLocks noChangeAspect="1"/>
          </p:cNvPicPr>
          <p:nvPr/>
        </p:nvPicPr>
        <p:blipFill>
          <a:blip r:embed="rId4">
            <a:lum bright="-6000"/>
          </a:blip>
          <a:srcRect t="63574"/>
          <a:stretch>
            <a:fillRect/>
          </a:stretch>
        </p:blipFill>
        <p:spPr>
          <a:xfrm>
            <a:off x="11431" y="3333115"/>
            <a:ext cx="12192000" cy="3524250"/>
          </a:xfrm>
          <a:prstGeom prst="rect">
            <a:avLst/>
          </a:prstGeom>
        </p:spPr>
      </p:pic>
      <p:grpSp>
        <p:nvGrpSpPr>
          <p:cNvPr id="30" name="组合 29"/>
          <p:cNvGrpSpPr/>
          <p:nvPr/>
        </p:nvGrpSpPr>
        <p:grpSpPr>
          <a:xfrm>
            <a:off x="2680653" y="393065"/>
            <a:ext cx="6853555" cy="512445"/>
            <a:chOff x="641" y="477"/>
            <a:chExt cx="16364" cy="1224"/>
          </a:xfrm>
        </p:grpSpPr>
        <p:sp>
          <p:nvSpPr>
            <p:cNvPr id="25" name="椭圆 24"/>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27" name="椭圆 26"/>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28" name="椭圆 27"/>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29" name="椭圆 28"/>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31" name="椭圆 30"/>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33" name="椭圆 32"/>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34" name="椭圆 33"/>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35" name="椭圆 3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36" name="椭圆 35"/>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37" name="椭圆 36"/>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38" name="椭圆 37"/>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9" name="图片 38" descr="1"/>
          <p:cNvPicPr>
            <a:picLocks noChangeAspect="1"/>
          </p:cNvPicPr>
          <p:nvPr/>
        </p:nvPicPr>
        <p:blipFill>
          <a:blip r:embed="rId5"/>
          <a:srcRect r="38365"/>
          <a:stretch>
            <a:fillRect/>
          </a:stretch>
        </p:blipFill>
        <p:spPr>
          <a:xfrm>
            <a:off x="3252471" y="671195"/>
            <a:ext cx="5709920" cy="4558030"/>
          </a:xfrm>
          <a:prstGeom prst="rect">
            <a:avLst/>
          </a:prstGeom>
        </p:spPr>
      </p:pic>
      <p:grpSp>
        <p:nvGrpSpPr>
          <p:cNvPr id="42" name="组合 41"/>
          <p:cNvGrpSpPr/>
          <p:nvPr/>
        </p:nvGrpSpPr>
        <p:grpSpPr>
          <a:xfrm>
            <a:off x="2680653" y="5019040"/>
            <a:ext cx="6853555" cy="582930"/>
            <a:chOff x="922" y="8036"/>
            <a:chExt cx="10793" cy="918"/>
          </a:xfrm>
        </p:grpSpPr>
        <p:sp>
          <p:nvSpPr>
            <p:cNvPr id="43" name="文本框 42"/>
            <p:cNvSpPr txBox="1"/>
            <p:nvPr/>
          </p:nvSpPr>
          <p:spPr>
            <a:xfrm>
              <a:off x="3025" y="8036"/>
              <a:ext cx="6587" cy="919"/>
            </a:xfrm>
            <a:prstGeom prst="rect">
              <a:avLst/>
            </a:prstGeom>
            <a:noFill/>
          </p:spPr>
          <p:txBody>
            <a:bodyPr wrap="square" rtlCol="0">
              <a:spAutoFit/>
            </a:bodyPr>
            <a:lstStyle/>
            <a:p>
              <a:r>
                <a:rPr lang="zh-CN" altLang="en-US" sz="3200">
                  <a:solidFill>
                    <a:srgbClr val="F8BF68"/>
                  </a:solidFill>
                  <a:cs typeface="+mn-ea"/>
                  <a:sym typeface="+mn-lt"/>
                </a:rPr>
                <a:t>党建学习</a:t>
              </a:r>
              <a:r>
                <a:rPr lang="en-US" altLang="zh-CN" sz="3200">
                  <a:solidFill>
                    <a:srgbClr val="F8BF68"/>
                  </a:solidFill>
                  <a:cs typeface="+mn-ea"/>
                  <a:sym typeface="+mn-lt"/>
                </a:rPr>
                <a:t>PPT</a:t>
              </a:r>
              <a:r>
                <a:rPr lang="zh-CN" altLang="en-US" sz="3200">
                  <a:solidFill>
                    <a:srgbClr val="F8BF68"/>
                  </a:solidFill>
                  <a:cs typeface="+mn-ea"/>
                  <a:sym typeface="+mn-lt"/>
                </a:rPr>
                <a:t>通用模板</a:t>
              </a:r>
            </a:p>
          </p:txBody>
        </p:sp>
        <p:sp>
          <p:nvSpPr>
            <p:cNvPr id="44" name="矩形 43"/>
            <p:cNvSpPr/>
            <p:nvPr/>
          </p:nvSpPr>
          <p:spPr>
            <a:xfrm>
              <a:off x="922" y="8436"/>
              <a:ext cx="2000" cy="119"/>
            </a:xfrm>
            <a:prstGeom prst="rect">
              <a:avLst/>
            </a:prstGeom>
            <a:gradFill>
              <a:gsLst>
                <a:gs pos="0">
                  <a:srgbClr val="FDD983">
                    <a:alpha val="34000"/>
                  </a:srgbClr>
                </a:gs>
                <a:gs pos="47000">
                  <a:srgbClr val="F9B459">
                    <a:alpha val="56000"/>
                  </a:srgbClr>
                </a:gs>
                <a:gs pos="72000">
                  <a:srgbClr val="F8BF68">
                    <a:alpha val="82000"/>
                  </a:srgbClr>
                </a:gs>
                <a:gs pos="100000">
                  <a:srgbClr val="E58B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44"/>
            <p:cNvSpPr/>
            <p:nvPr/>
          </p:nvSpPr>
          <p:spPr>
            <a:xfrm>
              <a:off x="9715" y="8436"/>
              <a:ext cx="2000" cy="119"/>
            </a:xfrm>
            <a:prstGeom prst="rect">
              <a:avLst/>
            </a:prstGeom>
            <a:gradFill>
              <a:gsLst>
                <a:gs pos="0">
                  <a:srgbClr val="FDD983">
                    <a:alpha val="34000"/>
                  </a:srgbClr>
                </a:gs>
                <a:gs pos="47000">
                  <a:srgbClr val="F9B459">
                    <a:alpha val="56000"/>
                  </a:srgbClr>
                </a:gs>
                <a:gs pos="72000">
                  <a:srgbClr val="F8BF68">
                    <a:alpha val="82000"/>
                  </a:srgbClr>
                </a:gs>
                <a:gs pos="100000">
                  <a:srgbClr val="E58B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p:cNvSpPr txBox="1"/>
          <p:nvPr/>
        </p:nvSpPr>
        <p:spPr>
          <a:xfrm>
            <a:off x="1085215" y="3672840"/>
            <a:ext cx="10021570" cy="1200329"/>
          </a:xfrm>
          <a:prstGeom prst="rect">
            <a:avLst/>
          </a:prstGeom>
          <a:noFill/>
        </p:spPr>
        <p:txBody>
          <a:bodyPr wrap="square" rtlCol="0">
            <a:spAutoFit/>
          </a:bodyPr>
          <a:lstStyle/>
          <a:p>
            <a:pPr algn="ctr"/>
            <a:r>
              <a:rPr lang="zh-CN" altLang="en-US" sz="72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奋斗百年路</a:t>
            </a:r>
            <a:r>
              <a:rPr lang="en-US" altLang="zh-CN" sz="72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 </a:t>
            </a:r>
            <a:r>
              <a:rPr lang="zh-CN" altLang="en-US" sz="7200" dirty="0" smtClean="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启</a:t>
            </a:r>
            <a:r>
              <a:rPr lang="zh-CN" altLang="en-US" sz="72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航新征程</a:t>
            </a:r>
          </a:p>
        </p:txBody>
      </p:sp>
      <p:grpSp>
        <p:nvGrpSpPr>
          <p:cNvPr id="56" name="组合 55"/>
          <p:cNvGrpSpPr/>
          <p:nvPr/>
        </p:nvGrpSpPr>
        <p:grpSpPr>
          <a:xfrm>
            <a:off x="4816793" y="5887720"/>
            <a:ext cx="2398395" cy="415290"/>
            <a:chOff x="5558" y="9219"/>
            <a:chExt cx="4654" cy="806"/>
          </a:xfrm>
        </p:grpSpPr>
        <p:sp>
          <p:nvSpPr>
            <p:cNvPr id="49" name="椭圆 48"/>
            <p:cNvSpPr/>
            <p:nvPr/>
          </p:nvSpPr>
          <p:spPr>
            <a:xfrm>
              <a:off x="8444"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周</a:t>
              </a:r>
            </a:p>
          </p:txBody>
        </p:sp>
        <p:sp>
          <p:nvSpPr>
            <p:cNvPr id="50" name="椭圆 49"/>
            <p:cNvSpPr/>
            <p:nvPr/>
          </p:nvSpPr>
          <p:spPr>
            <a:xfrm>
              <a:off x="9406"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年</a:t>
              </a:r>
            </a:p>
          </p:txBody>
        </p:sp>
        <p:sp>
          <p:nvSpPr>
            <p:cNvPr id="53" name="椭圆 52"/>
            <p:cNvSpPr/>
            <p:nvPr/>
          </p:nvSpPr>
          <p:spPr>
            <a:xfrm>
              <a:off x="5558"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1</a:t>
              </a:r>
            </a:p>
          </p:txBody>
        </p:sp>
        <p:sp>
          <p:nvSpPr>
            <p:cNvPr id="54" name="椭圆 53"/>
            <p:cNvSpPr/>
            <p:nvPr/>
          </p:nvSpPr>
          <p:spPr>
            <a:xfrm>
              <a:off x="6520"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0</a:t>
              </a:r>
            </a:p>
          </p:txBody>
        </p:sp>
        <p:sp>
          <p:nvSpPr>
            <p:cNvPr id="55" name="椭圆 54"/>
            <p:cNvSpPr/>
            <p:nvPr/>
          </p:nvSpPr>
          <p:spPr>
            <a:xfrm>
              <a:off x="7482"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1</a:t>
              </a:r>
            </a:p>
          </p:txBody>
        </p:sp>
      </p:grpSp>
      <p:grpSp>
        <p:nvGrpSpPr>
          <p:cNvPr id="66" name="组合 65"/>
          <p:cNvGrpSpPr/>
          <p:nvPr/>
        </p:nvGrpSpPr>
        <p:grpSpPr>
          <a:xfrm>
            <a:off x="9445625" y="1367155"/>
            <a:ext cx="2094230" cy="1289685"/>
            <a:chOff x="14125" y="2427"/>
            <a:chExt cx="3298" cy="2031"/>
          </a:xfrm>
        </p:grpSpPr>
        <p:pic>
          <p:nvPicPr>
            <p:cNvPr id="63" name="图片 62" descr="3"/>
            <p:cNvPicPr>
              <a:picLocks noChangeAspect="1"/>
            </p:cNvPicPr>
            <p:nvPr/>
          </p:nvPicPr>
          <p:blipFill>
            <a:blip r:embed="rId6"/>
            <a:stretch>
              <a:fillRect/>
            </a:stretch>
          </p:blipFill>
          <p:spPr>
            <a:xfrm>
              <a:off x="14125" y="2766"/>
              <a:ext cx="1888" cy="1274"/>
            </a:xfrm>
            <a:prstGeom prst="rect">
              <a:avLst/>
            </a:prstGeom>
          </p:spPr>
        </p:pic>
        <p:pic>
          <p:nvPicPr>
            <p:cNvPr id="64" name="图片 63" descr="3"/>
            <p:cNvPicPr>
              <a:picLocks noChangeAspect="1"/>
            </p:cNvPicPr>
            <p:nvPr/>
          </p:nvPicPr>
          <p:blipFill>
            <a:blip r:embed="rId6">
              <a:alphaModFix amt="40000"/>
            </a:blip>
            <a:stretch>
              <a:fillRect/>
            </a:stretch>
          </p:blipFill>
          <p:spPr>
            <a:xfrm>
              <a:off x="15401" y="2427"/>
              <a:ext cx="1157" cy="781"/>
            </a:xfrm>
            <a:prstGeom prst="rect">
              <a:avLst/>
            </a:prstGeom>
          </p:spPr>
        </p:pic>
        <p:pic>
          <p:nvPicPr>
            <p:cNvPr id="65" name="图片 64" descr="3"/>
            <p:cNvPicPr>
              <a:picLocks noChangeAspect="1"/>
            </p:cNvPicPr>
            <p:nvPr/>
          </p:nvPicPr>
          <p:blipFill>
            <a:blip r:embed="rId6">
              <a:alphaModFix amt="60000"/>
            </a:blip>
            <a:stretch>
              <a:fillRect/>
            </a:stretch>
          </p:blipFill>
          <p:spPr>
            <a:xfrm rot="960000">
              <a:off x="16267" y="3678"/>
              <a:ext cx="1157" cy="781"/>
            </a:xfrm>
            <a:prstGeom prst="rect">
              <a:avLst/>
            </a:prstGeom>
          </p:spPr>
        </p:pic>
      </p:grpSp>
      <p:grpSp>
        <p:nvGrpSpPr>
          <p:cNvPr id="67" name="组合 66"/>
          <p:cNvGrpSpPr/>
          <p:nvPr/>
        </p:nvGrpSpPr>
        <p:grpSpPr>
          <a:xfrm>
            <a:off x="760095" y="1280160"/>
            <a:ext cx="2094230" cy="1289685"/>
            <a:chOff x="14125" y="2427"/>
            <a:chExt cx="3298" cy="2031"/>
          </a:xfrm>
        </p:grpSpPr>
        <p:pic>
          <p:nvPicPr>
            <p:cNvPr id="68" name="图片 67" descr="3"/>
            <p:cNvPicPr>
              <a:picLocks noChangeAspect="1"/>
            </p:cNvPicPr>
            <p:nvPr/>
          </p:nvPicPr>
          <p:blipFill>
            <a:blip r:embed="rId6">
              <a:alphaModFix amt="80000"/>
            </a:blip>
            <a:stretch>
              <a:fillRect/>
            </a:stretch>
          </p:blipFill>
          <p:spPr>
            <a:xfrm>
              <a:off x="14125" y="2766"/>
              <a:ext cx="1888" cy="1274"/>
            </a:xfrm>
            <a:prstGeom prst="rect">
              <a:avLst/>
            </a:prstGeom>
          </p:spPr>
        </p:pic>
        <p:pic>
          <p:nvPicPr>
            <p:cNvPr id="69" name="图片 68" descr="3"/>
            <p:cNvPicPr>
              <a:picLocks noChangeAspect="1"/>
            </p:cNvPicPr>
            <p:nvPr/>
          </p:nvPicPr>
          <p:blipFill>
            <a:blip r:embed="rId6"/>
            <a:stretch>
              <a:fillRect/>
            </a:stretch>
          </p:blipFill>
          <p:spPr>
            <a:xfrm>
              <a:off x="15401" y="2427"/>
              <a:ext cx="1157" cy="781"/>
            </a:xfrm>
            <a:prstGeom prst="rect">
              <a:avLst/>
            </a:prstGeom>
          </p:spPr>
        </p:pic>
        <p:pic>
          <p:nvPicPr>
            <p:cNvPr id="70" name="图片 69" descr="3"/>
            <p:cNvPicPr>
              <a:picLocks noChangeAspect="1"/>
            </p:cNvPicPr>
            <p:nvPr/>
          </p:nvPicPr>
          <p:blipFill>
            <a:blip r:embed="rId6">
              <a:alphaModFix amt="40000"/>
            </a:blip>
            <a:stretch>
              <a:fillRect/>
            </a:stretch>
          </p:blipFill>
          <p:spPr>
            <a:xfrm rot="960000">
              <a:off x="16267" y="3678"/>
              <a:ext cx="1157" cy="781"/>
            </a:xfrm>
            <a:prstGeom prst="rect">
              <a:avLst/>
            </a:prstGeom>
          </p:spPr>
        </p:pic>
      </p:gr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ppt_x</p:attrName>
                                        </p:attrNameLst>
                                      </p:cBhvr>
                                      <p:tavLst>
                                        <p:tav tm="0">
                                          <p:val>
                                            <p:strVal val="#ppt_x-.2"/>
                                          </p:val>
                                        </p:tav>
                                        <p:tav tm="100000">
                                          <p:val>
                                            <p:strVal val="#ppt_x"/>
                                          </p:val>
                                        </p:tav>
                                      </p:tavLst>
                                    </p:anim>
                                    <p:anim calcmode="lin" valueType="num">
                                      <p:cBhvr>
                                        <p:cTn id="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
                                        </p:tgtEl>
                                      </p:cBhvr>
                                    </p:animEffect>
                                  </p:childTnLst>
                                </p:cTn>
                              </p:par>
                              <p:par>
                                <p:cTn id="10" presetID="29"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1000" fill="hold"/>
                                        <p:tgtEl>
                                          <p:spTgt spid="56"/>
                                        </p:tgtEl>
                                        <p:attrNameLst>
                                          <p:attrName>ppt_x</p:attrName>
                                        </p:attrNameLst>
                                      </p:cBhvr>
                                      <p:tavLst>
                                        <p:tav tm="0">
                                          <p:val>
                                            <p:strVal val="#ppt_x-.2"/>
                                          </p:val>
                                        </p:tav>
                                        <p:tav tm="100000">
                                          <p:val>
                                            <p:strVal val="#ppt_x"/>
                                          </p:val>
                                        </p:tav>
                                      </p:tavLst>
                                    </p:anim>
                                    <p:anim calcmode="lin" valueType="num">
                                      <p:cBhvr>
                                        <p:cTn id="13"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heel(1)">
                                      <p:cBhvr>
                                        <p:cTn id="25" dur="20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1000" fill="hold"/>
                                        <p:tgtEl>
                                          <p:spTgt spid="48"/>
                                        </p:tgtEl>
                                        <p:attrNameLst>
                                          <p:attrName>ppt_x</p:attrName>
                                        </p:attrNameLst>
                                      </p:cBhvr>
                                      <p:tavLst>
                                        <p:tav tm="0">
                                          <p:val>
                                            <p:strVal val="#ppt_x-.2"/>
                                          </p:val>
                                        </p:tav>
                                        <p:tav tm="100000">
                                          <p:val>
                                            <p:strVal val="#ppt_x"/>
                                          </p:val>
                                        </p:tav>
                                      </p:tavLst>
                                    </p:anim>
                                    <p:anim calcmode="lin" valueType="num">
                                      <p:cBhvr>
                                        <p:cTn id="31" dur="1000" fill="hold"/>
                                        <p:tgtEl>
                                          <p:spTgt spid="48"/>
                                        </p:tgtEl>
                                        <p:attrNameLst>
                                          <p:attrName>ppt_y</p:attrName>
                                        </p:attrNameLst>
                                      </p:cBhvr>
                                      <p:tavLst>
                                        <p:tav tm="0">
                                          <p:val>
                                            <p:strVal val="#ppt_y"/>
                                          </p:val>
                                        </p:tav>
                                        <p:tav tm="100000">
                                          <p:val>
                                            <p:strVal val="#ppt_y"/>
                                          </p:val>
                                        </p:tav>
                                      </p:tavLst>
                                    </p:anim>
                                    <p:animEffect transition="in" filter="wipe(right)" prLst="gradientSize: 0.1">
                                      <p:cBhvr>
                                        <p:cTn id="32" dur="10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1000" fill="hold"/>
                                        <p:tgtEl>
                                          <p:spTgt spid="42"/>
                                        </p:tgtEl>
                                        <p:attrNameLst>
                                          <p:attrName>ppt_x</p:attrName>
                                        </p:attrNameLst>
                                      </p:cBhvr>
                                      <p:tavLst>
                                        <p:tav tm="0">
                                          <p:val>
                                            <p:strVal val="#ppt_x-.2"/>
                                          </p:val>
                                        </p:tav>
                                        <p:tav tm="100000">
                                          <p:val>
                                            <p:strVal val="#ppt_x"/>
                                          </p:val>
                                        </p:tav>
                                      </p:tavLst>
                                    </p:anim>
                                    <p:anim calcmode="lin" valueType="num">
                                      <p:cBhvr>
                                        <p:cTn id="38"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90" y="3641725"/>
            <a:ext cx="12200255" cy="2395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1262380" y="1856105"/>
            <a:ext cx="9561830" cy="3844925"/>
            <a:chOff x="1051" y="2956"/>
            <a:chExt cx="15058" cy="6055"/>
          </a:xfrm>
        </p:grpSpPr>
        <p:sp>
          <p:nvSpPr>
            <p:cNvPr id="52" name="文本框 51"/>
            <p:cNvSpPr txBox="1"/>
            <p:nvPr>
              <p:custDataLst>
                <p:tags r:id="rId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发展历程</a:t>
              </a:r>
            </a:p>
          </p:txBody>
        </p:sp>
        <p:sp>
          <p:nvSpPr>
            <p:cNvPr id="11" name="文本框 10"/>
            <p:cNvSpPr txBox="1"/>
            <p:nvPr>
              <p:custDataLst>
                <p:tags r:id="rId2"/>
              </p:custDataLst>
            </p:nvPr>
          </p:nvSpPr>
          <p:spPr>
            <a:xfrm>
              <a:off x="1051" y="3633"/>
              <a:ext cx="15058" cy="5378"/>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1989年党的十三届四中全会后,以江泽民为核心的党中央按照邓小平关于“要聚精会神地抓党的建设”的政治交代,认真总结改革开放以来党的建设的经验和教训,积极探索在发展社会主义市场经济条件下加强党的建设的途径。</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solidFill>
                    <a:schemeClr val="bg1"/>
                  </a:solidFill>
                  <a:cs typeface="+mn-ea"/>
                  <a:sym typeface="+mn-lt"/>
                </a:rPr>
                <a:t>1994年9月,党的十四届四中全会通过的《中共中央关于加强党的建设几个重大问题的决定》,第一次把党的建设提到新的伟大工程的高度,明确提出了新时期党的建设的总目标和总任务,即:“把党建设成为用建设有中国特色社会主义理论武装起来、全心全意为人民服务、思想上政治上组织上完全巩固、能够经受住各种风险、始终走在时代前列的马克思主义政党。”党的十五大阐述了推进党的建设新的伟大工程的重大意义,对党的建设的总目标和总任务作了进一步的概括。</a:t>
              </a:r>
            </a:p>
          </p:txBody>
        </p:sp>
      </p:grpSp>
      <p:grpSp>
        <p:nvGrpSpPr>
          <p:cNvPr id="30" name="组合 29"/>
          <p:cNvGrpSpPr/>
          <p:nvPr/>
        </p:nvGrpSpPr>
        <p:grpSpPr>
          <a:xfrm>
            <a:off x="-13335" y="0"/>
            <a:ext cx="12222480" cy="751205"/>
            <a:chOff x="-21" y="0"/>
            <a:chExt cx="19248" cy="1183"/>
          </a:xfrm>
        </p:grpSpPr>
        <p:sp>
          <p:nvSpPr>
            <p:cNvPr id="13" name="矩形 12"/>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发展历程</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1000" fill="hold"/>
                                        <p:tgtEl>
                                          <p:spTgt spid="51"/>
                                        </p:tgtEl>
                                        <p:attrNameLst>
                                          <p:attrName>ppt_x</p:attrName>
                                        </p:attrNameLst>
                                      </p:cBhvr>
                                      <p:tavLst>
                                        <p:tav tm="0">
                                          <p:val>
                                            <p:strVal val="#ppt_x-.2"/>
                                          </p:val>
                                        </p:tav>
                                        <p:tav tm="100000">
                                          <p:val>
                                            <p:strVal val="#ppt_x"/>
                                          </p:val>
                                        </p:tav>
                                      </p:tavLst>
                                    </p:anim>
                                    <p:anim calcmode="lin" valueType="num">
                                      <p:cBhvr>
                                        <p:cTn id="13"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597025"/>
            <a:ext cx="12192635" cy="4954270"/>
            <a:chOff x="0" y="2086"/>
            <a:chExt cx="19201" cy="7802"/>
          </a:xfrm>
        </p:grpSpPr>
        <p:sp>
          <p:nvSpPr>
            <p:cNvPr id="3" name="矩形 2"/>
            <p:cNvSpPr/>
            <p:nvPr/>
          </p:nvSpPr>
          <p:spPr>
            <a:xfrm>
              <a:off x="0" y="4605"/>
              <a:ext cx="19201" cy="1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0" y="7983"/>
              <a:ext cx="19201" cy="1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2503" y="2086"/>
              <a:ext cx="15058" cy="7802"/>
              <a:chOff x="1051" y="2956"/>
              <a:chExt cx="15058" cy="7802"/>
            </a:xfrm>
          </p:grpSpPr>
          <p:sp>
            <p:nvSpPr>
              <p:cNvPr id="52" name="文本框 51"/>
              <p:cNvSpPr txBox="1"/>
              <p:nvPr>
                <p:custDataLst>
                  <p:tags r:id="rId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发展历程</a:t>
                </a:r>
              </a:p>
            </p:txBody>
          </p:sp>
          <p:sp>
            <p:nvSpPr>
              <p:cNvPr id="11" name="文本框 10"/>
              <p:cNvSpPr txBox="1"/>
              <p:nvPr>
                <p:custDataLst>
                  <p:tags r:id="rId2"/>
                </p:custDataLst>
              </p:nvPr>
            </p:nvSpPr>
            <p:spPr>
              <a:xfrm>
                <a:off x="1051" y="3633"/>
                <a:ext cx="15058" cy="7125"/>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1995年11月8日,江泽民在北京视察工作时提出:根据当前干部队伍的状况和存在的问题,在对干部进行教育当中,要强调讲学习、讲政治、讲正气。</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solidFill>
                      <a:schemeClr val="bg1"/>
                    </a:solidFill>
                    <a:cs typeface="+mn-ea"/>
                    <a:sym typeface="+mn-lt"/>
                  </a:rPr>
                  <a:t>1998年11月21日,中共中央下发了《关于在县级以上党政领导班子、领导干部中深入开展以“讲学习、讲政治、讲正气”为主要内容的党性党风教育的意见》,对开展“三讲”教育作了全面部署。</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cs typeface="+mn-ea"/>
                    <a:sym typeface="+mn-lt"/>
                  </a:rPr>
                  <a:t>从1998 年到2000年底,全党共有70万名领导干部参加了“三讲”教育。广大干部普遍受到一次深刻的马克思主义教育,经受了一次党内民主生活的严格锻炼,在坚持群众路线和党的民主集中制等方面得到明显提高。</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solidFill>
                      <a:schemeClr val="bg1"/>
                    </a:solidFill>
                    <a:cs typeface="+mn-ea"/>
                    <a:sym typeface="+mn-lt"/>
                  </a:rPr>
                  <a:t>“三讲”教育是新形势下加强党的建设,特别是领导班子、领导干部思想政治建设的一次创造性探索和成功实践,是延安整风精神和党的“三大作风”在历史新时期的继承和发扬。</a:t>
                </a:r>
              </a:p>
            </p:txBody>
          </p:sp>
        </p:grpSp>
      </p:grpSp>
      <p:grpSp>
        <p:nvGrpSpPr>
          <p:cNvPr id="30" name="组合 29"/>
          <p:cNvGrpSpPr/>
          <p:nvPr/>
        </p:nvGrpSpPr>
        <p:grpSpPr>
          <a:xfrm>
            <a:off x="-13335" y="0"/>
            <a:ext cx="12222480" cy="751205"/>
            <a:chOff x="-21" y="0"/>
            <a:chExt cx="19248" cy="1183"/>
          </a:xfrm>
        </p:grpSpPr>
        <p:sp>
          <p:nvSpPr>
            <p:cNvPr id="6" name="矩形 5"/>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发展历程</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flipV="1">
            <a:off x="635" y="3027045"/>
            <a:ext cx="11192510" cy="85725"/>
          </a:xfrm>
          <a:prstGeom prst="rect">
            <a:avLst/>
          </a:prstGeom>
          <a:solidFill>
            <a:srgbClr val="EFAE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078865" y="4233545"/>
            <a:ext cx="11113135" cy="2623820"/>
          </a:xfrm>
          <a:prstGeom prst="rect">
            <a:avLst/>
          </a:prstGeom>
          <a:solidFill>
            <a:srgbClr val="B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1315085" y="1378585"/>
            <a:ext cx="9561830" cy="4584065"/>
            <a:chOff x="1051" y="2956"/>
            <a:chExt cx="15058" cy="7219"/>
          </a:xfrm>
        </p:grpSpPr>
        <p:sp>
          <p:nvSpPr>
            <p:cNvPr id="52" name="文本框 51"/>
            <p:cNvSpPr txBox="1"/>
            <p:nvPr>
              <p:custDataLst>
                <p:tags r:id="rId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发展历程</a:t>
              </a:r>
            </a:p>
          </p:txBody>
        </p:sp>
        <p:sp>
          <p:nvSpPr>
            <p:cNvPr id="11" name="文本框 10"/>
            <p:cNvSpPr txBox="1"/>
            <p:nvPr>
              <p:custDataLst>
                <p:tags r:id="rId2"/>
              </p:custDataLst>
            </p:nvPr>
          </p:nvSpPr>
          <p:spPr>
            <a:xfrm>
              <a:off x="1051" y="3633"/>
              <a:ext cx="15058" cy="6542"/>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2002年11月,党的十六大强调,必须毫不放松地加强和改善党的领导,全面推进党的建设新的伟大工程。为贯彻落实十六大精神,以胡锦涛为总书记的党中央,在掀起学习实践“三个代表”重要思想新高潮、推进党的建设新的伟大工程方面,作出了新的部署。</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cs typeface="+mn-ea"/>
                  <a:sym typeface="+mn-lt"/>
                </a:rPr>
                <a:t>2004年11月,中共中央下发了《关于在全党开展以实践“三个代表”重要思想为主要内容的保持共产党员先进性教育活动的意见》。</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solidFill>
                    <a:schemeClr val="bg1"/>
                  </a:solidFill>
                  <a:cs typeface="+mn-ea"/>
                  <a:sym typeface="+mn-lt"/>
                </a:rPr>
                <a:t>2005年1月至2006年6月,保持共产党员先进性教育活动在全党分三批展开。整个教育活动健康有序、工作扎实、进展顺利,并在党的先进性建设和执政能力建设方面取得了比较明显的成效,得到了广大党员干部群众和社会各界的好评。这是我们党在新的历史条件下用发展着的马克思主义武装全党的一项重大举措,是加强党的执政能力建设和先进性建设的一次成功实践。</a:t>
              </a:r>
            </a:p>
          </p:txBody>
        </p:sp>
      </p:grpSp>
      <p:grpSp>
        <p:nvGrpSpPr>
          <p:cNvPr id="30" name="组合 29"/>
          <p:cNvGrpSpPr/>
          <p:nvPr/>
        </p:nvGrpSpPr>
        <p:grpSpPr>
          <a:xfrm>
            <a:off x="-13335" y="0"/>
            <a:ext cx="12222480" cy="751205"/>
            <a:chOff x="-21" y="0"/>
            <a:chExt cx="19248" cy="1183"/>
          </a:xfrm>
        </p:grpSpPr>
        <p:sp>
          <p:nvSpPr>
            <p:cNvPr id="4" name="矩形 3"/>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发展历程</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ppt_x</p:attrName>
                                        </p:attrNameLst>
                                      </p:cBhvr>
                                      <p:tavLst>
                                        <p:tav tm="0">
                                          <p:val>
                                            <p:strVal val="#ppt_x-.2"/>
                                          </p:val>
                                        </p:tav>
                                        <p:tav tm="100000">
                                          <p:val>
                                            <p:strVal val="#ppt_x"/>
                                          </p:val>
                                        </p:tav>
                                      </p:tavLst>
                                    </p:anim>
                                    <p:anim calcmode="lin" valueType="num">
                                      <p:cBhvr>
                                        <p:cTn id="8"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90" y="3472815"/>
            <a:ext cx="12200255" cy="2464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1394460" y="1383030"/>
            <a:ext cx="9561830" cy="4214495"/>
            <a:chOff x="1051" y="2956"/>
            <a:chExt cx="15058" cy="6637"/>
          </a:xfrm>
        </p:grpSpPr>
        <p:sp>
          <p:nvSpPr>
            <p:cNvPr id="52" name="文本框 51"/>
            <p:cNvSpPr txBox="1"/>
            <p:nvPr>
              <p:custDataLst>
                <p:tags r:id="rId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发展历程</a:t>
              </a:r>
            </a:p>
          </p:txBody>
        </p:sp>
        <p:sp>
          <p:nvSpPr>
            <p:cNvPr id="11" name="文本框 10"/>
            <p:cNvSpPr txBox="1"/>
            <p:nvPr>
              <p:custDataLst>
                <p:tags r:id="rId2"/>
              </p:custDataLst>
            </p:nvPr>
          </p:nvSpPr>
          <p:spPr>
            <a:xfrm>
              <a:off x="1051" y="3633"/>
              <a:ext cx="15058" cy="596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2007年10月,党的十七大要求以改革创新精神全面推进党的建设新的伟大工程,强调必须把党的执政能力建设和先进性建设作为主线,坚持党要管党、从严治党,贯彻为民、求实、清廉的要求,使党始终成为立党为公、执政为民,求真务实、改革创新,艰苦奋斗、清正廉洁,富有活力、团结和谐的马克思主义执政党。</a:t>
              </a: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endParaRPr lang="zh-CN" altLang="en-US" sz="1600">
                <a:cs typeface="+mn-ea"/>
                <a:sym typeface="+mn-lt"/>
              </a:endParaRPr>
            </a:p>
            <a:p>
              <a:pPr lvl="0" algn="l">
                <a:lnSpc>
                  <a:spcPct val="150000"/>
                </a:lnSpc>
                <a:spcBef>
                  <a:spcPts val="0"/>
                </a:spcBef>
                <a:spcAft>
                  <a:spcPts val="0"/>
                </a:spcAft>
                <a:buClrTx/>
                <a:buSzTx/>
                <a:buFontTx/>
              </a:pPr>
              <a:r>
                <a:rPr lang="zh-CN" altLang="en-US" sz="1600">
                  <a:solidFill>
                    <a:schemeClr val="bg1"/>
                  </a:solidFill>
                  <a:cs typeface="+mn-ea"/>
                  <a:sym typeface="+mn-lt"/>
                </a:rPr>
                <a:t>根据党的十七大的部署,2008年9月15日,中共中央下发了《关于在全党开展深入学习实践科学发展观活动的意见》,决定从2008年9月起,用一年半左右时间,在全党分批开展深入学习实践科学发展观活动,通过开展学习实践活动,进一步增强党的先进性,提高党的执政能力,把党的政治优势和组织优势转化成为推动经济社会又好又快发展的强大力量,为实现2020年全面建设小康社会的奋斗目标进一步奠定重要的思想基础、政治基础和组织基础。</a:t>
              </a:r>
            </a:p>
          </p:txBody>
        </p:sp>
      </p:grpSp>
      <p:grpSp>
        <p:nvGrpSpPr>
          <p:cNvPr id="30" name="组合 29"/>
          <p:cNvGrpSpPr/>
          <p:nvPr/>
        </p:nvGrpSpPr>
        <p:grpSpPr>
          <a:xfrm>
            <a:off x="-13335" y="0"/>
            <a:ext cx="12222480" cy="751205"/>
            <a:chOff x="-21" y="0"/>
            <a:chExt cx="19248" cy="1183"/>
          </a:xfrm>
        </p:grpSpPr>
        <p:sp>
          <p:nvSpPr>
            <p:cNvPr id="4" name="矩形 3"/>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发展历程</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par>
                                <p:cTn id="10" presetID="29" presetClass="entr" presetSubtype="0" fill="hold"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1000" fill="hold"/>
                                        <p:tgtEl>
                                          <p:spTgt spid="51"/>
                                        </p:tgtEl>
                                        <p:attrNameLst>
                                          <p:attrName>ppt_x</p:attrName>
                                        </p:attrNameLst>
                                      </p:cBhvr>
                                      <p:tavLst>
                                        <p:tav tm="0">
                                          <p:val>
                                            <p:strVal val="#ppt_x-.2"/>
                                          </p:val>
                                        </p:tav>
                                        <p:tav tm="100000">
                                          <p:val>
                                            <p:strVal val="#ppt_x"/>
                                          </p:val>
                                        </p:tav>
                                      </p:tavLst>
                                    </p:anim>
                                    <p:anim calcmode="lin" valueType="num">
                                      <p:cBhvr>
                                        <p:cTn id="13"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1" name="图片 40" descr="2"/>
          <p:cNvPicPr>
            <a:picLocks noChangeAspect="1"/>
          </p:cNvPicPr>
          <p:nvPr/>
        </p:nvPicPr>
        <p:blipFill>
          <a:blip r:embed="rId3">
            <a:lum bright="-6000"/>
          </a:blip>
          <a:srcRect t="63574"/>
          <a:stretch>
            <a:fillRect/>
          </a:stretch>
        </p:blipFill>
        <p:spPr>
          <a:xfrm>
            <a:off x="1270" y="5440680"/>
            <a:ext cx="12178665" cy="1416685"/>
          </a:xfrm>
          <a:prstGeom prst="rect">
            <a:avLst/>
          </a:prstGeom>
        </p:spPr>
      </p:pic>
      <p:grpSp>
        <p:nvGrpSpPr>
          <p:cNvPr id="30" name="组合 29"/>
          <p:cNvGrpSpPr/>
          <p:nvPr/>
        </p:nvGrpSpPr>
        <p:grpSpPr>
          <a:xfrm>
            <a:off x="585153" y="419735"/>
            <a:ext cx="6853555" cy="512445"/>
            <a:chOff x="641" y="477"/>
            <a:chExt cx="16364" cy="1224"/>
          </a:xfrm>
        </p:grpSpPr>
        <p:sp>
          <p:nvSpPr>
            <p:cNvPr id="7" name="椭圆 6"/>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8" name="椭圆 7"/>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9" name="椭圆 8"/>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10" name="椭圆 9"/>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16" name="椭圆 15"/>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18" name="椭圆 17"/>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20" name="椭圆 19"/>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25" name="椭圆 2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27" name="椭圆 26"/>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28" name="椭圆 27"/>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29" name="椭圆 28"/>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 name="图片 2" descr="1"/>
          <p:cNvPicPr>
            <a:picLocks noChangeAspect="1"/>
          </p:cNvPicPr>
          <p:nvPr/>
        </p:nvPicPr>
        <p:blipFill>
          <a:blip r:embed="rId4"/>
          <a:srcRect r="38365"/>
          <a:stretch>
            <a:fillRect/>
          </a:stretch>
        </p:blipFill>
        <p:spPr>
          <a:xfrm>
            <a:off x="2043430" y="3597275"/>
            <a:ext cx="3943350" cy="3147695"/>
          </a:xfrm>
          <a:prstGeom prst="rect">
            <a:avLst/>
          </a:prstGeom>
        </p:spPr>
      </p:pic>
      <p:sp>
        <p:nvSpPr>
          <p:cNvPr id="34" name="矩形 33"/>
          <p:cNvSpPr/>
          <p:nvPr/>
        </p:nvSpPr>
        <p:spPr>
          <a:xfrm>
            <a:off x="8042910" y="20320"/>
            <a:ext cx="2138045" cy="6837045"/>
          </a:xfrm>
          <a:prstGeom prst="rect">
            <a:avLst/>
          </a:prstGeom>
          <a:gradFill>
            <a:gsLst>
              <a:gs pos="0">
                <a:srgbClr val="C00000"/>
              </a:gs>
              <a:gs pos="41000">
                <a:srgbClr val="A30006"/>
              </a:gs>
              <a:gs pos="100000">
                <a:srgbClr val="880006"/>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3" name="矩形 32"/>
          <p:cNvSpPr/>
          <p:nvPr/>
        </p:nvSpPr>
        <p:spPr>
          <a:xfrm>
            <a:off x="10031095" y="20320"/>
            <a:ext cx="677545" cy="6837045"/>
          </a:xfrm>
          <a:prstGeom prst="rect">
            <a:avLst/>
          </a:prstGeom>
          <a:solidFill>
            <a:schemeClr val="accent2">
              <a:lumMod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2" name="矩形 31"/>
          <p:cNvSpPr/>
          <p:nvPr/>
        </p:nvSpPr>
        <p:spPr>
          <a:xfrm>
            <a:off x="10163810" y="20320"/>
            <a:ext cx="2016125" cy="6837045"/>
          </a:xfrm>
          <a:prstGeom prst="rect">
            <a:avLst/>
          </a:prstGeom>
          <a:gradFill>
            <a:gsLst>
              <a:gs pos="0">
                <a:srgbClr val="C00000"/>
              </a:gs>
              <a:gs pos="41000">
                <a:srgbClr val="A30006"/>
              </a:gs>
              <a:gs pos="100000">
                <a:srgbClr val="88000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5" name="文本框 34"/>
          <p:cNvSpPr txBox="1"/>
          <p:nvPr/>
        </p:nvSpPr>
        <p:spPr>
          <a:xfrm>
            <a:off x="10178613" y="879475"/>
            <a:ext cx="1292662" cy="4297045"/>
          </a:xfrm>
          <a:prstGeom prst="rect">
            <a:avLst/>
          </a:prstGeom>
          <a:noFill/>
        </p:spPr>
        <p:txBody>
          <a:bodyPr vert="ea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不忘初心</a:t>
            </a:r>
          </a:p>
        </p:txBody>
      </p:sp>
      <p:sp>
        <p:nvSpPr>
          <p:cNvPr id="31" name="文本框 30"/>
          <p:cNvSpPr txBox="1"/>
          <p:nvPr/>
        </p:nvSpPr>
        <p:spPr>
          <a:xfrm>
            <a:off x="8466455" y="2318385"/>
            <a:ext cx="1292662" cy="3844290"/>
          </a:xfrm>
          <a:prstGeom prst="rect">
            <a:avLst/>
          </a:prstGeom>
          <a:noFill/>
        </p:spPr>
        <p:txBody>
          <a:bodyPr vert="mongolian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牢记使命</a:t>
            </a:r>
          </a:p>
        </p:txBody>
      </p:sp>
      <p:sp>
        <p:nvSpPr>
          <p:cNvPr id="42" name="文本框 41"/>
          <p:cNvSpPr txBox="1"/>
          <p:nvPr/>
        </p:nvSpPr>
        <p:spPr>
          <a:xfrm>
            <a:off x="1097915" y="1443990"/>
            <a:ext cx="6219825" cy="1754326"/>
          </a:xfrm>
          <a:prstGeom prst="rect">
            <a:avLst/>
          </a:prstGeom>
          <a:noFill/>
        </p:spPr>
        <p:txBody>
          <a:bodyPr wrap="square" rtlCol="0">
            <a:spAutoFit/>
          </a:bodyPr>
          <a:lstStyle/>
          <a:p>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第</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叁</a:t>
            </a:r>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部分：</a:t>
            </a:r>
            <a:endPar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endParaRPr>
          </a:p>
          <a:p>
            <a:r>
              <a:rPr lang="en-US" altLang="zh-CN" sz="5400" dirty="0">
                <a:solidFill>
                  <a:srgbClr val="F8BF68"/>
                </a:solidFill>
                <a:latin typeface="汉仪大宋简" panose="02010609000101010101" pitchFamily="49" charset="-122"/>
                <a:ea typeface="汉仪大宋简" panose="02010609000101010101" pitchFamily="49" charset="-122"/>
                <a:cs typeface="+mn-ea"/>
                <a:sym typeface="+mn-lt"/>
              </a:rPr>
              <a:t>    ----</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党建意义</a:t>
            </a:r>
          </a:p>
        </p:txBody>
      </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ppt_x</p:attrName>
                                        </p:attrNameLst>
                                      </p:cBhvr>
                                      <p:tavLst>
                                        <p:tav tm="0">
                                          <p:val>
                                            <p:strVal val="#ppt_x-.2"/>
                                          </p:val>
                                        </p:tav>
                                        <p:tav tm="100000">
                                          <p:val>
                                            <p:strVal val="#ppt_x"/>
                                          </p:val>
                                        </p:tav>
                                      </p:tavLst>
                                    </p:anim>
                                    <p:anim calcmode="lin" valueType="num">
                                      <p:cBhvr>
                                        <p:cTn id="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ppt_x</p:attrName>
                                        </p:attrNameLst>
                                      </p:cBhvr>
                                      <p:tavLst>
                                        <p:tav tm="0">
                                          <p:val>
                                            <p:strVal val="#ppt_x-.2"/>
                                          </p:val>
                                        </p:tav>
                                        <p:tav tm="100000">
                                          <p:val>
                                            <p:strVal val="#ppt_x"/>
                                          </p:val>
                                        </p:tav>
                                      </p:tavLst>
                                    </p:anim>
                                    <p:anim calcmode="lin" valueType="num">
                                      <p:cBhvr>
                                        <p:cTn id="1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ppt_x</p:attrName>
                                        </p:attrNameLst>
                                      </p:cBhvr>
                                      <p:tavLst>
                                        <p:tav tm="0">
                                          <p:val>
                                            <p:strVal val="#ppt_x-.2"/>
                                          </p:val>
                                        </p:tav>
                                        <p:tav tm="100000">
                                          <p:val>
                                            <p:strVal val="#ppt_x"/>
                                          </p:val>
                                        </p:tav>
                                      </p:tavLst>
                                    </p:anim>
                                    <p:anim calcmode="lin" valueType="num">
                                      <p:cBhvr>
                                        <p:cTn id="1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ppt_x</p:attrName>
                                        </p:attrNameLst>
                                      </p:cBhvr>
                                      <p:tavLst>
                                        <p:tav tm="0">
                                          <p:val>
                                            <p:strVal val="#ppt_x-.2"/>
                                          </p:val>
                                        </p:tav>
                                        <p:tav tm="100000">
                                          <p:val>
                                            <p:strVal val="#ppt_x"/>
                                          </p:val>
                                        </p:tav>
                                      </p:tavLst>
                                    </p:anim>
                                    <p:anim calcmode="lin" valueType="num">
                                      <p:cBhvr>
                                        <p:cTn id="23"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ppt_x</p:attrName>
                                        </p:attrNameLst>
                                      </p:cBhvr>
                                      <p:tavLst>
                                        <p:tav tm="0">
                                          <p:val>
                                            <p:strVal val="#ppt_x-.2"/>
                                          </p:val>
                                        </p:tav>
                                        <p:tav tm="100000">
                                          <p:val>
                                            <p:strVal val="#ppt_x"/>
                                          </p:val>
                                        </p:tav>
                                      </p:tavLst>
                                    </p:anim>
                                    <p:anim calcmode="lin" valueType="num">
                                      <p:cBhvr>
                                        <p:cTn id="2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1"/>
                                        </p:tgtEl>
                                      </p:cBhvr>
                                    </p:animEffect>
                                  </p:childTnLst>
                                </p:cTn>
                              </p:par>
                              <p:par>
                                <p:cTn id="30" presetID="29"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ppt_x</p:attrName>
                                        </p:attrNameLst>
                                      </p:cBhvr>
                                      <p:tavLst>
                                        <p:tav tm="0">
                                          <p:val>
                                            <p:strVal val="#ppt_x-.2"/>
                                          </p:val>
                                        </p:tav>
                                        <p:tav tm="100000">
                                          <p:val>
                                            <p:strVal val="#ppt_x"/>
                                          </p:val>
                                        </p:tav>
                                      </p:tavLst>
                                    </p:anim>
                                    <p:anim calcmode="lin" valueType="num">
                                      <p:cBhvr>
                                        <p:cTn id="33"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000" fill="hold"/>
                                        <p:tgtEl>
                                          <p:spTgt spid="30"/>
                                        </p:tgtEl>
                                        <p:attrNameLst>
                                          <p:attrName>ppt_x</p:attrName>
                                        </p:attrNameLst>
                                      </p:cBhvr>
                                      <p:tavLst>
                                        <p:tav tm="0">
                                          <p:val>
                                            <p:strVal val="#ppt_x-.2"/>
                                          </p:val>
                                        </p:tav>
                                        <p:tav tm="100000">
                                          <p:val>
                                            <p:strVal val="#ppt_x"/>
                                          </p:val>
                                        </p:tav>
                                      </p:tavLst>
                                    </p:anim>
                                    <p:anim calcmode="lin" valueType="num">
                                      <p:cBhvr>
                                        <p:cTn id="40"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1000" fill="hold"/>
                                        <p:tgtEl>
                                          <p:spTgt spid="3"/>
                                        </p:tgtEl>
                                        <p:attrNameLst>
                                          <p:attrName>ppt_x</p:attrName>
                                        </p:attrNameLst>
                                      </p:cBhvr>
                                      <p:tavLst>
                                        <p:tav tm="0">
                                          <p:val>
                                            <p:strVal val="#ppt_x-.2"/>
                                          </p:val>
                                        </p:tav>
                                        <p:tav tm="100000">
                                          <p:val>
                                            <p:strVal val="#ppt_x"/>
                                          </p:val>
                                        </p:tav>
                                      </p:tavLst>
                                    </p:anim>
                                    <p:anim calcmode="lin" valueType="num">
                                      <p:cBhvr>
                                        <p:cTn id="4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1000" fill="hold"/>
                                        <p:tgtEl>
                                          <p:spTgt spid="42"/>
                                        </p:tgtEl>
                                        <p:attrNameLst>
                                          <p:attrName>ppt_x</p:attrName>
                                        </p:attrNameLst>
                                      </p:cBhvr>
                                      <p:tavLst>
                                        <p:tav tm="0">
                                          <p:val>
                                            <p:strVal val="#ppt_x-.2"/>
                                          </p:val>
                                        </p:tav>
                                        <p:tav tm="100000">
                                          <p:val>
                                            <p:strVal val="#ppt_x"/>
                                          </p:val>
                                        </p:tav>
                                      </p:tavLst>
                                    </p:anim>
                                    <p:anim calcmode="lin" valueType="num">
                                      <p:cBhvr>
                                        <p:cTn id="54"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5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3" grpId="0" bldLvl="0" animBg="1"/>
      <p:bldP spid="32" grpId="0" bldLvl="0" animBg="1"/>
      <p:bldP spid="35" grpId="0"/>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custDataLst>
              <p:tags r:id="rId1"/>
            </p:custDataLst>
          </p:nvPr>
        </p:nvSpPr>
        <p:spPr>
          <a:xfrm>
            <a:off x="1355725" y="1726883"/>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 name="圆角矩形 8"/>
          <p:cNvSpPr/>
          <p:nvPr>
            <p:custDataLst>
              <p:tags r:id="rId2"/>
            </p:custDataLst>
          </p:nvPr>
        </p:nvSpPr>
        <p:spPr>
          <a:xfrm>
            <a:off x="1355725" y="5060862"/>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圆角矩形 9"/>
          <p:cNvSpPr/>
          <p:nvPr>
            <p:custDataLst>
              <p:tags r:id="rId3"/>
            </p:custDataLst>
          </p:nvPr>
        </p:nvSpPr>
        <p:spPr>
          <a:xfrm>
            <a:off x="1355725" y="3420428"/>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24" name="Group 34"/>
          <p:cNvGrpSpPr/>
          <p:nvPr/>
        </p:nvGrpSpPr>
        <p:grpSpPr>
          <a:xfrm>
            <a:off x="1681435" y="2000967"/>
            <a:ext cx="441072" cy="511011"/>
            <a:chOff x="3581400" y="3905251"/>
            <a:chExt cx="160338" cy="185738"/>
          </a:xfrm>
          <a:solidFill>
            <a:schemeClr val="bg1"/>
          </a:solidFill>
        </p:grpSpPr>
        <p:sp>
          <p:nvSpPr>
            <p:cNvPr id="25" name="Rectangle 33"/>
            <p:cNvSpPr>
              <a:spLocks noChangeArrowheads="1"/>
            </p:cNvSpPr>
            <p:nvPr>
              <p:custDataLst>
                <p:tags r:id="rId15"/>
              </p:custDataLst>
            </p:nvPr>
          </p:nvSpPr>
          <p:spPr bwMode="auto">
            <a:xfrm>
              <a:off x="3670300" y="3941763"/>
              <a:ext cx="28575" cy="149225"/>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11" name="Rectangle 34"/>
            <p:cNvSpPr>
              <a:spLocks noChangeArrowheads="1"/>
            </p:cNvSpPr>
            <p:nvPr>
              <p:custDataLst>
                <p:tags r:id="rId16"/>
              </p:custDataLst>
            </p:nvPr>
          </p:nvSpPr>
          <p:spPr bwMode="auto">
            <a:xfrm>
              <a:off x="3627438" y="3971926"/>
              <a:ext cx="26988" cy="119063"/>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7" name="Rectangle 35"/>
            <p:cNvSpPr>
              <a:spLocks noChangeArrowheads="1"/>
            </p:cNvSpPr>
            <p:nvPr>
              <p:custDataLst>
                <p:tags r:id="rId17"/>
              </p:custDataLst>
            </p:nvPr>
          </p:nvSpPr>
          <p:spPr bwMode="auto">
            <a:xfrm>
              <a:off x="3581400" y="3994151"/>
              <a:ext cx="26988" cy="968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8" name="Rectangle 36"/>
            <p:cNvSpPr>
              <a:spLocks noChangeArrowheads="1"/>
            </p:cNvSpPr>
            <p:nvPr>
              <p:custDataLst>
                <p:tags r:id="rId18"/>
              </p:custDataLst>
            </p:nvPr>
          </p:nvSpPr>
          <p:spPr bwMode="auto">
            <a:xfrm>
              <a:off x="3714750" y="3905251"/>
              <a:ext cx="26988" cy="1857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grpSp>
      <p:sp>
        <p:nvSpPr>
          <p:cNvPr id="32" name="Freeform 32"/>
          <p:cNvSpPr/>
          <p:nvPr>
            <p:custDataLst>
              <p:tags r:id="rId4"/>
            </p:custDataLst>
          </p:nvPr>
        </p:nvSpPr>
        <p:spPr bwMode="auto">
          <a:xfrm>
            <a:off x="1597628" y="3682539"/>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grpSp>
        <p:nvGrpSpPr>
          <p:cNvPr id="51" name="组合 50"/>
          <p:cNvGrpSpPr/>
          <p:nvPr/>
        </p:nvGrpSpPr>
        <p:grpSpPr>
          <a:xfrm>
            <a:off x="2580640" y="1336040"/>
            <a:ext cx="8827770" cy="1551305"/>
            <a:chOff x="1051" y="2733"/>
            <a:chExt cx="13902" cy="2443"/>
          </a:xfrm>
        </p:grpSpPr>
        <p:sp>
          <p:nvSpPr>
            <p:cNvPr id="52" name="文本框 51"/>
            <p:cNvSpPr txBox="1"/>
            <p:nvPr>
              <p:custDataLst>
                <p:tags r:id="rId13"/>
              </p:custDataLst>
            </p:nvPr>
          </p:nvSpPr>
          <p:spPr>
            <a:xfrm>
              <a:off x="1051" y="2733"/>
              <a:ext cx="3013" cy="771"/>
            </a:xfrm>
            <a:prstGeom prst="rect">
              <a:avLst/>
            </a:prstGeom>
            <a:noFill/>
            <a:effectLst>
              <a:glow>
                <a:schemeClr val="accent1">
                  <a:satMod val="175000"/>
                  <a:alpha val="40000"/>
                </a:schemeClr>
              </a:glow>
            </a:effectLst>
          </p:spPr>
          <p:txBody>
            <a:bodyPr wrap="square" rtlCol="0" anchor="t">
              <a:spAutoFit/>
            </a:bodyPr>
            <a:lstStyle/>
            <a:p>
              <a:pPr algn="l">
                <a:lnSpc>
                  <a:spcPct val="130000"/>
                </a:lnSpc>
              </a:pPr>
              <a:r>
                <a:rPr lang="zh-CN" altLang="en-US" sz="2200" b="1" dirty="0" smtClean="0">
                  <a:solidFill>
                    <a:schemeClr val="dk1"/>
                  </a:solidFill>
                  <a:cs typeface="+mn-ea"/>
                  <a:sym typeface="+mn-lt"/>
                </a:rPr>
                <a:t>战略考虑</a:t>
              </a:r>
            </a:p>
          </p:txBody>
        </p:sp>
        <p:sp>
          <p:nvSpPr>
            <p:cNvPr id="53" name="文本框 52"/>
            <p:cNvSpPr txBox="1"/>
            <p:nvPr>
              <p:custDataLst>
                <p:tags r:id="rId14"/>
              </p:custDataLst>
            </p:nvPr>
          </p:nvSpPr>
          <p:spPr>
            <a:xfrm>
              <a:off x="1051" y="3521"/>
              <a:ext cx="13902" cy="1655"/>
            </a:xfrm>
            <a:prstGeom prst="rect">
              <a:avLst/>
            </a:prstGeom>
            <a:noFill/>
          </p:spPr>
          <p:txBody>
            <a:bodyPr wrap="square" rtlCol="0" anchor="t">
              <a:spAutoFit/>
            </a:bodyPr>
            <a:lstStyle/>
            <a:p>
              <a:pPr lvl="0" algn="l">
                <a:lnSpc>
                  <a:spcPct val="130000"/>
                </a:lnSpc>
                <a:spcBef>
                  <a:spcPts val="0"/>
                </a:spcBef>
                <a:spcAft>
                  <a:spcPts val="0"/>
                </a:spcAft>
                <a:buClrTx/>
                <a:buSzTx/>
                <a:buFontTx/>
              </a:pPr>
              <a:r>
                <a:rPr lang="zh-CN" altLang="en-US" sz="1600" kern="0" dirty="0">
                  <a:solidFill>
                    <a:schemeClr val="dk1"/>
                  </a:solidFill>
                  <a:cs typeface="+mn-ea"/>
                  <a:sym typeface="+mn-lt"/>
                </a:rPr>
                <a:t>实现党的十七大描绘的宏伟蓝图，要求进一步从战略上研究加强和改进党的建设。党的十七大描绘了全面建设小康社会、加快推进社会主义现代化、发展中国特色社会主义的宏伟蓝图，明确提出了加强和改进党的建设的总体部署。</a:t>
              </a:r>
            </a:p>
          </p:txBody>
        </p:sp>
      </p:grpSp>
      <p:grpSp>
        <p:nvGrpSpPr>
          <p:cNvPr id="54" name="组合 53"/>
          <p:cNvGrpSpPr/>
          <p:nvPr/>
        </p:nvGrpSpPr>
        <p:grpSpPr>
          <a:xfrm>
            <a:off x="2580640" y="3102610"/>
            <a:ext cx="8952230" cy="1513840"/>
            <a:chOff x="1051" y="2904"/>
            <a:chExt cx="14098" cy="2384"/>
          </a:xfrm>
        </p:grpSpPr>
        <p:sp>
          <p:nvSpPr>
            <p:cNvPr id="55" name="文本框 54"/>
            <p:cNvSpPr txBox="1"/>
            <p:nvPr>
              <p:custDataLst>
                <p:tags r:id="rId11"/>
              </p:custDataLst>
            </p:nvPr>
          </p:nvSpPr>
          <p:spPr>
            <a:xfrm>
              <a:off x="1051" y="2904"/>
              <a:ext cx="3013" cy="771"/>
            </a:xfrm>
            <a:prstGeom prst="rect">
              <a:avLst/>
            </a:prstGeom>
            <a:noFill/>
            <a:effectLst>
              <a:glow>
                <a:schemeClr val="accent1">
                  <a:satMod val="175000"/>
                  <a:alpha val="40000"/>
                </a:schemeClr>
              </a:glow>
            </a:effectLst>
          </p:spPr>
          <p:txBody>
            <a:bodyPr wrap="square" rtlCol="0" anchor="t">
              <a:spAutoFit/>
            </a:bodyPr>
            <a:lstStyle/>
            <a:p>
              <a:pPr algn="l">
                <a:lnSpc>
                  <a:spcPct val="130000"/>
                </a:lnSpc>
              </a:pPr>
              <a:r>
                <a:rPr lang="zh-CN" altLang="en-US" sz="2200" b="1" dirty="0" smtClean="0">
                  <a:solidFill>
                    <a:schemeClr val="dk1"/>
                  </a:solidFill>
                  <a:cs typeface="+mn-ea"/>
                  <a:sym typeface="+mn-lt"/>
                </a:rPr>
                <a:t>战略考虑</a:t>
              </a:r>
            </a:p>
          </p:txBody>
        </p:sp>
        <p:sp>
          <p:nvSpPr>
            <p:cNvPr id="56" name="文本框 55"/>
            <p:cNvSpPr txBox="1"/>
            <p:nvPr>
              <p:custDataLst>
                <p:tags r:id="rId12"/>
              </p:custDataLst>
            </p:nvPr>
          </p:nvSpPr>
          <p:spPr>
            <a:xfrm>
              <a:off x="1218" y="3633"/>
              <a:ext cx="13931" cy="1655"/>
            </a:xfrm>
            <a:prstGeom prst="rect">
              <a:avLst/>
            </a:prstGeom>
            <a:noFill/>
          </p:spPr>
          <p:txBody>
            <a:bodyPr wrap="square" rtlCol="0" anchor="t">
              <a:spAutoFit/>
            </a:bodyPr>
            <a:lstStyle/>
            <a:p>
              <a:pPr lvl="0" algn="l">
                <a:lnSpc>
                  <a:spcPct val="130000"/>
                </a:lnSpc>
                <a:spcBef>
                  <a:spcPts val="0"/>
                </a:spcBef>
                <a:spcAft>
                  <a:spcPts val="0"/>
                </a:spcAft>
                <a:buClrTx/>
                <a:buSzTx/>
                <a:buFontTx/>
              </a:pPr>
              <a:r>
                <a:rPr lang="zh-CN" altLang="en-US" sz="1600" kern="0" dirty="0">
                  <a:solidFill>
                    <a:schemeClr val="dk1"/>
                  </a:solidFill>
                  <a:cs typeface="+mn-ea"/>
                  <a:sym typeface="+mn-lt"/>
                </a:rPr>
                <a:t>党的十七大以来，党中央就推进党的十七大关于党的建设总体部署的贯彻落实作出一系列决策，做了大量工作，取得新的成效。同时我们认为，我国正处在进一步发展的重要战略机遇期，也处在一个矛盾凸显期，发展中呈现一系列新的阶段性特征，出现一系列新情况新问题。</a:t>
              </a:r>
            </a:p>
          </p:txBody>
        </p:sp>
      </p:grpSp>
      <p:grpSp>
        <p:nvGrpSpPr>
          <p:cNvPr id="57" name="组合 56"/>
          <p:cNvGrpSpPr/>
          <p:nvPr/>
        </p:nvGrpSpPr>
        <p:grpSpPr>
          <a:xfrm>
            <a:off x="2580640" y="4818292"/>
            <a:ext cx="8951595" cy="1332865"/>
            <a:chOff x="1051" y="2956"/>
            <a:chExt cx="14097" cy="2099"/>
          </a:xfrm>
        </p:grpSpPr>
        <p:sp>
          <p:nvSpPr>
            <p:cNvPr id="58" name="文本框 57"/>
            <p:cNvSpPr txBox="1"/>
            <p:nvPr>
              <p:custDataLst>
                <p:tags r:id="rId9"/>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战略考虑</a:t>
              </a:r>
            </a:p>
          </p:txBody>
        </p:sp>
        <p:sp>
          <p:nvSpPr>
            <p:cNvPr id="59" name="文本框 58"/>
            <p:cNvSpPr txBox="1"/>
            <p:nvPr>
              <p:custDataLst>
                <p:tags r:id="rId10"/>
              </p:custDataLst>
            </p:nvPr>
          </p:nvSpPr>
          <p:spPr>
            <a:xfrm>
              <a:off x="1051" y="3633"/>
              <a:ext cx="14097" cy="1422"/>
            </a:xfrm>
            <a:prstGeom prst="rect">
              <a:avLst/>
            </a:prstGeom>
            <a:noFill/>
          </p:spPr>
          <p:txBody>
            <a:bodyPr wrap="square" rtlCol="0" anchor="t">
              <a:spAutoFit/>
            </a:bodyPr>
            <a:lstStyle/>
            <a:p>
              <a:pPr lvl="0" algn="l">
                <a:lnSpc>
                  <a:spcPct val="110000"/>
                </a:lnSpc>
                <a:spcBef>
                  <a:spcPts val="0"/>
                </a:spcBef>
                <a:spcAft>
                  <a:spcPts val="0"/>
                </a:spcAft>
                <a:buClrTx/>
                <a:buSzTx/>
                <a:buFontTx/>
              </a:pPr>
              <a:r>
                <a:rPr lang="zh-CN" altLang="en-US" sz="1600" kern="0" dirty="0">
                  <a:solidFill>
                    <a:schemeClr val="dk1"/>
                  </a:solidFill>
                  <a:cs typeface="+mn-ea"/>
                  <a:sym typeface="+mn-lt"/>
                </a:rPr>
                <a:t>当前，国内外形势的新发展，改革发展稳定的新要求，人民群众的新期待，迫切需要我们党以改革创新精神进一步加强自身建设，提高领导水平和执政水平，进一步增强创造力、凝聚力、战斗力，更好地团结带领全国各族人民夺取全面建设小康社会新胜利、开创中国特色社会主义事业新局面。</a:t>
              </a:r>
            </a:p>
          </p:txBody>
        </p:sp>
      </p:grpSp>
      <p:grpSp>
        <p:nvGrpSpPr>
          <p:cNvPr id="29" name="Group 34"/>
          <p:cNvGrpSpPr/>
          <p:nvPr/>
        </p:nvGrpSpPr>
        <p:grpSpPr>
          <a:xfrm>
            <a:off x="1649050" y="5334946"/>
            <a:ext cx="441072" cy="511011"/>
            <a:chOff x="3581400" y="3905251"/>
            <a:chExt cx="160338" cy="185738"/>
          </a:xfrm>
          <a:solidFill>
            <a:schemeClr val="bg1"/>
          </a:solidFill>
        </p:grpSpPr>
        <p:sp>
          <p:nvSpPr>
            <p:cNvPr id="30" name="Rectangle 33"/>
            <p:cNvSpPr>
              <a:spLocks noChangeArrowheads="1"/>
            </p:cNvSpPr>
            <p:nvPr>
              <p:custDataLst>
                <p:tags r:id="rId5"/>
              </p:custDataLst>
            </p:nvPr>
          </p:nvSpPr>
          <p:spPr bwMode="auto">
            <a:xfrm>
              <a:off x="3670300" y="3941763"/>
              <a:ext cx="28575" cy="149225"/>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1" name="Rectangle 34"/>
            <p:cNvSpPr>
              <a:spLocks noChangeArrowheads="1"/>
            </p:cNvSpPr>
            <p:nvPr>
              <p:custDataLst>
                <p:tags r:id="rId6"/>
              </p:custDataLst>
            </p:nvPr>
          </p:nvSpPr>
          <p:spPr bwMode="auto">
            <a:xfrm>
              <a:off x="3627438" y="3971926"/>
              <a:ext cx="26988" cy="119063"/>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3" name="Rectangle 35"/>
            <p:cNvSpPr>
              <a:spLocks noChangeArrowheads="1"/>
            </p:cNvSpPr>
            <p:nvPr>
              <p:custDataLst>
                <p:tags r:id="rId7"/>
              </p:custDataLst>
            </p:nvPr>
          </p:nvSpPr>
          <p:spPr bwMode="auto">
            <a:xfrm>
              <a:off x="3581400" y="3994151"/>
              <a:ext cx="26988" cy="968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4" name="Rectangle 36"/>
            <p:cNvSpPr>
              <a:spLocks noChangeArrowheads="1"/>
            </p:cNvSpPr>
            <p:nvPr>
              <p:custDataLst>
                <p:tags r:id="rId8"/>
              </p:custDataLst>
            </p:nvPr>
          </p:nvSpPr>
          <p:spPr bwMode="auto">
            <a:xfrm>
              <a:off x="3714750" y="3905251"/>
              <a:ext cx="26988" cy="1857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grpSp>
      <p:grpSp>
        <p:nvGrpSpPr>
          <p:cNvPr id="12" name="组合 11"/>
          <p:cNvGrpSpPr/>
          <p:nvPr/>
        </p:nvGrpSpPr>
        <p:grpSpPr>
          <a:xfrm>
            <a:off x="-13335" y="0"/>
            <a:ext cx="12222480" cy="751205"/>
            <a:chOff x="-21" y="0"/>
            <a:chExt cx="19248" cy="1183"/>
          </a:xfrm>
        </p:grpSpPr>
        <p:sp>
          <p:nvSpPr>
            <p:cNvPr id="13" name="矩形 12"/>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圆角矩形 13"/>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战略考虑</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ppt_x</p:attrName>
                                        </p:attrNameLst>
                                      </p:cBhvr>
                                      <p:tavLst>
                                        <p:tav tm="0">
                                          <p:val>
                                            <p:strVal val="#ppt_x-.2"/>
                                          </p:val>
                                        </p:tav>
                                        <p:tav tm="100000">
                                          <p:val>
                                            <p:strVal val="#ppt_x"/>
                                          </p:val>
                                        </p:tav>
                                      </p:tavLst>
                                    </p:anim>
                                    <p:anim calcmode="lin" valueType="num">
                                      <p:cBhvr>
                                        <p:cTn id="1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
                                        </p:tgtEl>
                                      </p:cBhvr>
                                    </p:animEffect>
                                  </p:childTnLst>
                                </p:cTn>
                              </p:par>
                              <p:par>
                                <p:cTn id="20" presetID="29"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1000" fill="hold"/>
                                        <p:tgtEl>
                                          <p:spTgt spid="24"/>
                                        </p:tgtEl>
                                        <p:attrNameLst>
                                          <p:attrName>ppt_x</p:attrName>
                                        </p:attrNameLst>
                                      </p:cBhvr>
                                      <p:tavLst>
                                        <p:tav tm="0">
                                          <p:val>
                                            <p:strVal val="#ppt_x-.2"/>
                                          </p:val>
                                        </p:tav>
                                        <p:tav tm="100000">
                                          <p:val>
                                            <p:strVal val="#ppt_x"/>
                                          </p:val>
                                        </p:tav>
                                      </p:tavLst>
                                    </p:anim>
                                    <p:anim calcmode="lin" valueType="num">
                                      <p:cBhvr>
                                        <p:cTn id="23"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ppt_x</p:attrName>
                                        </p:attrNameLst>
                                      </p:cBhvr>
                                      <p:tavLst>
                                        <p:tav tm="0">
                                          <p:val>
                                            <p:strVal val="#ppt_x-.2"/>
                                          </p:val>
                                        </p:tav>
                                        <p:tav tm="100000">
                                          <p:val>
                                            <p:strVal val="#ppt_x"/>
                                          </p:val>
                                        </p:tav>
                                      </p:tavLst>
                                    </p:anim>
                                    <p:anim calcmode="lin" valueType="num">
                                      <p:cBhvr>
                                        <p:cTn id="2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2"/>
                                        </p:tgtEl>
                                      </p:cBhvr>
                                    </p:animEffect>
                                  </p:childTnLst>
                                </p:cTn>
                              </p:par>
                              <p:par>
                                <p:cTn id="30" presetID="29" presetClass="entr" presetSubtype="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1000" fill="hold"/>
                                        <p:tgtEl>
                                          <p:spTgt spid="51"/>
                                        </p:tgtEl>
                                        <p:attrNameLst>
                                          <p:attrName>ppt_x</p:attrName>
                                        </p:attrNameLst>
                                      </p:cBhvr>
                                      <p:tavLst>
                                        <p:tav tm="0">
                                          <p:val>
                                            <p:strVal val="#ppt_x-.2"/>
                                          </p:val>
                                        </p:tav>
                                        <p:tav tm="100000">
                                          <p:val>
                                            <p:strVal val="#ppt_x"/>
                                          </p:val>
                                        </p:tav>
                                      </p:tavLst>
                                    </p:anim>
                                    <p:anim calcmode="lin" valueType="num">
                                      <p:cBhvr>
                                        <p:cTn id="33"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1"/>
                                        </p:tgtEl>
                                      </p:cBhvr>
                                    </p:animEffect>
                                  </p:childTnLst>
                                </p:cTn>
                              </p:par>
                              <p:par>
                                <p:cTn id="35" presetID="29"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1000" fill="hold"/>
                                        <p:tgtEl>
                                          <p:spTgt spid="54"/>
                                        </p:tgtEl>
                                        <p:attrNameLst>
                                          <p:attrName>ppt_x</p:attrName>
                                        </p:attrNameLst>
                                      </p:cBhvr>
                                      <p:tavLst>
                                        <p:tav tm="0">
                                          <p:val>
                                            <p:strVal val="#ppt_x-.2"/>
                                          </p:val>
                                        </p:tav>
                                        <p:tav tm="100000">
                                          <p:val>
                                            <p:strVal val="#ppt_x"/>
                                          </p:val>
                                        </p:tav>
                                      </p:tavLst>
                                    </p:anim>
                                    <p:anim calcmode="lin" valueType="num">
                                      <p:cBhvr>
                                        <p:cTn id="38"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4"/>
                                        </p:tgtEl>
                                      </p:cBhvr>
                                    </p:animEffect>
                                  </p:childTnLst>
                                </p:cTn>
                              </p:par>
                              <p:par>
                                <p:cTn id="40" presetID="29" presetClass="entr" presetSubtype="0"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p:cTn id="42" dur="1000" fill="hold"/>
                                        <p:tgtEl>
                                          <p:spTgt spid="57"/>
                                        </p:tgtEl>
                                        <p:attrNameLst>
                                          <p:attrName>ppt_x</p:attrName>
                                        </p:attrNameLst>
                                      </p:cBhvr>
                                      <p:tavLst>
                                        <p:tav tm="0">
                                          <p:val>
                                            <p:strVal val="#ppt_x-.2"/>
                                          </p:val>
                                        </p:tav>
                                        <p:tav tm="100000">
                                          <p:val>
                                            <p:strVal val="#ppt_x"/>
                                          </p:val>
                                        </p:tav>
                                      </p:tavLst>
                                    </p:anim>
                                    <p:anim calcmode="lin" valueType="num">
                                      <p:cBhvr>
                                        <p:cTn id="43"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7"/>
                                        </p:tgtEl>
                                      </p:cBhvr>
                                    </p:animEffect>
                                  </p:childTnLst>
                                </p:cTn>
                              </p:par>
                              <p:par>
                                <p:cTn id="45" presetID="29"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1000" fill="hold"/>
                                        <p:tgtEl>
                                          <p:spTgt spid="29"/>
                                        </p:tgtEl>
                                        <p:attrNameLst>
                                          <p:attrName>ppt_x</p:attrName>
                                        </p:attrNameLst>
                                      </p:cBhvr>
                                      <p:tavLst>
                                        <p:tav tm="0">
                                          <p:val>
                                            <p:strVal val="#ppt_x-.2"/>
                                          </p:val>
                                        </p:tav>
                                        <p:tav tm="100000">
                                          <p:val>
                                            <p:strVal val="#ppt_x"/>
                                          </p:val>
                                        </p:tav>
                                      </p:tavLst>
                                    </p:anim>
                                    <p:anim calcmode="lin" valueType="num">
                                      <p:cBhvr>
                                        <p:cTn id="4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702425" y="991870"/>
            <a:ext cx="4121150" cy="4168140"/>
            <a:chOff x="10851" y="2499"/>
            <a:chExt cx="6490" cy="6564"/>
          </a:xfrm>
        </p:grpSpPr>
        <p:sp>
          <p:nvSpPr>
            <p:cNvPr id="2" name="环形箭头 1"/>
            <p:cNvSpPr/>
            <p:nvPr>
              <p:custDataLst>
                <p:tags r:id="rId10"/>
              </p:custDataLst>
            </p:nvPr>
          </p:nvSpPr>
          <p:spPr>
            <a:xfrm rot="20040000" flipH="1" flipV="1">
              <a:off x="10938" y="2636"/>
              <a:ext cx="6336" cy="6336"/>
            </a:xfrm>
            <a:prstGeom prst="circularArrow">
              <a:avLst>
                <a:gd name="adj1" fmla="val 12500"/>
                <a:gd name="adj2" fmla="val 1142319"/>
                <a:gd name="adj3" fmla="val 20457681"/>
                <a:gd name="adj4" fmla="val 1249306"/>
                <a:gd name="adj5" fmla="val 125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cs typeface="+mn-ea"/>
                <a:sym typeface="+mn-lt"/>
              </a:endParaRPr>
            </a:p>
          </p:txBody>
        </p:sp>
        <p:grpSp>
          <p:nvGrpSpPr>
            <p:cNvPr id="10" name="组合 9"/>
            <p:cNvGrpSpPr/>
            <p:nvPr/>
          </p:nvGrpSpPr>
          <p:grpSpPr>
            <a:xfrm>
              <a:off x="10851" y="2499"/>
              <a:ext cx="6490" cy="6564"/>
              <a:chOff x="10832" y="2499"/>
              <a:chExt cx="6490" cy="6564"/>
            </a:xfrm>
          </p:grpSpPr>
          <p:sp>
            <p:nvSpPr>
              <p:cNvPr id="8" name="椭圆 7"/>
              <p:cNvSpPr/>
              <p:nvPr>
                <p:custDataLst>
                  <p:tags r:id="rId11"/>
                </p:custDataLst>
              </p:nvPr>
            </p:nvSpPr>
            <p:spPr>
              <a:xfrm>
                <a:off x="13140" y="2499"/>
                <a:ext cx="1894" cy="184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6" name="组合 5"/>
              <p:cNvGrpSpPr/>
              <p:nvPr/>
            </p:nvGrpSpPr>
            <p:grpSpPr>
              <a:xfrm>
                <a:off x="10832" y="2973"/>
                <a:ext cx="6490" cy="6090"/>
                <a:chOff x="10832" y="2973"/>
                <a:chExt cx="6490" cy="6090"/>
              </a:xfrm>
            </p:grpSpPr>
            <p:sp>
              <p:nvSpPr>
                <p:cNvPr id="4" name="椭圆 3"/>
                <p:cNvSpPr/>
                <p:nvPr>
                  <p:custDataLst>
                    <p:tags r:id="rId12"/>
                  </p:custDataLst>
                </p:nvPr>
              </p:nvSpPr>
              <p:spPr>
                <a:xfrm>
                  <a:off x="10832" y="4676"/>
                  <a:ext cx="1894" cy="1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lt1"/>
                      </a:solidFill>
                      <a:cs typeface="+mn-ea"/>
                      <a:sym typeface="+mn-lt"/>
                    </a:rPr>
                    <a:t>关键词</a:t>
                  </a:r>
                </a:p>
              </p:txBody>
            </p:sp>
            <p:sp>
              <p:nvSpPr>
                <p:cNvPr id="7" name="椭圆 6"/>
                <p:cNvSpPr/>
                <p:nvPr>
                  <p:custDataLst>
                    <p:tags r:id="rId13"/>
                  </p:custDataLst>
                </p:nvPr>
              </p:nvSpPr>
              <p:spPr>
                <a:xfrm>
                  <a:off x="15428" y="4641"/>
                  <a:ext cx="1894" cy="18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lt1"/>
                      </a:solidFill>
                      <a:cs typeface="+mn-ea"/>
                      <a:sym typeface="+mn-lt"/>
                    </a:rPr>
                    <a:t>关键词</a:t>
                  </a:r>
                </a:p>
              </p:txBody>
            </p:sp>
            <p:sp>
              <p:nvSpPr>
                <p:cNvPr id="9" name="椭圆 8"/>
                <p:cNvSpPr/>
                <p:nvPr>
                  <p:custDataLst>
                    <p:tags r:id="rId14"/>
                  </p:custDataLst>
                </p:nvPr>
              </p:nvSpPr>
              <p:spPr>
                <a:xfrm>
                  <a:off x="13140" y="7220"/>
                  <a:ext cx="1894" cy="184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8" name="íṩľíḍè-Freeform: Shape 86"/>
                <p:cNvSpPr/>
                <p:nvPr>
                  <p:custDataLst>
                    <p:tags r:id="rId15"/>
                  </p:custDataLst>
                </p:nvPr>
              </p:nvSpPr>
              <p:spPr bwMode="auto">
                <a:xfrm>
                  <a:off x="13639" y="7672"/>
                  <a:ext cx="905" cy="905"/>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cs typeface="+mn-ea"/>
                    <a:sym typeface="+mn-lt"/>
                  </a:endParaRPr>
                </a:p>
              </p:txBody>
            </p:sp>
            <p:sp>
              <p:nvSpPr>
                <p:cNvPr id="31" name="îṣļîḑé-Freeform: Shape 72"/>
                <p:cNvSpPr/>
                <p:nvPr>
                  <p:custDataLst>
                    <p:tags r:id="rId16"/>
                  </p:custDataLst>
                </p:nvPr>
              </p:nvSpPr>
              <p:spPr bwMode="auto">
                <a:xfrm>
                  <a:off x="13639" y="2973"/>
                  <a:ext cx="895" cy="895"/>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cs typeface="+mn-ea"/>
                    <a:sym typeface="+mn-lt"/>
                  </a:endParaRPr>
                </a:p>
              </p:txBody>
            </p:sp>
          </p:grpSp>
        </p:grpSp>
      </p:grpSp>
      <p:grpSp>
        <p:nvGrpSpPr>
          <p:cNvPr id="51" name="组合 50"/>
          <p:cNvGrpSpPr/>
          <p:nvPr/>
        </p:nvGrpSpPr>
        <p:grpSpPr>
          <a:xfrm>
            <a:off x="1877695" y="1722120"/>
            <a:ext cx="4251960" cy="1217295"/>
            <a:chOff x="1051" y="2956"/>
            <a:chExt cx="6696" cy="1917"/>
          </a:xfrm>
        </p:grpSpPr>
        <p:sp>
          <p:nvSpPr>
            <p:cNvPr id="52" name="文本框 51"/>
            <p:cNvSpPr txBox="1"/>
            <p:nvPr>
              <p:custDataLst>
                <p:tags r:id="rId8"/>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战略考虑</a:t>
              </a:r>
            </a:p>
          </p:txBody>
        </p:sp>
        <p:sp>
          <p:nvSpPr>
            <p:cNvPr id="53" name="文本框 52"/>
            <p:cNvSpPr txBox="1"/>
            <p:nvPr>
              <p:custDataLst>
                <p:tags r:id="rId9"/>
              </p:custDataLst>
            </p:nvPr>
          </p:nvSpPr>
          <p:spPr>
            <a:xfrm>
              <a:off x="1051" y="3633"/>
              <a:ext cx="669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应对国际形势的挑战和风险，特别是应对国际金融危机冲击、保持经济平稳较快发展</a:t>
              </a:r>
            </a:p>
          </p:txBody>
        </p:sp>
      </p:grpSp>
      <p:grpSp>
        <p:nvGrpSpPr>
          <p:cNvPr id="54" name="组合 53"/>
          <p:cNvGrpSpPr/>
          <p:nvPr/>
        </p:nvGrpSpPr>
        <p:grpSpPr>
          <a:xfrm>
            <a:off x="1877695" y="3274060"/>
            <a:ext cx="4159250" cy="1217295"/>
            <a:chOff x="1051" y="2956"/>
            <a:chExt cx="6550" cy="1917"/>
          </a:xfrm>
        </p:grpSpPr>
        <p:sp>
          <p:nvSpPr>
            <p:cNvPr id="55" name="文本框 54"/>
            <p:cNvSpPr txBox="1"/>
            <p:nvPr>
              <p:custDataLst>
                <p:tags r:id="rId6"/>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战略考虑</a:t>
              </a:r>
            </a:p>
          </p:txBody>
        </p:sp>
        <p:sp>
          <p:nvSpPr>
            <p:cNvPr id="56" name="文本框 55"/>
            <p:cNvSpPr txBox="1"/>
            <p:nvPr>
              <p:custDataLst>
                <p:tags r:id="rId7"/>
              </p:custDataLst>
            </p:nvPr>
          </p:nvSpPr>
          <p:spPr>
            <a:xfrm>
              <a:off x="1051" y="3633"/>
              <a:ext cx="6550"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要求进一步加强和改进党的建设。当今世界正处在大发展大变革大调整时期。</a:t>
              </a:r>
            </a:p>
          </p:txBody>
        </p:sp>
      </p:grpSp>
      <p:grpSp>
        <p:nvGrpSpPr>
          <p:cNvPr id="57" name="组合 56"/>
          <p:cNvGrpSpPr/>
          <p:nvPr/>
        </p:nvGrpSpPr>
        <p:grpSpPr>
          <a:xfrm>
            <a:off x="1877695" y="4826000"/>
            <a:ext cx="9723120" cy="1480820"/>
            <a:chOff x="1051" y="2956"/>
            <a:chExt cx="15312" cy="2332"/>
          </a:xfrm>
        </p:grpSpPr>
        <p:sp>
          <p:nvSpPr>
            <p:cNvPr id="58" name="文本框 57"/>
            <p:cNvSpPr txBox="1"/>
            <p:nvPr>
              <p:custDataLst>
                <p:tags r:id="rId4"/>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战略考虑</a:t>
              </a:r>
            </a:p>
          </p:txBody>
        </p:sp>
        <p:sp>
          <p:nvSpPr>
            <p:cNvPr id="59" name="文本框 58"/>
            <p:cNvSpPr txBox="1"/>
            <p:nvPr>
              <p:custDataLst>
                <p:tags r:id="rId5"/>
              </p:custDataLst>
            </p:nvPr>
          </p:nvSpPr>
          <p:spPr>
            <a:xfrm>
              <a:off x="1051" y="3633"/>
              <a:ext cx="15312" cy="1655"/>
            </a:xfrm>
            <a:prstGeom prst="rect">
              <a:avLst/>
            </a:prstGeom>
            <a:noFill/>
          </p:spPr>
          <p:txBody>
            <a:bodyPr wrap="square" rtlCol="0" anchor="t">
              <a:spAutoFit/>
            </a:bodyPr>
            <a:lstStyle/>
            <a:p>
              <a:pPr lvl="0" algn="l">
                <a:lnSpc>
                  <a:spcPct val="130000"/>
                </a:lnSpc>
                <a:spcBef>
                  <a:spcPts val="0"/>
                </a:spcBef>
                <a:spcAft>
                  <a:spcPts val="0"/>
                </a:spcAft>
                <a:buClrTx/>
                <a:buSzTx/>
                <a:buFontTx/>
              </a:pPr>
              <a:r>
                <a:rPr lang="zh-CN" altLang="en-US" sz="1600" kern="0" dirty="0">
                  <a:solidFill>
                    <a:schemeClr val="dk1"/>
                  </a:solidFill>
                  <a:cs typeface="+mn-ea"/>
                  <a:sym typeface="+mn-lt"/>
                </a:rPr>
                <a:t>世界经济格局发生新变化，国际力量对比出现新态势，全球思想文化交流交融交锋呈现新特点，发达国家在经济、科技等方面仍占优势，综合国力竞争和各种力量较量更趋激烈，不稳定不确定因素有所增多，给我国发展带来新的机遇和挑战。</a:t>
              </a:r>
            </a:p>
          </p:txBody>
        </p:sp>
      </p:grpSp>
      <p:sp>
        <p:nvSpPr>
          <p:cNvPr id="3" name="椭圆 2"/>
          <p:cNvSpPr/>
          <p:nvPr>
            <p:custDataLst>
              <p:tags r:id="rId1"/>
            </p:custDataLst>
          </p:nvPr>
        </p:nvSpPr>
        <p:spPr>
          <a:xfrm>
            <a:off x="1049020" y="1993265"/>
            <a:ext cx="631190" cy="631190"/>
          </a:xfrm>
          <a:prstGeom prst="ellipse">
            <a:avLst/>
          </a:prstGeom>
          <a:solidFill>
            <a:srgbClr val="C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lt1"/>
                </a:solidFill>
                <a:cs typeface="+mn-ea"/>
                <a:sym typeface="+mn-lt"/>
              </a:rPr>
              <a:t>1</a:t>
            </a:r>
          </a:p>
        </p:txBody>
      </p:sp>
      <p:sp>
        <p:nvSpPr>
          <p:cNvPr id="5" name="椭圆 4"/>
          <p:cNvSpPr/>
          <p:nvPr>
            <p:custDataLst>
              <p:tags r:id="rId2"/>
            </p:custDataLst>
          </p:nvPr>
        </p:nvSpPr>
        <p:spPr>
          <a:xfrm>
            <a:off x="1049020" y="3527425"/>
            <a:ext cx="631190" cy="631190"/>
          </a:xfrm>
          <a:prstGeom prst="ellipse">
            <a:avLst/>
          </a:prstGeom>
          <a:solidFill>
            <a:srgbClr val="C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lt1"/>
                </a:solidFill>
                <a:cs typeface="+mn-ea"/>
                <a:sym typeface="+mn-lt"/>
              </a:rPr>
              <a:t>2</a:t>
            </a:r>
          </a:p>
        </p:txBody>
      </p:sp>
      <p:sp>
        <p:nvSpPr>
          <p:cNvPr id="13" name="椭圆 12"/>
          <p:cNvSpPr/>
          <p:nvPr>
            <p:custDataLst>
              <p:tags r:id="rId3"/>
            </p:custDataLst>
          </p:nvPr>
        </p:nvSpPr>
        <p:spPr>
          <a:xfrm>
            <a:off x="1049020" y="5061585"/>
            <a:ext cx="631190" cy="631190"/>
          </a:xfrm>
          <a:prstGeom prst="ellipse">
            <a:avLst/>
          </a:prstGeom>
          <a:solidFill>
            <a:srgbClr val="C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lt1"/>
                </a:solidFill>
                <a:cs typeface="+mn-ea"/>
                <a:sym typeface="+mn-lt"/>
              </a:rPr>
              <a:t>3</a:t>
            </a:r>
          </a:p>
        </p:txBody>
      </p:sp>
      <p:grpSp>
        <p:nvGrpSpPr>
          <p:cNvPr id="18" name="组合 17"/>
          <p:cNvGrpSpPr/>
          <p:nvPr/>
        </p:nvGrpSpPr>
        <p:grpSpPr>
          <a:xfrm>
            <a:off x="-13335" y="0"/>
            <a:ext cx="12222480" cy="751205"/>
            <a:chOff x="-21" y="0"/>
            <a:chExt cx="19248" cy="1183"/>
          </a:xfrm>
        </p:grpSpPr>
        <p:sp>
          <p:nvSpPr>
            <p:cNvPr id="19" name="矩形 18"/>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圆角矩形 19"/>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战略考虑</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ppt_x</p:attrName>
                                        </p:attrNameLst>
                                      </p:cBhvr>
                                      <p:tavLst>
                                        <p:tav tm="0">
                                          <p:val>
                                            <p:strVal val="#ppt_x-.2"/>
                                          </p:val>
                                        </p:tav>
                                        <p:tav tm="100000">
                                          <p:val>
                                            <p:strVal val="#ppt_x"/>
                                          </p:val>
                                        </p:tav>
                                      </p:tavLst>
                                    </p:anim>
                                    <p:anim calcmode="lin" valueType="num">
                                      <p:cBhvr>
                                        <p:cTn id="8"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
                                        </p:tgtEl>
                                      </p:cBhvr>
                                    </p:animEffect>
                                  </p:childTnLst>
                                </p:cTn>
                              </p:par>
                              <p:par>
                                <p:cTn id="10" presetID="29"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ppt_x</p:attrName>
                                        </p:attrNameLst>
                                      </p:cBhvr>
                                      <p:tavLst>
                                        <p:tav tm="0">
                                          <p:val>
                                            <p:strVal val="#ppt_x-.2"/>
                                          </p:val>
                                        </p:tav>
                                        <p:tav tm="100000">
                                          <p:val>
                                            <p:strVal val="#ppt_x"/>
                                          </p:val>
                                        </p:tav>
                                      </p:tavLst>
                                    </p:anim>
                                    <p:anim calcmode="lin" valueType="num">
                                      <p:cBhvr>
                                        <p:cTn id="13"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4"/>
                                        </p:tgtEl>
                                      </p:cBhvr>
                                    </p:animEffect>
                                  </p:childTnLst>
                                </p:cTn>
                              </p:par>
                              <p:par>
                                <p:cTn id="15" presetID="29"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1000" fill="hold"/>
                                        <p:tgtEl>
                                          <p:spTgt spid="57"/>
                                        </p:tgtEl>
                                        <p:attrNameLst>
                                          <p:attrName>ppt_x</p:attrName>
                                        </p:attrNameLst>
                                      </p:cBhvr>
                                      <p:tavLst>
                                        <p:tav tm="0">
                                          <p:val>
                                            <p:strVal val="#ppt_x-.2"/>
                                          </p:val>
                                        </p:tav>
                                        <p:tav tm="100000">
                                          <p:val>
                                            <p:strVal val="#ppt_x"/>
                                          </p:val>
                                        </p:tav>
                                      </p:tavLst>
                                    </p:anim>
                                    <p:anim calcmode="lin" valueType="num">
                                      <p:cBhvr>
                                        <p:cTn id="18"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7"/>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2"/>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ppt_x</p:attrName>
                                        </p:attrNameLst>
                                      </p:cBhvr>
                                      <p:tavLst>
                                        <p:tav tm="0">
                                          <p:val>
                                            <p:strVal val="#ppt_x-.2"/>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ppt_x</p:attrName>
                                        </p:attrNameLst>
                                      </p:cBhvr>
                                      <p:tavLst>
                                        <p:tav tm="0">
                                          <p:val>
                                            <p:strVal val="#ppt_x-.2"/>
                                          </p:val>
                                        </p:tav>
                                        <p:tav tm="100000">
                                          <p:val>
                                            <p:strVal val="#ppt_x"/>
                                          </p:val>
                                        </p:tav>
                                      </p:tavLst>
                                    </p:anim>
                                    <p:anim calcmode="lin" valueType="num">
                                      <p:cBhvr>
                                        <p:cTn id="3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heel(1)">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254760" y="4025900"/>
            <a:ext cx="9683115" cy="0"/>
          </a:xfrm>
          <a:prstGeom prst="line">
            <a:avLst/>
          </a:prstGeom>
          <a:ln w="9525">
            <a:solidFill>
              <a:srgbClr val="C00000">
                <a:alpha val="49000"/>
              </a:srgb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 name="圆角矩形 3"/>
          <p:cNvSpPr/>
          <p:nvPr>
            <p:custDataLst>
              <p:tags r:id="rId1"/>
            </p:custDataLst>
          </p:nvPr>
        </p:nvSpPr>
        <p:spPr>
          <a:xfrm>
            <a:off x="1784985" y="3542665"/>
            <a:ext cx="992505" cy="966470"/>
          </a:xfrm>
          <a:prstGeom prst="roundRect">
            <a:avLst/>
          </a:prstGeom>
          <a:solidFill>
            <a:schemeClr val="lt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圆角矩形 5"/>
          <p:cNvSpPr/>
          <p:nvPr>
            <p:custDataLst>
              <p:tags r:id="rId2"/>
            </p:custDataLst>
          </p:nvPr>
        </p:nvSpPr>
        <p:spPr>
          <a:xfrm>
            <a:off x="3692525" y="3542665"/>
            <a:ext cx="992505" cy="96647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7" name="圆角矩形 6"/>
          <p:cNvSpPr/>
          <p:nvPr>
            <p:custDataLst>
              <p:tags r:id="rId3"/>
            </p:custDataLst>
          </p:nvPr>
        </p:nvSpPr>
        <p:spPr>
          <a:xfrm>
            <a:off x="7463155" y="3542665"/>
            <a:ext cx="992505" cy="96647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圆角矩形 7"/>
          <p:cNvSpPr/>
          <p:nvPr>
            <p:custDataLst>
              <p:tags r:id="rId4"/>
            </p:custDataLst>
          </p:nvPr>
        </p:nvSpPr>
        <p:spPr>
          <a:xfrm>
            <a:off x="9325610" y="3542665"/>
            <a:ext cx="992505" cy="966470"/>
          </a:xfrm>
          <a:prstGeom prst="roundRect">
            <a:avLst/>
          </a:prstGeom>
          <a:solidFill>
            <a:schemeClr val="lt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 name="圆角矩形 10"/>
          <p:cNvSpPr/>
          <p:nvPr>
            <p:custDataLst>
              <p:tags r:id="rId5"/>
            </p:custDataLst>
          </p:nvPr>
        </p:nvSpPr>
        <p:spPr>
          <a:xfrm>
            <a:off x="5600065" y="3542665"/>
            <a:ext cx="992505" cy="966470"/>
          </a:xfrm>
          <a:prstGeom prst="roundRect">
            <a:avLst/>
          </a:prstGeom>
          <a:solidFill>
            <a:schemeClr val="lt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cxnSp>
        <p:nvCxnSpPr>
          <p:cNvPr id="12" name="直接连接符 11"/>
          <p:cNvCxnSpPr/>
          <p:nvPr/>
        </p:nvCxnSpPr>
        <p:spPr>
          <a:xfrm flipV="1">
            <a:off x="2280920" y="3131185"/>
            <a:ext cx="0" cy="411480"/>
          </a:xfrm>
          <a:prstGeom prst="line">
            <a:avLst/>
          </a:prstGeom>
          <a:ln w="9525">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圆角矩形 14"/>
          <p:cNvSpPr/>
          <p:nvPr>
            <p:custDataLst>
              <p:tags r:id="rId6"/>
            </p:custDataLst>
          </p:nvPr>
        </p:nvSpPr>
        <p:spPr>
          <a:xfrm>
            <a:off x="1671955" y="1943735"/>
            <a:ext cx="1219200" cy="1187450"/>
          </a:xfrm>
          <a:prstGeom prst="roundRect">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lt1"/>
                </a:solidFill>
                <a:cs typeface="+mn-ea"/>
                <a:sym typeface="+mn-lt"/>
              </a:rPr>
              <a:t>关键词</a:t>
            </a:r>
          </a:p>
        </p:txBody>
      </p:sp>
      <p:grpSp>
        <p:nvGrpSpPr>
          <p:cNvPr id="25" name="组合 24"/>
          <p:cNvGrpSpPr/>
          <p:nvPr/>
        </p:nvGrpSpPr>
        <p:grpSpPr>
          <a:xfrm>
            <a:off x="3579495" y="4509135"/>
            <a:ext cx="1219200" cy="1598930"/>
            <a:chOff x="5637" y="6358"/>
            <a:chExt cx="1920" cy="2518"/>
          </a:xfrm>
          <a:solidFill>
            <a:schemeClr val="accent6"/>
          </a:solidFill>
        </p:grpSpPr>
        <p:sp>
          <p:nvSpPr>
            <p:cNvPr id="23" name="圆角矩形 22"/>
            <p:cNvSpPr/>
            <p:nvPr>
              <p:custDataLst>
                <p:tags r:id="rId21"/>
              </p:custDataLst>
            </p:nvPr>
          </p:nvSpPr>
          <p:spPr>
            <a:xfrm>
              <a:off x="5637" y="7006"/>
              <a:ext cx="1920" cy="187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lt1"/>
                  </a:solidFill>
                  <a:cs typeface="+mn-ea"/>
                  <a:sym typeface="+mn-lt"/>
                </a:rPr>
                <a:t>关键词</a:t>
              </a:r>
            </a:p>
          </p:txBody>
        </p:sp>
        <p:cxnSp>
          <p:nvCxnSpPr>
            <p:cNvPr id="24" name="直接连接符 23"/>
            <p:cNvCxnSpPr/>
            <p:nvPr>
              <p:custDataLst>
                <p:tags r:id="rId22"/>
              </p:custDataLst>
            </p:nvPr>
          </p:nvCxnSpPr>
          <p:spPr>
            <a:xfrm flipV="1">
              <a:off x="6596" y="6358"/>
              <a:ext cx="0" cy="648"/>
            </a:xfrm>
            <a:prstGeom prst="line">
              <a:avLst/>
            </a:prstGeom>
            <a:solidFill>
              <a:schemeClr val="accent6"/>
            </a:solidFill>
            <a:ln w="9525">
              <a:no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486400" y="1939290"/>
            <a:ext cx="1219200" cy="1598930"/>
            <a:chOff x="2633" y="2318"/>
            <a:chExt cx="1920" cy="2518"/>
          </a:xfrm>
          <a:solidFill>
            <a:srgbClr val="C00000"/>
          </a:solidFill>
        </p:grpSpPr>
        <p:cxnSp>
          <p:nvCxnSpPr>
            <p:cNvPr id="18" name="直接连接符 17"/>
            <p:cNvCxnSpPr/>
            <p:nvPr/>
          </p:nvCxnSpPr>
          <p:spPr>
            <a:xfrm flipV="1">
              <a:off x="3592" y="4188"/>
              <a:ext cx="0" cy="648"/>
            </a:xfrm>
            <a:prstGeom prst="line">
              <a:avLst/>
            </a:prstGeom>
            <a:grpFill/>
            <a:ln w="9525">
              <a:no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圆角矩形 18"/>
            <p:cNvSpPr/>
            <p:nvPr>
              <p:custDataLst>
                <p:tags r:id="rId20"/>
              </p:custDataLst>
            </p:nvPr>
          </p:nvSpPr>
          <p:spPr>
            <a:xfrm>
              <a:off x="2633" y="2318"/>
              <a:ext cx="1920" cy="1870"/>
            </a:xfrm>
            <a:prstGeom prst="round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lt1"/>
                  </a:solidFill>
                  <a:cs typeface="+mn-ea"/>
                  <a:sym typeface="+mn-lt"/>
                </a:rPr>
                <a:t>关键词</a:t>
              </a:r>
            </a:p>
          </p:txBody>
        </p:sp>
      </p:grpSp>
      <p:grpSp>
        <p:nvGrpSpPr>
          <p:cNvPr id="20" name="组合 19"/>
          <p:cNvGrpSpPr/>
          <p:nvPr/>
        </p:nvGrpSpPr>
        <p:grpSpPr>
          <a:xfrm>
            <a:off x="9211945" y="1943735"/>
            <a:ext cx="1219200" cy="1598930"/>
            <a:chOff x="2633" y="2318"/>
            <a:chExt cx="1920" cy="2518"/>
          </a:xfrm>
          <a:solidFill>
            <a:srgbClr val="C00000"/>
          </a:solidFill>
        </p:grpSpPr>
        <p:cxnSp>
          <p:nvCxnSpPr>
            <p:cNvPr id="21" name="直接连接符 20"/>
            <p:cNvCxnSpPr/>
            <p:nvPr/>
          </p:nvCxnSpPr>
          <p:spPr>
            <a:xfrm flipV="1">
              <a:off x="3592" y="4188"/>
              <a:ext cx="0" cy="648"/>
            </a:xfrm>
            <a:prstGeom prst="line">
              <a:avLst/>
            </a:prstGeom>
            <a:grpFill/>
            <a:ln w="9525">
              <a:no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圆角矩形 21"/>
            <p:cNvSpPr/>
            <p:nvPr>
              <p:custDataLst>
                <p:tags r:id="rId19"/>
              </p:custDataLst>
            </p:nvPr>
          </p:nvSpPr>
          <p:spPr>
            <a:xfrm>
              <a:off x="2633" y="2318"/>
              <a:ext cx="1920" cy="1870"/>
            </a:xfrm>
            <a:prstGeom prst="round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lt1"/>
                  </a:solidFill>
                  <a:cs typeface="+mn-ea"/>
                  <a:sym typeface="+mn-lt"/>
                </a:rPr>
                <a:t>关键词</a:t>
              </a:r>
            </a:p>
          </p:txBody>
        </p:sp>
      </p:grpSp>
      <p:grpSp>
        <p:nvGrpSpPr>
          <p:cNvPr id="27" name="组合 26"/>
          <p:cNvGrpSpPr/>
          <p:nvPr/>
        </p:nvGrpSpPr>
        <p:grpSpPr>
          <a:xfrm>
            <a:off x="7349490" y="4509135"/>
            <a:ext cx="1219200" cy="1598930"/>
            <a:chOff x="5637" y="6358"/>
            <a:chExt cx="1920" cy="2518"/>
          </a:xfrm>
          <a:solidFill>
            <a:schemeClr val="accent6"/>
          </a:solidFill>
        </p:grpSpPr>
        <p:sp>
          <p:nvSpPr>
            <p:cNvPr id="28" name="圆角矩形 27"/>
            <p:cNvSpPr/>
            <p:nvPr>
              <p:custDataLst>
                <p:tags r:id="rId17"/>
              </p:custDataLst>
            </p:nvPr>
          </p:nvSpPr>
          <p:spPr>
            <a:xfrm>
              <a:off x="5637" y="7006"/>
              <a:ext cx="1920" cy="187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lt1"/>
                  </a:solidFill>
                  <a:cs typeface="+mn-ea"/>
                  <a:sym typeface="+mn-lt"/>
                </a:rPr>
                <a:t>关键词</a:t>
              </a:r>
            </a:p>
          </p:txBody>
        </p:sp>
        <p:cxnSp>
          <p:nvCxnSpPr>
            <p:cNvPr id="29" name="直接连接符 28"/>
            <p:cNvCxnSpPr/>
            <p:nvPr>
              <p:custDataLst>
                <p:tags r:id="rId18"/>
              </p:custDataLst>
            </p:nvPr>
          </p:nvCxnSpPr>
          <p:spPr>
            <a:xfrm flipV="1">
              <a:off x="6596" y="6358"/>
              <a:ext cx="0" cy="648"/>
            </a:xfrm>
            <a:prstGeom prst="line">
              <a:avLst/>
            </a:prstGeom>
            <a:solidFill>
              <a:schemeClr val="accent6"/>
            </a:solidFill>
            <a:ln w="9525">
              <a:no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custDataLst>
              <p:tags r:id="rId7"/>
            </p:custDataLst>
          </p:nvPr>
        </p:nvSpPr>
        <p:spPr>
          <a:xfrm>
            <a:off x="1873885" y="3764915"/>
            <a:ext cx="815975" cy="521970"/>
          </a:xfrm>
          <a:prstGeom prst="rect">
            <a:avLst/>
          </a:prstGeom>
          <a:noFill/>
          <a:effectLst>
            <a:glow>
              <a:schemeClr val="accent1">
                <a:satMod val="175000"/>
                <a:alpha val="40000"/>
              </a:schemeClr>
            </a:glow>
          </a:effectLst>
        </p:spPr>
        <p:txBody>
          <a:bodyPr wrap="square" rtlCol="0" anchor="t">
            <a:spAutoFit/>
          </a:bodyPr>
          <a:lstStyle/>
          <a:p>
            <a:pPr lvl="0" algn="ctr">
              <a:buClrTx/>
              <a:buSzTx/>
              <a:buFontTx/>
            </a:pPr>
            <a:r>
              <a:rPr lang="zh-CN" altLang="en-US" sz="2800" b="1" dirty="0" smtClean="0">
                <a:solidFill>
                  <a:schemeClr val="dk1"/>
                </a:solidFill>
                <a:cs typeface="+mn-ea"/>
                <a:sym typeface="+mn-lt"/>
              </a:rPr>
              <a:t>01</a:t>
            </a:r>
          </a:p>
        </p:txBody>
      </p:sp>
      <p:sp>
        <p:nvSpPr>
          <p:cNvPr id="31" name="文本框 30"/>
          <p:cNvSpPr txBox="1"/>
          <p:nvPr>
            <p:custDataLst>
              <p:tags r:id="rId8"/>
            </p:custDataLst>
          </p:nvPr>
        </p:nvSpPr>
        <p:spPr>
          <a:xfrm>
            <a:off x="5687060" y="3764915"/>
            <a:ext cx="815975" cy="521970"/>
          </a:xfrm>
          <a:prstGeom prst="rect">
            <a:avLst/>
          </a:prstGeom>
          <a:noFill/>
          <a:effectLst>
            <a:glow>
              <a:schemeClr val="accent1">
                <a:satMod val="175000"/>
                <a:alpha val="40000"/>
              </a:schemeClr>
            </a:glow>
          </a:effectLst>
        </p:spPr>
        <p:txBody>
          <a:bodyPr wrap="square" rtlCol="0" anchor="t">
            <a:spAutoFit/>
          </a:bodyPr>
          <a:lstStyle/>
          <a:p>
            <a:pPr lvl="0" algn="ctr">
              <a:buClrTx/>
              <a:buSzTx/>
              <a:buFontTx/>
            </a:pPr>
            <a:r>
              <a:rPr lang="zh-CN" altLang="en-US" sz="2800" b="1" dirty="0" smtClean="0">
                <a:solidFill>
                  <a:schemeClr val="dk1"/>
                </a:solidFill>
                <a:cs typeface="+mn-ea"/>
                <a:sym typeface="+mn-lt"/>
              </a:rPr>
              <a:t>0</a:t>
            </a:r>
            <a:r>
              <a:rPr lang="en-US" altLang="zh-CN" sz="2800" b="1" dirty="0" smtClean="0">
                <a:solidFill>
                  <a:schemeClr val="dk1"/>
                </a:solidFill>
                <a:cs typeface="+mn-ea"/>
                <a:sym typeface="+mn-lt"/>
              </a:rPr>
              <a:t>3</a:t>
            </a:r>
          </a:p>
        </p:txBody>
      </p:sp>
      <p:sp>
        <p:nvSpPr>
          <p:cNvPr id="32" name="文本框 31"/>
          <p:cNvSpPr txBox="1"/>
          <p:nvPr>
            <p:custDataLst>
              <p:tags r:id="rId9"/>
            </p:custDataLst>
          </p:nvPr>
        </p:nvSpPr>
        <p:spPr>
          <a:xfrm>
            <a:off x="9413875" y="3764915"/>
            <a:ext cx="815975" cy="521970"/>
          </a:xfrm>
          <a:prstGeom prst="rect">
            <a:avLst/>
          </a:prstGeom>
          <a:noFill/>
          <a:effectLst>
            <a:glow>
              <a:schemeClr val="accent1">
                <a:satMod val="175000"/>
                <a:alpha val="40000"/>
              </a:schemeClr>
            </a:glow>
          </a:effectLst>
        </p:spPr>
        <p:txBody>
          <a:bodyPr wrap="square" rtlCol="0" anchor="t">
            <a:spAutoFit/>
          </a:bodyPr>
          <a:lstStyle/>
          <a:p>
            <a:pPr lvl="0" algn="ctr">
              <a:buClrTx/>
              <a:buSzTx/>
              <a:buFontTx/>
            </a:pPr>
            <a:r>
              <a:rPr lang="zh-CN" altLang="en-US" sz="2800" b="1" dirty="0" smtClean="0">
                <a:solidFill>
                  <a:schemeClr val="dk1"/>
                </a:solidFill>
                <a:cs typeface="+mn-ea"/>
                <a:sym typeface="+mn-lt"/>
              </a:rPr>
              <a:t>0</a:t>
            </a:r>
            <a:r>
              <a:rPr lang="en-US" altLang="zh-CN" sz="2800" b="1" dirty="0" smtClean="0">
                <a:solidFill>
                  <a:schemeClr val="dk1"/>
                </a:solidFill>
                <a:cs typeface="+mn-ea"/>
                <a:sym typeface="+mn-lt"/>
              </a:rPr>
              <a:t>5</a:t>
            </a:r>
          </a:p>
        </p:txBody>
      </p:sp>
      <p:sp>
        <p:nvSpPr>
          <p:cNvPr id="33" name="文本框 32"/>
          <p:cNvSpPr txBox="1"/>
          <p:nvPr>
            <p:custDataLst>
              <p:tags r:id="rId10"/>
            </p:custDataLst>
          </p:nvPr>
        </p:nvSpPr>
        <p:spPr>
          <a:xfrm>
            <a:off x="3780155" y="3764915"/>
            <a:ext cx="815975" cy="521970"/>
          </a:xfrm>
          <a:prstGeom prst="rect">
            <a:avLst/>
          </a:prstGeom>
          <a:noFill/>
          <a:effectLst>
            <a:glow>
              <a:schemeClr val="accent1">
                <a:satMod val="175000"/>
                <a:alpha val="40000"/>
              </a:schemeClr>
            </a:glow>
          </a:effectLst>
        </p:spPr>
        <p:txBody>
          <a:bodyPr wrap="square" rtlCol="0" anchor="t">
            <a:spAutoFit/>
          </a:bodyPr>
          <a:lstStyle/>
          <a:p>
            <a:pPr lvl="0" algn="ctr">
              <a:buClrTx/>
              <a:buSzTx/>
              <a:buFontTx/>
            </a:pPr>
            <a:r>
              <a:rPr lang="zh-CN" altLang="en-US" sz="2800" b="1" dirty="0" smtClean="0">
                <a:solidFill>
                  <a:schemeClr val="lt1"/>
                </a:solidFill>
                <a:cs typeface="+mn-ea"/>
                <a:sym typeface="+mn-lt"/>
              </a:rPr>
              <a:t>0</a:t>
            </a:r>
            <a:r>
              <a:rPr lang="en-US" altLang="zh-CN" sz="2800" b="1" dirty="0" smtClean="0">
                <a:solidFill>
                  <a:schemeClr val="lt1"/>
                </a:solidFill>
                <a:cs typeface="+mn-ea"/>
                <a:sym typeface="+mn-lt"/>
              </a:rPr>
              <a:t>2</a:t>
            </a:r>
          </a:p>
        </p:txBody>
      </p:sp>
      <p:sp>
        <p:nvSpPr>
          <p:cNvPr id="34" name="文本框 33"/>
          <p:cNvSpPr txBox="1"/>
          <p:nvPr>
            <p:custDataLst>
              <p:tags r:id="rId11"/>
            </p:custDataLst>
          </p:nvPr>
        </p:nvSpPr>
        <p:spPr>
          <a:xfrm>
            <a:off x="7550150" y="3764915"/>
            <a:ext cx="815975" cy="521970"/>
          </a:xfrm>
          <a:prstGeom prst="rect">
            <a:avLst/>
          </a:prstGeom>
          <a:noFill/>
          <a:effectLst>
            <a:glow>
              <a:schemeClr val="accent1">
                <a:satMod val="175000"/>
                <a:alpha val="40000"/>
              </a:schemeClr>
            </a:glow>
          </a:effectLst>
        </p:spPr>
        <p:txBody>
          <a:bodyPr wrap="square" rtlCol="0" anchor="t">
            <a:spAutoFit/>
          </a:bodyPr>
          <a:lstStyle/>
          <a:p>
            <a:pPr lvl="0" algn="ctr">
              <a:buClrTx/>
              <a:buSzTx/>
              <a:buFontTx/>
            </a:pPr>
            <a:r>
              <a:rPr lang="zh-CN" altLang="en-US" sz="2800" b="1" dirty="0" smtClean="0">
                <a:solidFill>
                  <a:schemeClr val="lt1"/>
                </a:solidFill>
                <a:cs typeface="+mn-ea"/>
                <a:sym typeface="+mn-lt"/>
              </a:rPr>
              <a:t>0</a:t>
            </a:r>
            <a:r>
              <a:rPr lang="en-US" altLang="zh-CN" sz="2800" b="1" dirty="0" smtClean="0">
                <a:solidFill>
                  <a:schemeClr val="lt1"/>
                </a:solidFill>
                <a:cs typeface="+mn-ea"/>
                <a:sym typeface="+mn-lt"/>
              </a:rPr>
              <a:t>4</a:t>
            </a:r>
          </a:p>
        </p:txBody>
      </p:sp>
      <p:cxnSp>
        <p:nvCxnSpPr>
          <p:cNvPr id="61" name="直接连接符 60"/>
          <p:cNvCxnSpPr/>
          <p:nvPr/>
        </p:nvCxnSpPr>
        <p:spPr>
          <a:xfrm flipV="1">
            <a:off x="6106795" y="3131185"/>
            <a:ext cx="0" cy="411480"/>
          </a:xfrm>
          <a:prstGeom prst="line">
            <a:avLst/>
          </a:prstGeom>
          <a:ln w="9525">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9820910" y="3131185"/>
            <a:ext cx="0" cy="411480"/>
          </a:xfrm>
          <a:prstGeom prst="line">
            <a:avLst/>
          </a:prstGeom>
          <a:ln w="9525">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189730" y="4509135"/>
            <a:ext cx="0" cy="411480"/>
          </a:xfrm>
          <a:prstGeom prst="line">
            <a:avLst/>
          </a:prstGeom>
          <a:ln w="9525">
            <a:solidFill>
              <a:srgbClr val="C00000">
                <a:alpha val="50000"/>
              </a:srgb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959725" y="4509135"/>
            <a:ext cx="0" cy="411480"/>
          </a:xfrm>
          <a:prstGeom prst="line">
            <a:avLst/>
          </a:prstGeom>
          <a:ln w="9525">
            <a:solidFill>
              <a:srgbClr val="C00000">
                <a:alpha val="50000"/>
              </a:srgb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12"/>
            </p:custDataLst>
          </p:nvPr>
        </p:nvSpPr>
        <p:spPr>
          <a:xfrm>
            <a:off x="864870" y="4674235"/>
            <a:ext cx="2489835" cy="156845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巩固和扩大深入学习实践科学发展观活动成果，要求进一步采取加强和改进党的建设的有效举措。</a:t>
            </a:r>
          </a:p>
        </p:txBody>
      </p:sp>
      <p:sp>
        <p:nvSpPr>
          <p:cNvPr id="14" name="文本框 13"/>
          <p:cNvSpPr txBox="1"/>
          <p:nvPr>
            <p:custDataLst>
              <p:tags r:id="rId13"/>
            </p:custDataLst>
          </p:nvPr>
        </p:nvSpPr>
        <p:spPr>
          <a:xfrm>
            <a:off x="3039745" y="1630045"/>
            <a:ext cx="2489835" cy="119888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抓紧解决党内存在的突出问题，要求进一步加大党的建设的工作力度。</a:t>
            </a:r>
          </a:p>
        </p:txBody>
      </p:sp>
      <p:sp>
        <p:nvSpPr>
          <p:cNvPr id="68" name="文本框 67"/>
          <p:cNvSpPr txBox="1"/>
          <p:nvPr>
            <p:custDataLst>
              <p:tags r:id="rId14"/>
            </p:custDataLst>
          </p:nvPr>
        </p:nvSpPr>
        <p:spPr>
          <a:xfrm>
            <a:off x="6813550" y="1630045"/>
            <a:ext cx="2489835" cy="156845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改革开放30年来，我们党在继往开来、与时俱进中成长进步，党的建设取得显著成绩。</a:t>
            </a:r>
          </a:p>
        </p:txBody>
      </p:sp>
      <p:sp>
        <p:nvSpPr>
          <p:cNvPr id="71" name="文本框 70"/>
          <p:cNvSpPr txBox="1"/>
          <p:nvPr>
            <p:custDataLst>
              <p:tags r:id="rId15"/>
            </p:custDataLst>
          </p:nvPr>
        </p:nvSpPr>
        <p:spPr>
          <a:xfrm>
            <a:off x="4890135" y="4739005"/>
            <a:ext cx="2489835" cy="156845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全面贯彻党的十七大精神，要求我们党更好地负起党要管党、从严治党的责任，全面落实党建工作责任制</a:t>
            </a:r>
          </a:p>
        </p:txBody>
      </p:sp>
      <p:sp>
        <p:nvSpPr>
          <p:cNvPr id="74" name="文本框 73"/>
          <p:cNvSpPr txBox="1"/>
          <p:nvPr>
            <p:custDataLst>
              <p:tags r:id="rId16"/>
            </p:custDataLst>
          </p:nvPr>
        </p:nvSpPr>
        <p:spPr>
          <a:xfrm>
            <a:off x="8858250" y="4853305"/>
            <a:ext cx="2807335" cy="119888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对党的建设一些重大问题进行集中研究和再部署，全面推进党的建设新的伟大工程。</a:t>
            </a:r>
          </a:p>
        </p:txBody>
      </p:sp>
      <p:grpSp>
        <p:nvGrpSpPr>
          <p:cNvPr id="10" name="组合 9"/>
          <p:cNvGrpSpPr/>
          <p:nvPr/>
        </p:nvGrpSpPr>
        <p:grpSpPr>
          <a:xfrm>
            <a:off x="-13335" y="0"/>
            <a:ext cx="12222480" cy="751205"/>
            <a:chOff x="-21" y="0"/>
            <a:chExt cx="19248" cy="1183"/>
          </a:xfrm>
        </p:grpSpPr>
        <p:sp>
          <p:nvSpPr>
            <p:cNvPr id="16" name="矩形 15"/>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5"/>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战略考虑</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ppt_x"/>
                                          </p:val>
                                        </p:tav>
                                        <p:tav tm="100000">
                                          <p:val>
                                            <p:strVal val="#ppt_x"/>
                                          </p:val>
                                        </p:tav>
                                      </p:tavLst>
                                    </p:anim>
                                    <p:anim calcmode="lin" valueType="num">
                                      <p:cBhvr additive="base">
                                        <p:cTn id="76" dur="500" fill="hold"/>
                                        <p:tgtEl>
                                          <p:spTgt spid="6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ppt_x"/>
                                          </p:val>
                                        </p:tav>
                                        <p:tav tm="100000">
                                          <p:val>
                                            <p:strVal val="#ppt_x"/>
                                          </p:val>
                                        </p:tav>
                                      </p:tavLst>
                                    </p:anim>
                                    <p:anim calcmode="lin" valueType="num">
                                      <p:cBhvr additive="base">
                                        <p:cTn id="80" dur="500" fill="hold"/>
                                        <p:tgtEl>
                                          <p:spTgt spid="6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500" fill="hold"/>
                                        <p:tgtEl>
                                          <p:spTgt spid="63"/>
                                        </p:tgtEl>
                                        <p:attrNameLst>
                                          <p:attrName>ppt_x</p:attrName>
                                        </p:attrNameLst>
                                      </p:cBhvr>
                                      <p:tavLst>
                                        <p:tav tm="0">
                                          <p:val>
                                            <p:strVal val="#ppt_x"/>
                                          </p:val>
                                        </p:tav>
                                        <p:tav tm="100000">
                                          <p:val>
                                            <p:strVal val="#ppt_x"/>
                                          </p:val>
                                        </p:tav>
                                      </p:tavLst>
                                    </p:anim>
                                    <p:anim calcmode="lin" valueType="num">
                                      <p:cBhvr additive="base">
                                        <p:cTn id="84" dur="500" fill="hold"/>
                                        <p:tgtEl>
                                          <p:spTgt spid="6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500" fill="hold"/>
                                        <p:tgtEl>
                                          <p:spTgt spid="64"/>
                                        </p:tgtEl>
                                        <p:attrNameLst>
                                          <p:attrName>ppt_x</p:attrName>
                                        </p:attrNameLst>
                                      </p:cBhvr>
                                      <p:tavLst>
                                        <p:tav tm="0">
                                          <p:val>
                                            <p:strVal val="#ppt_x"/>
                                          </p:val>
                                        </p:tav>
                                        <p:tav tm="100000">
                                          <p:val>
                                            <p:strVal val="#ppt_x"/>
                                          </p:val>
                                        </p:tav>
                                      </p:tavLst>
                                    </p:anim>
                                    <p:anim calcmode="lin" valueType="num">
                                      <p:cBhvr additive="base">
                                        <p:cTn id="8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8" grpId="0" bldLvl="0" animBg="1"/>
      <p:bldP spid="11" grpId="0" bldLvl="0" animBg="1"/>
      <p:bldP spid="15" grpId="0" bldLvl="0" animBg="1"/>
      <p:bldP spid="30" grpId="0" bldLvl="0" animBg="1"/>
      <p:bldP spid="31" grpId="0" bldLvl="0" animBg="1"/>
      <p:bldP spid="32" grpId="0" bldLvl="0" animBg="1"/>
      <p:bldP spid="33" grpId="0" bldLvl="0" animBg="1"/>
      <p:bldP spid="34" grpId="0" bldLvl="0" animBg="1"/>
      <p:bldP spid="3" grpId="0"/>
      <p:bldP spid="14" grpId="0"/>
      <p:bldP spid="68" grpId="0"/>
      <p:bldP spid="71" grpId="0"/>
      <p:bldP spid="7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1" name="图片 40" descr="2"/>
          <p:cNvPicPr>
            <a:picLocks noChangeAspect="1"/>
          </p:cNvPicPr>
          <p:nvPr/>
        </p:nvPicPr>
        <p:blipFill>
          <a:blip r:embed="rId3">
            <a:lum bright="-6000"/>
          </a:blip>
          <a:srcRect t="63574"/>
          <a:stretch>
            <a:fillRect/>
          </a:stretch>
        </p:blipFill>
        <p:spPr>
          <a:xfrm>
            <a:off x="1270" y="5440680"/>
            <a:ext cx="12178665" cy="1416685"/>
          </a:xfrm>
          <a:prstGeom prst="rect">
            <a:avLst/>
          </a:prstGeom>
        </p:spPr>
      </p:pic>
      <p:grpSp>
        <p:nvGrpSpPr>
          <p:cNvPr id="30" name="组合 29"/>
          <p:cNvGrpSpPr/>
          <p:nvPr/>
        </p:nvGrpSpPr>
        <p:grpSpPr>
          <a:xfrm>
            <a:off x="585153" y="419735"/>
            <a:ext cx="6853555" cy="512445"/>
            <a:chOff x="641" y="477"/>
            <a:chExt cx="16364" cy="1224"/>
          </a:xfrm>
        </p:grpSpPr>
        <p:sp>
          <p:nvSpPr>
            <p:cNvPr id="7" name="椭圆 6"/>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8" name="椭圆 7"/>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9" name="椭圆 8"/>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10" name="椭圆 9"/>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16" name="椭圆 15"/>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18" name="椭圆 17"/>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20" name="椭圆 19"/>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25" name="椭圆 2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27" name="椭圆 26"/>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28" name="椭圆 27"/>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29" name="椭圆 28"/>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 name="图片 2" descr="1"/>
          <p:cNvPicPr>
            <a:picLocks noChangeAspect="1"/>
          </p:cNvPicPr>
          <p:nvPr/>
        </p:nvPicPr>
        <p:blipFill>
          <a:blip r:embed="rId4"/>
          <a:srcRect r="38365"/>
          <a:stretch>
            <a:fillRect/>
          </a:stretch>
        </p:blipFill>
        <p:spPr>
          <a:xfrm>
            <a:off x="2043430" y="3597275"/>
            <a:ext cx="3943350" cy="3147695"/>
          </a:xfrm>
          <a:prstGeom prst="rect">
            <a:avLst/>
          </a:prstGeom>
        </p:spPr>
      </p:pic>
      <p:sp>
        <p:nvSpPr>
          <p:cNvPr id="34" name="矩形 33"/>
          <p:cNvSpPr/>
          <p:nvPr/>
        </p:nvSpPr>
        <p:spPr>
          <a:xfrm>
            <a:off x="8042910" y="20320"/>
            <a:ext cx="2138045" cy="6837045"/>
          </a:xfrm>
          <a:prstGeom prst="rect">
            <a:avLst/>
          </a:prstGeom>
          <a:gradFill>
            <a:gsLst>
              <a:gs pos="0">
                <a:srgbClr val="C00000"/>
              </a:gs>
              <a:gs pos="41000">
                <a:srgbClr val="A30006"/>
              </a:gs>
              <a:gs pos="100000">
                <a:srgbClr val="880006"/>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3" name="矩形 32"/>
          <p:cNvSpPr/>
          <p:nvPr/>
        </p:nvSpPr>
        <p:spPr>
          <a:xfrm>
            <a:off x="10031095" y="20320"/>
            <a:ext cx="677545" cy="6837045"/>
          </a:xfrm>
          <a:prstGeom prst="rect">
            <a:avLst/>
          </a:prstGeom>
          <a:solidFill>
            <a:schemeClr val="accent2">
              <a:lumMod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2" name="矩形 31"/>
          <p:cNvSpPr/>
          <p:nvPr/>
        </p:nvSpPr>
        <p:spPr>
          <a:xfrm>
            <a:off x="10163810" y="20320"/>
            <a:ext cx="2016125" cy="6837045"/>
          </a:xfrm>
          <a:prstGeom prst="rect">
            <a:avLst/>
          </a:prstGeom>
          <a:gradFill>
            <a:gsLst>
              <a:gs pos="0">
                <a:srgbClr val="C00000"/>
              </a:gs>
              <a:gs pos="41000">
                <a:srgbClr val="A30006"/>
              </a:gs>
              <a:gs pos="100000">
                <a:srgbClr val="88000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5" name="文本框 34"/>
          <p:cNvSpPr txBox="1"/>
          <p:nvPr/>
        </p:nvSpPr>
        <p:spPr>
          <a:xfrm>
            <a:off x="10178613" y="879475"/>
            <a:ext cx="1292662" cy="4297045"/>
          </a:xfrm>
          <a:prstGeom prst="rect">
            <a:avLst/>
          </a:prstGeom>
          <a:noFill/>
        </p:spPr>
        <p:txBody>
          <a:bodyPr vert="eaVert" wrap="square" rtlCol="0">
            <a:spAutoFit/>
          </a:bodyPr>
          <a:lstStyle/>
          <a:p>
            <a:r>
              <a:rPr lang="zh-CN" altLang="en-US" sz="7200" dirty="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不忘初心</a:t>
            </a:r>
          </a:p>
        </p:txBody>
      </p:sp>
      <p:sp>
        <p:nvSpPr>
          <p:cNvPr id="31" name="文本框 30"/>
          <p:cNvSpPr txBox="1"/>
          <p:nvPr/>
        </p:nvSpPr>
        <p:spPr>
          <a:xfrm>
            <a:off x="8466455" y="2318385"/>
            <a:ext cx="1292662" cy="3844290"/>
          </a:xfrm>
          <a:prstGeom prst="rect">
            <a:avLst/>
          </a:prstGeom>
          <a:noFill/>
        </p:spPr>
        <p:txBody>
          <a:bodyPr vert="mongolianVert" wrap="square" rtlCol="0">
            <a:spAutoFit/>
          </a:bodyPr>
          <a:lstStyle/>
          <a:p>
            <a:r>
              <a:rPr lang="zh-CN" altLang="en-US" sz="7200" dirty="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牢记使命</a:t>
            </a:r>
          </a:p>
        </p:txBody>
      </p:sp>
      <p:sp>
        <p:nvSpPr>
          <p:cNvPr id="42" name="文本框 41"/>
          <p:cNvSpPr txBox="1"/>
          <p:nvPr/>
        </p:nvSpPr>
        <p:spPr>
          <a:xfrm>
            <a:off x="1097915" y="1443990"/>
            <a:ext cx="6219825" cy="1754326"/>
          </a:xfrm>
          <a:prstGeom prst="rect">
            <a:avLst/>
          </a:prstGeom>
          <a:noFill/>
        </p:spPr>
        <p:txBody>
          <a:bodyPr wrap="square" rtlCol="0">
            <a:spAutoFit/>
          </a:bodyPr>
          <a:lstStyle/>
          <a:p>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第</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肆</a:t>
            </a:r>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部分：</a:t>
            </a:r>
            <a:endPar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endParaRPr>
          </a:p>
          <a:p>
            <a:r>
              <a:rPr lang="en-US" altLang="zh-CN" sz="5400" dirty="0">
                <a:solidFill>
                  <a:srgbClr val="F8BF68"/>
                </a:solidFill>
                <a:latin typeface="汉仪大宋简" panose="02010609000101010101" pitchFamily="49" charset="-122"/>
                <a:ea typeface="汉仪大宋简" panose="02010609000101010101" pitchFamily="49" charset="-122"/>
                <a:cs typeface="+mn-ea"/>
                <a:sym typeface="+mn-lt"/>
              </a:rPr>
              <a:t>    ----</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党建意义</a:t>
            </a:r>
          </a:p>
        </p:txBody>
      </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ppt_x</p:attrName>
                                        </p:attrNameLst>
                                      </p:cBhvr>
                                      <p:tavLst>
                                        <p:tav tm="0">
                                          <p:val>
                                            <p:strVal val="#ppt_x-.2"/>
                                          </p:val>
                                        </p:tav>
                                        <p:tav tm="100000">
                                          <p:val>
                                            <p:strVal val="#ppt_x"/>
                                          </p:val>
                                        </p:tav>
                                      </p:tavLst>
                                    </p:anim>
                                    <p:anim calcmode="lin" valueType="num">
                                      <p:cBhvr>
                                        <p:cTn id="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ppt_x</p:attrName>
                                        </p:attrNameLst>
                                      </p:cBhvr>
                                      <p:tavLst>
                                        <p:tav tm="0">
                                          <p:val>
                                            <p:strVal val="#ppt_x-.2"/>
                                          </p:val>
                                        </p:tav>
                                        <p:tav tm="100000">
                                          <p:val>
                                            <p:strVal val="#ppt_x"/>
                                          </p:val>
                                        </p:tav>
                                      </p:tavLst>
                                    </p:anim>
                                    <p:anim calcmode="lin" valueType="num">
                                      <p:cBhvr>
                                        <p:cTn id="1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ppt_x</p:attrName>
                                        </p:attrNameLst>
                                      </p:cBhvr>
                                      <p:tavLst>
                                        <p:tav tm="0">
                                          <p:val>
                                            <p:strVal val="#ppt_x-.2"/>
                                          </p:val>
                                        </p:tav>
                                        <p:tav tm="100000">
                                          <p:val>
                                            <p:strVal val="#ppt_x"/>
                                          </p:val>
                                        </p:tav>
                                      </p:tavLst>
                                    </p:anim>
                                    <p:anim calcmode="lin" valueType="num">
                                      <p:cBhvr>
                                        <p:cTn id="1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ppt_x</p:attrName>
                                        </p:attrNameLst>
                                      </p:cBhvr>
                                      <p:tavLst>
                                        <p:tav tm="0">
                                          <p:val>
                                            <p:strVal val="#ppt_x-.2"/>
                                          </p:val>
                                        </p:tav>
                                        <p:tav tm="100000">
                                          <p:val>
                                            <p:strVal val="#ppt_x"/>
                                          </p:val>
                                        </p:tav>
                                      </p:tavLst>
                                    </p:anim>
                                    <p:anim calcmode="lin" valueType="num">
                                      <p:cBhvr>
                                        <p:cTn id="23"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ppt_x</p:attrName>
                                        </p:attrNameLst>
                                      </p:cBhvr>
                                      <p:tavLst>
                                        <p:tav tm="0">
                                          <p:val>
                                            <p:strVal val="#ppt_x-.2"/>
                                          </p:val>
                                        </p:tav>
                                        <p:tav tm="100000">
                                          <p:val>
                                            <p:strVal val="#ppt_x"/>
                                          </p:val>
                                        </p:tav>
                                      </p:tavLst>
                                    </p:anim>
                                    <p:anim calcmode="lin" valueType="num">
                                      <p:cBhvr>
                                        <p:cTn id="2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1"/>
                                        </p:tgtEl>
                                      </p:cBhvr>
                                    </p:animEffect>
                                  </p:childTnLst>
                                </p:cTn>
                              </p:par>
                              <p:par>
                                <p:cTn id="30" presetID="29"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ppt_x</p:attrName>
                                        </p:attrNameLst>
                                      </p:cBhvr>
                                      <p:tavLst>
                                        <p:tav tm="0">
                                          <p:val>
                                            <p:strVal val="#ppt_x-.2"/>
                                          </p:val>
                                        </p:tav>
                                        <p:tav tm="100000">
                                          <p:val>
                                            <p:strVal val="#ppt_x"/>
                                          </p:val>
                                        </p:tav>
                                      </p:tavLst>
                                    </p:anim>
                                    <p:anim calcmode="lin" valueType="num">
                                      <p:cBhvr>
                                        <p:cTn id="33"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000" fill="hold"/>
                                        <p:tgtEl>
                                          <p:spTgt spid="30"/>
                                        </p:tgtEl>
                                        <p:attrNameLst>
                                          <p:attrName>ppt_x</p:attrName>
                                        </p:attrNameLst>
                                      </p:cBhvr>
                                      <p:tavLst>
                                        <p:tav tm="0">
                                          <p:val>
                                            <p:strVal val="#ppt_x-.2"/>
                                          </p:val>
                                        </p:tav>
                                        <p:tav tm="100000">
                                          <p:val>
                                            <p:strVal val="#ppt_x"/>
                                          </p:val>
                                        </p:tav>
                                      </p:tavLst>
                                    </p:anim>
                                    <p:anim calcmode="lin" valueType="num">
                                      <p:cBhvr>
                                        <p:cTn id="40"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1000" fill="hold"/>
                                        <p:tgtEl>
                                          <p:spTgt spid="3"/>
                                        </p:tgtEl>
                                        <p:attrNameLst>
                                          <p:attrName>ppt_x</p:attrName>
                                        </p:attrNameLst>
                                      </p:cBhvr>
                                      <p:tavLst>
                                        <p:tav tm="0">
                                          <p:val>
                                            <p:strVal val="#ppt_x-.2"/>
                                          </p:val>
                                        </p:tav>
                                        <p:tav tm="100000">
                                          <p:val>
                                            <p:strVal val="#ppt_x"/>
                                          </p:val>
                                        </p:tav>
                                      </p:tavLst>
                                    </p:anim>
                                    <p:anim calcmode="lin" valueType="num">
                                      <p:cBhvr>
                                        <p:cTn id="4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1000" fill="hold"/>
                                        <p:tgtEl>
                                          <p:spTgt spid="42"/>
                                        </p:tgtEl>
                                        <p:attrNameLst>
                                          <p:attrName>ppt_x</p:attrName>
                                        </p:attrNameLst>
                                      </p:cBhvr>
                                      <p:tavLst>
                                        <p:tav tm="0">
                                          <p:val>
                                            <p:strVal val="#ppt_x-.2"/>
                                          </p:val>
                                        </p:tav>
                                        <p:tav tm="100000">
                                          <p:val>
                                            <p:strVal val="#ppt_x"/>
                                          </p:val>
                                        </p:tav>
                                      </p:tavLst>
                                    </p:anim>
                                    <p:anim calcmode="lin" valueType="num">
                                      <p:cBhvr>
                                        <p:cTn id="54"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5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3" grpId="0" bldLvl="0" animBg="1"/>
      <p:bldP spid="32" grpId="0" bldLvl="0" animBg="1"/>
      <p:bldP spid="35" grpId="0"/>
      <p:bldP spid="3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1"/>
            </p:custDataLst>
          </p:nvPr>
        </p:nvSpPr>
        <p:spPr>
          <a:xfrm>
            <a:off x="4862195" y="1801495"/>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5" name="圆角矩形 4"/>
          <p:cNvSpPr/>
          <p:nvPr>
            <p:custDataLst>
              <p:tags r:id="rId2"/>
            </p:custDataLst>
          </p:nvPr>
        </p:nvSpPr>
        <p:spPr>
          <a:xfrm>
            <a:off x="4862195" y="4884420"/>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圆角矩形 5"/>
          <p:cNvSpPr/>
          <p:nvPr>
            <p:custDataLst>
              <p:tags r:id="rId3"/>
            </p:custDataLst>
          </p:nvPr>
        </p:nvSpPr>
        <p:spPr>
          <a:xfrm>
            <a:off x="6386830" y="1801495"/>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7" name="圆角矩形 6"/>
          <p:cNvSpPr/>
          <p:nvPr>
            <p:custDataLst>
              <p:tags r:id="rId4"/>
            </p:custDataLst>
          </p:nvPr>
        </p:nvSpPr>
        <p:spPr>
          <a:xfrm>
            <a:off x="6386830" y="4884420"/>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圆角矩形 7"/>
          <p:cNvSpPr/>
          <p:nvPr>
            <p:custDataLst>
              <p:tags r:id="rId5"/>
            </p:custDataLst>
          </p:nvPr>
        </p:nvSpPr>
        <p:spPr>
          <a:xfrm>
            <a:off x="4862195" y="3342640"/>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 name="圆角矩形 8"/>
          <p:cNvSpPr/>
          <p:nvPr>
            <p:custDataLst>
              <p:tags r:id="rId6"/>
            </p:custDataLst>
          </p:nvPr>
        </p:nvSpPr>
        <p:spPr>
          <a:xfrm>
            <a:off x="6386830" y="3348990"/>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24" name="Group 34"/>
          <p:cNvGrpSpPr/>
          <p:nvPr/>
        </p:nvGrpSpPr>
        <p:grpSpPr>
          <a:xfrm>
            <a:off x="6712540" y="2067236"/>
            <a:ext cx="441072" cy="511011"/>
            <a:chOff x="3581400" y="3905251"/>
            <a:chExt cx="160338" cy="185738"/>
          </a:xfrm>
          <a:solidFill>
            <a:schemeClr val="bg1"/>
          </a:solidFill>
        </p:grpSpPr>
        <p:sp>
          <p:nvSpPr>
            <p:cNvPr id="25" name="Rectangle 33"/>
            <p:cNvSpPr>
              <a:spLocks noChangeArrowheads="1"/>
            </p:cNvSpPr>
            <p:nvPr>
              <p:custDataLst>
                <p:tags r:id="rId30"/>
              </p:custDataLst>
            </p:nvPr>
          </p:nvSpPr>
          <p:spPr bwMode="auto">
            <a:xfrm>
              <a:off x="3670300" y="3941763"/>
              <a:ext cx="28575" cy="149225"/>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10" name="Rectangle 34"/>
            <p:cNvSpPr>
              <a:spLocks noChangeArrowheads="1"/>
            </p:cNvSpPr>
            <p:nvPr>
              <p:custDataLst>
                <p:tags r:id="rId31"/>
              </p:custDataLst>
            </p:nvPr>
          </p:nvSpPr>
          <p:spPr bwMode="auto">
            <a:xfrm>
              <a:off x="3627438" y="3971926"/>
              <a:ext cx="26988" cy="119063"/>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7" name="Rectangle 35"/>
            <p:cNvSpPr>
              <a:spLocks noChangeArrowheads="1"/>
            </p:cNvSpPr>
            <p:nvPr>
              <p:custDataLst>
                <p:tags r:id="rId32"/>
              </p:custDataLst>
            </p:nvPr>
          </p:nvSpPr>
          <p:spPr bwMode="auto">
            <a:xfrm>
              <a:off x="3581400" y="3994151"/>
              <a:ext cx="26988" cy="968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8" name="Rectangle 36"/>
            <p:cNvSpPr>
              <a:spLocks noChangeArrowheads="1"/>
            </p:cNvSpPr>
            <p:nvPr>
              <p:custDataLst>
                <p:tags r:id="rId33"/>
              </p:custDataLst>
            </p:nvPr>
          </p:nvSpPr>
          <p:spPr bwMode="auto">
            <a:xfrm>
              <a:off x="3714750" y="3905251"/>
              <a:ext cx="26988" cy="1857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grpSp>
      <p:sp>
        <p:nvSpPr>
          <p:cNvPr id="32" name="Freeform 32"/>
          <p:cNvSpPr/>
          <p:nvPr>
            <p:custDataLst>
              <p:tags r:id="rId7"/>
            </p:custDataLst>
          </p:nvPr>
        </p:nvSpPr>
        <p:spPr bwMode="auto">
          <a:xfrm>
            <a:off x="6628733" y="357950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grpSp>
        <p:nvGrpSpPr>
          <p:cNvPr id="11" name="组合 10"/>
          <p:cNvGrpSpPr/>
          <p:nvPr/>
        </p:nvGrpSpPr>
        <p:grpSpPr>
          <a:xfrm>
            <a:off x="1223645" y="1680845"/>
            <a:ext cx="3540760" cy="1217295"/>
            <a:chOff x="1051" y="2956"/>
            <a:chExt cx="5576" cy="1917"/>
          </a:xfrm>
        </p:grpSpPr>
        <p:sp>
          <p:nvSpPr>
            <p:cNvPr id="66" name="文本框 65"/>
            <p:cNvSpPr txBox="1"/>
            <p:nvPr>
              <p:custDataLst>
                <p:tags r:id="rId28"/>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经验总结一</a:t>
              </a:r>
            </a:p>
          </p:txBody>
        </p:sp>
        <p:sp>
          <p:nvSpPr>
            <p:cNvPr id="12" name="文本框 11"/>
            <p:cNvSpPr txBox="1"/>
            <p:nvPr>
              <p:custDataLst>
                <p:tags r:id="rId29"/>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对60年党的建设的成功经验进行系统总结，结合新的实践不断丰富和发展</a:t>
              </a:r>
            </a:p>
          </p:txBody>
        </p:sp>
      </p:grpSp>
      <p:grpSp>
        <p:nvGrpSpPr>
          <p:cNvPr id="13" name="组合 12"/>
          <p:cNvGrpSpPr/>
          <p:nvPr/>
        </p:nvGrpSpPr>
        <p:grpSpPr>
          <a:xfrm>
            <a:off x="1223645" y="3232785"/>
            <a:ext cx="3540760" cy="1217295"/>
            <a:chOff x="1051" y="2956"/>
            <a:chExt cx="5576" cy="1917"/>
          </a:xfrm>
        </p:grpSpPr>
        <p:sp>
          <p:nvSpPr>
            <p:cNvPr id="14" name="文本框 13"/>
            <p:cNvSpPr txBox="1"/>
            <p:nvPr>
              <p:custDataLst>
                <p:tags r:id="rId26"/>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经验总结二</a:t>
              </a:r>
            </a:p>
          </p:txBody>
        </p:sp>
        <p:sp>
          <p:nvSpPr>
            <p:cNvPr id="45" name="文本框 44"/>
            <p:cNvSpPr txBox="1"/>
            <p:nvPr>
              <p:custDataLst>
                <p:tags r:id="rId27"/>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对于提高新形势下党的建设工作水平是很有必要、非常重要的</a:t>
              </a:r>
            </a:p>
          </p:txBody>
        </p:sp>
      </p:grpSp>
      <p:grpSp>
        <p:nvGrpSpPr>
          <p:cNvPr id="48" name="组合 47"/>
          <p:cNvGrpSpPr/>
          <p:nvPr/>
        </p:nvGrpSpPr>
        <p:grpSpPr>
          <a:xfrm>
            <a:off x="1223645" y="4784725"/>
            <a:ext cx="3540760" cy="1217295"/>
            <a:chOff x="1051" y="2956"/>
            <a:chExt cx="5576" cy="1917"/>
          </a:xfrm>
        </p:grpSpPr>
        <p:sp>
          <p:nvSpPr>
            <p:cNvPr id="49" name="文本框 48"/>
            <p:cNvSpPr txBox="1"/>
            <p:nvPr>
              <p:custDataLst>
                <p:tags r:id="rId24"/>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经验总结三</a:t>
              </a:r>
            </a:p>
          </p:txBody>
        </p:sp>
        <p:sp>
          <p:nvSpPr>
            <p:cNvPr id="50" name="文本框 49"/>
            <p:cNvSpPr txBox="1"/>
            <p:nvPr>
              <p:custDataLst>
                <p:tags r:id="rId25"/>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《中共中央关于加强和改进新形势下党的建设若干重大问题的决定》</a:t>
              </a:r>
            </a:p>
          </p:txBody>
        </p:sp>
      </p:grpSp>
      <p:grpSp>
        <p:nvGrpSpPr>
          <p:cNvPr id="51" name="组合 50"/>
          <p:cNvGrpSpPr/>
          <p:nvPr/>
        </p:nvGrpSpPr>
        <p:grpSpPr>
          <a:xfrm>
            <a:off x="7573645" y="1680845"/>
            <a:ext cx="3578860" cy="1217295"/>
            <a:chOff x="991" y="2956"/>
            <a:chExt cx="5636" cy="1917"/>
          </a:xfrm>
        </p:grpSpPr>
        <p:sp>
          <p:nvSpPr>
            <p:cNvPr id="52" name="文本框 51"/>
            <p:cNvSpPr txBox="1"/>
            <p:nvPr>
              <p:custDataLst>
                <p:tags r:id="rId22"/>
              </p:custDataLst>
            </p:nvPr>
          </p:nvSpPr>
          <p:spPr>
            <a:xfrm>
              <a:off x="99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经验总结四</a:t>
              </a:r>
            </a:p>
          </p:txBody>
        </p:sp>
        <p:sp>
          <p:nvSpPr>
            <p:cNvPr id="53" name="文本框 52"/>
            <p:cNvSpPr txBox="1"/>
            <p:nvPr>
              <p:custDataLst>
                <p:tags r:id="rId23"/>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关于坚持把思想理论建设放在首位，提高全党马克思主义水平</a:t>
              </a:r>
            </a:p>
          </p:txBody>
        </p:sp>
      </p:grpSp>
      <p:grpSp>
        <p:nvGrpSpPr>
          <p:cNvPr id="54" name="组合 53"/>
          <p:cNvGrpSpPr/>
          <p:nvPr/>
        </p:nvGrpSpPr>
        <p:grpSpPr>
          <a:xfrm>
            <a:off x="7611745" y="3232785"/>
            <a:ext cx="3540760" cy="1217295"/>
            <a:chOff x="1051" y="2956"/>
            <a:chExt cx="5576" cy="1917"/>
          </a:xfrm>
        </p:grpSpPr>
        <p:sp>
          <p:nvSpPr>
            <p:cNvPr id="55" name="文本框 54"/>
            <p:cNvSpPr txBox="1"/>
            <p:nvPr>
              <p:custDataLst>
                <p:tags r:id="rId20"/>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经验总结五</a:t>
              </a:r>
            </a:p>
          </p:txBody>
        </p:sp>
        <p:sp>
          <p:nvSpPr>
            <p:cNvPr id="56" name="文本框 55"/>
            <p:cNvSpPr txBox="1"/>
            <p:nvPr>
              <p:custDataLst>
                <p:tags r:id="rId21"/>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关于坚持把推进党的建设伟大工程同推进党领导的伟大事业紧密结合起来</a:t>
              </a:r>
            </a:p>
          </p:txBody>
        </p:sp>
      </p:grpSp>
      <p:grpSp>
        <p:nvGrpSpPr>
          <p:cNvPr id="57" name="组合 56"/>
          <p:cNvGrpSpPr/>
          <p:nvPr/>
        </p:nvGrpSpPr>
        <p:grpSpPr>
          <a:xfrm>
            <a:off x="7611745" y="4784725"/>
            <a:ext cx="3540760" cy="1217295"/>
            <a:chOff x="1051" y="2956"/>
            <a:chExt cx="5576" cy="1917"/>
          </a:xfrm>
        </p:grpSpPr>
        <p:sp>
          <p:nvSpPr>
            <p:cNvPr id="58" name="文本框 57"/>
            <p:cNvSpPr txBox="1"/>
            <p:nvPr>
              <p:custDataLst>
                <p:tags r:id="rId18"/>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经验总结六</a:t>
              </a:r>
            </a:p>
          </p:txBody>
        </p:sp>
        <p:sp>
          <p:nvSpPr>
            <p:cNvPr id="59" name="文本框 58"/>
            <p:cNvSpPr txBox="1"/>
            <p:nvPr>
              <p:custDataLst>
                <p:tags r:id="rId19"/>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保证党始终成为社会主义事业的坚强领导核心</a:t>
              </a:r>
            </a:p>
          </p:txBody>
        </p:sp>
      </p:grpSp>
      <p:sp>
        <p:nvSpPr>
          <p:cNvPr id="18" name="Freeform 32"/>
          <p:cNvSpPr/>
          <p:nvPr>
            <p:custDataLst>
              <p:tags r:id="rId8"/>
            </p:custDataLst>
          </p:nvPr>
        </p:nvSpPr>
        <p:spPr bwMode="auto">
          <a:xfrm>
            <a:off x="5104098" y="2110746"/>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grpSp>
        <p:nvGrpSpPr>
          <p:cNvPr id="19" name="Group 34"/>
          <p:cNvGrpSpPr/>
          <p:nvPr/>
        </p:nvGrpSpPr>
        <p:grpSpPr>
          <a:xfrm>
            <a:off x="5171395" y="3616636"/>
            <a:ext cx="441072" cy="511011"/>
            <a:chOff x="3581400" y="3905251"/>
            <a:chExt cx="160338" cy="185738"/>
          </a:xfrm>
          <a:solidFill>
            <a:schemeClr val="bg1"/>
          </a:solidFill>
        </p:grpSpPr>
        <p:sp>
          <p:nvSpPr>
            <p:cNvPr id="20" name="Rectangle 33"/>
            <p:cNvSpPr>
              <a:spLocks noChangeArrowheads="1"/>
            </p:cNvSpPr>
            <p:nvPr>
              <p:custDataLst>
                <p:tags r:id="rId14"/>
              </p:custDataLst>
            </p:nvPr>
          </p:nvSpPr>
          <p:spPr bwMode="auto">
            <a:xfrm>
              <a:off x="3670300" y="3941763"/>
              <a:ext cx="28575" cy="149225"/>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1" name="Rectangle 34"/>
            <p:cNvSpPr>
              <a:spLocks noChangeArrowheads="1"/>
            </p:cNvSpPr>
            <p:nvPr>
              <p:custDataLst>
                <p:tags r:id="rId15"/>
              </p:custDataLst>
            </p:nvPr>
          </p:nvSpPr>
          <p:spPr bwMode="auto">
            <a:xfrm>
              <a:off x="3627438" y="3971926"/>
              <a:ext cx="26988" cy="119063"/>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2" name="Rectangle 35"/>
            <p:cNvSpPr>
              <a:spLocks noChangeArrowheads="1"/>
            </p:cNvSpPr>
            <p:nvPr>
              <p:custDataLst>
                <p:tags r:id="rId16"/>
              </p:custDataLst>
            </p:nvPr>
          </p:nvSpPr>
          <p:spPr bwMode="auto">
            <a:xfrm>
              <a:off x="3581400" y="3994151"/>
              <a:ext cx="26988" cy="968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23" name="Rectangle 36"/>
            <p:cNvSpPr>
              <a:spLocks noChangeArrowheads="1"/>
            </p:cNvSpPr>
            <p:nvPr>
              <p:custDataLst>
                <p:tags r:id="rId17"/>
              </p:custDataLst>
            </p:nvPr>
          </p:nvSpPr>
          <p:spPr bwMode="auto">
            <a:xfrm>
              <a:off x="3714750" y="3905251"/>
              <a:ext cx="26988" cy="1857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grpSp>
      <p:grpSp>
        <p:nvGrpSpPr>
          <p:cNvPr id="29" name="Group 34"/>
          <p:cNvGrpSpPr/>
          <p:nvPr/>
        </p:nvGrpSpPr>
        <p:grpSpPr>
          <a:xfrm>
            <a:off x="6680155" y="5113966"/>
            <a:ext cx="441072" cy="511011"/>
            <a:chOff x="3581400" y="3905251"/>
            <a:chExt cx="160338" cy="185738"/>
          </a:xfrm>
          <a:solidFill>
            <a:schemeClr val="bg1"/>
          </a:solidFill>
        </p:grpSpPr>
        <p:sp>
          <p:nvSpPr>
            <p:cNvPr id="30" name="Rectangle 33"/>
            <p:cNvSpPr>
              <a:spLocks noChangeArrowheads="1"/>
            </p:cNvSpPr>
            <p:nvPr>
              <p:custDataLst>
                <p:tags r:id="rId10"/>
              </p:custDataLst>
            </p:nvPr>
          </p:nvSpPr>
          <p:spPr bwMode="auto">
            <a:xfrm>
              <a:off x="3670300" y="3941763"/>
              <a:ext cx="28575" cy="149225"/>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1" name="Rectangle 34"/>
            <p:cNvSpPr>
              <a:spLocks noChangeArrowheads="1"/>
            </p:cNvSpPr>
            <p:nvPr>
              <p:custDataLst>
                <p:tags r:id="rId11"/>
              </p:custDataLst>
            </p:nvPr>
          </p:nvSpPr>
          <p:spPr bwMode="auto">
            <a:xfrm>
              <a:off x="3627438" y="3971926"/>
              <a:ext cx="26988" cy="119063"/>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3" name="Rectangle 35"/>
            <p:cNvSpPr>
              <a:spLocks noChangeArrowheads="1"/>
            </p:cNvSpPr>
            <p:nvPr>
              <p:custDataLst>
                <p:tags r:id="rId12"/>
              </p:custDataLst>
            </p:nvPr>
          </p:nvSpPr>
          <p:spPr bwMode="auto">
            <a:xfrm>
              <a:off x="3581400" y="3994151"/>
              <a:ext cx="26988" cy="968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sp>
          <p:nvSpPr>
            <p:cNvPr id="34" name="Rectangle 36"/>
            <p:cNvSpPr>
              <a:spLocks noChangeArrowheads="1"/>
            </p:cNvSpPr>
            <p:nvPr>
              <p:custDataLst>
                <p:tags r:id="rId13"/>
              </p:custDataLst>
            </p:nvPr>
          </p:nvSpPr>
          <p:spPr bwMode="auto">
            <a:xfrm>
              <a:off x="3714750" y="3905251"/>
              <a:ext cx="26988" cy="185738"/>
            </a:xfrm>
            <a:prstGeom prst="rect">
              <a:avLst/>
            </a:prstGeom>
            <a:solidFill>
              <a:schemeClr val="l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dk1"/>
                </a:solidFill>
                <a:cs typeface="+mn-ea"/>
                <a:sym typeface="+mn-lt"/>
              </a:endParaRPr>
            </a:p>
          </p:txBody>
        </p:sp>
      </p:grpSp>
      <p:sp>
        <p:nvSpPr>
          <p:cNvPr id="35" name="Freeform 32"/>
          <p:cNvSpPr/>
          <p:nvPr>
            <p:custDataLst>
              <p:tags r:id="rId9"/>
            </p:custDataLst>
          </p:nvPr>
        </p:nvSpPr>
        <p:spPr bwMode="auto">
          <a:xfrm>
            <a:off x="5104098" y="514795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grpSp>
        <p:nvGrpSpPr>
          <p:cNvPr id="15" name="组合 14"/>
          <p:cNvGrpSpPr/>
          <p:nvPr/>
        </p:nvGrpSpPr>
        <p:grpSpPr>
          <a:xfrm>
            <a:off x="-13335" y="0"/>
            <a:ext cx="12222480" cy="751205"/>
            <a:chOff x="-21" y="0"/>
            <a:chExt cx="19248" cy="1183"/>
          </a:xfrm>
        </p:grpSpPr>
        <p:sp>
          <p:nvSpPr>
            <p:cNvPr id="16" name="矩形 15"/>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经验总结</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ppt_x</p:attrName>
                                        </p:attrNameLst>
                                      </p:cBhvr>
                                      <p:tavLst>
                                        <p:tav tm="0">
                                          <p:val>
                                            <p:strVal val="#ppt_x-.2"/>
                                          </p:val>
                                        </p:tav>
                                        <p:tav tm="100000">
                                          <p:val>
                                            <p:strVal val="#ppt_x"/>
                                          </p:val>
                                        </p:tav>
                                      </p:tavLst>
                                    </p:anim>
                                    <p:anim calcmode="lin" valueType="num">
                                      <p:cBhvr>
                                        <p:cTn id="1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
                                        </p:tgtEl>
                                      </p:cBhvr>
                                    </p:animEffect>
                                  </p:childTnLst>
                                </p:cTn>
                              </p:par>
                              <p:par>
                                <p:cTn id="20" presetID="29"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ppt_x</p:attrName>
                                        </p:attrNameLst>
                                      </p:cBhvr>
                                      <p:tavLst>
                                        <p:tav tm="0">
                                          <p:val>
                                            <p:strVal val="#ppt_x-.2"/>
                                          </p:val>
                                        </p:tav>
                                        <p:tav tm="100000">
                                          <p:val>
                                            <p:strVal val="#ppt_x"/>
                                          </p:val>
                                        </p:tav>
                                      </p:tavLst>
                                    </p:anim>
                                    <p:anim calcmode="lin" valueType="num">
                                      <p:cBhvr>
                                        <p:cTn id="2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1"/>
                                        </p:tgtEl>
                                      </p:cBhvr>
                                    </p:animEffect>
                                  </p:childTnLst>
                                </p:cTn>
                              </p:par>
                              <p:par>
                                <p:cTn id="25" presetID="29"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ppt_x</p:attrName>
                                        </p:attrNameLst>
                                      </p:cBhvr>
                                      <p:tavLst>
                                        <p:tav tm="0">
                                          <p:val>
                                            <p:strVal val="#ppt_x-.2"/>
                                          </p:val>
                                        </p:tav>
                                        <p:tav tm="100000">
                                          <p:val>
                                            <p:strVal val="#ppt_x"/>
                                          </p:val>
                                        </p:tav>
                                      </p:tavLst>
                                    </p:anim>
                                    <p:anim calcmode="lin" valueType="num">
                                      <p:cBhvr>
                                        <p:cTn id="2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3"/>
                                        </p:tgtEl>
                                      </p:cBhvr>
                                    </p:animEffect>
                                  </p:childTnLst>
                                </p:cTn>
                              </p:par>
                              <p:par>
                                <p:cTn id="30" presetID="29" presetClass="entr" presetSubtype="0"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ppt_x</p:attrName>
                                        </p:attrNameLst>
                                      </p:cBhvr>
                                      <p:tavLst>
                                        <p:tav tm="0">
                                          <p:val>
                                            <p:strVal val="#ppt_x-.2"/>
                                          </p:val>
                                        </p:tav>
                                        <p:tav tm="100000">
                                          <p:val>
                                            <p:strVal val="#ppt_x"/>
                                          </p:val>
                                        </p:tav>
                                      </p:tavLst>
                                    </p:anim>
                                    <p:anim calcmode="lin" valueType="num">
                                      <p:cBhvr>
                                        <p:cTn id="33" dur="1000" fill="hold"/>
                                        <p:tgtEl>
                                          <p:spTgt spid="4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8"/>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ppt_x</p:attrName>
                                        </p:attrNameLst>
                                      </p:cBhvr>
                                      <p:tavLst>
                                        <p:tav tm="0">
                                          <p:val>
                                            <p:strVal val="#ppt_x-.2"/>
                                          </p:val>
                                        </p:tav>
                                        <p:tav tm="100000">
                                          <p:val>
                                            <p:strVal val="#ppt_x"/>
                                          </p:val>
                                        </p:tav>
                                      </p:tavLst>
                                    </p:anim>
                                    <p:anim calcmode="lin" valueType="num">
                                      <p:cBhvr>
                                        <p:cTn id="38"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8"/>
                                        </p:tgtEl>
                                      </p:cBhvr>
                                    </p:animEffect>
                                  </p:childTnLst>
                                </p:cTn>
                              </p:par>
                              <p:par>
                                <p:cTn id="40" presetID="29"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1000" fill="hold"/>
                                        <p:tgtEl>
                                          <p:spTgt spid="19"/>
                                        </p:tgtEl>
                                        <p:attrNameLst>
                                          <p:attrName>ppt_x</p:attrName>
                                        </p:attrNameLst>
                                      </p:cBhvr>
                                      <p:tavLst>
                                        <p:tav tm="0">
                                          <p:val>
                                            <p:strVal val="#ppt_x-.2"/>
                                          </p:val>
                                        </p:tav>
                                        <p:tav tm="100000">
                                          <p:val>
                                            <p:strVal val="#ppt_x"/>
                                          </p:val>
                                        </p:tav>
                                      </p:tavLst>
                                    </p:anim>
                                    <p:anim calcmode="lin" valueType="num">
                                      <p:cBhvr>
                                        <p:cTn id="43"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ppt_x</p:attrName>
                                        </p:attrNameLst>
                                      </p:cBhvr>
                                      <p:tavLst>
                                        <p:tav tm="0">
                                          <p:val>
                                            <p:strVal val="#ppt_x-.2"/>
                                          </p:val>
                                        </p:tav>
                                        <p:tav tm="100000">
                                          <p:val>
                                            <p:strVal val="#ppt_x"/>
                                          </p:val>
                                        </p:tav>
                                      </p:tavLst>
                                    </p:anim>
                                    <p:anim calcmode="lin" valueType="num">
                                      <p:cBhvr>
                                        <p:cTn id="48"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1000" fill="hold"/>
                                        <p:tgtEl>
                                          <p:spTgt spid="6"/>
                                        </p:tgtEl>
                                        <p:attrNameLst>
                                          <p:attrName>ppt_x</p:attrName>
                                        </p:attrNameLst>
                                      </p:cBhvr>
                                      <p:tavLst>
                                        <p:tav tm="0">
                                          <p:val>
                                            <p:strVal val="#ppt_x-.2"/>
                                          </p:val>
                                        </p:tav>
                                        <p:tav tm="100000">
                                          <p:val>
                                            <p:strVal val="#ppt_x"/>
                                          </p:val>
                                        </p:tav>
                                      </p:tavLst>
                                    </p:anim>
                                    <p:anim calcmode="lin" valueType="num">
                                      <p:cBhvr>
                                        <p:cTn id="5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6" dur="1000"/>
                                        <p:tgtEl>
                                          <p:spTgt spid="6"/>
                                        </p:tgtEl>
                                      </p:cBhvr>
                                    </p:animEffect>
                                  </p:childTnLst>
                                </p:cTn>
                              </p:par>
                              <p:par>
                                <p:cTn id="57" presetID="29"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1000" fill="hold"/>
                                        <p:tgtEl>
                                          <p:spTgt spid="7"/>
                                        </p:tgtEl>
                                        <p:attrNameLst>
                                          <p:attrName>ppt_x</p:attrName>
                                        </p:attrNameLst>
                                      </p:cBhvr>
                                      <p:tavLst>
                                        <p:tav tm="0">
                                          <p:val>
                                            <p:strVal val="#ppt_x-.2"/>
                                          </p:val>
                                        </p:tav>
                                        <p:tav tm="100000">
                                          <p:val>
                                            <p:strVal val="#ppt_x"/>
                                          </p:val>
                                        </p:tav>
                                      </p:tavLst>
                                    </p:anim>
                                    <p:anim calcmode="lin" valueType="num">
                                      <p:cBhvr>
                                        <p:cTn id="60"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61" dur="1000"/>
                                        <p:tgtEl>
                                          <p:spTgt spid="7"/>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p:cTn id="64" dur="1000" fill="hold"/>
                                        <p:tgtEl>
                                          <p:spTgt spid="9"/>
                                        </p:tgtEl>
                                        <p:attrNameLst>
                                          <p:attrName>ppt_x</p:attrName>
                                        </p:attrNameLst>
                                      </p:cBhvr>
                                      <p:tavLst>
                                        <p:tav tm="0">
                                          <p:val>
                                            <p:strVal val="#ppt_x-.2"/>
                                          </p:val>
                                        </p:tav>
                                        <p:tav tm="100000">
                                          <p:val>
                                            <p:strVal val="#ppt_x"/>
                                          </p:val>
                                        </p:tav>
                                      </p:tavLst>
                                    </p:anim>
                                    <p:anim calcmode="lin" valueType="num">
                                      <p:cBhvr>
                                        <p:cTn id="6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66" dur="1000"/>
                                        <p:tgtEl>
                                          <p:spTgt spid="9"/>
                                        </p:tgtEl>
                                      </p:cBhvr>
                                    </p:animEffect>
                                  </p:childTnLst>
                                </p:cTn>
                              </p:par>
                              <p:par>
                                <p:cTn id="67" presetID="29"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1000" fill="hold"/>
                                        <p:tgtEl>
                                          <p:spTgt spid="24"/>
                                        </p:tgtEl>
                                        <p:attrNameLst>
                                          <p:attrName>ppt_x</p:attrName>
                                        </p:attrNameLst>
                                      </p:cBhvr>
                                      <p:tavLst>
                                        <p:tav tm="0">
                                          <p:val>
                                            <p:strVal val="#ppt_x-.2"/>
                                          </p:val>
                                        </p:tav>
                                        <p:tav tm="100000">
                                          <p:val>
                                            <p:strVal val="#ppt_x"/>
                                          </p:val>
                                        </p:tav>
                                      </p:tavLst>
                                    </p:anim>
                                    <p:anim calcmode="lin" valueType="num">
                                      <p:cBhvr>
                                        <p:cTn id="7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71" dur="1000"/>
                                        <p:tgtEl>
                                          <p:spTgt spid="24"/>
                                        </p:tgtEl>
                                      </p:cBhvr>
                                    </p:animEffect>
                                  </p:childTnLst>
                                </p:cTn>
                              </p:par>
                              <p:par>
                                <p:cTn id="72" presetID="2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1000" fill="hold"/>
                                        <p:tgtEl>
                                          <p:spTgt spid="32"/>
                                        </p:tgtEl>
                                        <p:attrNameLst>
                                          <p:attrName>ppt_x</p:attrName>
                                        </p:attrNameLst>
                                      </p:cBhvr>
                                      <p:tavLst>
                                        <p:tav tm="0">
                                          <p:val>
                                            <p:strVal val="#ppt_x-.2"/>
                                          </p:val>
                                        </p:tav>
                                        <p:tav tm="100000">
                                          <p:val>
                                            <p:strVal val="#ppt_x"/>
                                          </p:val>
                                        </p:tav>
                                      </p:tavLst>
                                    </p:anim>
                                    <p:anim calcmode="lin" valueType="num">
                                      <p:cBhvr>
                                        <p:cTn id="75"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76" dur="1000"/>
                                        <p:tgtEl>
                                          <p:spTgt spid="32"/>
                                        </p:tgtEl>
                                      </p:cBhvr>
                                    </p:animEffect>
                                  </p:childTnLst>
                                </p:cTn>
                              </p:par>
                              <p:par>
                                <p:cTn id="77" presetID="29"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p:cTn id="79" dur="1000" fill="hold"/>
                                        <p:tgtEl>
                                          <p:spTgt spid="51"/>
                                        </p:tgtEl>
                                        <p:attrNameLst>
                                          <p:attrName>ppt_x</p:attrName>
                                        </p:attrNameLst>
                                      </p:cBhvr>
                                      <p:tavLst>
                                        <p:tav tm="0">
                                          <p:val>
                                            <p:strVal val="#ppt_x-.2"/>
                                          </p:val>
                                        </p:tav>
                                        <p:tav tm="100000">
                                          <p:val>
                                            <p:strVal val="#ppt_x"/>
                                          </p:val>
                                        </p:tav>
                                      </p:tavLst>
                                    </p:anim>
                                    <p:anim calcmode="lin" valueType="num">
                                      <p:cBhvr>
                                        <p:cTn id="80"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81" dur="1000"/>
                                        <p:tgtEl>
                                          <p:spTgt spid="51"/>
                                        </p:tgtEl>
                                      </p:cBhvr>
                                    </p:animEffect>
                                  </p:childTnLst>
                                </p:cTn>
                              </p:par>
                              <p:par>
                                <p:cTn id="82" presetID="29"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p:cTn id="84" dur="1000" fill="hold"/>
                                        <p:tgtEl>
                                          <p:spTgt spid="54"/>
                                        </p:tgtEl>
                                        <p:attrNameLst>
                                          <p:attrName>ppt_x</p:attrName>
                                        </p:attrNameLst>
                                      </p:cBhvr>
                                      <p:tavLst>
                                        <p:tav tm="0">
                                          <p:val>
                                            <p:strVal val="#ppt_x-.2"/>
                                          </p:val>
                                        </p:tav>
                                        <p:tav tm="100000">
                                          <p:val>
                                            <p:strVal val="#ppt_x"/>
                                          </p:val>
                                        </p:tav>
                                      </p:tavLst>
                                    </p:anim>
                                    <p:anim calcmode="lin" valueType="num">
                                      <p:cBhvr>
                                        <p:cTn id="85"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86" dur="1000"/>
                                        <p:tgtEl>
                                          <p:spTgt spid="54"/>
                                        </p:tgtEl>
                                      </p:cBhvr>
                                    </p:animEffect>
                                  </p:childTnLst>
                                </p:cTn>
                              </p:par>
                              <p:par>
                                <p:cTn id="87" presetID="29" presetClass="entr" presetSubtype="0"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anim calcmode="lin" valueType="num">
                                      <p:cBhvr>
                                        <p:cTn id="89" dur="1000" fill="hold"/>
                                        <p:tgtEl>
                                          <p:spTgt spid="57"/>
                                        </p:tgtEl>
                                        <p:attrNameLst>
                                          <p:attrName>ppt_x</p:attrName>
                                        </p:attrNameLst>
                                      </p:cBhvr>
                                      <p:tavLst>
                                        <p:tav tm="0">
                                          <p:val>
                                            <p:strVal val="#ppt_x-.2"/>
                                          </p:val>
                                        </p:tav>
                                        <p:tav tm="100000">
                                          <p:val>
                                            <p:strVal val="#ppt_x"/>
                                          </p:val>
                                        </p:tav>
                                      </p:tavLst>
                                    </p:anim>
                                    <p:anim calcmode="lin" valueType="num">
                                      <p:cBhvr>
                                        <p:cTn id="90"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91" dur="1000"/>
                                        <p:tgtEl>
                                          <p:spTgt spid="57"/>
                                        </p:tgtEl>
                                      </p:cBhvr>
                                    </p:animEffect>
                                  </p:childTnLst>
                                </p:cTn>
                              </p:par>
                              <p:par>
                                <p:cTn id="92" presetID="29"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p:cTn id="94" dur="1000" fill="hold"/>
                                        <p:tgtEl>
                                          <p:spTgt spid="29"/>
                                        </p:tgtEl>
                                        <p:attrNameLst>
                                          <p:attrName>ppt_x</p:attrName>
                                        </p:attrNameLst>
                                      </p:cBhvr>
                                      <p:tavLst>
                                        <p:tav tm="0">
                                          <p:val>
                                            <p:strVal val="#ppt_x-.2"/>
                                          </p:val>
                                        </p:tav>
                                        <p:tav tm="100000">
                                          <p:val>
                                            <p:strVal val="#ppt_x"/>
                                          </p:val>
                                        </p:tav>
                                      </p:tavLst>
                                    </p:anim>
                                    <p:anim calcmode="lin" valueType="num">
                                      <p:cBhvr>
                                        <p:cTn id="95"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32" grpId="0" bldLvl="0" animBg="1"/>
      <p:bldP spid="18" grpId="0" bldLvl="0" animBg="1"/>
      <p:bldP spid="3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 name="图片 1" descr="1"/>
          <p:cNvPicPr>
            <a:picLocks noChangeAspect="1"/>
          </p:cNvPicPr>
          <p:nvPr/>
        </p:nvPicPr>
        <p:blipFill>
          <a:blip r:embed="rId17">
            <a:lum bright="-6000" contrast="6000"/>
          </a:blip>
          <a:stretch>
            <a:fillRect/>
          </a:stretch>
        </p:blipFill>
        <p:spPr>
          <a:xfrm>
            <a:off x="0" y="0"/>
            <a:ext cx="12192000" cy="6858000"/>
          </a:xfrm>
          <a:prstGeom prst="rect">
            <a:avLst/>
          </a:prstGeom>
        </p:spPr>
      </p:pic>
      <p:grpSp>
        <p:nvGrpSpPr>
          <p:cNvPr id="21" name="组合 20"/>
          <p:cNvGrpSpPr/>
          <p:nvPr/>
        </p:nvGrpSpPr>
        <p:grpSpPr>
          <a:xfrm>
            <a:off x="1038225" y="1511300"/>
            <a:ext cx="4307840" cy="2504440"/>
            <a:chOff x="-633" y="3276"/>
            <a:chExt cx="6784" cy="3944"/>
          </a:xfrm>
        </p:grpSpPr>
        <p:sp>
          <p:nvSpPr>
            <p:cNvPr id="4" name="文本框 3"/>
            <p:cNvSpPr txBox="1"/>
            <p:nvPr>
              <p:custDataLst>
                <p:tags r:id="rId14"/>
              </p:custDataLst>
            </p:nvPr>
          </p:nvSpPr>
          <p:spPr>
            <a:xfrm>
              <a:off x="-633" y="3276"/>
              <a:ext cx="4181" cy="2470"/>
            </a:xfrm>
            <a:prstGeom prst="rect">
              <a:avLst/>
            </a:prstGeom>
            <a:noFill/>
          </p:spPr>
          <p:txBody>
            <a:bodyPr wrap="square" rtlCol="0">
              <a:spAutoFit/>
            </a:bodyPr>
            <a:lstStyle/>
            <a:p>
              <a:pPr algn="r"/>
              <a:r>
                <a:rPr lang="zh-CN" altLang="en-US" sz="9600" b="1" dirty="0">
                  <a:solidFill>
                    <a:srgbClr val="F8BF68"/>
                  </a:solidFill>
                  <a:effectLst>
                    <a:outerShdw blurRad="38100" dist="38100" dir="2700000" algn="tl">
                      <a:srgbClr val="000000">
                        <a:alpha val="43137"/>
                      </a:srgbClr>
                    </a:outerShdw>
                  </a:effectLst>
                  <a:cs typeface="+mn-ea"/>
                  <a:sym typeface="+mn-lt"/>
                </a:rPr>
                <a:t>目录</a:t>
              </a:r>
            </a:p>
          </p:txBody>
        </p:sp>
        <p:sp>
          <p:nvSpPr>
            <p:cNvPr id="5" name="文本框 4"/>
            <p:cNvSpPr txBox="1"/>
            <p:nvPr>
              <p:custDataLst>
                <p:tags r:id="rId15"/>
              </p:custDataLst>
            </p:nvPr>
          </p:nvSpPr>
          <p:spPr>
            <a:xfrm>
              <a:off x="-288" y="5911"/>
              <a:ext cx="6439" cy="1309"/>
            </a:xfrm>
            <a:prstGeom prst="rect">
              <a:avLst/>
            </a:prstGeom>
            <a:noFill/>
          </p:spPr>
          <p:txBody>
            <a:bodyPr wrap="square" rtlCol="0" anchor="t">
              <a:spAutoFit/>
            </a:bodyPr>
            <a:lstStyle/>
            <a:p>
              <a:pPr algn="r"/>
              <a:r>
                <a:rPr lang="en-US" altLang="zh-CN" sz="4800" b="1" i="1" dirty="0">
                  <a:solidFill>
                    <a:srgbClr val="F8BF68"/>
                  </a:solidFill>
                  <a:effectLst>
                    <a:outerShdw blurRad="38100" dist="38100" dir="2700000" algn="tl">
                      <a:srgbClr val="000000">
                        <a:alpha val="43137"/>
                      </a:srgbClr>
                    </a:outerShdw>
                  </a:effectLst>
                  <a:cs typeface="+mn-ea"/>
                  <a:sym typeface="+mn-lt"/>
                </a:rPr>
                <a:t>CATALOGUE</a:t>
              </a:r>
            </a:p>
          </p:txBody>
        </p:sp>
      </p:grpSp>
      <p:grpSp>
        <p:nvGrpSpPr>
          <p:cNvPr id="26" name="组合 25"/>
          <p:cNvGrpSpPr/>
          <p:nvPr/>
        </p:nvGrpSpPr>
        <p:grpSpPr>
          <a:xfrm>
            <a:off x="7741920" y="1558290"/>
            <a:ext cx="3261360" cy="4541520"/>
            <a:chOff x="12180" y="3188"/>
            <a:chExt cx="5136" cy="7152"/>
          </a:xfrm>
        </p:grpSpPr>
        <p:grpSp>
          <p:nvGrpSpPr>
            <p:cNvPr id="7" name="组合 6"/>
            <p:cNvGrpSpPr/>
            <p:nvPr/>
          </p:nvGrpSpPr>
          <p:grpSpPr>
            <a:xfrm>
              <a:off x="12180" y="3188"/>
              <a:ext cx="5136" cy="1632"/>
              <a:chOff x="12093" y="3188"/>
              <a:chExt cx="5136" cy="1632"/>
            </a:xfrm>
          </p:grpSpPr>
          <p:grpSp>
            <p:nvGrpSpPr>
              <p:cNvPr id="41" name="组合 40"/>
              <p:cNvGrpSpPr/>
              <p:nvPr/>
            </p:nvGrpSpPr>
            <p:grpSpPr>
              <a:xfrm>
                <a:off x="12208" y="3376"/>
                <a:ext cx="4908" cy="1256"/>
                <a:chOff x="10832" y="3318"/>
                <a:chExt cx="4908" cy="1256"/>
              </a:xfrm>
            </p:grpSpPr>
            <p:sp>
              <p:nvSpPr>
                <p:cNvPr id="32" name="文本框 31"/>
                <p:cNvSpPr txBox="1"/>
                <p:nvPr>
                  <p:custDataLst>
                    <p:tags r:id="rId12"/>
                  </p:custDataLst>
                </p:nvPr>
              </p:nvSpPr>
              <p:spPr>
                <a:xfrm>
                  <a:off x="10832" y="3318"/>
                  <a:ext cx="4908" cy="822"/>
                </a:xfrm>
                <a:prstGeom prst="rect">
                  <a:avLst/>
                </a:prstGeom>
                <a:noFill/>
              </p:spPr>
              <p:txBody>
                <a:bodyPr wrap="square" rtlCol="0">
                  <a:spAutoFit/>
                </a:bodyPr>
                <a:lstStyle/>
                <a:p>
                  <a:r>
                    <a:rPr lang="en-US" altLang="zh-CN" sz="2800">
                      <a:solidFill>
                        <a:srgbClr val="F8BF68"/>
                      </a:solidFill>
                      <a:cs typeface="+mn-ea"/>
                      <a:sym typeface="+mn-lt"/>
                    </a:rPr>
                    <a:t>----</a:t>
                  </a:r>
                  <a:r>
                    <a:rPr lang="zh-CN" altLang="en-US" sz="2800">
                      <a:solidFill>
                        <a:srgbClr val="F8BF68"/>
                      </a:solidFill>
                      <a:cs typeface="+mn-ea"/>
                      <a:sym typeface="+mn-lt"/>
                    </a:rPr>
                    <a:t>党建意义</a:t>
                  </a:r>
                </a:p>
              </p:txBody>
            </p:sp>
            <p:sp>
              <p:nvSpPr>
                <p:cNvPr id="40" name="文本框 39"/>
                <p:cNvSpPr txBox="1"/>
                <p:nvPr>
                  <p:custDataLst>
                    <p:tags r:id="rId13"/>
                  </p:custDataLst>
                </p:nvPr>
              </p:nvSpPr>
              <p:spPr>
                <a:xfrm>
                  <a:off x="10940" y="4140"/>
                  <a:ext cx="4449" cy="434"/>
                </a:xfrm>
                <a:prstGeom prst="rect">
                  <a:avLst/>
                </a:prstGeom>
                <a:noFill/>
              </p:spPr>
              <p:txBody>
                <a:bodyPr wrap="square" rtlCol="0" anchor="t">
                  <a:spAutoFit/>
                </a:bodyPr>
                <a:lstStyle/>
                <a:p>
                  <a:pPr algn="dist"/>
                  <a:r>
                    <a:rPr lang="zh-CN" altLang="en-US" sz="1200">
                      <a:solidFill>
                        <a:srgbClr val="F8BF68"/>
                      </a:solidFill>
                      <a:cs typeface="+mn-ea"/>
                      <a:sym typeface="+mn-lt"/>
                    </a:rPr>
                    <a:t>Enter chapter title here</a:t>
                  </a:r>
                </a:p>
              </p:txBody>
            </p:sp>
          </p:grpSp>
          <p:sp>
            <p:nvSpPr>
              <p:cNvPr id="6" name="矩形 5"/>
              <p:cNvSpPr/>
              <p:nvPr>
                <p:custDataLst>
                  <p:tags r:id="rId11"/>
                </p:custDataLst>
              </p:nvPr>
            </p:nvSpPr>
            <p:spPr>
              <a:xfrm>
                <a:off x="12093" y="3188"/>
                <a:ext cx="5137" cy="1632"/>
              </a:xfrm>
              <a:prstGeom prst="rect">
                <a:avLst/>
              </a:prstGeom>
              <a:noFill/>
              <a:ln>
                <a:solidFill>
                  <a:srgbClr val="F4D256"/>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BF68"/>
                  </a:solidFill>
                  <a:cs typeface="+mn-ea"/>
                  <a:sym typeface="+mn-lt"/>
                </a:endParaRPr>
              </a:p>
            </p:txBody>
          </p:sp>
        </p:grpSp>
        <p:grpSp>
          <p:nvGrpSpPr>
            <p:cNvPr id="8" name="组合 7"/>
            <p:cNvGrpSpPr/>
            <p:nvPr/>
          </p:nvGrpSpPr>
          <p:grpSpPr>
            <a:xfrm>
              <a:off x="12180" y="6868"/>
              <a:ext cx="5136" cy="1632"/>
              <a:chOff x="12093" y="3188"/>
              <a:chExt cx="5136" cy="1632"/>
            </a:xfrm>
          </p:grpSpPr>
          <p:grpSp>
            <p:nvGrpSpPr>
              <p:cNvPr id="9" name="组合 8"/>
              <p:cNvGrpSpPr/>
              <p:nvPr/>
            </p:nvGrpSpPr>
            <p:grpSpPr>
              <a:xfrm>
                <a:off x="12208" y="3376"/>
                <a:ext cx="4908" cy="1256"/>
                <a:chOff x="10832" y="3318"/>
                <a:chExt cx="4908" cy="1256"/>
              </a:xfrm>
            </p:grpSpPr>
            <p:sp>
              <p:nvSpPr>
                <p:cNvPr id="10" name="文本框 9"/>
                <p:cNvSpPr txBox="1"/>
                <p:nvPr>
                  <p:custDataLst>
                    <p:tags r:id="rId9"/>
                  </p:custDataLst>
                </p:nvPr>
              </p:nvSpPr>
              <p:spPr>
                <a:xfrm>
                  <a:off x="10832" y="3318"/>
                  <a:ext cx="4908" cy="822"/>
                </a:xfrm>
                <a:prstGeom prst="rect">
                  <a:avLst/>
                </a:prstGeom>
                <a:noFill/>
              </p:spPr>
              <p:txBody>
                <a:bodyPr wrap="square" rtlCol="0">
                  <a:spAutoFit/>
                </a:bodyPr>
                <a:lstStyle/>
                <a:p>
                  <a:r>
                    <a:rPr lang="en-US" altLang="zh-CN" sz="2800">
                      <a:solidFill>
                        <a:srgbClr val="F8BF68"/>
                      </a:solidFill>
                      <a:cs typeface="+mn-ea"/>
                      <a:sym typeface="+mn-lt"/>
                    </a:rPr>
                    <a:t>----</a:t>
                  </a:r>
                  <a:r>
                    <a:rPr lang="zh-CN" altLang="en-US" sz="2800">
                      <a:solidFill>
                        <a:srgbClr val="F8BF68"/>
                      </a:solidFill>
                      <a:cs typeface="+mn-ea"/>
                      <a:sym typeface="+mn-lt"/>
                    </a:rPr>
                    <a:t>战略考虑</a:t>
                  </a:r>
                </a:p>
              </p:txBody>
            </p:sp>
            <p:sp>
              <p:nvSpPr>
                <p:cNvPr id="11" name="文本框 10"/>
                <p:cNvSpPr txBox="1"/>
                <p:nvPr>
                  <p:custDataLst>
                    <p:tags r:id="rId10"/>
                  </p:custDataLst>
                </p:nvPr>
              </p:nvSpPr>
              <p:spPr>
                <a:xfrm>
                  <a:off x="10940" y="4140"/>
                  <a:ext cx="4449" cy="434"/>
                </a:xfrm>
                <a:prstGeom prst="rect">
                  <a:avLst/>
                </a:prstGeom>
                <a:noFill/>
              </p:spPr>
              <p:txBody>
                <a:bodyPr wrap="square" rtlCol="0" anchor="t">
                  <a:spAutoFit/>
                </a:bodyPr>
                <a:lstStyle/>
                <a:p>
                  <a:pPr algn="dist"/>
                  <a:r>
                    <a:rPr lang="zh-CN" altLang="en-US" sz="1200">
                      <a:solidFill>
                        <a:srgbClr val="F8BF68"/>
                      </a:solidFill>
                      <a:cs typeface="+mn-ea"/>
                      <a:sym typeface="+mn-lt"/>
                    </a:rPr>
                    <a:t>Enter chapter title here</a:t>
                  </a:r>
                </a:p>
              </p:txBody>
            </p:sp>
          </p:grpSp>
          <p:sp>
            <p:nvSpPr>
              <p:cNvPr id="12" name="矩形 11"/>
              <p:cNvSpPr/>
              <p:nvPr>
                <p:custDataLst>
                  <p:tags r:id="rId8"/>
                </p:custDataLst>
              </p:nvPr>
            </p:nvSpPr>
            <p:spPr>
              <a:xfrm>
                <a:off x="12093" y="3188"/>
                <a:ext cx="5137" cy="1632"/>
              </a:xfrm>
              <a:prstGeom prst="rect">
                <a:avLst/>
              </a:prstGeom>
              <a:noFill/>
              <a:ln>
                <a:solidFill>
                  <a:srgbClr val="F4D256"/>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BF68"/>
                  </a:solidFill>
                  <a:cs typeface="+mn-ea"/>
                  <a:sym typeface="+mn-lt"/>
                </a:endParaRPr>
              </a:p>
            </p:txBody>
          </p:sp>
        </p:grpSp>
        <p:grpSp>
          <p:nvGrpSpPr>
            <p:cNvPr id="14" name="组合 13"/>
            <p:cNvGrpSpPr/>
            <p:nvPr/>
          </p:nvGrpSpPr>
          <p:grpSpPr>
            <a:xfrm>
              <a:off x="12180" y="5028"/>
              <a:ext cx="5136" cy="1632"/>
              <a:chOff x="12093" y="3188"/>
              <a:chExt cx="5136" cy="1632"/>
            </a:xfrm>
          </p:grpSpPr>
          <p:grpSp>
            <p:nvGrpSpPr>
              <p:cNvPr id="15" name="组合 14"/>
              <p:cNvGrpSpPr/>
              <p:nvPr/>
            </p:nvGrpSpPr>
            <p:grpSpPr>
              <a:xfrm>
                <a:off x="12208" y="3376"/>
                <a:ext cx="4908" cy="1256"/>
                <a:chOff x="10832" y="3318"/>
                <a:chExt cx="4908" cy="1256"/>
              </a:xfrm>
            </p:grpSpPr>
            <p:sp>
              <p:nvSpPr>
                <p:cNvPr id="16" name="文本框 15"/>
                <p:cNvSpPr txBox="1"/>
                <p:nvPr>
                  <p:custDataLst>
                    <p:tags r:id="rId6"/>
                  </p:custDataLst>
                </p:nvPr>
              </p:nvSpPr>
              <p:spPr>
                <a:xfrm>
                  <a:off x="10832" y="3318"/>
                  <a:ext cx="4908" cy="822"/>
                </a:xfrm>
                <a:prstGeom prst="rect">
                  <a:avLst/>
                </a:prstGeom>
                <a:noFill/>
              </p:spPr>
              <p:txBody>
                <a:bodyPr wrap="square" rtlCol="0">
                  <a:spAutoFit/>
                </a:bodyPr>
                <a:lstStyle/>
                <a:p>
                  <a:r>
                    <a:rPr lang="en-US" altLang="zh-CN" sz="2800">
                      <a:solidFill>
                        <a:srgbClr val="F8BF68"/>
                      </a:solidFill>
                      <a:cs typeface="+mn-ea"/>
                      <a:sym typeface="+mn-lt"/>
                    </a:rPr>
                    <a:t>----</a:t>
                  </a:r>
                  <a:r>
                    <a:rPr lang="zh-CN" altLang="en-US" sz="2800">
                      <a:solidFill>
                        <a:srgbClr val="F8BF68"/>
                      </a:solidFill>
                      <a:cs typeface="+mn-ea"/>
                      <a:sym typeface="+mn-lt"/>
                    </a:rPr>
                    <a:t>发展历程</a:t>
                  </a:r>
                </a:p>
              </p:txBody>
            </p:sp>
            <p:sp>
              <p:nvSpPr>
                <p:cNvPr id="17" name="文本框 16"/>
                <p:cNvSpPr txBox="1"/>
                <p:nvPr>
                  <p:custDataLst>
                    <p:tags r:id="rId7"/>
                  </p:custDataLst>
                </p:nvPr>
              </p:nvSpPr>
              <p:spPr>
                <a:xfrm>
                  <a:off x="10940" y="4140"/>
                  <a:ext cx="4449" cy="434"/>
                </a:xfrm>
                <a:prstGeom prst="rect">
                  <a:avLst/>
                </a:prstGeom>
                <a:noFill/>
              </p:spPr>
              <p:txBody>
                <a:bodyPr wrap="square" rtlCol="0" anchor="t">
                  <a:spAutoFit/>
                </a:bodyPr>
                <a:lstStyle/>
                <a:p>
                  <a:pPr algn="dist"/>
                  <a:r>
                    <a:rPr lang="zh-CN" altLang="en-US" sz="1200">
                      <a:solidFill>
                        <a:srgbClr val="F8BF68"/>
                      </a:solidFill>
                      <a:cs typeface="+mn-ea"/>
                      <a:sym typeface="+mn-lt"/>
                    </a:rPr>
                    <a:t>Enter chapter title here</a:t>
                  </a:r>
                </a:p>
              </p:txBody>
            </p:sp>
          </p:grpSp>
          <p:sp>
            <p:nvSpPr>
              <p:cNvPr id="18" name="矩形 17"/>
              <p:cNvSpPr/>
              <p:nvPr>
                <p:custDataLst>
                  <p:tags r:id="rId5"/>
                </p:custDataLst>
              </p:nvPr>
            </p:nvSpPr>
            <p:spPr>
              <a:xfrm>
                <a:off x="12093" y="3188"/>
                <a:ext cx="5137" cy="1632"/>
              </a:xfrm>
              <a:prstGeom prst="rect">
                <a:avLst/>
              </a:prstGeom>
              <a:noFill/>
              <a:ln>
                <a:solidFill>
                  <a:srgbClr val="F4D256"/>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BF68"/>
                  </a:solidFill>
                  <a:cs typeface="+mn-ea"/>
                  <a:sym typeface="+mn-lt"/>
                </a:endParaRPr>
              </a:p>
            </p:txBody>
          </p:sp>
        </p:grpSp>
        <p:grpSp>
          <p:nvGrpSpPr>
            <p:cNvPr id="19" name="组合 18"/>
            <p:cNvGrpSpPr/>
            <p:nvPr/>
          </p:nvGrpSpPr>
          <p:grpSpPr>
            <a:xfrm>
              <a:off x="12180" y="8708"/>
              <a:ext cx="5136" cy="1632"/>
              <a:chOff x="12093" y="3188"/>
              <a:chExt cx="5136" cy="1632"/>
            </a:xfrm>
          </p:grpSpPr>
          <p:grpSp>
            <p:nvGrpSpPr>
              <p:cNvPr id="20" name="组合 19"/>
              <p:cNvGrpSpPr/>
              <p:nvPr/>
            </p:nvGrpSpPr>
            <p:grpSpPr>
              <a:xfrm>
                <a:off x="12208" y="3376"/>
                <a:ext cx="4908" cy="1256"/>
                <a:chOff x="10832" y="3318"/>
                <a:chExt cx="4908" cy="1256"/>
              </a:xfrm>
            </p:grpSpPr>
            <p:sp>
              <p:nvSpPr>
                <p:cNvPr id="22" name="文本框 21"/>
                <p:cNvSpPr txBox="1"/>
                <p:nvPr>
                  <p:custDataLst>
                    <p:tags r:id="rId3"/>
                  </p:custDataLst>
                </p:nvPr>
              </p:nvSpPr>
              <p:spPr>
                <a:xfrm>
                  <a:off x="10832" y="3318"/>
                  <a:ext cx="4908" cy="822"/>
                </a:xfrm>
                <a:prstGeom prst="rect">
                  <a:avLst/>
                </a:prstGeom>
                <a:noFill/>
              </p:spPr>
              <p:txBody>
                <a:bodyPr wrap="square" rtlCol="0">
                  <a:spAutoFit/>
                </a:bodyPr>
                <a:lstStyle/>
                <a:p>
                  <a:r>
                    <a:rPr lang="en-US" altLang="zh-CN" sz="2800">
                      <a:solidFill>
                        <a:srgbClr val="F8BF68"/>
                      </a:solidFill>
                      <a:cs typeface="+mn-ea"/>
                      <a:sym typeface="+mn-lt"/>
                    </a:rPr>
                    <a:t>----</a:t>
                  </a:r>
                  <a:r>
                    <a:rPr lang="zh-CN" altLang="en-US" sz="2800">
                      <a:solidFill>
                        <a:srgbClr val="F8BF68"/>
                      </a:solidFill>
                      <a:cs typeface="+mn-ea"/>
                      <a:sym typeface="+mn-lt"/>
                    </a:rPr>
                    <a:t>经验总结</a:t>
                  </a:r>
                </a:p>
              </p:txBody>
            </p:sp>
            <p:sp>
              <p:nvSpPr>
                <p:cNvPr id="23" name="文本框 22"/>
                <p:cNvSpPr txBox="1"/>
                <p:nvPr>
                  <p:custDataLst>
                    <p:tags r:id="rId4"/>
                  </p:custDataLst>
                </p:nvPr>
              </p:nvSpPr>
              <p:spPr>
                <a:xfrm>
                  <a:off x="10940" y="4140"/>
                  <a:ext cx="4449" cy="434"/>
                </a:xfrm>
                <a:prstGeom prst="rect">
                  <a:avLst/>
                </a:prstGeom>
                <a:noFill/>
              </p:spPr>
              <p:txBody>
                <a:bodyPr wrap="square" rtlCol="0" anchor="t">
                  <a:spAutoFit/>
                </a:bodyPr>
                <a:lstStyle/>
                <a:p>
                  <a:pPr algn="dist"/>
                  <a:r>
                    <a:rPr lang="zh-CN" altLang="en-US" sz="1200">
                      <a:solidFill>
                        <a:srgbClr val="F8BF68"/>
                      </a:solidFill>
                      <a:cs typeface="+mn-ea"/>
                      <a:sym typeface="+mn-lt"/>
                    </a:rPr>
                    <a:t>Enter chapter title here</a:t>
                  </a:r>
                </a:p>
              </p:txBody>
            </p:sp>
          </p:grpSp>
          <p:sp>
            <p:nvSpPr>
              <p:cNvPr id="24" name="矩形 23"/>
              <p:cNvSpPr/>
              <p:nvPr>
                <p:custDataLst>
                  <p:tags r:id="rId2"/>
                </p:custDataLst>
              </p:nvPr>
            </p:nvSpPr>
            <p:spPr>
              <a:xfrm>
                <a:off x="12093" y="3188"/>
                <a:ext cx="5137" cy="1632"/>
              </a:xfrm>
              <a:prstGeom prst="rect">
                <a:avLst/>
              </a:prstGeom>
              <a:noFill/>
              <a:ln>
                <a:solidFill>
                  <a:srgbClr val="F4D256"/>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BF68"/>
                  </a:solidFill>
                  <a:cs typeface="+mn-ea"/>
                  <a:sym typeface="+mn-lt"/>
                </a:endParaRPr>
              </a:p>
            </p:txBody>
          </p:sp>
        </p:grpSp>
      </p:grpSp>
      <p:pic>
        <p:nvPicPr>
          <p:cNvPr id="3" name="图片 2" descr="2"/>
          <p:cNvPicPr>
            <a:picLocks noChangeAspect="1"/>
          </p:cNvPicPr>
          <p:nvPr/>
        </p:nvPicPr>
        <p:blipFill>
          <a:blip r:embed="rId18"/>
          <a:stretch>
            <a:fillRect/>
          </a:stretch>
        </p:blipFill>
        <p:spPr>
          <a:xfrm>
            <a:off x="4674870" y="892810"/>
            <a:ext cx="2841625" cy="4428490"/>
          </a:xfrm>
          <a:prstGeom prst="rect">
            <a:avLst/>
          </a:prstGeom>
        </p:spPr>
      </p:pic>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ppt_x</p:attrName>
                                        </p:attrNameLst>
                                      </p:cBhvr>
                                      <p:tavLst>
                                        <p:tav tm="0">
                                          <p:val>
                                            <p:strVal val="#ppt_x-.2"/>
                                          </p:val>
                                        </p:tav>
                                        <p:tav tm="100000">
                                          <p:val>
                                            <p:strVal val="#ppt_x"/>
                                          </p:val>
                                        </p:tav>
                                      </p:tavLst>
                                    </p:anim>
                                    <p:anim calcmode="lin" valueType="num">
                                      <p:cBhvr>
                                        <p:cTn id="13"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22020" y="1745615"/>
            <a:ext cx="10348595" cy="4253865"/>
            <a:chOff x="2085" y="2637"/>
            <a:chExt cx="16297" cy="6699"/>
          </a:xfrm>
        </p:grpSpPr>
        <p:grpSp>
          <p:nvGrpSpPr>
            <p:cNvPr id="5" name="组合 4"/>
            <p:cNvGrpSpPr/>
            <p:nvPr/>
          </p:nvGrpSpPr>
          <p:grpSpPr>
            <a:xfrm>
              <a:off x="2840" y="4049"/>
              <a:ext cx="7947" cy="2141"/>
              <a:chOff x="1752" y="3506"/>
              <a:chExt cx="7947" cy="2141"/>
            </a:xfrm>
          </p:grpSpPr>
          <p:sp>
            <p:nvSpPr>
              <p:cNvPr id="4" name="流程图: 顺序访问存储器 3"/>
              <p:cNvSpPr/>
              <p:nvPr>
                <p:custDataLst>
                  <p:tags r:id="rId14"/>
                </p:custDataLst>
              </p:nvPr>
            </p:nvSpPr>
            <p:spPr>
              <a:xfrm>
                <a:off x="1752" y="3506"/>
                <a:ext cx="2100" cy="2100"/>
              </a:xfrm>
              <a:prstGeom prst="flowChartMagneticTap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11" name="组合 10"/>
              <p:cNvGrpSpPr/>
              <p:nvPr/>
            </p:nvGrpSpPr>
            <p:grpSpPr>
              <a:xfrm>
                <a:off x="4123" y="3730"/>
                <a:ext cx="5576" cy="1917"/>
                <a:chOff x="1051" y="2956"/>
                <a:chExt cx="5576" cy="1917"/>
              </a:xfrm>
            </p:grpSpPr>
            <p:sp>
              <p:nvSpPr>
                <p:cNvPr id="66" name="文本框 65"/>
                <p:cNvSpPr txBox="1"/>
                <p:nvPr>
                  <p:custDataLst>
                    <p:tags r:id="rId15"/>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经验总结七</a:t>
                  </a:r>
                </a:p>
              </p:txBody>
            </p:sp>
            <p:sp>
              <p:nvSpPr>
                <p:cNvPr id="12" name="文本框 11"/>
                <p:cNvSpPr txBox="1"/>
                <p:nvPr>
                  <p:custDataLst>
                    <p:tags r:id="rId16"/>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关于坚持以执政能力建设和先进性建设为主线，保证党始终走在时代前列</a:t>
                  </a:r>
                </a:p>
              </p:txBody>
            </p:sp>
          </p:grpSp>
        </p:grpSp>
        <p:grpSp>
          <p:nvGrpSpPr>
            <p:cNvPr id="6" name="组合 5"/>
            <p:cNvGrpSpPr/>
            <p:nvPr/>
          </p:nvGrpSpPr>
          <p:grpSpPr>
            <a:xfrm>
              <a:off x="10183" y="6631"/>
              <a:ext cx="7947" cy="2141"/>
              <a:chOff x="1752" y="3506"/>
              <a:chExt cx="7947" cy="2141"/>
            </a:xfrm>
          </p:grpSpPr>
          <p:sp>
            <p:nvSpPr>
              <p:cNvPr id="7" name="流程图: 顺序访问存储器 6"/>
              <p:cNvSpPr/>
              <p:nvPr>
                <p:custDataLst>
                  <p:tags r:id="rId11"/>
                </p:custDataLst>
              </p:nvPr>
            </p:nvSpPr>
            <p:spPr>
              <a:xfrm>
                <a:off x="1752" y="3506"/>
                <a:ext cx="2100" cy="2100"/>
              </a:xfrm>
              <a:prstGeom prst="flowChartMagneticTap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8" name="组合 7"/>
              <p:cNvGrpSpPr/>
              <p:nvPr/>
            </p:nvGrpSpPr>
            <p:grpSpPr>
              <a:xfrm>
                <a:off x="4123" y="3730"/>
                <a:ext cx="5576" cy="1917"/>
                <a:chOff x="1051" y="2956"/>
                <a:chExt cx="5576" cy="1917"/>
              </a:xfrm>
            </p:grpSpPr>
            <p:sp>
              <p:nvSpPr>
                <p:cNvPr id="9" name="文本框 8"/>
                <p:cNvSpPr txBox="1"/>
                <p:nvPr>
                  <p:custDataLst>
                    <p:tags r:id="rId12"/>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经验总结十</a:t>
                  </a:r>
                </a:p>
              </p:txBody>
            </p:sp>
            <p:sp>
              <p:nvSpPr>
                <p:cNvPr id="10" name="文本框 9"/>
                <p:cNvSpPr txBox="1"/>
                <p:nvPr>
                  <p:custDataLst>
                    <p:tags r:id="rId13"/>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关于坚持党要管党、从严治党，提高管党治党水平。</a:t>
                  </a:r>
                </a:p>
              </p:txBody>
            </p:sp>
          </p:grpSp>
        </p:grpSp>
        <p:grpSp>
          <p:nvGrpSpPr>
            <p:cNvPr id="13" name="组合 12"/>
            <p:cNvGrpSpPr/>
            <p:nvPr/>
          </p:nvGrpSpPr>
          <p:grpSpPr>
            <a:xfrm>
              <a:off x="10435" y="2637"/>
              <a:ext cx="7947" cy="2141"/>
              <a:chOff x="1752" y="3506"/>
              <a:chExt cx="7947" cy="2141"/>
            </a:xfrm>
          </p:grpSpPr>
          <p:sp>
            <p:nvSpPr>
              <p:cNvPr id="14" name="流程图: 顺序访问存储器 13"/>
              <p:cNvSpPr/>
              <p:nvPr>
                <p:custDataLst>
                  <p:tags r:id="rId8"/>
                </p:custDataLst>
              </p:nvPr>
            </p:nvSpPr>
            <p:spPr>
              <a:xfrm>
                <a:off x="1752" y="3506"/>
                <a:ext cx="2100" cy="2100"/>
              </a:xfrm>
              <a:prstGeom prst="flowChartMagneticTap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15" name="组合 14"/>
              <p:cNvGrpSpPr/>
              <p:nvPr/>
            </p:nvGrpSpPr>
            <p:grpSpPr>
              <a:xfrm>
                <a:off x="4123" y="3730"/>
                <a:ext cx="5576" cy="1917"/>
                <a:chOff x="1051" y="2956"/>
                <a:chExt cx="5576" cy="1917"/>
              </a:xfrm>
            </p:grpSpPr>
            <p:sp>
              <p:nvSpPr>
                <p:cNvPr id="16" name="文本框 15"/>
                <p:cNvSpPr txBox="1"/>
                <p:nvPr>
                  <p:custDataLst>
                    <p:tags r:id="rId9"/>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经验总结八</a:t>
                  </a:r>
                </a:p>
              </p:txBody>
            </p:sp>
            <p:sp>
              <p:nvSpPr>
                <p:cNvPr id="17" name="文本框 16"/>
                <p:cNvSpPr txBox="1"/>
                <p:nvPr>
                  <p:custDataLst>
                    <p:tags r:id="rId10"/>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关于坚持立党为公、执政为民，保持党同人民群众的血肉联系</a:t>
                  </a:r>
                </a:p>
              </p:txBody>
            </p:sp>
          </p:grpSp>
        </p:grpSp>
        <p:grpSp>
          <p:nvGrpSpPr>
            <p:cNvPr id="18" name="组合 17"/>
            <p:cNvGrpSpPr/>
            <p:nvPr/>
          </p:nvGrpSpPr>
          <p:grpSpPr>
            <a:xfrm>
              <a:off x="2085" y="7195"/>
              <a:ext cx="7947" cy="2141"/>
              <a:chOff x="1752" y="3506"/>
              <a:chExt cx="7947" cy="2141"/>
            </a:xfrm>
          </p:grpSpPr>
          <p:sp>
            <p:nvSpPr>
              <p:cNvPr id="19" name="流程图: 顺序访问存储器 18"/>
              <p:cNvSpPr/>
              <p:nvPr>
                <p:custDataLst>
                  <p:tags r:id="rId5"/>
                </p:custDataLst>
              </p:nvPr>
            </p:nvSpPr>
            <p:spPr>
              <a:xfrm>
                <a:off x="1752" y="3506"/>
                <a:ext cx="2100" cy="2100"/>
              </a:xfrm>
              <a:prstGeom prst="flowChartMagneticTap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20" name="组合 19"/>
              <p:cNvGrpSpPr/>
              <p:nvPr/>
            </p:nvGrpSpPr>
            <p:grpSpPr>
              <a:xfrm>
                <a:off x="4123" y="3730"/>
                <a:ext cx="5576" cy="1917"/>
                <a:chOff x="1051" y="2956"/>
                <a:chExt cx="5576" cy="1917"/>
              </a:xfrm>
            </p:grpSpPr>
            <p:sp>
              <p:nvSpPr>
                <p:cNvPr id="21" name="文本框 20"/>
                <p:cNvSpPr txBox="1"/>
                <p:nvPr>
                  <p:custDataLst>
                    <p:tags r:id="rId6"/>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经验总结九</a:t>
                  </a:r>
                </a:p>
              </p:txBody>
            </p:sp>
            <p:sp>
              <p:nvSpPr>
                <p:cNvPr id="22" name="文本框 21"/>
                <p:cNvSpPr txBox="1"/>
                <p:nvPr>
                  <p:custDataLst>
                    <p:tags r:id="rId7"/>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关于坚持改革创新，增强党的生机活力。</a:t>
                  </a:r>
                </a:p>
              </p:txBody>
            </p:sp>
          </p:grpSp>
        </p:grpSp>
      </p:grpSp>
      <p:sp>
        <p:nvSpPr>
          <p:cNvPr id="32" name="Freeform 32"/>
          <p:cNvSpPr/>
          <p:nvPr>
            <p:custDataLst>
              <p:tags r:id="rId1"/>
            </p:custDataLst>
          </p:nvPr>
        </p:nvSpPr>
        <p:spPr bwMode="auto">
          <a:xfrm>
            <a:off x="6447758" y="4681226"/>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sp>
        <p:nvSpPr>
          <p:cNvPr id="28" name="Freeform 32"/>
          <p:cNvSpPr/>
          <p:nvPr>
            <p:custDataLst>
              <p:tags r:id="rId2"/>
            </p:custDataLst>
          </p:nvPr>
        </p:nvSpPr>
        <p:spPr bwMode="auto">
          <a:xfrm>
            <a:off x="6588728" y="2145036"/>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sp>
        <p:nvSpPr>
          <p:cNvPr id="29" name="Freeform 32"/>
          <p:cNvSpPr/>
          <p:nvPr>
            <p:custDataLst>
              <p:tags r:id="rId3"/>
            </p:custDataLst>
          </p:nvPr>
        </p:nvSpPr>
        <p:spPr bwMode="auto">
          <a:xfrm>
            <a:off x="1765268" y="307912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sp>
        <p:nvSpPr>
          <p:cNvPr id="30" name="Freeform 32"/>
          <p:cNvSpPr/>
          <p:nvPr>
            <p:custDataLst>
              <p:tags r:id="rId4"/>
            </p:custDataLst>
          </p:nvPr>
        </p:nvSpPr>
        <p:spPr bwMode="auto">
          <a:xfrm>
            <a:off x="1290923" y="508064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endParaRPr lang="en-US">
              <a:solidFill>
                <a:schemeClr val="dk1"/>
              </a:solidFill>
              <a:cs typeface="+mn-ea"/>
              <a:sym typeface="+mn-lt"/>
            </a:endParaRPr>
          </a:p>
        </p:txBody>
      </p:sp>
      <p:grpSp>
        <p:nvGrpSpPr>
          <p:cNvPr id="24" name="组合 23"/>
          <p:cNvGrpSpPr/>
          <p:nvPr/>
        </p:nvGrpSpPr>
        <p:grpSpPr>
          <a:xfrm>
            <a:off x="-13335" y="0"/>
            <a:ext cx="12222480" cy="751205"/>
            <a:chOff x="-21" y="0"/>
            <a:chExt cx="19248" cy="1183"/>
          </a:xfrm>
        </p:grpSpPr>
        <p:sp>
          <p:nvSpPr>
            <p:cNvPr id="25" name="矩形 24"/>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5"/>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经验总结</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ppt_y</p:attrName>
                                        </p:attrNameLst>
                                      </p:cBhvr>
                                      <p:tavLst>
                                        <p:tav tm="0">
                                          <p:val>
                                            <p:strVal val="#ppt_y+#ppt_h*1.125000"/>
                                          </p:val>
                                        </p:tav>
                                        <p:tav tm="100000">
                                          <p:val>
                                            <p:strVal val="#ppt_y"/>
                                          </p:val>
                                        </p:tav>
                                      </p:tavLst>
                                    </p:anim>
                                    <p:animEffect transition="in" filter="wipe(up)">
                                      <p:cBhvr>
                                        <p:cTn id="16" dur="500"/>
                                        <p:tgtEl>
                                          <p:spTgt spid="2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28" grpId="0" bldLvl="0" animBg="1"/>
      <p:bldP spid="2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389120" y="1774190"/>
            <a:ext cx="3275330" cy="4649470"/>
            <a:chOff x="6925" y="2950"/>
            <a:chExt cx="5158" cy="7322"/>
          </a:xfrm>
        </p:grpSpPr>
        <p:cxnSp>
          <p:nvCxnSpPr>
            <p:cNvPr id="4" name="直接箭头连接符 3"/>
            <p:cNvCxnSpPr/>
            <p:nvPr/>
          </p:nvCxnSpPr>
          <p:spPr>
            <a:xfrm flipV="1">
              <a:off x="9498" y="2950"/>
              <a:ext cx="0" cy="73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034" y="3423"/>
              <a:ext cx="2476" cy="1678"/>
              <a:chOff x="7034" y="3423"/>
              <a:chExt cx="2476" cy="1678"/>
            </a:xfrm>
          </p:grpSpPr>
          <p:cxnSp>
            <p:nvCxnSpPr>
              <p:cNvPr id="5" name="直接连接符 4"/>
              <p:cNvCxnSpPr/>
              <p:nvPr/>
            </p:nvCxnSpPr>
            <p:spPr>
              <a:xfrm>
                <a:off x="8604" y="4262"/>
                <a:ext cx="90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10"/>
                </p:custDataLst>
              </p:nvPr>
            </p:nvSpPr>
            <p:spPr>
              <a:xfrm>
                <a:off x="7034" y="3423"/>
                <a:ext cx="1679" cy="16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3600" b="1">
                    <a:solidFill>
                      <a:schemeClr val="lt1"/>
                    </a:solidFill>
                    <a:cs typeface="+mn-ea"/>
                    <a:sym typeface="+mn-lt"/>
                  </a:rPr>
                  <a:t>1</a:t>
                </a:r>
              </a:p>
            </p:txBody>
          </p:sp>
        </p:grpSp>
        <p:grpSp>
          <p:nvGrpSpPr>
            <p:cNvPr id="14" name="组合 13"/>
            <p:cNvGrpSpPr/>
            <p:nvPr/>
          </p:nvGrpSpPr>
          <p:grpSpPr>
            <a:xfrm>
              <a:off x="9511" y="5120"/>
              <a:ext cx="2572" cy="1678"/>
              <a:chOff x="9511" y="4561"/>
              <a:chExt cx="2572" cy="1678"/>
            </a:xfrm>
            <a:solidFill>
              <a:schemeClr val="accent6"/>
            </a:solidFill>
          </p:grpSpPr>
          <p:cxnSp>
            <p:nvCxnSpPr>
              <p:cNvPr id="7" name="直接连接符 6"/>
              <p:cNvCxnSpPr/>
              <p:nvPr>
                <p:custDataLst>
                  <p:tags r:id="rId8"/>
                </p:custDataLst>
              </p:nvPr>
            </p:nvCxnSpPr>
            <p:spPr>
              <a:xfrm>
                <a:off x="9511" y="5400"/>
                <a:ext cx="907" cy="0"/>
              </a:xfrm>
              <a:prstGeom prst="line">
                <a:avLst/>
              </a:prstGeom>
              <a:solidFill>
                <a:schemeClr val="accent6"/>
              </a:solid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custDataLst>
                  <p:tags r:id="rId9"/>
                </p:custDataLst>
              </p:nvPr>
            </p:nvSpPr>
            <p:spPr>
              <a:xfrm>
                <a:off x="10405" y="4561"/>
                <a:ext cx="1679" cy="16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lt1"/>
                    </a:solidFill>
                    <a:cs typeface="+mn-ea"/>
                    <a:sym typeface="+mn-lt"/>
                  </a:rPr>
                  <a:t>2</a:t>
                </a:r>
              </a:p>
            </p:txBody>
          </p:sp>
        </p:grpSp>
        <p:grpSp>
          <p:nvGrpSpPr>
            <p:cNvPr id="15" name="组合 14"/>
            <p:cNvGrpSpPr/>
            <p:nvPr/>
          </p:nvGrpSpPr>
          <p:grpSpPr>
            <a:xfrm>
              <a:off x="6925" y="6896"/>
              <a:ext cx="2572" cy="1678"/>
              <a:chOff x="6925" y="6207"/>
              <a:chExt cx="2572" cy="1678"/>
            </a:xfrm>
            <a:solidFill>
              <a:schemeClr val="accent6"/>
            </a:solidFill>
          </p:grpSpPr>
          <p:cxnSp>
            <p:nvCxnSpPr>
              <p:cNvPr id="8" name="直接连接符 7"/>
              <p:cNvCxnSpPr/>
              <p:nvPr>
                <p:custDataLst>
                  <p:tags r:id="rId6"/>
                </p:custDataLst>
              </p:nvPr>
            </p:nvCxnSpPr>
            <p:spPr>
              <a:xfrm>
                <a:off x="8591" y="7047"/>
                <a:ext cx="907" cy="0"/>
              </a:xfrm>
              <a:prstGeom prst="line">
                <a:avLst/>
              </a:prstGeom>
              <a:solidFill>
                <a:schemeClr val="accent6"/>
              </a:solid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7"/>
                </p:custDataLst>
              </p:nvPr>
            </p:nvSpPr>
            <p:spPr>
              <a:xfrm>
                <a:off x="6925" y="6207"/>
                <a:ext cx="1679" cy="16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lt1"/>
                    </a:solidFill>
                    <a:cs typeface="+mn-ea"/>
                    <a:sym typeface="+mn-lt"/>
                  </a:rPr>
                  <a:t>3</a:t>
                </a:r>
              </a:p>
            </p:txBody>
          </p:sp>
        </p:grpSp>
        <p:grpSp>
          <p:nvGrpSpPr>
            <p:cNvPr id="16" name="组合 15"/>
            <p:cNvGrpSpPr/>
            <p:nvPr/>
          </p:nvGrpSpPr>
          <p:grpSpPr>
            <a:xfrm>
              <a:off x="9498" y="8032"/>
              <a:ext cx="2585" cy="1678"/>
              <a:chOff x="9498" y="7642"/>
              <a:chExt cx="2585" cy="1678"/>
            </a:xfrm>
          </p:grpSpPr>
          <p:cxnSp>
            <p:nvCxnSpPr>
              <p:cNvPr id="9" name="直接连接符 8"/>
              <p:cNvCxnSpPr/>
              <p:nvPr/>
            </p:nvCxnSpPr>
            <p:spPr>
              <a:xfrm>
                <a:off x="9498" y="8482"/>
                <a:ext cx="90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custDataLst>
                  <p:tags r:id="rId5"/>
                </p:custDataLst>
              </p:nvPr>
            </p:nvSpPr>
            <p:spPr>
              <a:xfrm>
                <a:off x="10405" y="7642"/>
                <a:ext cx="1679" cy="16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lt1"/>
                    </a:solidFill>
                    <a:cs typeface="+mn-ea"/>
                    <a:sym typeface="+mn-lt"/>
                  </a:rPr>
                  <a:t>4</a:t>
                </a:r>
              </a:p>
            </p:txBody>
          </p:sp>
        </p:grpSp>
      </p:grpSp>
      <p:sp>
        <p:nvSpPr>
          <p:cNvPr id="52" name="文本框 51"/>
          <p:cNvSpPr txBox="1"/>
          <p:nvPr>
            <p:custDataLst>
              <p:tags r:id="rId1"/>
            </p:custDataLst>
          </p:nvPr>
        </p:nvSpPr>
        <p:spPr>
          <a:xfrm>
            <a:off x="1035685" y="2243455"/>
            <a:ext cx="3256915" cy="874407"/>
          </a:xfrm>
          <a:prstGeom prst="rect">
            <a:avLst/>
          </a:prstGeom>
          <a:noFill/>
          <a:effectLst>
            <a:glow>
              <a:schemeClr val="accent1">
                <a:satMod val="175000"/>
                <a:alpha val="40000"/>
              </a:schemeClr>
            </a:glow>
          </a:effectLst>
        </p:spPr>
        <p:txBody>
          <a:bodyPr wrap="square" rtlCol="0" anchor="t">
            <a:spAutoFit/>
          </a:bodyPr>
          <a:lstStyle/>
          <a:p>
            <a:pPr algn="l">
              <a:lnSpc>
                <a:spcPct val="150000"/>
              </a:lnSpc>
            </a:pPr>
            <a:r>
              <a:rPr lang="zh-CN" altLang="en-US" b="1" dirty="0" smtClean="0">
                <a:solidFill>
                  <a:schemeClr val="dk1"/>
                </a:solidFill>
                <a:cs typeface="+mn-ea"/>
                <a:sym typeface="+mn-lt"/>
              </a:rPr>
              <a:t>建设马克思主义学习型政党</a:t>
            </a:r>
          </a:p>
          <a:p>
            <a:pPr algn="l">
              <a:lnSpc>
                <a:spcPct val="150000"/>
              </a:lnSpc>
            </a:pPr>
            <a:r>
              <a:rPr lang="zh-CN" altLang="en-US" b="1" dirty="0" smtClean="0">
                <a:solidFill>
                  <a:schemeClr val="dk1"/>
                </a:solidFill>
                <a:cs typeface="+mn-ea"/>
                <a:sym typeface="+mn-lt"/>
              </a:rPr>
              <a:t>提高全党思想政治水平</a:t>
            </a:r>
          </a:p>
        </p:txBody>
      </p:sp>
      <p:sp>
        <p:nvSpPr>
          <p:cNvPr id="19" name="文本框 18"/>
          <p:cNvSpPr txBox="1"/>
          <p:nvPr>
            <p:custDataLst>
              <p:tags r:id="rId2"/>
            </p:custDataLst>
          </p:nvPr>
        </p:nvSpPr>
        <p:spPr>
          <a:xfrm>
            <a:off x="7799070" y="3149600"/>
            <a:ext cx="3433445" cy="874407"/>
          </a:xfrm>
          <a:prstGeom prst="rect">
            <a:avLst/>
          </a:prstGeom>
          <a:noFill/>
          <a:effectLst>
            <a:glow>
              <a:schemeClr val="accent1">
                <a:satMod val="175000"/>
                <a:alpha val="40000"/>
              </a:schemeClr>
            </a:glow>
          </a:effectLst>
        </p:spPr>
        <p:txBody>
          <a:bodyPr wrap="square" rtlCol="0" anchor="t">
            <a:spAutoFit/>
          </a:bodyPr>
          <a:lstStyle/>
          <a:p>
            <a:pPr algn="l">
              <a:lnSpc>
                <a:spcPct val="150000"/>
              </a:lnSpc>
            </a:pPr>
            <a:r>
              <a:rPr lang="zh-CN" altLang="en-US" b="1" dirty="0" smtClean="0">
                <a:solidFill>
                  <a:schemeClr val="dk1"/>
                </a:solidFill>
                <a:cs typeface="+mn-ea"/>
                <a:sym typeface="+mn-lt"/>
              </a:rPr>
              <a:t>坚持和健全民主集中制</a:t>
            </a:r>
          </a:p>
          <a:p>
            <a:pPr algn="l">
              <a:lnSpc>
                <a:spcPct val="150000"/>
              </a:lnSpc>
            </a:pPr>
            <a:r>
              <a:rPr lang="zh-CN" altLang="en-US" b="1" dirty="0" smtClean="0">
                <a:solidFill>
                  <a:schemeClr val="dk1"/>
                </a:solidFill>
                <a:cs typeface="+mn-ea"/>
                <a:sym typeface="+mn-lt"/>
              </a:rPr>
              <a:t>积极发展党内民主</a:t>
            </a:r>
          </a:p>
        </p:txBody>
      </p:sp>
      <p:sp>
        <p:nvSpPr>
          <p:cNvPr id="23" name="文本框 22"/>
          <p:cNvSpPr txBox="1"/>
          <p:nvPr>
            <p:custDataLst>
              <p:tags r:id="rId3"/>
            </p:custDataLst>
          </p:nvPr>
        </p:nvSpPr>
        <p:spPr>
          <a:xfrm>
            <a:off x="7799070" y="4998720"/>
            <a:ext cx="2668905" cy="874407"/>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b="1" kern="0" dirty="0">
                <a:solidFill>
                  <a:schemeClr val="dk1"/>
                </a:solidFill>
                <a:cs typeface="+mn-ea"/>
                <a:sym typeface="+mn-lt"/>
              </a:rPr>
              <a:t>做好抓基层打基础工作</a:t>
            </a:r>
          </a:p>
          <a:p>
            <a:pPr lvl="0" algn="l">
              <a:lnSpc>
                <a:spcPct val="150000"/>
              </a:lnSpc>
              <a:spcBef>
                <a:spcPts val="0"/>
              </a:spcBef>
              <a:spcAft>
                <a:spcPts val="0"/>
              </a:spcAft>
              <a:buClrTx/>
              <a:buSzTx/>
              <a:buFontTx/>
            </a:pPr>
            <a:r>
              <a:rPr lang="zh-CN" altLang="en-US" b="1" kern="0" dirty="0">
                <a:solidFill>
                  <a:schemeClr val="dk1"/>
                </a:solidFill>
                <a:cs typeface="+mn-ea"/>
                <a:sym typeface="+mn-lt"/>
              </a:rPr>
              <a:t>夯实党执政的组织基础</a:t>
            </a:r>
          </a:p>
        </p:txBody>
      </p:sp>
      <p:sp>
        <p:nvSpPr>
          <p:cNvPr id="25" name="文本框 24"/>
          <p:cNvSpPr txBox="1"/>
          <p:nvPr>
            <p:custDataLst>
              <p:tags r:id="rId4"/>
            </p:custDataLst>
          </p:nvPr>
        </p:nvSpPr>
        <p:spPr>
          <a:xfrm>
            <a:off x="1035685" y="4182745"/>
            <a:ext cx="3411220" cy="1337945"/>
          </a:xfrm>
          <a:prstGeom prst="rect">
            <a:avLst/>
          </a:prstGeom>
          <a:noFill/>
          <a:effectLst>
            <a:glow>
              <a:schemeClr val="accent1">
                <a:satMod val="175000"/>
                <a:alpha val="40000"/>
              </a:schemeClr>
            </a:glow>
          </a:effectLst>
        </p:spPr>
        <p:txBody>
          <a:bodyPr wrap="square" rtlCol="0" anchor="t">
            <a:spAutoFit/>
          </a:bodyPr>
          <a:lstStyle/>
          <a:p>
            <a:pPr algn="l">
              <a:lnSpc>
                <a:spcPct val="150000"/>
              </a:lnSpc>
            </a:pPr>
            <a:r>
              <a:rPr lang="zh-CN" altLang="en-US" b="1" dirty="0" smtClean="0">
                <a:solidFill>
                  <a:schemeClr val="dk1"/>
                </a:solidFill>
                <a:cs typeface="+mn-ea"/>
                <a:sym typeface="+mn-lt"/>
              </a:rPr>
              <a:t>深化干部人事制度改革</a:t>
            </a:r>
          </a:p>
          <a:p>
            <a:pPr algn="l">
              <a:lnSpc>
                <a:spcPct val="150000"/>
              </a:lnSpc>
            </a:pPr>
            <a:r>
              <a:rPr lang="zh-CN" altLang="en-US" b="1" dirty="0" smtClean="0">
                <a:solidFill>
                  <a:schemeClr val="dk1"/>
                </a:solidFill>
                <a:cs typeface="+mn-ea"/>
                <a:sym typeface="+mn-lt"/>
              </a:rPr>
              <a:t>建设善于推动科学发展</a:t>
            </a:r>
          </a:p>
          <a:p>
            <a:pPr algn="l">
              <a:lnSpc>
                <a:spcPct val="150000"/>
              </a:lnSpc>
            </a:pPr>
            <a:r>
              <a:rPr lang="zh-CN" altLang="en-US" b="1" dirty="0" smtClean="0">
                <a:solidFill>
                  <a:schemeClr val="dk1"/>
                </a:solidFill>
                <a:cs typeface="+mn-ea"/>
                <a:sym typeface="+mn-lt"/>
              </a:rPr>
              <a:t>促进社会和谐的高素质干部队伍</a:t>
            </a:r>
          </a:p>
        </p:txBody>
      </p:sp>
      <p:grpSp>
        <p:nvGrpSpPr>
          <p:cNvPr id="27" name="组合 26"/>
          <p:cNvGrpSpPr/>
          <p:nvPr/>
        </p:nvGrpSpPr>
        <p:grpSpPr>
          <a:xfrm>
            <a:off x="-13335" y="0"/>
            <a:ext cx="12222480" cy="751205"/>
            <a:chOff x="-21" y="0"/>
            <a:chExt cx="19248" cy="1183"/>
          </a:xfrm>
        </p:grpSpPr>
        <p:sp>
          <p:nvSpPr>
            <p:cNvPr id="28" name="矩形 27"/>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圆角矩形 28"/>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经验总结</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9" grpId="0" animBg="1"/>
      <p:bldP spid="23"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5655" y="1622425"/>
            <a:ext cx="10568305" cy="4508500"/>
            <a:chOff x="980" y="1554"/>
            <a:chExt cx="16643" cy="7100"/>
          </a:xfrm>
        </p:grpSpPr>
        <p:grpSp>
          <p:nvGrpSpPr>
            <p:cNvPr id="6" name="组合 5"/>
            <p:cNvGrpSpPr/>
            <p:nvPr/>
          </p:nvGrpSpPr>
          <p:grpSpPr>
            <a:xfrm>
              <a:off x="2106" y="3431"/>
              <a:ext cx="7372" cy="3902"/>
              <a:chOff x="2000" y="3193"/>
              <a:chExt cx="8408" cy="4450"/>
            </a:xfrm>
          </p:grpSpPr>
          <p:sp>
            <p:nvSpPr>
              <p:cNvPr id="4" name="对角圆角矩形 3"/>
              <p:cNvSpPr/>
              <p:nvPr>
                <p:custDataLst>
                  <p:tags r:id="rId7"/>
                </p:custDataLst>
              </p:nvPr>
            </p:nvSpPr>
            <p:spPr>
              <a:xfrm>
                <a:off x="2000" y="3193"/>
                <a:ext cx="4115" cy="2788"/>
              </a:xfrm>
              <a:prstGeom prst="round2DiagRect">
                <a:avLst>
                  <a:gd name="adj1" fmla="val 5000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a:solidFill>
                      <a:schemeClr val="lt1"/>
                    </a:solidFill>
                    <a:cs typeface="+mn-ea"/>
                    <a:sym typeface="+mn-lt"/>
                  </a:rPr>
                  <a:t>推进马克思主义中国化、时代化</a:t>
                </a:r>
              </a:p>
              <a:p>
                <a:pPr algn="ctr">
                  <a:lnSpc>
                    <a:spcPct val="120000"/>
                  </a:lnSpc>
                </a:pPr>
                <a:r>
                  <a:rPr lang="zh-CN" altLang="en-US">
                    <a:solidFill>
                      <a:schemeClr val="lt1"/>
                    </a:solidFill>
                    <a:cs typeface="+mn-ea"/>
                    <a:sym typeface="+mn-lt"/>
                  </a:rPr>
                  <a:t>大众化</a:t>
                </a:r>
              </a:p>
            </p:txBody>
          </p:sp>
          <p:sp>
            <p:nvSpPr>
              <p:cNvPr id="5" name="对角圆角矩形 4"/>
              <p:cNvSpPr/>
              <p:nvPr>
                <p:custDataLst>
                  <p:tags r:id="rId8"/>
                </p:custDataLst>
              </p:nvPr>
            </p:nvSpPr>
            <p:spPr>
              <a:xfrm>
                <a:off x="6095" y="4855"/>
                <a:ext cx="4313" cy="2788"/>
              </a:xfrm>
              <a:prstGeom prst="round2DiagRect">
                <a:avLst>
                  <a:gd name="adj1" fmla="val 50000"/>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a:solidFill>
                      <a:schemeClr val="dk1"/>
                    </a:solidFill>
                    <a:cs typeface="+mn-ea"/>
                    <a:sym typeface="+mn-lt"/>
                  </a:rPr>
                  <a:t>用中国特色社会主义理论体系武装全党</a:t>
                </a:r>
              </a:p>
            </p:txBody>
          </p:sp>
        </p:grpSp>
        <p:grpSp>
          <p:nvGrpSpPr>
            <p:cNvPr id="7" name="组合 6"/>
            <p:cNvGrpSpPr/>
            <p:nvPr/>
          </p:nvGrpSpPr>
          <p:grpSpPr>
            <a:xfrm>
              <a:off x="10022" y="3431"/>
              <a:ext cx="7022" cy="3902"/>
              <a:chOff x="2000" y="3193"/>
              <a:chExt cx="8009" cy="4450"/>
            </a:xfrm>
          </p:grpSpPr>
          <p:sp>
            <p:nvSpPr>
              <p:cNvPr id="8" name="对角圆角矩形 7"/>
              <p:cNvSpPr/>
              <p:nvPr>
                <p:custDataLst>
                  <p:tags r:id="rId5"/>
                </p:custDataLst>
              </p:nvPr>
            </p:nvSpPr>
            <p:spPr>
              <a:xfrm>
                <a:off x="2000" y="3193"/>
                <a:ext cx="4115" cy="2788"/>
              </a:xfrm>
              <a:prstGeom prst="round2DiagRect">
                <a:avLst>
                  <a:gd name="adj1" fmla="val 5000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a:solidFill>
                      <a:schemeClr val="lt1"/>
                    </a:solidFill>
                    <a:cs typeface="+mn-ea"/>
                    <a:sym typeface="+mn-lt"/>
                  </a:rPr>
                  <a:t>开展社会主义核心价值体系学习教育</a:t>
                </a:r>
              </a:p>
            </p:txBody>
          </p:sp>
          <p:sp>
            <p:nvSpPr>
              <p:cNvPr id="9" name="对角圆角矩形 8"/>
              <p:cNvSpPr/>
              <p:nvPr>
                <p:custDataLst>
                  <p:tags r:id="rId6"/>
                </p:custDataLst>
              </p:nvPr>
            </p:nvSpPr>
            <p:spPr>
              <a:xfrm>
                <a:off x="5894" y="4855"/>
                <a:ext cx="4115" cy="2788"/>
              </a:xfrm>
              <a:prstGeom prst="round2DiagRect">
                <a:avLst>
                  <a:gd name="adj1" fmla="val 50000"/>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a:solidFill>
                      <a:schemeClr val="dk1"/>
                    </a:solidFill>
                    <a:cs typeface="+mn-ea"/>
                    <a:sym typeface="+mn-lt"/>
                  </a:rPr>
                  <a:t>建设学习型</a:t>
                </a:r>
              </a:p>
              <a:p>
                <a:pPr algn="ctr">
                  <a:lnSpc>
                    <a:spcPct val="120000"/>
                  </a:lnSpc>
                </a:pPr>
                <a:r>
                  <a:rPr lang="zh-CN" altLang="en-US">
                    <a:solidFill>
                      <a:schemeClr val="dk1"/>
                    </a:solidFill>
                    <a:cs typeface="+mn-ea"/>
                    <a:sym typeface="+mn-lt"/>
                  </a:rPr>
                  <a:t>党组织</a:t>
                </a:r>
              </a:p>
            </p:txBody>
          </p:sp>
        </p:grpSp>
        <p:sp>
          <p:nvSpPr>
            <p:cNvPr id="53" name="文本框 52"/>
            <p:cNvSpPr txBox="1"/>
            <p:nvPr>
              <p:custDataLst>
                <p:tags r:id="rId1"/>
              </p:custDataLst>
            </p:nvPr>
          </p:nvSpPr>
          <p:spPr>
            <a:xfrm>
              <a:off x="980" y="6184"/>
              <a:ext cx="4344" cy="247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坚持把马克思主义作为立党立国的根本指导思想，紧密结合我国国情和时代特征大力推进理论创新</a:t>
              </a:r>
            </a:p>
          </p:txBody>
        </p:sp>
        <p:sp>
          <p:nvSpPr>
            <p:cNvPr id="12" name="文本框 11"/>
            <p:cNvSpPr txBox="1"/>
            <p:nvPr>
              <p:custDataLst>
                <p:tags r:id="rId2"/>
              </p:custDataLst>
            </p:nvPr>
          </p:nvSpPr>
          <p:spPr>
            <a:xfrm>
              <a:off x="9588" y="6184"/>
              <a:ext cx="3718" cy="247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党员、干部模范学习践行社会主义核心价值体系，是建设马克思主义学习型政党的重要任务</a:t>
              </a:r>
            </a:p>
          </p:txBody>
        </p:sp>
        <p:sp>
          <p:nvSpPr>
            <p:cNvPr id="15" name="文本框 14"/>
            <p:cNvSpPr txBox="1"/>
            <p:nvPr>
              <p:custDataLst>
                <p:tags r:id="rId3"/>
              </p:custDataLst>
            </p:nvPr>
          </p:nvSpPr>
          <p:spPr>
            <a:xfrm>
              <a:off x="6093" y="1554"/>
              <a:ext cx="4050" cy="3052"/>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组织党员、干部深入学习马克思列宁主义、毛泽东思想、邓小平理论、“三个代表”重要思想以及科学发展观</a:t>
              </a:r>
            </a:p>
          </p:txBody>
        </p:sp>
        <p:sp>
          <p:nvSpPr>
            <p:cNvPr id="18" name="文本框 17"/>
            <p:cNvSpPr txBox="1"/>
            <p:nvPr>
              <p:custDataLst>
                <p:tags r:id="rId4"/>
              </p:custDataLst>
            </p:nvPr>
          </p:nvSpPr>
          <p:spPr>
            <a:xfrm>
              <a:off x="13911" y="1554"/>
              <a:ext cx="3712" cy="3052"/>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充分发挥党校、行政学院、干部学院和国民教育体系在建设马克思主义学习型政党中的重要作用</a:t>
              </a:r>
            </a:p>
          </p:txBody>
        </p:sp>
      </p:grpSp>
      <p:grpSp>
        <p:nvGrpSpPr>
          <p:cNvPr id="23" name="组合 22"/>
          <p:cNvGrpSpPr/>
          <p:nvPr/>
        </p:nvGrpSpPr>
        <p:grpSpPr>
          <a:xfrm>
            <a:off x="-13335" y="0"/>
            <a:ext cx="12222480" cy="751205"/>
            <a:chOff x="-21" y="0"/>
            <a:chExt cx="19248" cy="1183"/>
          </a:xfrm>
        </p:grpSpPr>
        <p:sp>
          <p:nvSpPr>
            <p:cNvPr id="24" name="矩形 23"/>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圆角矩形 24"/>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经验总结</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lum bright="-6000" contrast="6000"/>
          </a:blip>
          <a:stretch>
            <a:fillRect/>
          </a:stretch>
        </p:blipFill>
        <p:spPr>
          <a:xfrm>
            <a:off x="11431" y="0"/>
            <a:ext cx="12192000" cy="6858000"/>
          </a:xfrm>
          <a:prstGeom prst="rect">
            <a:avLst/>
          </a:prstGeom>
        </p:spPr>
      </p:pic>
      <p:pic>
        <p:nvPicPr>
          <p:cNvPr id="13" name="图片 12" descr="2"/>
          <p:cNvPicPr>
            <a:picLocks noChangeAspect="1"/>
          </p:cNvPicPr>
          <p:nvPr/>
        </p:nvPicPr>
        <p:blipFill>
          <a:blip r:embed="rId4">
            <a:lum bright="-6000"/>
          </a:blip>
          <a:srcRect t="63574"/>
          <a:stretch>
            <a:fillRect/>
          </a:stretch>
        </p:blipFill>
        <p:spPr>
          <a:xfrm>
            <a:off x="11431" y="4432300"/>
            <a:ext cx="12192000" cy="2425065"/>
          </a:xfrm>
          <a:prstGeom prst="rect">
            <a:avLst/>
          </a:prstGeom>
        </p:spPr>
      </p:pic>
      <p:grpSp>
        <p:nvGrpSpPr>
          <p:cNvPr id="30" name="组合 29"/>
          <p:cNvGrpSpPr/>
          <p:nvPr/>
        </p:nvGrpSpPr>
        <p:grpSpPr>
          <a:xfrm>
            <a:off x="2680653" y="393065"/>
            <a:ext cx="6853555" cy="512445"/>
            <a:chOff x="641" y="477"/>
            <a:chExt cx="16364" cy="1224"/>
          </a:xfrm>
        </p:grpSpPr>
        <p:sp>
          <p:nvSpPr>
            <p:cNvPr id="25" name="椭圆 24"/>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27" name="椭圆 26"/>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28" name="椭圆 27"/>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29" name="椭圆 28"/>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31" name="椭圆 30"/>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33" name="椭圆 32"/>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34" name="椭圆 33"/>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35" name="椭圆 3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36" name="椭圆 35"/>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37" name="椭圆 36"/>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38" name="椭圆 37"/>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9" name="图片 38" descr="1"/>
          <p:cNvPicPr>
            <a:picLocks noChangeAspect="1"/>
          </p:cNvPicPr>
          <p:nvPr/>
        </p:nvPicPr>
        <p:blipFill>
          <a:blip r:embed="rId5"/>
          <a:srcRect r="38365"/>
          <a:stretch>
            <a:fillRect/>
          </a:stretch>
        </p:blipFill>
        <p:spPr>
          <a:xfrm>
            <a:off x="2667001" y="1221740"/>
            <a:ext cx="6880860" cy="5493385"/>
          </a:xfrm>
          <a:prstGeom prst="rect">
            <a:avLst/>
          </a:prstGeom>
        </p:spPr>
      </p:pic>
      <p:sp>
        <p:nvSpPr>
          <p:cNvPr id="48" name="文本框 47"/>
          <p:cNvSpPr txBox="1"/>
          <p:nvPr/>
        </p:nvSpPr>
        <p:spPr>
          <a:xfrm>
            <a:off x="1096646" y="4752340"/>
            <a:ext cx="10021570" cy="1014730"/>
          </a:xfrm>
          <a:prstGeom prst="rect">
            <a:avLst/>
          </a:prstGeom>
          <a:noFill/>
        </p:spPr>
        <p:txBody>
          <a:bodyPr wrap="square" rtlCol="0">
            <a:spAutoFit/>
          </a:bodyPr>
          <a:lstStyle/>
          <a:p>
            <a:pPr algn="ctr"/>
            <a:r>
              <a:rPr lang="zh-CN" altLang="en-US" sz="60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奋斗百年路</a:t>
            </a:r>
            <a:r>
              <a:rPr lang="en-US" altLang="zh-CN" sz="60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  </a:t>
            </a:r>
            <a:r>
              <a:rPr lang="zh-CN" altLang="en-US" sz="6000" dirty="0">
                <a:solidFill>
                  <a:srgbClr val="F8BF68"/>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启航新征程</a:t>
            </a:r>
          </a:p>
        </p:txBody>
      </p:sp>
      <p:grpSp>
        <p:nvGrpSpPr>
          <p:cNvPr id="56" name="组合 55"/>
          <p:cNvGrpSpPr/>
          <p:nvPr/>
        </p:nvGrpSpPr>
        <p:grpSpPr>
          <a:xfrm>
            <a:off x="4908233" y="1050925"/>
            <a:ext cx="2398395" cy="415290"/>
            <a:chOff x="5558" y="9219"/>
            <a:chExt cx="4654" cy="806"/>
          </a:xfrm>
        </p:grpSpPr>
        <p:sp>
          <p:nvSpPr>
            <p:cNvPr id="49" name="椭圆 48"/>
            <p:cNvSpPr/>
            <p:nvPr/>
          </p:nvSpPr>
          <p:spPr>
            <a:xfrm>
              <a:off x="8444"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周</a:t>
              </a:r>
            </a:p>
          </p:txBody>
        </p:sp>
        <p:sp>
          <p:nvSpPr>
            <p:cNvPr id="50" name="椭圆 49"/>
            <p:cNvSpPr/>
            <p:nvPr/>
          </p:nvSpPr>
          <p:spPr>
            <a:xfrm>
              <a:off x="9406"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年</a:t>
              </a:r>
            </a:p>
          </p:txBody>
        </p:sp>
        <p:sp>
          <p:nvSpPr>
            <p:cNvPr id="53" name="椭圆 52"/>
            <p:cNvSpPr/>
            <p:nvPr/>
          </p:nvSpPr>
          <p:spPr>
            <a:xfrm>
              <a:off x="5558"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1</a:t>
              </a:r>
            </a:p>
          </p:txBody>
        </p:sp>
        <p:sp>
          <p:nvSpPr>
            <p:cNvPr id="54" name="椭圆 53"/>
            <p:cNvSpPr/>
            <p:nvPr/>
          </p:nvSpPr>
          <p:spPr>
            <a:xfrm>
              <a:off x="6520"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0</a:t>
              </a:r>
            </a:p>
          </p:txBody>
        </p:sp>
        <p:sp>
          <p:nvSpPr>
            <p:cNvPr id="55" name="椭圆 54"/>
            <p:cNvSpPr/>
            <p:nvPr/>
          </p:nvSpPr>
          <p:spPr>
            <a:xfrm>
              <a:off x="7482" y="9219"/>
              <a:ext cx="807" cy="8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2000">
                  <a:solidFill>
                    <a:srgbClr val="F8BF68"/>
                  </a:solidFill>
                  <a:cs typeface="+mn-ea"/>
                  <a:sym typeface="+mn-lt"/>
                </a:rPr>
                <a:t>1</a:t>
              </a:r>
            </a:p>
          </p:txBody>
        </p:sp>
      </p:gr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ppt_x</p:attrName>
                                        </p:attrNameLst>
                                      </p:cBhvr>
                                      <p:tavLst>
                                        <p:tav tm="0">
                                          <p:val>
                                            <p:strVal val="#ppt_x-.2"/>
                                          </p:val>
                                        </p:tav>
                                        <p:tav tm="100000">
                                          <p:val>
                                            <p:strVal val="#ppt_x"/>
                                          </p:val>
                                        </p:tav>
                                      </p:tavLst>
                                    </p:anim>
                                    <p:anim calcmode="lin" valueType="num">
                                      <p:cBhvr>
                                        <p:cTn id="8"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
                                        </p:tgtEl>
                                      </p:cBhvr>
                                    </p:animEffect>
                                  </p:childTnLst>
                                </p:cTn>
                              </p:par>
                              <p:par>
                                <p:cTn id="10" presetID="29"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1000" fill="hold"/>
                                        <p:tgtEl>
                                          <p:spTgt spid="56"/>
                                        </p:tgtEl>
                                        <p:attrNameLst>
                                          <p:attrName>ppt_x</p:attrName>
                                        </p:attrNameLst>
                                      </p:cBhvr>
                                      <p:tavLst>
                                        <p:tav tm="0">
                                          <p:val>
                                            <p:strVal val="#ppt_x-.2"/>
                                          </p:val>
                                        </p:tav>
                                        <p:tav tm="100000">
                                          <p:val>
                                            <p:strVal val="#ppt_x"/>
                                          </p:val>
                                        </p:tav>
                                      </p:tavLst>
                                    </p:anim>
                                    <p:anim calcmode="lin" valueType="num">
                                      <p:cBhvr>
                                        <p:cTn id="13"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heel(1)">
                                      <p:cBhvr>
                                        <p:cTn id="19" dur="20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ppt_x"/>
                                          </p:val>
                                        </p:tav>
                                        <p:tav tm="100000">
                                          <p:val>
                                            <p:strVal val="#ppt_x"/>
                                          </p:val>
                                        </p:tav>
                                      </p:tavLst>
                                    </p:anim>
                                    <p:anim calcmode="lin" valueType="num">
                                      <p:cBhvr additive="base">
                                        <p:cTn id="3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9534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31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1" name="图片 40" descr="2"/>
          <p:cNvPicPr>
            <a:picLocks noChangeAspect="1"/>
          </p:cNvPicPr>
          <p:nvPr/>
        </p:nvPicPr>
        <p:blipFill>
          <a:blip r:embed="rId3">
            <a:lum bright="-6000"/>
          </a:blip>
          <a:srcRect t="63574"/>
          <a:stretch>
            <a:fillRect/>
          </a:stretch>
        </p:blipFill>
        <p:spPr>
          <a:xfrm>
            <a:off x="1270" y="5440680"/>
            <a:ext cx="12178665" cy="1416685"/>
          </a:xfrm>
          <a:prstGeom prst="rect">
            <a:avLst/>
          </a:prstGeom>
        </p:spPr>
      </p:pic>
      <p:grpSp>
        <p:nvGrpSpPr>
          <p:cNvPr id="30" name="组合 29"/>
          <p:cNvGrpSpPr/>
          <p:nvPr/>
        </p:nvGrpSpPr>
        <p:grpSpPr>
          <a:xfrm>
            <a:off x="585153" y="419735"/>
            <a:ext cx="6853555" cy="512445"/>
            <a:chOff x="641" y="477"/>
            <a:chExt cx="16364" cy="1224"/>
          </a:xfrm>
        </p:grpSpPr>
        <p:sp>
          <p:nvSpPr>
            <p:cNvPr id="7" name="椭圆 6"/>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8" name="椭圆 7"/>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9" name="椭圆 8"/>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10" name="椭圆 9"/>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16" name="椭圆 15"/>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18" name="椭圆 17"/>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20" name="椭圆 19"/>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25" name="椭圆 2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27" name="椭圆 26"/>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28" name="椭圆 27"/>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29" name="椭圆 28"/>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 name="图片 2" descr="1"/>
          <p:cNvPicPr>
            <a:picLocks noChangeAspect="1"/>
          </p:cNvPicPr>
          <p:nvPr/>
        </p:nvPicPr>
        <p:blipFill>
          <a:blip r:embed="rId4"/>
          <a:srcRect r="38365"/>
          <a:stretch>
            <a:fillRect/>
          </a:stretch>
        </p:blipFill>
        <p:spPr>
          <a:xfrm>
            <a:off x="2043430" y="3597275"/>
            <a:ext cx="3943350" cy="3147695"/>
          </a:xfrm>
          <a:prstGeom prst="rect">
            <a:avLst/>
          </a:prstGeom>
        </p:spPr>
      </p:pic>
      <p:sp>
        <p:nvSpPr>
          <p:cNvPr id="34" name="矩形 33"/>
          <p:cNvSpPr/>
          <p:nvPr/>
        </p:nvSpPr>
        <p:spPr>
          <a:xfrm>
            <a:off x="8042910" y="20320"/>
            <a:ext cx="2138045" cy="6837045"/>
          </a:xfrm>
          <a:prstGeom prst="rect">
            <a:avLst/>
          </a:prstGeom>
          <a:gradFill>
            <a:gsLst>
              <a:gs pos="0">
                <a:srgbClr val="C00000"/>
              </a:gs>
              <a:gs pos="41000">
                <a:srgbClr val="A30006"/>
              </a:gs>
              <a:gs pos="100000">
                <a:srgbClr val="880006"/>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3" name="矩形 32"/>
          <p:cNvSpPr/>
          <p:nvPr/>
        </p:nvSpPr>
        <p:spPr>
          <a:xfrm>
            <a:off x="10031095" y="20320"/>
            <a:ext cx="677545" cy="6837045"/>
          </a:xfrm>
          <a:prstGeom prst="rect">
            <a:avLst/>
          </a:prstGeom>
          <a:solidFill>
            <a:schemeClr val="accent2">
              <a:lumMod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2" name="矩形 31"/>
          <p:cNvSpPr/>
          <p:nvPr/>
        </p:nvSpPr>
        <p:spPr>
          <a:xfrm>
            <a:off x="10163810" y="20320"/>
            <a:ext cx="2016125" cy="6837045"/>
          </a:xfrm>
          <a:prstGeom prst="rect">
            <a:avLst/>
          </a:prstGeom>
          <a:gradFill>
            <a:gsLst>
              <a:gs pos="0">
                <a:srgbClr val="C00000"/>
              </a:gs>
              <a:gs pos="41000">
                <a:srgbClr val="A30006"/>
              </a:gs>
              <a:gs pos="100000">
                <a:srgbClr val="88000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5" name="文本框 34"/>
          <p:cNvSpPr txBox="1"/>
          <p:nvPr/>
        </p:nvSpPr>
        <p:spPr>
          <a:xfrm>
            <a:off x="10178613" y="879475"/>
            <a:ext cx="1292662" cy="4297045"/>
          </a:xfrm>
          <a:prstGeom prst="rect">
            <a:avLst/>
          </a:prstGeom>
          <a:noFill/>
        </p:spPr>
        <p:txBody>
          <a:bodyPr vert="ea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不忘初心</a:t>
            </a:r>
          </a:p>
        </p:txBody>
      </p:sp>
      <p:sp>
        <p:nvSpPr>
          <p:cNvPr id="31" name="文本框 30"/>
          <p:cNvSpPr txBox="1"/>
          <p:nvPr/>
        </p:nvSpPr>
        <p:spPr>
          <a:xfrm>
            <a:off x="8466455" y="2318385"/>
            <a:ext cx="1292662" cy="3844290"/>
          </a:xfrm>
          <a:prstGeom prst="rect">
            <a:avLst/>
          </a:prstGeom>
          <a:noFill/>
        </p:spPr>
        <p:txBody>
          <a:bodyPr vert="mongolian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牢记使命</a:t>
            </a:r>
          </a:p>
        </p:txBody>
      </p:sp>
      <p:sp>
        <p:nvSpPr>
          <p:cNvPr id="42" name="文本框 41"/>
          <p:cNvSpPr txBox="1"/>
          <p:nvPr/>
        </p:nvSpPr>
        <p:spPr>
          <a:xfrm>
            <a:off x="1097915" y="1443990"/>
            <a:ext cx="6219825" cy="1754326"/>
          </a:xfrm>
          <a:prstGeom prst="rect">
            <a:avLst/>
          </a:prstGeom>
          <a:noFill/>
        </p:spPr>
        <p:txBody>
          <a:bodyPr wrap="square" rtlCol="0">
            <a:spAutoFit/>
          </a:bodyPr>
          <a:lstStyle/>
          <a:p>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第</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壹</a:t>
            </a:r>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部分：</a:t>
            </a:r>
            <a:endPar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endParaRPr>
          </a:p>
          <a:p>
            <a:r>
              <a:rPr lang="en-US" altLang="zh-CN" sz="5400" dirty="0">
                <a:solidFill>
                  <a:srgbClr val="F8BF68"/>
                </a:solidFill>
                <a:latin typeface="汉仪大宋简" panose="02010609000101010101" pitchFamily="49" charset="-122"/>
                <a:ea typeface="汉仪大宋简" panose="02010609000101010101" pitchFamily="49" charset="-122"/>
                <a:cs typeface="+mn-ea"/>
                <a:sym typeface="+mn-lt"/>
              </a:rPr>
              <a:t>    ----</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党建意义</a:t>
            </a:r>
          </a:p>
        </p:txBody>
      </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ppt_x</p:attrName>
                                        </p:attrNameLst>
                                      </p:cBhvr>
                                      <p:tavLst>
                                        <p:tav tm="0">
                                          <p:val>
                                            <p:strVal val="#ppt_x-.2"/>
                                          </p:val>
                                        </p:tav>
                                        <p:tav tm="100000">
                                          <p:val>
                                            <p:strVal val="#ppt_x"/>
                                          </p:val>
                                        </p:tav>
                                      </p:tavLst>
                                    </p:anim>
                                    <p:anim calcmode="lin" valueType="num">
                                      <p:cBhvr>
                                        <p:cTn id="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ppt_x</p:attrName>
                                        </p:attrNameLst>
                                      </p:cBhvr>
                                      <p:tavLst>
                                        <p:tav tm="0">
                                          <p:val>
                                            <p:strVal val="#ppt_x-.2"/>
                                          </p:val>
                                        </p:tav>
                                        <p:tav tm="100000">
                                          <p:val>
                                            <p:strVal val="#ppt_x"/>
                                          </p:val>
                                        </p:tav>
                                      </p:tavLst>
                                    </p:anim>
                                    <p:anim calcmode="lin" valueType="num">
                                      <p:cBhvr>
                                        <p:cTn id="1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ppt_x</p:attrName>
                                        </p:attrNameLst>
                                      </p:cBhvr>
                                      <p:tavLst>
                                        <p:tav tm="0">
                                          <p:val>
                                            <p:strVal val="#ppt_x-.2"/>
                                          </p:val>
                                        </p:tav>
                                        <p:tav tm="100000">
                                          <p:val>
                                            <p:strVal val="#ppt_x"/>
                                          </p:val>
                                        </p:tav>
                                      </p:tavLst>
                                    </p:anim>
                                    <p:anim calcmode="lin" valueType="num">
                                      <p:cBhvr>
                                        <p:cTn id="1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ppt_x</p:attrName>
                                        </p:attrNameLst>
                                      </p:cBhvr>
                                      <p:tavLst>
                                        <p:tav tm="0">
                                          <p:val>
                                            <p:strVal val="#ppt_x-.2"/>
                                          </p:val>
                                        </p:tav>
                                        <p:tav tm="100000">
                                          <p:val>
                                            <p:strVal val="#ppt_x"/>
                                          </p:val>
                                        </p:tav>
                                      </p:tavLst>
                                    </p:anim>
                                    <p:anim calcmode="lin" valueType="num">
                                      <p:cBhvr>
                                        <p:cTn id="23"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ppt_x</p:attrName>
                                        </p:attrNameLst>
                                      </p:cBhvr>
                                      <p:tavLst>
                                        <p:tav tm="0">
                                          <p:val>
                                            <p:strVal val="#ppt_x-.2"/>
                                          </p:val>
                                        </p:tav>
                                        <p:tav tm="100000">
                                          <p:val>
                                            <p:strVal val="#ppt_x"/>
                                          </p:val>
                                        </p:tav>
                                      </p:tavLst>
                                    </p:anim>
                                    <p:anim calcmode="lin" valueType="num">
                                      <p:cBhvr>
                                        <p:cTn id="2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1"/>
                                        </p:tgtEl>
                                      </p:cBhvr>
                                    </p:animEffect>
                                  </p:childTnLst>
                                </p:cTn>
                              </p:par>
                              <p:par>
                                <p:cTn id="30" presetID="29"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ppt_x</p:attrName>
                                        </p:attrNameLst>
                                      </p:cBhvr>
                                      <p:tavLst>
                                        <p:tav tm="0">
                                          <p:val>
                                            <p:strVal val="#ppt_x-.2"/>
                                          </p:val>
                                        </p:tav>
                                        <p:tav tm="100000">
                                          <p:val>
                                            <p:strVal val="#ppt_x"/>
                                          </p:val>
                                        </p:tav>
                                      </p:tavLst>
                                    </p:anim>
                                    <p:anim calcmode="lin" valueType="num">
                                      <p:cBhvr>
                                        <p:cTn id="33"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000" fill="hold"/>
                                        <p:tgtEl>
                                          <p:spTgt spid="30"/>
                                        </p:tgtEl>
                                        <p:attrNameLst>
                                          <p:attrName>ppt_x</p:attrName>
                                        </p:attrNameLst>
                                      </p:cBhvr>
                                      <p:tavLst>
                                        <p:tav tm="0">
                                          <p:val>
                                            <p:strVal val="#ppt_x-.2"/>
                                          </p:val>
                                        </p:tav>
                                        <p:tav tm="100000">
                                          <p:val>
                                            <p:strVal val="#ppt_x"/>
                                          </p:val>
                                        </p:tav>
                                      </p:tavLst>
                                    </p:anim>
                                    <p:anim calcmode="lin" valueType="num">
                                      <p:cBhvr>
                                        <p:cTn id="40"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1000" fill="hold"/>
                                        <p:tgtEl>
                                          <p:spTgt spid="3"/>
                                        </p:tgtEl>
                                        <p:attrNameLst>
                                          <p:attrName>ppt_x</p:attrName>
                                        </p:attrNameLst>
                                      </p:cBhvr>
                                      <p:tavLst>
                                        <p:tav tm="0">
                                          <p:val>
                                            <p:strVal val="#ppt_x-.2"/>
                                          </p:val>
                                        </p:tav>
                                        <p:tav tm="100000">
                                          <p:val>
                                            <p:strVal val="#ppt_x"/>
                                          </p:val>
                                        </p:tav>
                                      </p:tavLst>
                                    </p:anim>
                                    <p:anim calcmode="lin" valueType="num">
                                      <p:cBhvr>
                                        <p:cTn id="4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1000" fill="hold"/>
                                        <p:tgtEl>
                                          <p:spTgt spid="42"/>
                                        </p:tgtEl>
                                        <p:attrNameLst>
                                          <p:attrName>ppt_x</p:attrName>
                                        </p:attrNameLst>
                                      </p:cBhvr>
                                      <p:tavLst>
                                        <p:tav tm="0">
                                          <p:val>
                                            <p:strVal val="#ppt_x-.2"/>
                                          </p:val>
                                        </p:tav>
                                        <p:tav tm="100000">
                                          <p:val>
                                            <p:strVal val="#ppt_x"/>
                                          </p:val>
                                        </p:tav>
                                      </p:tavLst>
                                    </p:anim>
                                    <p:anim calcmode="lin" valueType="num">
                                      <p:cBhvr>
                                        <p:cTn id="54"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5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32" grpId="0" animBg="1"/>
      <p:bldP spid="35" grpId="0"/>
      <p:bldP spid="3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090035" y="2358390"/>
            <a:ext cx="4011878" cy="2845383"/>
            <a:chOff x="6255" y="2907"/>
            <a:chExt cx="6880" cy="4879"/>
          </a:xfrm>
        </p:grpSpPr>
        <p:grpSp>
          <p:nvGrpSpPr>
            <p:cNvPr id="16" name="组合 15"/>
            <p:cNvGrpSpPr/>
            <p:nvPr/>
          </p:nvGrpSpPr>
          <p:grpSpPr>
            <a:xfrm>
              <a:off x="6329" y="2907"/>
              <a:ext cx="6649" cy="4879"/>
              <a:chOff x="6641" y="3246"/>
              <a:chExt cx="6121" cy="4492"/>
            </a:xfrm>
          </p:grpSpPr>
          <p:sp>
            <p:nvSpPr>
              <p:cNvPr id="70" name="AutoShape 5"/>
              <p:cNvSpPr/>
              <p:nvPr>
                <p:custDataLst>
                  <p:tags r:id="rId21"/>
                </p:custDataLst>
              </p:nvPr>
            </p:nvSpPr>
            <p:spPr bwMode="auto">
              <a:xfrm>
                <a:off x="7094" y="3246"/>
                <a:ext cx="2498" cy="213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rgbClr val="C00000"/>
              </a:solidFill>
              <a:ln>
                <a:noFill/>
              </a:ln>
            </p:spPr>
            <p:txBody>
              <a:bodyPr lIns="16756" tIns="16756" rIns="16756" bIns="16756"/>
              <a:lstStyle/>
              <a:p>
                <a:pPr algn="ctr">
                  <a:lnSpc>
                    <a:spcPct val="120000"/>
                  </a:lnSpc>
                </a:pPr>
                <a:endParaRPr lang="en-US" dirty="0">
                  <a:solidFill>
                    <a:schemeClr val="dk1"/>
                  </a:solidFill>
                  <a:cs typeface="+mn-ea"/>
                  <a:sym typeface="+mn-lt"/>
                </a:endParaRPr>
              </a:p>
            </p:txBody>
          </p:sp>
          <p:sp>
            <p:nvSpPr>
              <p:cNvPr id="72" name="AutoShape 7"/>
              <p:cNvSpPr/>
              <p:nvPr>
                <p:custDataLst>
                  <p:tags r:id="rId22"/>
                </p:custDataLst>
              </p:nvPr>
            </p:nvSpPr>
            <p:spPr bwMode="auto">
              <a:xfrm>
                <a:off x="9794" y="3284"/>
                <a:ext cx="2505" cy="21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6"/>
              </a:solidFill>
              <a:ln>
                <a:noFill/>
              </a:ln>
              <a:effectLst/>
            </p:spPr>
            <p:txBody>
              <a:bodyPr lIns="16756" tIns="16756" rIns="16756" bIns="16756"/>
              <a:lstStyle/>
              <a:p>
                <a:pPr algn="ctr" defTabSz="335280">
                  <a:lnSpc>
                    <a:spcPct val="120000"/>
                  </a:lnSpc>
                  <a:defRPr/>
                </a:pPr>
                <a:endParaRPr lang="es-ES" sz="700" dirty="0">
                  <a:solidFill>
                    <a:srgbClr val="000000"/>
                  </a:solidFill>
                  <a:cs typeface="+mn-ea"/>
                  <a:sym typeface="+mn-lt"/>
                </a:endParaRPr>
              </a:p>
            </p:txBody>
          </p:sp>
          <p:sp>
            <p:nvSpPr>
              <p:cNvPr id="71" name="AutoShape 6"/>
              <p:cNvSpPr/>
              <p:nvPr/>
            </p:nvSpPr>
            <p:spPr bwMode="auto">
              <a:xfrm>
                <a:off x="11256" y="4886"/>
                <a:ext cx="1506" cy="282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rgbClr val="C00000"/>
              </a:solidFill>
              <a:ln>
                <a:noFill/>
              </a:ln>
              <a:effectLst/>
            </p:spPr>
            <p:txBody>
              <a:bodyPr lIns="16756" tIns="16756" rIns="16756" bIns="16756"/>
              <a:lstStyle/>
              <a:p>
                <a:pPr algn="ctr" defTabSz="335280">
                  <a:lnSpc>
                    <a:spcPct val="120000"/>
                  </a:lnSpc>
                  <a:defRPr/>
                </a:pPr>
                <a:endParaRPr lang="es-ES" sz="700" dirty="0">
                  <a:solidFill>
                    <a:srgbClr val="000000"/>
                  </a:solidFill>
                  <a:cs typeface="+mn-ea"/>
                  <a:sym typeface="+mn-lt"/>
                </a:endParaRPr>
              </a:p>
            </p:txBody>
          </p:sp>
          <p:sp>
            <p:nvSpPr>
              <p:cNvPr id="73" name="AutoShape 8"/>
              <p:cNvSpPr/>
              <p:nvPr>
                <p:custDataLst>
                  <p:tags r:id="rId23"/>
                </p:custDataLst>
              </p:nvPr>
            </p:nvSpPr>
            <p:spPr bwMode="auto">
              <a:xfrm>
                <a:off x="6641" y="4918"/>
                <a:ext cx="1513" cy="282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6"/>
              </a:solidFill>
              <a:ln>
                <a:noFill/>
              </a:ln>
            </p:spPr>
            <p:txBody>
              <a:bodyPr lIns="16756" tIns="16756" rIns="16756" bIns="16756"/>
              <a:lstStyle/>
              <a:p>
                <a:pPr algn="ctr">
                  <a:lnSpc>
                    <a:spcPct val="120000"/>
                  </a:lnSpc>
                </a:pPr>
                <a:endParaRPr lang="en-US">
                  <a:solidFill>
                    <a:schemeClr val="dk1"/>
                  </a:solidFill>
                  <a:cs typeface="+mn-ea"/>
                  <a:sym typeface="+mn-lt"/>
                </a:endParaRPr>
              </a:p>
            </p:txBody>
          </p:sp>
        </p:grpSp>
        <p:sp>
          <p:nvSpPr>
            <p:cNvPr id="33" name="文本框 32"/>
            <p:cNvSpPr txBox="1"/>
            <p:nvPr>
              <p:custDataLst>
                <p:tags r:id="rId17"/>
              </p:custDataLst>
            </p:nvPr>
          </p:nvSpPr>
          <p:spPr>
            <a:xfrm>
              <a:off x="7465" y="3777"/>
              <a:ext cx="1793" cy="632"/>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壹</a:t>
              </a:r>
            </a:p>
          </p:txBody>
        </p:sp>
        <p:sp>
          <p:nvSpPr>
            <p:cNvPr id="17" name="文本框 16"/>
            <p:cNvSpPr txBox="1"/>
            <p:nvPr>
              <p:custDataLst>
                <p:tags r:id="rId18"/>
              </p:custDataLst>
            </p:nvPr>
          </p:nvSpPr>
          <p:spPr>
            <a:xfrm>
              <a:off x="10218" y="3777"/>
              <a:ext cx="1793" cy="632"/>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贰</a:t>
              </a:r>
            </a:p>
          </p:txBody>
        </p:sp>
        <p:sp>
          <p:nvSpPr>
            <p:cNvPr id="18" name="文本框 17"/>
            <p:cNvSpPr txBox="1"/>
            <p:nvPr>
              <p:custDataLst>
                <p:tags r:id="rId19"/>
              </p:custDataLst>
            </p:nvPr>
          </p:nvSpPr>
          <p:spPr>
            <a:xfrm>
              <a:off x="6255" y="5930"/>
              <a:ext cx="1793" cy="632"/>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叁</a:t>
              </a:r>
            </a:p>
          </p:txBody>
        </p:sp>
        <p:sp>
          <p:nvSpPr>
            <p:cNvPr id="19" name="文本框 18"/>
            <p:cNvSpPr txBox="1"/>
            <p:nvPr>
              <p:custDataLst>
                <p:tags r:id="rId20"/>
              </p:custDataLst>
            </p:nvPr>
          </p:nvSpPr>
          <p:spPr>
            <a:xfrm>
              <a:off x="11342" y="5965"/>
              <a:ext cx="1793" cy="632"/>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肆</a:t>
              </a:r>
            </a:p>
          </p:txBody>
        </p:sp>
      </p:grpSp>
      <p:sp>
        <p:nvSpPr>
          <p:cNvPr id="20" name="矩形 19"/>
          <p:cNvSpPr/>
          <p:nvPr>
            <p:custDataLst>
              <p:tags r:id="rId1"/>
            </p:custDataLst>
          </p:nvPr>
        </p:nvSpPr>
        <p:spPr>
          <a:xfrm>
            <a:off x="3772535" y="5410200"/>
            <a:ext cx="647700" cy="6477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1" name="矩形 20"/>
          <p:cNvSpPr/>
          <p:nvPr>
            <p:custDataLst>
              <p:tags r:id="rId2"/>
            </p:custDataLst>
          </p:nvPr>
        </p:nvSpPr>
        <p:spPr>
          <a:xfrm>
            <a:off x="7717155" y="2123440"/>
            <a:ext cx="647700" cy="6477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2" name="矩形 21"/>
          <p:cNvSpPr/>
          <p:nvPr>
            <p:custDataLst>
              <p:tags r:id="rId3"/>
            </p:custDataLst>
          </p:nvPr>
        </p:nvSpPr>
        <p:spPr>
          <a:xfrm>
            <a:off x="3772535" y="2123440"/>
            <a:ext cx="647700" cy="647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3" name="矩形 22"/>
          <p:cNvSpPr/>
          <p:nvPr>
            <p:custDataLst>
              <p:tags r:id="rId4"/>
            </p:custDataLst>
          </p:nvPr>
        </p:nvSpPr>
        <p:spPr>
          <a:xfrm>
            <a:off x="7717155" y="5410200"/>
            <a:ext cx="647700" cy="647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4" name="文本框 33"/>
          <p:cNvSpPr txBox="1"/>
          <p:nvPr>
            <p:custDataLst>
              <p:tags r:id="rId5"/>
            </p:custDataLst>
          </p:nvPr>
        </p:nvSpPr>
        <p:spPr>
          <a:xfrm>
            <a:off x="3573237" y="2247910"/>
            <a:ext cx="1045537" cy="398780"/>
          </a:xfrm>
          <a:prstGeom prst="rect">
            <a:avLst/>
          </a:prstGeom>
          <a:noFill/>
          <a:effectLst>
            <a:glow>
              <a:schemeClr val="accent1">
                <a:satMod val="175000"/>
                <a:alpha val="40000"/>
              </a:schemeClr>
            </a:glow>
          </a:effectLst>
        </p:spPr>
        <p:txBody>
          <a:bodyPr wrap="square" rtlCol="0" anchor="t">
            <a:spAutoFit/>
          </a:bodyPr>
          <a:lstStyle/>
          <a:p>
            <a:pPr algn="ctr"/>
            <a:r>
              <a:rPr lang="en-US" altLang="zh-CN" sz="2000" b="1" dirty="0" smtClean="0">
                <a:solidFill>
                  <a:schemeClr val="lt1"/>
                </a:solidFill>
                <a:cs typeface="+mn-ea"/>
                <a:sym typeface="+mn-lt"/>
              </a:rPr>
              <a:t>01</a:t>
            </a:r>
          </a:p>
        </p:txBody>
      </p:sp>
      <p:sp>
        <p:nvSpPr>
          <p:cNvPr id="35" name="文本框 34"/>
          <p:cNvSpPr txBox="1"/>
          <p:nvPr>
            <p:custDataLst>
              <p:tags r:id="rId6"/>
            </p:custDataLst>
          </p:nvPr>
        </p:nvSpPr>
        <p:spPr>
          <a:xfrm>
            <a:off x="7518492" y="2247910"/>
            <a:ext cx="1045537" cy="398780"/>
          </a:xfrm>
          <a:prstGeom prst="rect">
            <a:avLst/>
          </a:prstGeom>
          <a:noFill/>
          <a:effectLst>
            <a:glow>
              <a:schemeClr val="accent1">
                <a:satMod val="175000"/>
                <a:alpha val="40000"/>
              </a:schemeClr>
            </a:glow>
          </a:effectLst>
        </p:spPr>
        <p:txBody>
          <a:bodyPr wrap="square" rtlCol="0" anchor="t">
            <a:spAutoFit/>
          </a:bodyPr>
          <a:lstStyle/>
          <a:p>
            <a:pPr algn="ctr"/>
            <a:r>
              <a:rPr lang="en-US" altLang="zh-CN" sz="2000" b="1" dirty="0" smtClean="0">
                <a:solidFill>
                  <a:schemeClr val="lt1"/>
                </a:solidFill>
                <a:cs typeface="+mn-ea"/>
                <a:sym typeface="+mn-lt"/>
              </a:rPr>
              <a:t>02</a:t>
            </a:r>
          </a:p>
        </p:txBody>
      </p:sp>
      <p:sp>
        <p:nvSpPr>
          <p:cNvPr id="41" name="文本框 40"/>
          <p:cNvSpPr txBox="1"/>
          <p:nvPr>
            <p:custDataLst>
              <p:tags r:id="rId7"/>
            </p:custDataLst>
          </p:nvPr>
        </p:nvSpPr>
        <p:spPr>
          <a:xfrm>
            <a:off x="3574507" y="5534670"/>
            <a:ext cx="1045537" cy="398780"/>
          </a:xfrm>
          <a:prstGeom prst="rect">
            <a:avLst/>
          </a:prstGeom>
          <a:noFill/>
          <a:effectLst>
            <a:glow>
              <a:schemeClr val="accent1">
                <a:satMod val="175000"/>
                <a:alpha val="40000"/>
              </a:schemeClr>
            </a:glow>
          </a:effectLst>
        </p:spPr>
        <p:txBody>
          <a:bodyPr wrap="square" rtlCol="0" anchor="t">
            <a:spAutoFit/>
          </a:bodyPr>
          <a:lstStyle/>
          <a:p>
            <a:pPr algn="ctr"/>
            <a:r>
              <a:rPr lang="en-US" altLang="zh-CN" sz="2000" b="1" dirty="0" smtClean="0">
                <a:solidFill>
                  <a:schemeClr val="lt1"/>
                </a:solidFill>
                <a:cs typeface="+mn-ea"/>
                <a:sym typeface="+mn-lt"/>
              </a:rPr>
              <a:t>03</a:t>
            </a:r>
          </a:p>
        </p:txBody>
      </p:sp>
      <p:sp>
        <p:nvSpPr>
          <p:cNvPr id="42" name="文本框 41"/>
          <p:cNvSpPr txBox="1"/>
          <p:nvPr>
            <p:custDataLst>
              <p:tags r:id="rId8"/>
            </p:custDataLst>
          </p:nvPr>
        </p:nvSpPr>
        <p:spPr>
          <a:xfrm>
            <a:off x="7518492" y="5534670"/>
            <a:ext cx="1045537" cy="398780"/>
          </a:xfrm>
          <a:prstGeom prst="rect">
            <a:avLst/>
          </a:prstGeom>
          <a:noFill/>
          <a:effectLst>
            <a:glow>
              <a:schemeClr val="accent1">
                <a:satMod val="175000"/>
                <a:alpha val="40000"/>
              </a:schemeClr>
            </a:glow>
          </a:effectLst>
        </p:spPr>
        <p:txBody>
          <a:bodyPr wrap="square" rtlCol="0" anchor="t">
            <a:spAutoFit/>
          </a:bodyPr>
          <a:lstStyle/>
          <a:p>
            <a:pPr algn="ctr"/>
            <a:r>
              <a:rPr lang="en-US" altLang="zh-CN" sz="2000" b="1" dirty="0" smtClean="0">
                <a:solidFill>
                  <a:schemeClr val="lt1"/>
                </a:solidFill>
                <a:cs typeface="+mn-ea"/>
                <a:sym typeface="+mn-lt"/>
              </a:rPr>
              <a:t>04</a:t>
            </a:r>
          </a:p>
        </p:txBody>
      </p:sp>
      <p:grpSp>
        <p:nvGrpSpPr>
          <p:cNvPr id="5" name="组合 4"/>
          <p:cNvGrpSpPr/>
          <p:nvPr/>
        </p:nvGrpSpPr>
        <p:grpSpPr>
          <a:xfrm>
            <a:off x="647700" y="1588770"/>
            <a:ext cx="3030220" cy="1998345"/>
            <a:chOff x="1051" y="2956"/>
            <a:chExt cx="4577" cy="3147"/>
          </a:xfrm>
        </p:grpSpPr>
        <p:sp>
          <p:nvSpPr>
            <p:cNvPr id="66" name="文本框 65"/>
            <p:cNvSpPr txBox="1"/>
            <p:nvPr>
              <p:custDataLst>
                <p:tags r:id="rId15"/>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党建的内容</a:t>
              </a:r>
            </a:p>
          </p:txBody>
        </p:sp>
        <p:sp>
          <p:nvSpPr>
            <p:cNvPr id="3" name="文本框 2"/>
            <p:cNvSpPr txBox="1"/>
            <p:nvPr>
              <p:custDataLst>
                <p:tags r:id="rId16"/>
              </p:custDataLst>
            </p:nvPr>
          </p:nvSpPr>
          <p:spPr>
            <a:xfrm>
              <a:off x="1051" y="3633"/>
              <a:ext cx="4577" cy="247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党的建设是党的工作的属概念，又是党务工作的种概念，它是指党为保持自己的性质而从事的一系列自我完善的活动</a:t>
              </a:r>
            </a:p>
          </p:txBody>
        </p:sp>
      </p:grpSp>
      <p:grpSp>
        <p:nvGrpSpPr>
          <p:cNvPr id="6" name="组合 5"/>
          <p:cNvGrpSpPr/>
          <p:nvPr/>
        </p:nvGrpSpPr>
        <p:grpSpPr>
          <a:xfrm>
            <a:off x="8636000" y="1588770"/>
            <a:ext cx="3065145" cy="1998345"/>
            <a:chOff x="1051" y="2956"/>
            <a:chExt cx="4827" cy="3147"/>
          </a:xfrm>
        </p:grpSpPr>
        <p:sp>
          <p:nvSpPr>
            <p:cNvPr id="7" name="文本框 6"/>
            <p:cNvSpPr txBox="1"/>
            <p:nvPr>
              <p:custDataLst>
                <p:tags r:id="rId13"/>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党建的内容</a:t>
              </a:r>
            </a:p>
          </p:txBody>
        </p:sp>
        <p:sp>
          <p:nvSpPr>
            <p:cNvPr id="8" name="文本框 7"/>
            <p:cNvSpPr txBox="1"/>
            <p:nvPr>
              <p:custDataLst>
                <p:tags r:id="rId14"/>
              </p:custDataLst>
            </p:nvPr>
          </p:nvSpPr>
          <p:spPr>
            <a:xfrm>
              <a:off x="1163" y="3633"/>
              <a:ext cx="4715" cy="247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不仅包括党务工作，还包括党的政治建设、思想建设、组织建设、作风建设、纪律建设和制度建设等</a:t>
              </a:r>
            </a:p>
          </p:txBody>
        </p:sp>
      </p:grpSp>
      <p:grpSp>
        <p:nvGrpSpPr>
          <p:cNvPr id="9" name="组合 8"/>
          <p:cNvGrpSpPr/>
          <p:nvPr/>
        </p:nvGrpSpPr>
        <p:grpSpPr>
          <a:xfrm>
            <a:off x="647700" y="4060190"/>
            <a:ext cx="3030220" cy="2367915"/>
            <a:chOff x="1051" y="2956"/>
            <a:chExt cx="4577" cy="3729"/>
          </a:xfrm>
        </p:grpSpPr>
        <p:sp>
          <p:nvSpPr>
            <p:cNvPr id="10" name="文本框 9"/>
            <p:cNvSpPr txBox="1"/>
            <p:nvPr>
              <p:custDataLst>
                <p:tags r:id="rId1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党建的内容</a:t>
              </a:r>
            </a:p>
          </p:txBody>
        </p:sp>
        <p:sp>
          <p:nvSpPr>
            <p:cNvPr id="11" name="文本框 10"/>
            <p:cNvSpPr txBox="1"/>
            <p:nvPr>
              <p:custDataLst>
                <p:tags r:id="rId12"/>
              </p:custDataLst>
            </p:nvPr>
          </p:nvSpPr>
          <p:spPr>
            <a:xfrm>
              <a:off x="1051" y="3633"/>
              <a:ext cx="4577" cy="3052"/>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党的建设关系重大、牵动全局。党和人民事业发展到什么阶段，党的建设就要推进到什么阶段。这是加强党的建设必须把握的基本规律。</a:t>
              </a:r>
            </a:p>
          </p:txBody>
        </p:sp>
      </p:grpSp>
      <p:grpSp>
        <p:nvGrpSpPr>
          <p:cNvPr id="12" name="组合 11"/>
          <p:cNvGrpSpPr/>
          <p:nvPr/>
        </p:nvGrpSpPr>
        <p:grpSpPr>
          <a:xfrm>
            <a:off x="8636000" y="4060190"/>
            <a:ext cx="3180715" cy="2367915"/>
            <a:chOff x="1051" y="2956"/>
            <a:chExt cx="5009" cy="3729"/>
          </a:xfrm>
        </p:grpSpPr>
        <p:sp>
          <p:nvSpPr>
            <p:cNvPr id="13" name="文本框 12"/>
            <p:cNvSpPr txBox="1"/>
            <p:nvPr>
              <p:custDataLst>
                <p:tags r:id="rId9"/>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党建的内容</a:t>
              </a:r>
            </a:p>
          </p:txBody>
        </p:sp>
        <p:sp>
          <p:nvSpPr>
            <p:cNvPr id="14" name="文本框 13"/>
            <p:cNvSpPr txBox="1"/>
            <p:nvPr>
              <p:custDataLst>
                <p:tags r:id="rId10"/>
              </p:custDataLst>
            </p:nvPr>
          </p:nvSpPr>
          <p:spPr>
            <a:xfrm>
              <a:off x="1051" y="3633"/>
              <a:ext cx="5009" cy="3052"/>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党的中央、地方和基层组织，都必须重视党的建设，经常讨论和检查党的宣传、教育、组织、纪律检查、群众工作以及统一战线工作等。</a:t>
              </a:r>
            </a:p>
          </p:txBody>
        </p:sp>
      </p:grpSp>
      <p:grpSp>
        <p:nvGrpSpPr>
          <p:cNvPr id="30" name="组合 29"/>
          <p:cNvGrpSpPr/>
          <p:nvPr/>
        </p:nvGrpSpPr>
        <p:grpSpPr>
          <a:xfrm>
            <a:off x="-13335" y="0"/>
            <a:ext cx="12222480" cy="751205"/>
            <a:chOff x="-21" y="0"/>
            <a:chExt cx="19248" cy="1183"/>
          </a:xfrm>
        </p:grpSpPr>
        <p:sp>
          <p:nvSpPr>
            <p:cNvPr id="29" name="矩形 28"/>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学习内容与意义</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3" grpId="0" bldLvl="0" animBg="1"/>
      <p:bldP spid="34" grpId="0" bldLvl="0" animBg="1"/>
      <p:bldP spid="35" grpId="0" bldLvl="0" animBg="1"/>
      <p:bldP spid="41" grpId="0" bldLvl="0" animBg="1"/>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317625" y="1315720"/>
            <a:ext cx="9561830" cy="4747260"/>
            <a:chOff x="1051" y="2956"/>
            <a:chExt cx="15058" cy="7476"/>
          </a:xfrm>
        </p:grpSpPr>
        <p:sp>
          <p:nvSpPr>
            <p:cNvPr id="52" name="文本框 51"/>
            <p:cNvSpPr txBox="1"/>
            <p:nvPr>
              <p:custDataLst>
                <p:tags r:id="rId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l"/>
              <a:r>
                <a:rPr lang="zh-CN" altLang="en-US" sz="2200" b="1" dirty="0" smtClean="0">
                  <a:solidFill>
                    <a:schemeClr val="dk1"/>
                  </a:solidFill>
                  <a:cs typeface="+mn-ea"/>
                  <a:sym typeface="+mn-lt"/>
                </a:rPr>
                <a:t>党建的意义</a:t>
              </a:r>
            </a:p>
          </p:txBody>
        </p:sp>
        <p:sp>
          <p:nvSpPr>
            <p:cNvPr id="53" name="文本框 52"/>
            <p:cNvSpPr txBox="1"/>
            <p:nvPr>
              <p:custDataLst>
                <p:tags r:id="rId2"/>
              </p:custDataLst>
            </p:nvPr>
          </p:nvSpPr>
          <p:spPr>
            <a:xfrm>
              <a:off x="1051" y="6799"/>
              <a:ext cx="15058" cy="3633"/>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在长期执政的历史条件下，建设什么样的党、怎样建设党是一个重大现实问题，直接关系到我们党和国家的前途命运。坚持党要管党、从严治党，推进党的建设新的伟大工程，是我们党对这个重大现实问题的明确回答。改革开放以来，面对日趋复杂的国际形势和不断发展变化的国内环境，党中央坚持以邓小平理论和“三个代表”重要思想为指导，深入贯彻落实科学发展观，全面推进党的建设新的伟大工程，科学判断和准确把握我们党所处的历史方位和肩负的历史使命，紧密联系治国理政的实践，大力加强党的执政能力建设和先进性建设，进一步提高了党的领导水平和执政水平，进一步提高了拒腐防变和抵御风险能力。</a:t>
              </a:r>
              <a:endParaRPr lang="zh-CN" altLang="en-US" sz="1600" kern="0" dirty="0">
                <a:solidFill>
                  <a:schemeClr val="dk1"/>
                </a:solidFill>
                <a:cs typeface="+mn-ea"/>
                <a:sym typeface="+mn-lt"/>
              </a:endParaRPr>
            </a:p>
          </p:txBody>
        </p:sp>
      </p:grpSp>
      <p:grpSp>
        <p:nvGrpSpPr>
          <p:cNvPr id="30" name="组合 29"/>
          <p:cNvGrpSpPr/>
          <p:nvPr/>
        </p:nvGrpSpPr>
        <p:grpSpPr>
          <a:xfrm>
            <a:off x="-13335" y="0"/>
            <a:ext cx="12222480" cy="751205"/>
            <a:chOff x="-21" y="0"/>
            <a:chExt cx="19248" cy="1183"/>
          </a:xfrm>
        </p:grpSpPr>
        <p:sp>
          <p:nvSpPr>
            <p:cNvPr id="29" name="矩形 28"/>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学习内容与意义</a:t>
              </a:r>
            </a:p>
          </p:txBody>
        </p:sp>
      </p:grpSp>
      <p:grpSp>
        <p:nvGrpSpPr>
          <p:cNvPr id="14" name="组合 13"/>
          <p:cNvGrpSpPr/>
          <p:nvPr/>
        </p:nvGrpSpPr>
        <p:grpSpPr>
          <a:xfrm>
            <a:off x="1905" y="2220595"/>
            <a:ext cx="12192000" cy="1057910"/>
            <a:chOff x="3" y="3433"/>
            <a:chExt cx="19200" cy="1666"/>
          </a:xfrm>
        </p:grpSpPr>
        <p:cxnSp>
          <p:nvCxnSpPr>
            <p:cNvPr id="13" name="直接连接符 12"/>
            <p:cNvCxnSpPr/>
            <p:nvPr/>
          </p:nvCxnSpPr>
          <p:spPr>
            <a:xfrm>
              <a:off x="3" y="4249"/>
              <a:ext cx="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燕尾形 7"/>
            <p:cNvSpPr/>
            <p:nvPr/>
          </p:nvSpPr>
          <p:spPr>
            <a:xfrm>
              <a:off x="1320" y="3433"/>
              <a:ext cx="4350" cy="16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意义一：</a:t>
              </a:r>
            </a:p>
          </p:txBody>
        </p:sp>
        <p:sp>
          <p:nvSpPr>
            <p:cNvPr id="10" name="燕尾形 9"/>
            <p:cNvSpPr/>
            <p:nvPr/>
          </p:nvSpPr>
          <p:spPr>
            <a:xfrm>
              <a:off x="5249" y="3433"/>
              <a:ext cx="4350" cy="16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意义二：</a:t>
              </a:r>
            </a:p>
          </p:txBody>
        </p:sp>
        <p:sp>
          <p:nvSpPr>
            <p:cNvPr id="11" name="燕尾形 10"/>
            <p:cNvSpPr/>
            <p:nvPr/>
          </p:nvSpPr>
          <p:spPr>
            <a:xfrm>
              <a:off x="9178" y="3433"/>
              <a:ext cx="4350" cy="16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意义三：</a:t>
              </a:r>
            </a:p>
          </p:txBody>
        </p:sp>
        <p:sp>
          <p:nvSpPr>
            <p:cNvPr id="12" name="燕尾形 11"/>
            <p:cNvSpPr/>
            <p:nvPr/>
          </p:nvSpPr>
          <p:spPr>
            <a:xfrm>
              <a:off x="13107" y="3433"/>
              <a:ext cx="4350" cy="16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意义四：</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p:cTn id="14" dur="1000" fill="hold"/>
                                        <p:tgtEl>
                                          <p:spTgt spid="51"/>
                                        </p:tgtEl>
                                        <p:attrNameLst>
                                          <p:attrName>ppt_x</p:attrName>
                                        </p:attrNameLst>
                                      </p:cBhvr>
                                      <p:tavLst>
                                        <p:tav tm="0">
                                          <p:val>
                                            <p:strVal val="#ppt_x-.2"/>
                                          </p:val>
                                        </p:tav>
                                        <p:tav tm="100000">
                                          <p:val>
                                            <p:strVal val="#ppt_x"/>
                                          </p:val>
                                        </p:tav>
                                      </p:tavLst>
                                    </p:anim>
                                    <p:anim calcmode="lin" valueType="num">
                                      <p:cBhvr>
                                        <p:cTn id="15"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custDataLst>
              <p:tags r:id="rId1"/>
            </p:custDataLst>
          </p:nvPr>
        </p:nvSpPr>
        <p:spPr>
          <a:xfrm>
            <a:off x="1291590" y="2189480"/>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圆角矩形 5"/>
          <p:cNvSpPr/>
          <p:nvPr>
            <p:custDataLst>
              <p:tags r:id="rId2"/>
            </p:custDataLst>
          </p:nvPr>
        </p:nvSpPr>
        <p:spPr>
          <a:xfrm>
            <a:off x="6090285" y="2189480"/>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圆角矩形 7"/>
          <p:cNvSpPr/>
          <p:nvPr>
            <p:custDataLst>
              <p:tags r:id="rId3"/>
            </p:custDataLst>
          </p:nvPr>
        </p:nvSpPr>
        <p:spPr>
          <a:xfrm>
            <a:off x="1291590" y="4812030"/>
            <a:ext cx="1088390" cy="10591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 name="圆角矩形 8"/>
          <p:cNvSpPr/>
          <p:nvPr>
            <p:custDataLst>
              <p:tags r:id="rId4"/>
            </p:custDataLst>
          </p:nvPr>
        </p:nvSpPr>
        <p:spPr>
          <a:xfrm>
            <a:off x="6090285" y="4818380"/>
            <a:ext cx="1088390" cy="10591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2" name="Freeform 32"/>
          <p:cNvSpPr/>
          <p:nvPr>
            <p:custDataLst>
              <p:tags r:id="rId5"/>
            </p:custDataLst>
          </p:nvPr>
        </p:nvSpPr>
        <p:spPr bwMode="auto">
          <a:xfrm>
            <a:off x="6332188" y="504889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pPr algn="ctr"/>
            <a:r>
              <a:rPr lang="en-US" sz="2000" b="1">
                <a:solidFill>
                  <a:schemeClr val="dk1"/>
                </a:solidFill>
                <a:cs typeface="+mn-ea"/>
                <a:sym typeface="+mn-lt"/>
              </a:rPr>
              <a:t>4</a:t>
            </a:r>
          </a:p>
        </p:txBody>
      </p:sp>
      <p:grpSp>
        <p:nvGrpSpPr>
          <p:cNvPr id="5" name="组合 4"/>
          <p:cNvGrpSpPr/>
          <p:nvPr/>
        </p:nvGrpSpPr>
        <p:grpSpPr>
          <a:xfrm>
            <a:off x="2425700" y="2068830"/>
            <a:ext cx="3540760" cy="1790065"/>
            <a:chOff x="1051" y="2956"/>
            <a:chExt cx="5576" cy="2819"/>
          </a:xfrm>
        </p:grpSpPr>
        <p:sp>
          <p:nvSpPr>
            <p:cNvPr id="66" name="文本框 65"/>
            <p:cNvSpPr txBox="1"/>
            <p:nvPr>
              <p:custDataLst>
                <p:tags r:id="rId15"/>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r"/>
              <a:r>
                <a:rPr lang="zh-CN" altLang="en-US" sz="2200" b="1" dirty="0" smtClean="0">
                  <a:solidFill>
                    <a:schemeClr val="dk1"/>
                  </a:solidFill>
                  <a:cs typeface="+mn-ea"/>
                  <a:sym typeface="+mn-lt"/>
                </a:rPr>
                <a:t>党建学习内容</a:t>
              </a:r>
            </a:p>
          </p:txBody>
        </p:sp>
        <p:sp>
          <p:nvSpPr>
            <p:cNvPr id="3" name="文本框 2"/>
            <p:cNvSpPr txBox="1"/>
            <p:nvPr>
              <p:custDataLst>
                <p:tags r:id="rId16"/>
              </p:custDataLst>
            </p:nvPr>
          </p:nvSpPr>
          <p:spPr>
            <a:xfrm>
              <a:off x="1051" y="3633"/>
              <a:ext cx="5576" cy="2142"/>
            </a:xfrm>
            <a:prstGeom prst="rect">
              <a:avLst/>
            </a:prstGeom>
            <a:noFill/>
          </p:spPr>
          <p:txBody>
            <a:bodyPr wrap="square" rtlCol="0" anchor="t">
              <a:spAutoFit/>
            </a:bodyPr>
            <a:lstStyle/>
            <a:p>
              <a:pPr lvl="0" algn="l">
                <a:lnSpc>
                  <a:spcPct val="180000"/>
                </a:lnSpc>
                <a:spcBef>
                  <a:spcPts val="0"/>
                </a:spcBef>
                <a:spcAft>
                  <a:spcPts val="0"/>
                </a:spcAft>
                <a:buClrTx/>
                <a:buSzTx/>
                <a:buFontTx/>
              </a:pPr>
              <a:r>
                <a:rPr lang="zh-CN" altLang="en-US" sz="1600" kern="0" dirty="0">
                  <a:solidFill>
                    <a:schemeClr val="dk1"/>
                  </a:solidFill>
                  <a:cs typeface="+mn-ea"/>
                  <a:sym typeface="+mn-lt"/>
                </a:rPr>
                <a:t>党的建设简称党建。党的建设即马克思主义建党理论同党的建设实践的统一，马克思主义党的学说的应用。</a:t>
              </a:r>
            </a:p>
          </p:txBody>
        </p:sp>
      </p:grpSp>
      <p:grpSp>
        <p:nvGrpSpPr>
          <p:cNvPr id="13" name="组合 12"/>
          <p:cNvGrpSpPr/>
          <p:nvPr/>
        </p:nvGrpSpPr>
        <p:grpSpPr>
          <a:xfrm>
            <a:off x="2425700" y="4702175"/>
            <a:ext cx="3540760" cy="1217295"/>
            <a:chOff x="1051" y="2956"/>
            <a:chExt cx="5576" cy="1917"/>
          </a:xfrm>
        </p:grpSpPr>
        <p:sp>
          <p:nvSpPr>
            <p:cNvPr id="14" name="文本框 13"/>
            <p:cNvSpPr txBox="1"/>
            <p:nvPr>
              <p:custDataLst>
                <p:tags r:id="rId13"/>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r"/>
              <a:r>
                <a:rPr lang="zh-CN" altLang="en-US" sz="2200" b="1" dirty="0" smtClean="0">
                  <a:solidFill>
                    <a:schemeClr val="dk1"/>
                  </a:solidFill>
                  <a:cs typeface="+mn-ea"/>
                  <a:sym typeface="+mn-lt"/>
                </a:rPr>
                <a:t>党建学习内容</a:t>
              </a:r>
            </a:p>
          </p:txBody>
        </p:sp>
        <p:sp>
          <p:nvSpPr>
            <p:cNvPr id="45" name="文本框 44"/>
            <p:cNvSpPr txBox="1"/>
            <p:nvPr>
              <p:custDataLst>
                <p:tags r:id="rId14"/>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二是在马克思主义党的学说指导下所进行的党的建设的实践活动；</a:t>
              </a:r>
            </a:p>
          </p:txBody>
        </p:sp>
      </p:grpSp>
      <p:grpSp>
        <p:nvGrpSpPr>
          <p:cNvPr id="51" name="组合 50"/>
          <p:cNvGrpSpPr/>
          <p:nvPr/>
        </p:nvGrpSpPr>
        <p:grpSpPr>
          <a:xfrm>
            <a:off x="7315200" y="2068830"/>
            <a:ext cx="3540760" cy="1217295"/>
            <a:chOff x="1051" y="2956"/>
            <a:chExt cx="5576" cy="1917"/>
          </a:xfrm>
        </p:grpSpPr>
        <p:sp>
          <p:nvSpPr>
            <p:cNvPr id="52" name="文本框 51"/>
            <p:cNvSpPr txBox="1"/>
            <p:nvPr>
              <p:custDataLst>
                <p:tags r:id="rId11"/>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r"/>
              <a:r>
                <a:rPr lang="zh-CN" altLang="en-US" sz="2200" b="1" dirty="0" smtClean="0">
                  <a:solidFill>
                    <a:schemeClr val="dk1"/>
                  </a:solidFill>
                  <a:cs typeface="+mn-ea"/>
                  <a:sym typeface="+mn-lt"/>
                </a:rPr>
                <a:t>党建学习内容</a:t>
              </a:r>
            </a:p>
          </p:txBody>
        </p:sp>
        <p:sp>
          <p:nvSpPr>
            <p:cNvPr id="53" name="文本框 52"/>
            <p:cNvSpPr txBox="1"/>
            <p:nvPr>
              <p:custDataLst>
                <p:tags r:id="rId12"/>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党的建设包括三个方面的含义：一是研究党的建设的理论科学；</a:t>
              </a:r>
            </a:p>
          </p:txBody>
        </p:sp>
      </p:grpSp>
      <p:grpSp>
        <p:nvGrpSpPr>
          <p:cNvPr id="54" name="组合 53"/>
          <p:cNvGrpSpPr/>
          <p:nvPr/>
        </p:nvGrpSpPr>
        <p:grpSpPr>
          <a:xfrm>
            <a:off x="7315200" y="4702175"/>
            <a:ext cx="3540760" cy="1217295"/>
            <a:chOff x="1051" y="2956"/>
            <a:chExt cx="5576" cy="1917"/>
          </a:xfrm>
        </p:grpSpPr>
        <p:sp>
          <p:nvSpPr>
            <p:cNvPr id="55" name="文本框 54"/>
            <p:cNvSpPr txBox="1"/>
            <p:nvPr>
              <p:custDataLst>
                <p:tags r:id="rId9"/>
              </p:custDataLst>
            </p:nvPr>
          </p:nvSpPr>
          <p:spPr>
            <a:xfrm>
              <a:off x="1051" y="2956"/>
              <a:ext cx="3013" cy="677"/>
            </a:xfrm>
            <a:prstGeom prst="rect">
              <a:avLst/>
            </a:prstGeom>
            <a:noFill/>
            <a:effectLst>
              <a:glow>
                <a:schemeClr val="accent1">
                  <a:satMod val="175000"/>
                  <a:alpha val="40000"/>
                </a:schemeClr>
              </a:glow>
            </a:effectLst>
          </p:spPr>
          <p:txBody>
            <a:bodyPr wrap="square" rtlCol="0" anchor="t">
              <a:spAutoFit/>
            </a:bodyPr>
            <a:lstStyle/>
            <a:p>
              <a:pPr algn="r"/>
              <a:r>
                <a:rPr lang="zh-CN" altLang="en-US" sz="2200" b="1" dirty="0" smtClean="0">
                  <a:solidFill>
                    <a:schemeClr val="dk1"/>
                  </a:solidFill>
                  <a:cs typeface="+mn-ea"/>
                  <a:sym typeface="+mn-lt"/>
                </a:rPr>
                <a:t>党建学习内容</a:t>
              </a:r>
            </a:p>
          </p:txBody>
        </p:sp>
        <p:sp>
          <p:nvSpPr>
            <p:cNvPr id="56" name="文本框 55"/>
            <p:cNvSpPr txBox="1"/>
            <p:nvPr>
              <p:custDataLst>
                <p:tags r:id="rId10"/>
              </p:custDataLst>
            </p:nvPr>
          </p:nvSpPr>
          <p:spPr>
            <a:xfrm>
              <a:off x="1051" y="3633"/>
              <a:ext cx="5576" cy="124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三是作为理论原则与实际行动两者中介的约法规章。</a:t>
              </a:r>
            </a:p>
          </p:txBody>
        </p:sp>
      </p:grpSp>
      <p:sp>
        <p:nvSpPr>
          <p:cNvPr id="16" name="Freeform 32"/>
          <p:cNvSpPr/>
          <p:nvPr>
            <p:custDataLst>
              <p:tags r:id="rId6"/>
            </p:custDataLst>
          </p:nvPr>
        </p:nvSpPr>
        <p:spPr bwMode="auto">
          <a:xfrm>
            <a:off x="1533493" y="245174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pPr algn="ctr"/>
            <a:r>
              <a:rPr lang="en-US" sz="2000" b="1">
                <a:solidFill>
                  <a:schemeClr val="dk1"/>
                </a:solidFill>
                <a:cs typeface="+mn-ea"/>
                <a:sym typeface="+mn-lt"/>
              </a:rPr>
              <a:t>1</a:t>
            </a:r>
          </a:p>
        </p:txBody>
      </p:sp>
      <p:sp>
        <p:nvSpPr>
          <p:cNvPr id="17" name="Freeform 32"/>
          <p:cNvSpPr/>
          <p:nvPr>
            <p:custDataLst>
              <p:tags r:id="rId7"/>
            </p:custDataLst>
          </p:nvPr>
        </p:nvSpPr>
        <p:spPr bwMode="auto">
          <a:xfrm>
            <a:off x="1532858" y="508064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pPr algn="ctr"/>
            <a:r>
              <a:rPr lang="en-US" sz="2000" b="1">
                <a:solidFill>
                  <a:schemeClr val="dk1"/>
                </a:solidFill>
                <a:cs typeface="+mn-ea"/>
                <a:sym typeface="+mn-lt"/>
              </a:rPr>
              <a:t>3</a:t>
            </a:r>
          </a:p>
        </p:txBody>
      </p:sp>
      <p:sp>
        <p:nvSpPr>
          <p:cNvPr id="19" name="Freeform 32"/>
          <p:cNvSpPr/>
          <p:nvPr>
            <p:custDataLst>
              <p:tags r:id="rId8"/>
            </p:custDataLst>
          </p:nvPr>
        </p:nvSpPr>
        <p:spPr bwMode="auto">
          <a:xfrm>
            <a:off x="6332188" y="2451741"/>
            <a:ext cx="605468" cy="534957"/>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lt1"/>
          </a:solidFill>
          <a:ln>
            <a:noFill/>
          </a:ln>
        </p:spPr>
        <p:txBody>
          <a:bodyPr vert="horz" wrap="square" lIns="121908" tIns="60954" rIns="121908" bIns="60954" numCol="1" anchor="t" anchorCtr="0" compatLnSpc="1"/>
          <a:lstStyle/>
          <a:p>
            <a:pPr algn="ctr"/>
            <a:r>
              <a:rPr lang="en-US" sz="2000" b="1">
                <a:solidFill>
                  <a:schemeClr val="dk1"/>
                </a:solidFill>
                <a:cs typeface="+mn-ea"/>
                <a:sym typeface="+mn-lt"/>
              </a:rPr>
              <a:t>2</a:t>
            </a:r>
          </a:p>
        </p:txBody>
      </p:sp>
      <p:grpSp>
        <p:nvGrpSpPr>
          <p:cNvPr id="30" name="组合 29"/>
          <p:cNvGrpSpPr/>
          <p:nvPr/>
        </p:nvGrpSpPr>
        <p:grpSpPr>
          <a:xfrm>
            <a:off x="-13335" y="0"/>
            <a:ext cx="12222480" cy="751205"/>
            <a:chOff x="-21" y="0"/>
            <a:chExt cx="19248" cy="1183"/>
          </a:xfrm>
        </p:grpSpPr>
        <p:sp>
          <p:nvSpPr>
            <p:cNvPr id="29" name="矩形 28"/>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学习内容与意义</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9"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ppt_x-.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gtEl>
                                      </p:cBhvr>
                                    </p:animEffect>
                                  </p:childTnLst>
                                </p:cTn>
                              </p:par>
                              <p:par>
                                <p:cTn id="20" presetID="29"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ppt_x</p:attrName>
                                        </p:attrNameLst>
                                      </p:cBhvr>
                                      <p:tavLst>
                                        <p:tav tm="0">
                                          <p:val>
                                            <p:strVal val="#ppt_x-.2"/>
                                          </p:val>
                                        </p:tav>
                                        <p:tav tm="100000">
                                          <p:val>
                                            <p:strVal val="#ppt_x"/>
                                          </p:val>
                                        </p:tav>
                                      </p:tavLst>
                                    </p:anim>
                                    <p:anim calcmode="lin" valueType="num">
                                      <p:cBhvr>
                                        <p:cTn id="23"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3"/>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ppt_x</p:attrName>
                                        </p:attrNameLst>
                                      </p:cBhvr>
                                      <p:tavLst>
                                        <p:tav tm="0">
                                          <p:val>
                                            <p:strVal val="#ppt_x-.2"/>
                                          </p:val>
                                        </p:tav>
                                        <p:tav tm="100000">
                                          <p:val>
                                            <p:strVal val="#ppt_x"/>
                                          </p:val>
                                        </p:tav>
                                      </p:tavLst>
                                    </p:anim>
                                    <p:anim calcmode="lin" valueType="num">
                                      <p:cBhvr>
                                        <p:cTn id="2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ppt_x</p:attrName>
                                        </p:attrNameLst>
                                      </p:cBhvr>
                                      <p:tavLst>
                                        <p:tav tm="0">
                                          <p:val>
                                            <p:strVal val="#ppt_x-.2"/>
                                          </p:val>
                                        </p:tav>
                                        <p:tav tm="100000">
                                          <p:val>
                                            <p:strVal val="#ppt_x"/>
                                          </p:val>
                                        </p:tav>
                                      </p:tavLst>
                                    </p:anim>
                                    <p:anim calcmode="lin" valueType="num">
                                      <p:cBhvr>
                                        <p:cTn id="3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ppt_x</p:attrName>
                                        </p:attrNameLst>
                                      </p:cBhvr>
                                      <p:tavLst>
                                        <p:tav tm="0">
                                          <p:val>
                                            <p:strVal val="#ppt_x-.2"/>
                                          </p:val>
                                        </p:tav>
                                        <p:tav tm="100000">
                                          <p:val>
                                            <p:strVal val="#ppt_x"/>
                                          </p:val>
                                        </p:tav>
                                      </p:tavLst>
                                    </p:anim>
                                    <p:anim calcmode="lin" valueType="num">
                                      <p:cBhvr>
                                        <p:cTn id="40"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6"/>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ppt_x</p:attrName>
                                        </p:attrNameLst>
                                      </p:cBhvr>
                                      <p:tavLst>
                                        <p:tav tm="0">
                                          <p:val>
                                            <p:strVal val="#ppt_x-.2"/>
                                          </p:val>
                                        </p:tav>
                                        <p:tav tm="100000">
                                          <p:val>
                                            <p:strVal val="#ppt_x"/>
                                          </p:val>
                                        </p:tav>
                                      </p:tavLst>
                                    </p:anim>
                                    <p:anim calcmode="lin" valueType="num">
                                      <p:cBhvr>
                                        <p:cTn id="4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6" dur="1000"/>
                                        <p:tgtEl>
                                          <p:spTgt spid="9"/>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1000" fill="hold"/>
                                        <p:tgtEl>
                                          <p:spTgt spid="32"/>
                                        </p:tgtEl>
                                        <p:attrNameLst>
                                          <p:attrName>ppt_x</p:attrName>
                                        </p:attrNameLst>
                                      </p:cBhvr>
                                      <p:tavLst>
                                        <p:tav tm="0">
                                          <p:val>
                                            <p:strVal val="#ppt_x-.2"/>
                                          </p:val>
                                        </p:tav>
                                        <p:tav tm="100000">
                                          <p:val>
                                            <p:strVal val="#ppt_x"/>
                                          </p:val>
                                        </p:tav>
                                      </p:tavLst>
                                    </p:anim>
                                    <p:anim calcmode="lin" valueType="num">
                                      <p:cBhvr>
                                        <p:cTn id="50"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2"/>
                                        </p:tgtEl>
                                      </p:cBhvr>
                                    </p:animEffect>
                                  </p:childTnLst>
                                </p:cTn>
                              </p:par>
                              <p:par>
                                <p:cTn id="52" presetID="29" presetClass="entr" presetSubtype="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p:cTn id="54" dur="1000" fill="hold"/>
                                        <p:tgtEl>
                                          <p:spTgt spid="51"/>
                                        </p:tgtEl>
                                        <p:attrNameLst>
                                          <p:attrName>ppt_x</p:attrName>
                                        </p:attrNameLst>
                                      </p:cBhvr>
                                      <p:tavLst>
                                        <p:tav tm="0">
                                          <p:val>
                                            <p:strVal val="#ppt_x-.2"/>
                                          </p:val>
                                        </p:tav>
                                        <p:tav tm="100000">
                                          <p:val>
                                            <p:strVal val="#ppt_x"/>
                                          </p:val>
                                        </p:tav>
                                      </p:tavLst>
                                    </p:anim>
                                    <p:anim calcmode="lin" valueType="num">
                                      <p:cBhvr>
                                        <p:cTn id="55"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56" dur="1000"/>
                                        <p:tgtEl>
                                          <p:spTgt spid="51"/>
                                        </p:tgtEl>
                                      </p:cBhvr>
                                    </p:animEffect>
                                  </p:childTnLst>
                                </p:cTn>
                              </p:par>
                              <p:par>
                                <p:cTn id="57" presetID="29"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p:cTn id="59" dur="1000" fill="hold"/>
                                        <p:tgtEl>
                                          <p:spTgt spid="54"/>
                                        </p:tgtEl>
                                        <p:attrNameLst>
                                          <p:attrName>ppt_x</p:attrName>
                                        </p:attrNameLst>
                                      </p:cBhvr>
                                      <p:tavLst>
                                        <p:tav tm="0">
                                          <p:val>
                                            <p:strVal val="#ppt_x-.2"/>
                                          </p:val>
                                        </p:tav>
                                        <p:tav tm="100000">
                                          <p:val>
                                            <p:strVal val="#ppt_x"/>
                                          </p:val>
                                        </p:tav>
                                      </p:tavLst>
                                    </p:anim>
                                    <p:anim calcmode="lin" valueType="num">
                                      <p:cBhvr>
                                        <p:cTn id="60"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61" dur="1000"/>
                                        <p:tgtEl>
                                          <p:spTgt spid="54"/>
                                        </p:tgtEl>
                                      </p:cBhvr>
                                    </p:animEffect>
                                  </p:childTnLst>
                                </p:cTn>
                              </p:par>
                              <p:par>
                                <p:cTn id="62" presetID="2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p:cTn id="64" dur="1000" fill="hold"/>
                                        <p:tgtEl>
                                          <p:spTgt spid="19"/>
                                        </p:tgtEl>
                                        <p:attrNameLst>
                                          <p:attrName>ppt_x</p:attrName>
                                        </p:attrNameLst>
                                      </p:cBhvr>
                                      <p:tavLst>
                                        <p:tav tm="0">
                                          <p:val>
                                            <p:strVal val="#ppt_x-.2"/>
                                          </p:val>
                                        </p:tav>
                                        <p:tav tm="100000">
                                          <p:val>
                                            <p:strVal val="#ppt_x"/>
                                          </p:val>
                                        </p:tav>
                                      </p:tavLst>
                                    </p:anim>
                                    <p:anim calcmode="lin" valueType="num">
                                      <p:cBhvr>
                                        <p:cTn id="6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8" grpId="0" bldLvl="0" animBg="1"/>
      <p:bldP spid="9" grpId="0" bldLvl="0" animBg="1"/>
      <p:bldP spid="32" grpId="0" bldLvl="0" animBg="1"/>
      <p:bldP spid="16" grpId="0" bldLvl="0" animBg="1"/>
      <p:bldP spid="17"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769621" y="149899"/>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solidFill>
                <a:effectLst/>
                <a:uLnTx/>
                <a:uFillTx/>
              </a:rPr>
              <a:t>节日</a:t>
            </a: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http://www.1ppt.com/jieri/</a:t>
            </a:r>
          </a:p>
        </p:txBody>
      </p:sp>
      <p:sp>
        <p:nvSpPr>
          <p:cNvPr id="6" name="任意多边形 5"/>
          <p:cNvSpPr/>
          <p:nvPr>
            <p:custDataLst>
              <p:tags r:id="rId1"/>
            </p:custDataLst>
          </p:nvPr>
        </p:nvSpPr>
        <p:spPr>
          <a:xfrm>
            <a:off x="1074420" y="3375660"/>
            <a:ext cx="2195830" cy="1021080"/>
          </a:xfrm>
          <a:custGeom>
            <a:avLst/>
            <a:gdLst>
              <a:gd name="adj" fmla="val 1078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652" h="2423">
                <a:moveTo>
                  <a:pt x="0" y="768"/>
                </a:moveTo>
                <a:cubicBezTo>
                  <a:pt x="-3" y="656"/>
                  <a:pt x="99" y="565"/>
                  <a:pt x="200" y="568"/>
                </a:cubicBezTo>
                <a:lnTo>
                  <a:pt x="677" y="568"/>
                </a:lnTo>
                <a:lnTo>
                  <a:pt x="961" y="0"/>
                </a:lnTo>
                <a:lnTo>
                  <a:pt x="1245" y="568"/>
                </a:lnTo>
                <a:lnTo>
                  <a:pt x="6452" y="568"/>
                </a:lnTo>
                <a:cubicBezTo>
                  <a:pt x="6564" y="565"/>
                  <a:pt x="6655" y="667"/>
                  <a:pt x="6652" y="768"/>
                </a:cubicBezTo>
                <a:lnTo>
                  <a:pt x="6652" y="2223"/>
                </a:lnTo>
                <a:cubicBezTo>
                  <a:pt x="6655" y="2335"/>
                  <a:pt x="6553" y="2426"/>
                  <a:pt x="6452" y="2423"/>
                </a:cubicBezTo>
                <a:lnTo>
                  <a:pt x="200" y="2423"/>
                </a:lnTo>
                <a:cubicBezTo>
                  <a:pt x="88" y="2426"/>
                  <a:pt x="-3" y="2324"/>
                  <a:pt x="0" y="2223"/>
                </a:cubicBezTo>
                <a:lnTo>
                  <a:pt x="0" y="7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18" name="任意多边形 17"/>
          <p:cNvSpPr/>
          <p:nvPr>
            <p:custDataLst>
              <p:tags r:id="rId2"/>
            </p:custDataLst>
          </p:nvPr>
        </p:nvSpPr>
        <p:spPr>
          <a:xfrm flipV="1">
            <a:off x="3686810" y="3648075"/>
            <a:ext cx="2195830" cy="1021080"/>
          </a:xfrm>
          <a:custGeom>
            <a:avLst/>
            <a:gdLst>
              <a:gd name="adj" fmla="val 1078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652" h="2423">
                <a:moveTo>
                  <a:pt x="0" y="768"/>
                </a:moveTo>
                <a:cubicBezTo>
                  <a:pt x="-3" y="656"/>
                  <a:pt x="99" y="565"/>
                  <a:pt x="200" y="568"/>
                </a:cubicBezTo>
                <a:lnTo>
                  <a:pt x="677" y="568"/>
                </a:lnTo>
                <a:lnTo>
                  <a:pt x="961" y="0"/>
                </a:lnTo>
                <a:lnTo>
                  <a:pt x="1245" y="568"/>
                </a:lnTo>
                <a:lnTo>
                  <a:pt x="6452" y="568"/>
                </a:lnTo>
                <a:cubicBezTo>
                  <a:pt x="6564" y="565"/>
                  <a:pt x="6655" y="667"/>
                  <a:pt x="6652" y="768"/>
                </a:cubicBezTo>
                <a:lnTo>
                  <a:pt x="6652" y="2223"/>
                </a:lnTo>
                <a:cubicBezTo>
                  <a:pt x="6655" y="2335"/>
                  <a:pt x="6553" y="2426"/>
                  <a:pt x="6452" y="2423"/>
                </a:cubicBezTo>
                <a:lnTo>
                  <a:pt x="200" y="2423"/>
                </a:lnTo>
                <a:cubicBezTo>
                  <a:pt x="88" y="2426"/>
                  <a:pt x="-3" y="2324"/>
                  <a:pt x="0" y="2223"/>
                </a:cubicBezTo>
                <a:lnTo>
                  <a:pt x="0" y="7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20" name="任意多边形 19"/>
          <p:cNvSpPr/>
          <p:nvPr>
            <p:custDataLst>
              <p:tags r:id="rId3"/>
            </p:custDataLst>
          </p:nvPr>
        </p:nvSpPr>
        <p:spPr>
          <a:xfrm>
            <a:off x="6299200" y="3375660"/>
            <a:ext cx="2195830" cy="1021080"/>
          </a:xfrm>
          <a:custGeom>
            <a:avLst/>
            <a:gdLst>
              <a:gd name="adj" fmla="val 1078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652" h="2423">
                <a:moveTo>
                  <a:pt x="0" y="768"/>
                </a:moveTo>
                <a:cubicBezTo>
                  <a:pt x="-3" y="656"/>
                  <a:pt x="99" y="565"/>
                  <a:pt x="200" y="568"/>
                </a:cubicBezTo>
                <a:lnTo>
                  <a:pt x="677" y="568"/>
                </a:lnTo>
                <a:lnTo>
                  <a:pt x="961" y="0"/>
                </a:lnTo>
                <a:lnTo>
                  <a:pt x="1245" y="568"/>
                </a:lnTo>
                <a:lnTo>
                  <a:pt x="6452" y="568"/>
                </a:lnTo>
                <a:cubicBezTo>
                  <a:pt x="6564" y="565"/>
                  <a:pt x="6655" y="667"/>
                  <a:pt x="6652" y="768"/>
                </a:cubicBezTo>
                <a:lnTo>
                  <a:pt x="6652" y="2223"/>
                </a:lnTo>
                <a:cubicBezTo>
                  <a:pt x="6655" y="2335"/>
                  <a:pt x="6553" y="2426"/>
                  <a:pt x="6452" y="2423"/>
                </a:cubicBezTo>
                <a:lnTo>
                  <a:pt x="200" y="2423"/>
                </a:lnTo>
                <a:cubicBezTo>
                  <a:pt x="88" y="2426"/>
                  <a:pt x="-3" y="2324"/>
                  <a:pt x="0" y="2223"/>
                </a:cubicBezTo>
                <a:lnTo>
                  <a:pt x="0" y="7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22" name="任意多边形 21"/>
          <p:cNvSpPr/>
          <p:nvPr>
            <p:custDataLst>
              <p:tags r:id="rId4"/>
            </p:custDataLst>
          </p:nvPr>
        </p:nvSpPr>
        <p:spPr>
          <a:xfrm flipV="1">
            <a:off x="8899525" y="3648075"/>
            <a:ext cx="2195830" cy="1021080"/>
          </a:xfrm>
          <a:custGeom>
            <a:avLst/>
            <a:gdLst>
              <a:gd name="adj" fmla="val 1078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652" h="2423">
                <a:moveTo>
                  <a:pt x="0" y="768"/>
                </a:moveTo>
                <a:cubicBezTo>
                  <a:pt x="-3" y="656"/>
                  <a:pt x="99" y="565"/>
                  <a:pt x="200" y="568"/>
                </a:cubicBezTo>
                <a:lnTo>
                  <a:pt x="677" y="568"/>
                </a:lnTo>
                <a:lnTo>
                  <a:pt x="961" y="0"/>
                </a:lnTo>
                <a:lnTo>
                  <a:pt x="1245" y="568"/>
                </a:lnTo>
                <a:lnTo>
                  <a:pt x="6452" y="568"/>
                </a:lnTo>
                <a:cubicBezTo>
                  <a:pt x="6564" y="565"/>
                  <a:pt x="6655" y="667"/>
                  <a:pt x="6652" y="768"/>
                </a:cubicBezTo>
                <a:lnTo>
                  <a:pt x="6652" y="2223"/>
                </a:lnTo>
                <a:cubicBezTo>
                  <a:pt x="6655" y="2335"/>
                  <a:pt x="6553" y="2426"/>
                  <a:pt x="6452" y="2423"/>
                </a:cubicBezTo>
                <a:lnTo>
                  <a:pt x="200" y="2423"/>
                </a:lnTo>
                <a:cubicBezTo>
                  <a:pt x="88" y="2426"/>
                  <a:pt x="-3" y="2324"/>
                  <a:pt x="0" y="2223"/>
                </a:cubicBezTo>
                <a:lnTo>
                  <a:pt x="0" y="76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23" name="椭圆 22"/>
          <p:cNvSpPr/>
          <p:nvPr>
            <p:custDataLst>
              <p:tags r:id="rId5"/>
            </p:custDataLst>
          </p:nvPr>
        </p:nvSpPr>
        <p:spPr>
          <a:xfrm>
            <a:off x="1074420" y="2304415"/>
            <a:ext cx="894715" cy="8947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4" name="椭圆 23"/>
          <p:cNvSpPr/>
          <p:nvPr>
            <p:custDataLst>
              <p:tags r:id="rId6"/>
            </p:custDataLst>
          </p:nvPr>
        </p:nvSpPr>
        <p:spPr>
          <a:xfrm>
            <a:off x="6299200" y="2304415"/>
            <a:ext cx="894715" cy="8947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7" name="椭圆 26"/>
          <p:cNvSpPr/>
          <p:nvPr>
            <p:custDataLst>
              <p:tags r:id="rId7"/>
            </p:custDataLst>
          </p:nvPr>
        </p:nvSpPr>
        <p:spPr>
          <a:xfrm>
            <a:off x="3686810" y="4852670"/>
            <a:ext cx="894715" cy="8947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8" name="椭圆 27"/>
          <p:cNvSpPr/>
          <p:nvPr>
            <p:custDataLst>
              <p:tags r:id="rId8"/>
            </p:custDataLst>
          </p:nvPr>
        </p:nvSpPr>
        <p:spPr>
          <a:xfrm>
            <a:off x="8899525" y="4852670"/>
            <a:ext cx="894715" cy="8947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9" name="文本框 28"/>
          <p:cNvSpPr txBox="1"/>
          <p:nvPr>
            <p:custDataLst>
              <p:tags r:id="rId9"/>
            </p:custDataLst>
          </p:nvPr>
        </p:nvSpPr>
        <p:spPr>
          <a:xfrm>
            <a:off x="1370965" y="3808095"/>
            <a:ext cx="1549400" cy="429895"/>
          </a:xfrm>
          <a:prstGeom prst="rect">
            <a:avLst/>
          </a:prstGeom>
          <a:noFill/>
          <a:effectLst>
            <a:glow>
              <a:schemeClr val="accent1">
                <a:satMod val="175000"/>
                <a:alpha val="40000"/>
              </a:schemeClr>
            </a:glow>
          </a:effectLst>
        </p:spPr>
        <p:txBody>
          <a:bodyPr wrap="square" rtlCol="0" anchor="t">
            <a:spAutoFit/>
          </a:bodyPr>
          <a:lstStyle/>
          <a:p>
            <a:pPr algn="ctr"/>
            <a:r>
              <a:rPr lang="zh-CN" altLang="en-US" sz="2200" b="1" dirty="0" smtClean="0">
                <a:solidFill>
                  <a:schemeClr val="lt1"/>
                </a:solidFill>
                <a:cs typeface="+mn-ea"/>
                <a:sym typeface="+mn-lt"/>
              </a:rPr>
              <a:t>实施途径</a:t>
            </a:r>
          </a:p>
        </p:txBody>
      </p:sp>
      <p:sp>
        <p:nvSpPr>
          <p:cNvPr id="30" name="文本框 29"/>
          <p:cNvSpPr txBox="1"/>
          <p:nvPr>
            <p:custDataLst>
              <p:tags r:id="rId10"/>
            </p:custDataLst>
          </p:nvPr>
        </p:nvSpPr>
        <p:spPr>
          <a:xfrm>
            <a:off x="4010025" y="3808095"/>
            <a:ext cx="1549400" cy="429895"/>
          </a:xfrm>
          <a:prstGeom prst="rect">
            <a:avLst/>
          </a:prstGeom>
          <a:noFill/>
          <a:effectLst>
            <a:glow>
              <a:schemeClr val="accent1">
                <a:satMod val="175000"/>
                <a:alpha val="40000"/>
              </a:schemeClr>
            </a:glow>
          </a:effectLst>
        </p:spPr>
        <p:txBody>
          <a:bodyPr wrap="square" rtlCol="0" anchor="t">
            <a:spAutoFit/>
          </a:bodyPr>
          <a:lstStyle/>
          <a:p>
            <a:pPr algn="ctr"/>
            <a:r>
              <a:rPr lang="zh-CN" altLang="en-US" sz="2200" b="1" dirty="0" smtClean="0">
                <a:solidFill>
                  <a:schemeClr val="lt1"/>
                </a:solidFill>
                <a:cs typeface="+mn-ea"/>
                <a:sym typeface="+mn-lt"/>
              </a:rPr>
              <a:t>实施途径</a:t>
            </a:r>
          </a:p>
        </p:txBody>
      </p:sp>
      <p:sp>
        <p:nvSpPr>
          <p:cNvPr id="31" name="文本框 30"/>
          <p:cNvSpPr txBox="1"/>
          <p:nvPr>
            <p:custDataLst>
              <p:tags r:id="rId11"/>
            </p:custDataLst>
          </p:nvPr>
        </p:nvSpPr>
        <p:spPr>
          <a:xfrm>
            <a:off x="6622415" y="3808095"/>
            <a:ext cx="1549400" cy="429895"/>
          </a:xfrm>
          <a:prstGeom prst="rect">
            <a:avLst/>
          </a:prstGeom>
          <a:noFill/>
          <a:effectLst>
            <a:glow>
              <a:schemeClr val="accent1">
                <a:satMod val="175000"/>
                <a:alpha val="40000"/>
              </a:schemeClr>
            </a:glow>
          </a:effectLst>
        </p:spPr>
        <p:txBody>
          <a:bodyPr wrap="square" rtlCol="0" anchor="t">
            <a:spAutoFit/>
          </a:bodyPr>
          <a:lstStyle/>
          <a:p>
            <a:pPr algn="ctr"/>
            <a:r>
              <a:rPr lang="zh-CN" altLang="en-US" sz="2200" b="1" dirty="0" smtClean="0">
                <a:solidFill>
                  <a:schemeClr val="lt1"/>
                </a:solidFill>
                <a:cs typeface="+mn-ea"/>
                <a:sym typeface="+mn-lt"/>
              </a:rPr>
              <a:t>实施途径</a:t>
            </a:r>
          </a:p>
        </p:txBody>
      </p:sp>
      <p:sp>
        <p:nvSpPr>
          <p:cNvPr id="32" name="文本框 31"/>
          <p:cNvSpPr txBox="1"/>
          <p:nvPr>
            <p:custDataLst>
              <p:tags r:id="rId12"/>
            </p:custDataLst>
          </p:nvPr>
        </p:nvSpPr>
        <p:spPr>
          <a:xfrm>
            <a:off x="9222740" y="3808095"/>
            <a:ext cx="1549400" cy="429895"/>
          </a:xfrm>
          <a:prstGeom prst="rect">
            <a:avLst/>
          </a:prstGeom>
          <a:noFill/>
          <a:effectLst>
            <a:glow>
              <a:schemeClr val="accent1">
                <a:satMod val="175000"/>
                <a:alpha val="40000"/>
              </a:schemeClr>
            </a:glow>
          </a:effectLst>
        </p:spPr>
        <p:txBody>
          <a:bodyPr wrap="square" rtlCol="0" anchor="t">
            <a:spAutoFit/>
          </a:bodyPr>
          <a:lstStyle/>
          <a:p>
            <a:pPr algn="ctr"/>
            <a:r>
              <a:rPr lang="zh-CN" altLang="en-US" sz="2200" b="1" dirty="0" smtClean="0">
                <a:solidFill>
                  <a:schemeClr val="lt1"/>
                </a:solidFill>
                <a:cs typeface="+mn-ea"/>
                <a:sym typeface="+mn-lt"/>
              </a:rPr>
              <a:t>实施途径</a:t>
            </a:r>
          </a:p>
        </p:txBody>
      </p:sp>
      <p:sp>
        <p:nvSpPr>
          <p:cNvPr id="33" name="文本框 32"/>
          <p:cNvSpPr txBox="1"/>
          <p:nvPr>
            <p:custDataLst>
              <p:tags r:id="rId13"/>
            </p:custDataLst>
          </p:nvPr>
        </p:nvSpPr>
        <p:spPr>
          <a:xfrm>
            <a:off x="747395" y="2536825"/>
            <a:ext cx="1549400" cy="368300"/>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壹</a:t>
            </a:r>
          </a:p>
        </p:txBody>
      </p:sp>
      <p:sp>
        <p:nvSpPr>
          <p:cNvPr id="34" name="文本框 33"/>
          <p:cNvSpPr txBox="1"/>
          <p:nvPr>
            <p:custDataLst>
              <p:tags r:id="rId14"/>
            </p:custDataLst>
          </p:nvPr>
        </p:nvSpPr>
        <p:spPr>
          <a:xfrm>
            <a:off x="5971540" y="2552065"/>
            <a:ext cx="1549400" cy="368300"/>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叁</a:t>
            </a:r>
          </a:p>
        </p:txBody>
      </p:sp>
      <p:sp>
        <p:nvSpPr>
          <p:cNvPr id="35" name="文本框 34"/>
          <p:cNvSpPr txBox="1"/>
          <p:nvPr>
            <p:custDataLst>
              <p:tags r:id="rId15"/>
            </p:custDataLst>
          </p:nvPr>
        </p:nvSpPr>
        <p:spPr>
          <a:xfrm>
            <a:off x="3359785" y="5100955"/>
            <a:ext cx="1549400" cy="368300"/>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贰</a:t>
            </a:r>
          </a:p>
        </p:txBody>
      </p:sp>
      <p:sp>
        <p:nvSpPr>
          <p:cNvPr id="36" name="文本框 35"/>
          <p:cNvSpPr txBox="1"/>
          <p:nvPr>
            <p:custDataLst>
              <p:tags r:id="rId16"/>
            </p:custDataLst>
          </p:nvPr>
        </p:nvSpPr>
        <p:spPr>
          <a:xfrm>
            <a:off x="8572500" y="5100320"/>
            <a:ext cx="1549400" cy="368300"/>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lt1"/>
                </a:solidFill>
                <a:cs typeface="+mn-ea"/>
                <a:sym typeface="+mn-lt"/>
              </a:rPr>
              <a:t>肆</a:t>
            </a:r>
          </a:p>
        </p:txBody>
      </p:sp>
      <p:sp>
        <p:nvSpPr>
          <p:cNvPr id="37" name="文本框 36"/>
          <p:cNvSpPr txBox="1"/>
          <p:nvPr>
            <p:custDataLst>
              <p:tags r:id="rId17"/>
            </p:custDataLst>
          </p:nvPr>
        </p:nvSpPr>
        <p:spPr>
          <a:xfrm>
            <a:off x="852805" y="4509135"/>
            <a:ext cx="2515235" cy="119888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我们加强党的建设，就是要同一切弱化先进性、损害纯洁性的问题作斗争</a:t>
            </a:r>
            <a:endParaRPr lang="zh-CN" altLang="en-US" sz="1600" kern="0" dirty="0">
              <a:solidFill>
                <a:schemeClr val="dk1"/>
              </a:solidFill>
              <a:cs typeface="+mn-ea"/>
              <a:sym typeface="+mn-lt"/>
            </a:endParaRPr>
          </a:p>
        </p:txBody>
      </p:sp>
      <p:sp>
        <p:nvSpPr>
          <p:cNvPr id="4" name="文本框 3"/>
          <p:cNvSpPr txBox="1"/>
          <p:nvPr>
            <p:custDataLst>
              <p:tags r:id="rId18"/>
            </p:custDataLst>
          </p:nvPr>
        </p:nvSpPr>
        <p:spPr>
          <a:xfrm>
            <a:off x="3578225" y="1910715"/>
            <a:ext cx="2391410" cy="156845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祛病疗伤，激浊扬清。全党要以自我革命的政治勇气，着力解决党自身存在的突出问题</a:t>
            </a:r>
            <a:endParaRPr lang="zh-CN" altLang="en-US" sz="1600" kern="0" dirty="0">
              <a:solidFill>
                <a:schemeClr val="dk1"/>
              </a:solidFill>
              <a:cs typeface="+mn-ea"/>
              <a:sym typeface="+mn-lt"/>
            </a:endParaRPr>
          </a:p>
        </p:txBody>
      </p:sp>
      <p:sp>
        <p:nvSpPr>
          <p:cNvPr id="5" name="文本框 4"/>
          <p:cNvSpPr txBox="1"/>
          <p:nvPr>
            <p:custDataLst>
              <p:tags r:id="rId19"/>
            </p:custDataLst>
          </p:nvPr>
        </p:nvSpPr>
        <p:spPr>
          <a:xfrm>
            <a:off x="5969635" y="4509135"/>
            <a:ext cx="2720340" cy="156845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不断增强党自我净化、自我完善、自我革新、自我提高能力，经受“四大考验”、克服“四种危险”</a:t>
            </a:r>
            <a:endParaRPr lang="zh-CN" altLang="en-US" sz="1600" kern="0" dirty="0">
              <a:solidFill>
                <a:schemeClr val="dk1"/>
              </a:solidFill>
              <a:cs typeface="+mn-ea"/>
              <a:sym typeface="+mn-lt"/>
            </a:endParaRPr>
          </a:p>
        </p:txBody>
      </p:sp>
      <p:sp>
        <p:nvSpPr>
          <p:cNvPr id="7" name="文本框 6"/>
          <p:cNvSpPr txBox="1"/>
          <p:nvPr>
            <p:custDataLst>
              <p:tags r:id="rId20"/>
            </p:custDataLst>
          </p:nvPr>
        </p:nvSpPr>
        <p:spPr>
          <a:xfrm>
            <a:off x="8799830" y="1910715"/>
            <a:ext cx="2391410" cy="119888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a:cs typeface="+mn-ea"/>
                <a:sym typeface="+mn-lt"/>
              </a:rPr>
              <a:t>确保党始终成为中国特色社会主义事业的坚强领导核心</a:t>
            </a:r>
            <a:endParaRPr lang="zh-CN" altLang="en-US" sz="1600" kern="0" dirty="0">
              <a:solidFill>
                <a:schemeClr val="dk1"/>
              </a:solidFill>
              <a:cs typeface="+mn-ea"/>
              <a:sym typeface="+mn-lt"/>
            </a:endParaRPr>
          </a:p>
        </p:txBody>
      </p:sp>
      <p:grpSp>
        <p:nvGrpSpPr>
          <p:cNvPr id="3" name="组合 2"/>
          <p:cNvGrpSpPr/>
          <p:nvPr/>
        </p:nvGrpSpPr>
        <p:grpSpPr>
          <a:xfrm>
            <a:off x="-13335" y="0"/>
            <a:ext cx="12222480" cy="751205"/>
            <a:chOff x="-21" y="0"/>
            <a:chExt cx="19248" cy="1183"/>
          </a:xfrm>
        </p:grpSpPr>
        <p:sp>
          <p:nvSpPr>
            <p:cNvPr id="12" name="矩形 11"/>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圆角矩形 12"/>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学习内容与意义</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ppt_x</p:attrName>
                                        </p:attrNameLst>
                                      </p:cBhvr>
                                      <p:tavLst>
                                        <p:tav tm="0">
                                          <p:val>
                                            <p:strVal val="#ppt_x-.2"/>
                                          </p:val>
                                        </p:tav>
                                        <p:tav tm="100000">
                                          <p:val>
                                            <p:strVal val="#ppt_x"/>
                                          </p:val>
                                        </p:tav>
                                      </p:tavLst>
                                    </p:anim>
                                    <p:anim calcmode="lin" valueType="num">
                                      <p:cBhvr>
                                        <p:cTn id="13"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ppt_x</p:attrName>
                                        </p:attrNameLst>
                                      </p:cBhvr>
                                      <p:tavLst>
                                        <p:tav tm="0">
                                          <p:val>
                                            <p:strVal val="#ppt_x-.2"/>
                                          </p:val>
                                        </p:tav>
                                        <p:tav tm="100000">
                                          <p:val>
                                            <p:strVal val="#ppt_x"/>
                                          </p:val>
                                        </p:tav>
                                      </p:tavLst>
                                    </p:anim>
                                    <p:anim calcmode="lin" valueType="num">
                                      <p:cBhvr>
                                        <p:cTn id="1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9"/>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1000" fill="hold"/>
                                        <p:tgtEl>
                                          <p:spTgt spid="33"/>
                                        </p:tgtEl>
                                        <p:attrNameLst>
                                          <p:attrName>ppt_x</p:attrName>
                                        </p:attrNameLst>
                                      </p:cBhvr>
                                      <p:tavLst>
                                        <p:tav tm="0">
                                          <p:val>
                                            <p:strVal val="#ppt_x-.2"/>
                                          </p:val>
                                        </p:tav>
                                        <p:tav tm="100000">
                                          <p:val>
                                            <p:strVal val="#ppt_x"/>
                                          </p:val>
                                        </p:tav>
                                      </p:tavLst>
                                    </p:anim>
                                    <p:anim calcmode="lin" valueType="num">
                                      <p:cBhvr>
                                        <p:cTn id="2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3"/>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1000" fill="hold"/>
                                        <p:tgtEl>
                                          <p:spTgt spid="37"/>
                                        </p:tgtEl>
                                        <p:attrNameLst>
                                          <p:attrName>ppt_x</p:attrName>
                                        </p:attrNameLst>
                                      </p:cBhvr>
                                      <p:tavLst>
                                        <p:tav tm="0">
                                          <p:val>
                                            <p:strVal val="#ppt_x-.2"/>
                                          </p:val>
                                        </p:tav>
                                        <p:tav tm="100000">
                                          <p:val>
                                            <p:strVal val="#ppt_x"/>
                                          </p:val>
                                        </p:tav>
                                      </p:tavLst>
                                    </p:anim>
                                    <p:anim calcmode="lin" valueType="num">
                                      <p:cBhvr>
                                        <p:cTn id="28"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0" fill="hold"/>
                                        <p:tgtEl>
                                          <p:spTgt spid="18"/>
                                        </p:tgtEl>
                                        <p:attrNameLst>
                                          <p:attrName>ppt_x</p:attrName>
                                        </p:attrNameLst>
                                      </p:cBhvr>
                                      <p:tavLst>
                                        <p:tav tm="0">
                                          <p:val>
                                            <p:strVal val="#ppt_x-.2"/>
                                          </p:val>
                                        </p:tav>
                                        <p:tav tm="100000">
                                          <p:val>
                                            <p:strVal val="#ppt_x"/>
                                          </p:val>
                                        </p:tav>
                                      </p:tavLst>
                                    </p:anim>
                                    <p:anim calcmode="lin" valueType="num">
                                      <p:cBhvr>
                                        <p:cTn id="35"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8"/>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ppt_x</p:attrName>
                                        </p:attrNameLst>
                                      </p:cBhvr>
                                      <p:tavLst>
                                        <p:tav tm="0">
                                          <p:val>
                                            <p:strVal val="#ppt_x-.2"/>
                                          </p:val>
                                        </p:tav>
                                        <p:tav tm="100000">
                                          <p:val>
                                            <p:strVal val="#ppt_x"/>
                                          </p:val>
                                        </p:tav>
                                      </p:tavLst>
                                    </p:anim>
                                    <p:anim calcmode="lin" valueType="num">
                                      <p:cBhvr>
                                        <p:cTn id="40"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7"/>
                                        </p:tgtEl>
                                      </p:cBhvr>
                                    </p:animEffect>
                                  </p:childTnLst>
                                </p:cTn>
                              </p:par>
                              <p:par>
                                <p:cTn id="42" presetID="29"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1000" fill="hold"/>
                                        <p:tgtEl>
                                          <p:spTgt spid="30"/>
                                        </p:tgtEl>
                                        <p:attrNameLst>
                                          <p:attrName>ppt_x</p:attrName>
                                        </p:attrNameLst>
                                      </p:cBhvr>
                                      <p:tavLst>
                                        <p:tav tm="0">
                                          <p:val>
                                            <p:strVal val="#ppt_x-.2"/>
                                          </p:val>
                                        </p:tav>
                                        <p:tav tm="100000">
                                          <p:val>
                                            <p:strVal val="#ppt_x"/>
                                          </p:val>
                                        </p:tav>
                                      </p:tavLst>
                                    </p:anim>
                                    <p:anim calcmode="lin" valueType="num">
                                      <p:cBhvr>
                                        <p:cTn id="45"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0"/>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1000" fill="hold"/>
                                        <p:tgtEl>
                                          <p:spTgt spid="4"/>
                                        </p:tgtEl>
                                        <p:attrNameLst>
                                          <p:attrName>ppt_x</p:attrName>
                                        </p:attrNameLst>
                                      </p:cBhvr>
                                      <p:tavLst>
                                        <p:tav tm="0">
                                          <p:val>
                                            <p:strVal val="#ppt_x-.2"/>
                                          </p:val>
                                        </p:tav>
                                        <p:tav tm="100000">
                                          <p:val>
                                            <p:strVal val="#ppt_x"/>
                                          </p:val>
                                        </p:tav>
                                      </p:tavLst>
                                    </p:anim>
                                    <p:anim calcmode="lin" valueType="num">
                                      <p:cBhvr>
                                        <p:cTn id="5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1000" fill="hold"/>
                                        <p:tgtEl>
                                          <p:spTgt spid="20"/>
                                        </p:tgtEl>
                                        <p:attrNameLst>
                                          <p:attrName>ppt_x</p:attrName>
                                        </p:attrNameLst>
                                      </p:cBhvr>
                                      <p:tavLst>
                                        <p:tav tm="0">
                                          <p:val>
                                            <p:strVal val="#ppt_x-.2"/>
                                          </p:val>
                                        </p:tav>
                                        <p:tav tm="100000">
                                          <p:val>
                                            <p:strVal val="#ppt_x"/>
                                          </p:val>
                                        </p:tav>
                                      </p:tavLst>
                                    </p:anim>
                                    <p:anim calcmode="lin" valueType="num">
                                      <p:cBhvr>
                                        <p:cTn id="57"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0"/>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ppt_x</p:attrName>
                                        </p:attrNameLst>
                                      </p:cBhvr>
                                      <p:tavLst>
                                        <p:tav tm="0">
                                          <p:val>
                                            <p:strVal val="#ppt_x-.2"/>
                                          </p:val>
                                        </p:tav>
                                        <p:tav tm="100000">
                                          <p:val>
                                            <p:strVal val="#ppt_x"/>
                                          </p:val>
                                        </p:tav>
                                      </p:tavLst>
                                    </p:anim>
                                    <p:anim calcmode="lin" valueType="num">
                                      <p:cBhvr>
                                        <p:cTn id="62"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4"/>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p:cTn id="66" dur="1000" fill="hold"/>
                                        <p:tgtEl>
                                          <p:spTgt spid="31"/>
                                        </p:tgtEl>
                                        <p:attrNameLst>
                                          <p:attrName>ppt_x</p:attrName>
                                        </p:attrNameLst>
                                      </p:cBhvr>
                                      <p:tavLst>
                                        <p:tav tm="0">
                                          <p:val>
                                            <p:strVal val="#ppt_x-.2"/>
                                          </p:val>
                                        </p:tav>
                                        <p:tav tm="100000">
                                          <p:val>
                                            <p:strVal val="#ppt_x"/>
                                          </p:val>
                                        </p:tav>
                                      </p:tavLst>
                                    </p:anim>
                                    <p:anim calcmode="lin" valueType="num">
                                      <p:cBhvr>
                                        <p:cTn id="67"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68" dur="1000"/>
                                        <p:tgtEl>
                                          <p:spTgt spid="31"/>
                                        </p:tgtEl>
                                      </p:cBhvr>
                                    </p:animEffect>
                                  </p:childTnLst>
                                </p:cTn>
                              </p:par>
                              <p:par>
                                <p:cTn id="69" presetID="29"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1000" fill="hold"/>
                                        <p:tgtEl>
                                          <p:spTgt spid="5"/>
                                        </p:tgtEl>
                                        <p:attrNameLst>
                                          <p:attrName>ppt_x</p:attrName>
                                        </p:attrNameLst>
                                      </p:cBhvr>
                                      <p:tavLst>
                                        <p:tav tm="0">
                                          <p:val>
                                            <p:strVal val="#ppt_x-.2"/>
                                          </p:val>
                                        </p:tav>
                                        <p:tav tm="100000">
                                          <p:val>
                                            <p:strVal val="#ppt_x"/>
                                          </p:val>
                                        </p:tav>
                                      </p:tavLst>
                                    </p:anim>
                                    <p:anim calcmode="lin" valueType="num">
                                      <p:cBhvr>
                                        <p:cTn id="7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73" dur="10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1000" fill="hold"/>
                                        <p:tgtEl>
                                          <p:spTgt spid="22"/>
                                        </p:tgtEl>
                                        <p:attrNameLst>
                                          <p:attrName>ppt_x</p:attrName>
                                        </p:attrNameLst>
                                      </p:cBhvr>
                                      <p:tavLst>
                                        <p:tav tm="0">
                                          <p:val>
                                            <p:strVal val="#ppt_x-.2"/>
                                          </p:val>
                                        </p:tav>
                                        <p:tav tm="100000">
                                          <p:val>
                                            <p:strVal val="#ppt_x"/>
                                          </p:val>
                                        </p:tav>
                                      </p:tavLst>
                                    </p:anim>
                                    <p:anim calcmode="lin" valueType="num">
                                      <p:cBhvr>
                                        <p:cTn id="79"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80" dur="1000"/>
                                        <p:tgtEl>
                                          <p:spTgt spid="22"/>
                                        </p:tgtEl>
                                      </p:cBhvr>
                                    </p:animEffect>
                                  </p:childTnLst>
                                </p:cTn>
                              </p:par>
                              <p:par>
                                <p:cTn id="81" presetID="29"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p:cTn id="83" dur="1000" fill="hold"/>
                                        <p:tgtEl>
                                          <p:spTgt spid="28"/>
                                        </p:tgtEl>
                                        <p:attrNameLst>
                                          <p:attrName>ppt_x</p:attrName>
                                        </p:attrNameLst>
                                      </p:cBhvr>
                                      <p:tavLst>
                                        <p:tav tm="0">
                                          <p:val>
                                            <p:strVal val="#ppt_x-.2"/>
                                          </p:val>
                                        </p:tav>
                                        <p:tav tm="100000">
                                          <p:val>
                                            <p:strVal val="#ppt_x"/>
                                          </p:val>
                                        </p:tav>
                                      </p:tavLst>
                                    </p:anim>
                                    <p:anim calcmode="lin" valueType="num">
                                      <p:cBhvr>
                                        <p:cTn id="84"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85" dur="1000"/>
                                        <p:tgtEl>
                                          <p:spTgt spid="28"/>
                                        </p:tgtEl>
                                      </p:cBhvr>
                                    </p:animEffect>
                                  </p:childTnLst>
                                </p:cTn>
                              </p:par>
                              <p:par>
                                <p:cTn id="86" presetID="29"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1000" fill="hold"/>
                                        <p:tgtEl>
                                          <p:spTgt spid="32"/>
                                        </p:tgtEl>
                                        <p:attrNameLst>
                                          <p:attrName>ppt_x</p:attrName>
                                        </p:attrNameLst>
                                      </p:cBhvr>
                                      <p:tavLst>
                                        <p:tav tm="0">
                                          <p:val>
                                            <p:strVal val="#ppt_x-.2"/>
                                          </p:val>
                                        </p:tav>
                                        <p:tav tm="100000">
                                          <p:val>
                                            <p:strVal val="#ppt_x"/>
                                          </p:val>
                                        </p:tav>
                                      </p:tavLst>
                                    </p:anim>
                                    <p:anim calcmode="lin" valueType="num">
                                      <p:cBhvr>
                                        <p:cTn id="89"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90" dur="1000"/>
                                        <p:tgtEl>
                                          <p:spTgt spid="32"/>
                                        </p:tgtEl>
                                      </p:cBhvr>
                                    </p:animEffect>
                                  </p:childTnLst>
                                </p:cTn>
                              </p:par>
                              <p:par>
                                <p:cTn id="91" presetID="29" presetClass="entr" presetSubtype="0"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1000" fill="hold"/>
                                        <p:tgtEl>
                                          <p:spTgt spid="7"/>
                                        </p:tgtEl>
                                        <p:attrNameLst>
                                          <p:attrName>ppt_x</p:attrName>
                                        </p:attrNameLst>
                                      </p:cBhvr>
                                      <p:tavLst>
                                        <p:tav tm="0">
                                          <p:val>
                                            <p:strVal val="#ppt_x-.2"/>
                                          </p:val>
                                        </p:tav>
                                        <p:tav tm="100000">
                                          <p:val>
                                            <p:strVal val="#ppt_x"/>
                                          </p:val>
                                        </p:tav>
                                      </p:tavLst>
                                    </p:anim>
                                    <p:anim calcmode="lin" valueType="num">
                                      <p:cBhvr>
                                        <p:cTn id="9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8" grpId="0" bldLvl="0" animBg="1"/>
      <p:bldP spid="20" grpId="0" bldLvl="0" animBg="1"/>
      <p:bldP spid="22" grpId="0" bldLvl="0" animBg="1"/>
      <p:bldP spid="23" grpId="0" bldLvl="0" animBg="1"/>
      <p:bldP spid="24"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7" grpId="0"/>
      <p:bldP spid="4"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1" name="图片 40" descr="2"/>
          <p:cNvPicPr>
            <a:picLocks noChangeAspect="1"/>
          </p:cNvPicPr>
          <p:nvPr/>
        </p:nvPicPr>
        <p:blipFill>
          <a:blip r:embed="rId3">
            <a:lum bright="-6000"/>
          </a:blip>
          <a:srcRect t="63574"/>
          <a:stretch>
            <a:fillRect/>
          </a:stretch>
        </p:blipFill>
        <p:spPr>
          <a:xfrm>
            <a:off x="1270" y="5440680"/>
            <a:ext cx="12178665" cy="1416685"/>
          </a:xfrm>
          <a:prstGeom prst="rect">
            <a:avLst/>
          </a:prstGeom>
        </p:spPr>
      </p:pic>
      <p:grpSp>
        <p:nvGrpSpPr>
          <p:cNvPr id="30" name="组合 29"/>
          <p:cNvGrpSpPr/>
          <p:nvPr/>
        </p:nvGrpSpPr>
        <p:grpSpPr>
          <a:xfrm>
            <a:off x="585153" y="419735"/>
            <a:ext cx="6853555" cy="512445"/>
            <a:chOff x="641" y="477"/>
            <a:chExt cx="16364" cy="1224"/>
          </a:xfrm>
        </p:grpSpPr>
        <p:sp>
          <p:nvSpPr>
            <p:cNvPr id="7" name="椭圆 6"/>
            <p:cNvSpPr/>
            <p:nvPr/>
          </p:nvSpPr>
          <p:spPr>
            <a:xfrm>
              <a:off x="64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热</a:t>
              </a:r>
            </a:p>
          </p:txBody>
        </p:sp>
        <p:sp>
          <p:nvSpPr>
            <p:cNvPr id="8" name="椭圆 7"/>
            <p:cNvSpPr/>
            <p:nvPr/>
          </p:nvSpPr>
          <p:spPr>
            <a:xfrm>
              <a:off x="215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烈</a:t>
              </a:r>
            </a:p>
          </p:txBody>
        </p:sp>
        <p:sp>
          <p:nvSpPr>
            <p:cNvPr id="9" name="椭圆 8"/>
            <p:cNvSpPr/>
            <p:nvPr/>
          </p:nvSpPr>
          <p:spPr>
            <a:xfrm>
              <a:off x="366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庆</a:t>
              </a:r>
            </a:p>
          </p:txBody>
        </p:sp>
        <p:sp>
          <p:nvSpPr>
            <p:cNvPr id="10" name="椭圆 9"/>
            <p:cNvSpPr/>
            <p:nvPr/>
          </p:nvSpPr>
          <p:spPr>
            <a:xfrm>
              <a:off x="518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祝</a:t>
              </a:r>
            </a:p>
          </p:txBody>
        </p:sp>
        <p:sp>
          <p:nvSpPr>
            <p:cNvPr id="16" name="椭圆 15"/>
            <p:cNvSpPr/>
            <p:nvPr/>
          </p:nvSpPr>
          <p:spPr>
            <a:xfrm>
              <a:off x="1426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成</a:t>
              </a:r>
            </a:p>
          </p:txBody>
        </p:sp>
        <p:sp>
          <p:nvSpPr>
            <p:cNvPr id="18" name="椭圆 17"/>
            <p:cNvSpPr/>
            <p:nvPr/>
          </p:nvSpPr>
          <p:spPr>
            <a:xfrm>
              <a:off x="1578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立</a:t>
              </a:r>
            </a:p>
          </p:txBody>
        </p:sp>
        <p:sp>
          <p:nvSpPr>
            <p:cNvPr id="20" name="椭圆 19"/>
            <p:cNvSpPr/>
            <p:nvPr/>
          </p:nvSpPr>
          <p:spPr>
            <a:xfrm>
              <a:off x="6697"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中</a:t>
              </a:r>
            </a:p>
          </p:txBody>
        </p:sp>
        <p:sp>
          <p:nvSpPr>
            <p:cNvPr id="25" name="椭圆 24"/>
            <p:cNvSpPr/>
            <p:nvPr/>
          </p:nvSpPr>
          <p:spPr>
            <a:xfrm>
              <a:off x="8211"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国</a:t>
              </a:r>
            </a:p>
          </p:txBody>
        </p:sp>
        <p:sp>
          <p:nvSpPr>
            <p:cNvPr id="27" name="椭圆 26"/>
            <p:cNvSpPr/>
            <p:nvPr/>
          </p:nvSpPr>
          <p:spPr>
            <a:xfrm>
              <a:off x="9725"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共</a:t>
              </a:r>
            </a:p>
          </p:txBody>
        </p:sp>
        <p:sp>
          <p:nvSpPr>
            <p:cNvPr id="28" name="椭圆 27"/>
            <p:cNvSpPr/>
            <p:nvPr/>
          </p:nvSpPr>
          <p:spPr>
            <a:xfrm>
              <a:off x="11239"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产</a:t>
              </a:r>
            </a:p>
          </p:txBody>
        </p:sp>
        <p:sp>
          <p:nvSpPr>
            <p:cNvPr id="29" name="椭圆 28"/>
            <p:cNvSpPr/>
            <p:nvPr/>
          </p:nvSpPr>
          <p:spPr>
            <a:xfrm>
              <a:off x="12753" y="477"/>
              <a:ext cx="1224" cy="12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2000">
                  <a:solidFill>
                    <a:srgbClr val="F8BF68"/>
                  </a:solidFill>
                  <a:cs typeface="+mn-ea"/>
                  <a:sym typeface="+mn-lt"/>
                </a:rPr>
                <a:t>党</a:t>
              </a:r>
            </a:p>
          </p:txBody>
        </p:sp>
      </p:grpSp>
      <p:pic>
        <p:nvPicPr>
          <p:cNvPr id="3" name="图片 2" descr="1"/>
          <p:cNvPicPr>
            <a:picLocks noChangeAspect="1"/>
          </p:cNvPicPr>
          <p:nvPr/>
        </p:nvPicPr>
        <p:blipFill>
          <a:blip r:embed="rId4"/>
          <a:srcRect r="38365"/>
          <a:stretch>
            <a:fillRect/>
          </a:stretch>
        </p:blipFill>
        <p:spPr>
          <a:xfrm>
            <a:off x="2043430" y="3597275"/>
            <a:ext cx="3943350" cy="3147695"/>
          </a:xfrm>
          <a:prstGeom prst="rect">
            <a:avLst/>
          </a:prstGeom>
        </p:spPr>
      </p:pic>
      <p:sp>
        <p:nvSpPr>
          <p:cNvPr id="34" name="矩形 33"/>
          <p:cNvSpPr/>
          <p:nvPr/>
        </p:nvSpPr>
        <p:spPr>
          <a:xfrm>
            <a:off x="8042910" y="20320"/>
            <a:ext cx="2138045" cy="6837045"/>
          </a:xfrm>
          <a:prstGeom prst="rect">
            <a:avLst/>
          </a:prstGeom>
          <a:gradFill>
            <a:gsLst>
              <a:gs pos="0">
                <a:srgbClr val="C00000"/>
              </a:gs>
              <a:gs pos="41000">
                <a:srgbClr val="A30006"/>
              </a:gs>
              <a:gs pos="100000">
                <a:srgbClr val="880006"/>
              </a:gs>
            </a:gsLst>
            <a:lin ang="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3" name="矩形 32"/>
          <p:cNvSpPr/>
          <p:nvPr/>
        </p:nvSpPr>
        <p:spPr>
          <a:xfrm>
            <a:off x="10031095" y="20320"/>
            <a:ext cx="677545" cy="6837045"/>
          </a:xfrm>
          <a:prstGeom prst="rect">
            <a:avLst/>
          </a:prstGeom>
          <a:solidFill>
            <a:schemeClr val="accent2">
              <a:lumMod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2" name="矩形 31"/>
          <p:cNvSpPr/>
          <p:nvPr/>
        </p:nvSpPr>
        <p:spPr>
          <a:xfrm>
            <a:off x="10163810" y="20320"/>
            <a:ext cx="2016125" cy="6837045"/>
          </a:xfrm>
          <a:prstGeom prst="rect">
            <a:avLst/>
          </a:prstGeom>
          <a:gradFill>
            <a:gsLst>
              <a:gs pos="0">
                <a:srgbClr val="C00000"/>
              </a:gs>
              <a:gs pos="41000">
                <a:srgbClr val="A30006"/>
              </a:gs>
              <a:gs pos="100000">
                <a:srgbClr val="88000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大宋简" panose="02010609000101010101" pitchFamily="49" charset="-122"/>
              <a:ea typeface="汉仪大宋简" panose="02010609000101010101" pitchFamily="49" charset="-122"/>
              <a:cs typeface="+mn-ea"/>
              <a:sym typeface="+mn-lt"/>
            </a:endParaRPr>
          </a:p>
        </p:txBody>
      </p:sp>
      <p:sp>
        <p:nvSpPr>
          <p:cNvPr id="35" name="文本框 34"/>
          <p:cNvSpPr txBox="1"/>
          <p:nvPr/>
        </p:nvSpPr>
        <p:spPr>
          <a:xfrm>
            <a:off x="10178613" y="879475"/>
            <a:ext cx="1292662" cy="4297045"/>
          </a:xfrm>
          <a:prstGeom prst="rect">
            <a:avLst/>
          </a:prstGeom>
          <a:noFill/>
        </p:spPr>
        <p:txBody>
          <a:bodyPr vert="ea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不忘初心</a:t>
            </a:r>
          </a:p>
        </p:txBody>
      </p:sp>
      <p:sp>
        <p:nvSpPr>
          <p:cNvPr id="31" name="文本框 30"/>
          <p:cNvSpPr txBox="1"/>
          <p:nvPr/>
        </p:nvSpPr>
        <p:spPr>
          <a:xfrm>
            <a:off x="8466455" y="2318385"/>
            <a:ext cx="1292662" cy="3844290"/>
          </a:xfrm>
          <a:prstGeom prst="rect">
            <a:avLst/>
          </a:prstGeom>
          <a:noFill/>
        </p:spPr>
        <p:txBody>
          <a:bodyPr vert="mongolianVert" wrap="square" rtlCol="0">
            <a:spAutoFit/>
          </a:bodyPr>
          <a:lstStyle/>
          <a:p>
            <a:r>
              <a:rPr lang="zh-CN" altLang="en-US" sz="7200">
                <a:solidFill>
                  <a:srgbClr val="F8BF68">
                    <a:alpha val="42000"/>
                  </a:srgbClr>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mn-ea"/>
                <a:sym typeface="+mn-lt"/>
              </a:rPr>
              <a:t>牢记使命</a:t>
            </a:r>
          </a:p>
        </p:txBody>
      </p:sp>
      <p:sp>
        <p:nvSpPr>
          <p:cNvPr id="42" name="文本框 41"/>
          <p:cNvSpPr txBox="1"/>
          <p:nvPr/>
        </p:nvSpPr>
        <p:spPr>
          <a:xfrm>
            <a:off x="1097915" y="1443990"/>
            <a:ext cx="6219825" cy="1754326"/>
          </a:xfrm>
          <a:prstGeom prst="rect">
            <a:avLst/>
          </a:prstGeom>
          <a:noFill/>
        </p:spPr>
        <p:txBody>
          <a:bodyPr wrap="square" rtlCol="0">
            <a:spAutoFit/>
          </a:bodyPr>
          <a:lstStyle/>
          <a:p>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第</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贰</a:t>
            </a:r>
            <a:r>
              <a:rPr lang="zh-CN" altLang="en-US" sz="4400" dirty="0">
                <a:solidFill>
                  <a:srgbClr val="F8BF68"/>
                </a:solidFill>
                <a:latin typeface="汉仪大宋简" panose="02010609000101010101" pitchFamily="49" charset="-122"/>
                <a:ea typeface="汉仪大宋简" panose="02010609000101010101" pitchFamily="49" charset="-122"/>
                <a:cs typeface="+mn-ea"/>
                <a:sym typeface="+mn-lt"/>
              </a:rPr>
              <a:t>部分：</a:t>
            </a:r>
            <a:endPar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endParaRPr>
          </a:p>
          <a:p>
            <a:r>
              <a:rPr lang="en-US" altLang="zh-CN" sz="5400" dirty="0">
                <a:solidFill>
                  <a:srgbClr val="F8BF68"/>
                </a:solidFill>
                <a:latin typeface="汉仪大宋简" panose="02010609000101010101" pitchFamily="49" charset="-122"/>
                <a:ea typeface="汉仪大宋简" panose="02010609000101010101" pitchFamily="49" charset="-122"/>
                <a:cs typeface="+mn-ea"/>
                <a:sym typeface="+mn-lt"/>
              </a:rPr>
              <a:t>    ----</a:t>
            </a:r>
            <a:r>
              <a:rPr lang="zh-CN" altLang="en-US" sz="5400" dirty="0">
                <a:solidFill>
                  <a:srgbClr val="F8BF68"/>
                </a:solidFill>
                <a:latin typeface="汉仪大宋简" panose="02010609000101010101" pitchFamily="49" charset="-122"/>
                <a:ea typeface="汉仪大宋简" panose="02010609000101010101" pitchFamily="49" charset="-122"/>
                <a:cs typeface="+mn-ea"/>
                <a:sym typeface="+mn-lt"/>
              </a:rPr>
              <a:t>发展历程</a:t>
            </a:r>
          </a:p>
        </p:txBody>
      </p:sp>
    </p:spTree>
    <p:custDataLst>
      <p:tags r:id="rId1"/>
    </p:custDataLst>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ppt_x</p:attrName>
                                        </p:attrNameLst>
                                      </p:cBhvr>
                                      <p:tavLst>
                                        <p:tav tm="0">
                                          <p:val>
                                            <p:strVal val="#ppt_x-.2"/>
                                          </p:val>
                                        </p:tav>
                                        <p:tav tm="100000">
                                          <p:val>
                                            <p:strVal val="#ppt_x"/>
                                          </p:val>
                                        </p:tav>
                                      </p:tavLst>
                                    </p:anim>
                                    <p:anim calcmode="lin" valueType="num">
                                      <p:cBhvr>
                                        <p:cTn id="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ppt_x</p:attrName>
                                        </p:attrNameLst>
                                      </p:cBhvr>
                                      <p:tavLst>
                                        <p:tav tm="0">
                                          <p:val>
                                            <p:strVal val="#ppt_x-.2"/>
                                          </p:val>
                                        </p:tav>
                                        <p:tav tm="100000">
                                          <p:val>
                                            <p:strVal val="#ppt_x"/>
                                          </p:val>
                                        </p:tav>
                                      </p:tavLst>
                                    </p:anim>
                                    <p:anim calcmode="lin" valueType="num">
                                      <p:cBhvr>
                                        <p:cTn id="13"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ppt_x</p:attrName>
                                        </p:attrNameLst>
                                      </p:cBhvr>
                                      <p:tavLst>
                                        <p:tav tm="0">
                                          <p:val>
                                            <p:strVal val="#ppt_x-.2"/>
                                          </p:val>
                                        </p:tav>
                                        <p:tav tm="100000">
                                          <p:val>
                                            <p:strVal val="#ppt_x"/>
                                          </p:val>
                                        </p:tav>
                                      </p:tavLst>
                                    </p:anim>
                                    <p:anim calcmode="lin" valueType="num">
                                      <p:cBhvr>
                                        <p:cTn id="1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ppt_x</p:attrName>
                                        </p:attrNameLst>
                                      </p:cBhvr>
                                      <p:tavLst>
                                        <p:tav tm="0">
                                          <p:val>
                                            <p:strVal val="#ppt_x-.2"/>
                                          </p:val>
                                        </p:tav>
                                        <p:tav tm="100000">
                                          <p:val>
                                            <p:strVal val="#ppt_x"/>
                                          </p:val>
                                        </p:tav>
                                      </p:tavLst>
                                    </p:anim>
                                    <p:anim calcmode="lin" valueType="num">
                                      <p:cBhvr>
                                        <p:cTn id="23"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5"/>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ppt_x</p:attrName>
                                        </p:attrNameLst>
                                      </p:cBhvr>
                                      <p:tavLst>
                                        <p:tav tm="0">
                                          <p:val>
                                            <p:strVal val="#ppt_x-.2"/>
                                          </p:val>
                                        </p:tav>
                                        <p:tav tm="100000">
                                          <p:val>
                                            <p:strVal val="#ppt_x"/>
                                          </p:val>
                                        </p:tav>
                                      </p:tavLst>
                                    </p:anim>
                                    <p:anim calcmode="lin" valueType="num">
                                      <p:cBhvr>
                                        <p:cTn id="2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1"/>
                                        </p:tgtEl>
                                      </p:cBhvr>
                                    </p:animEffect>
                                  </p:childTnLst>
                                </p:cTn>
                              </p:par>
                              <p:par>
                                <p:cTn id="30" presetID="29"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ppt_x</p:attrName>
                                        </p:attrNameLst>
                                      </p:cBhvr>
                                      <p:tavLst>
                                        <p:tav tm="0">
                                          <p:val>
                                            <p:strVal val="#ppt_x-.2"/>
                                          </p:val>
                                        </p:tav>
                                        <p:tav tm="100000">
                                          <p:val>
                                            <p:strVal val="#ppt_x"/>
                                          </p:val>
                                        </p:tav>
                                      </p:tavLst>
                                    </p:anim>
                                    <p:anim calcmode="lin" valueType="num">
                                      <p:cBhvr>
                                        <p:cTn id="33"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000" fill="hold"/>
                                        <p:tgtEl>
                                          <p:spTgt spid="30"/>
                                        </p:tgtEl>
                                        <p:attrNameLst>
                                          <p:attrName>ppt_x</p:attrName>
                                        </p:attrNameLst>
                                      </p:cBhvr>
                                      <p:tavLst>
                                        <p:tav tm="0">
                                          <p:val>
                                            <p:strVal val="#ppt_x-.2"/>
                                          </p:val>
                                        </p:tav>
                                        <p:tav tm="100000">
                                          <p:val>
                                            <p:strVal val="#ppt_x"/>
                                          </p:val>
                                        </p:tav>
                                      </p:tavLst>
                                    </p:anim>
                                    <p:anim calcmode="lin" valueType="num">
                                      <p:cBhvr>
                                        <p:cTn id="40"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1000" fill="hold"/>
                                        <p:tgtEl>
                                          <p:spTgt spid="3"/>
                                        </p:tgtEl>
                                        <p:attrNameLst>
                                          <p:attrName>ppt_x</p:attrName>
                                        </p:attrNameLst>
                                      </p:cBhvr>
                                      <p:tavLst>
                                        <p:tav tm="0">
                                          <p:val>
                                            <p:strVal val="#ppt_x-.2"/>
                                          </p:val>
                                        </p:tav>
                                        <p:tav tm="100000">
                                          <p:val>
                                            <p:strVal val="#ppt_x"/>
                                          </p:val>
                                        </p:tav>
                                      </p:tavLst>
                                    </p:anim>
                                    <p:anim calcmode="lin" valueType="num">
                                      <p:cBhvr>
                                        <p:cTn id="47"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1000" fill="hold"/>
                                        <p:tgtEl>
                                          <p:spTgt spid="42"/>
                                        </p:tgtEl>
                                        <p:attrNameLst>
                                          <p:attrName>ppt_x</p:attrName>
                                        </p:attrNameLst>
                                      </p:cBhvr>
                                      <p:tavLst>
                                        <p:tav tm="0">
                                          <p:val>
                                            <p:strVal val="#ppt_x-.2"/>
                                          </p:val>
                                        </p:tav>
                                        <p:tav tm="100000">
                                          <p:val>
                                            <p:strVal val="#ppt_x"/>
                                          </p:val>
                                        </p:tav>
                                      </p:tavLst>
                                    </p:anim>
                                    <p:anim calcmode="lin" valueType="num">
                                      <p:cBhvr>
                                        <p:cTn id="54"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5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3" grpId="0" bldLvl="0" animBg="1"/>
      <p:bldP spid="32" grpId="0" bldLvl="0" animBg="1"/>
      <p:bldP spid="35" grpId="0"/>
      <p:bldP spid="3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custDataLst>
              <p:tags r:id="rId1"/>
            </p:custDataLst>
          </p:nvPr>
        </p:nvSpPr>
        <p:spPr>
          <a:xfrm>
            <a:off x="4104640" y="3472180"/>
            <a:ext cx="4019550" cy="71945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9" name="文本框 28"/>
          <p:cNvSpPr txBox="1"/>
          <p:nvPr>
            <p:custDataLst>
              <p:tags r:id="rId2"/>
            </p:custDataLst>
          </p:nvPr>
        </p:nvSpPr>
        <p:spPr>
          <a:xfrm>
            <a:off x="4962525" y="3616960"/>
            <a:ext cx="2093595" cy="429895"/>
          </a:xfrm>
          <a:prstGeom prst="rect">
            <a:avLst/>
          </a:prstGeom>
          <a:noFill/>
          <a:effectLst>
            <a:glow>
              <a:schemeClr val="accent1">
                <a:satMod val="175000"/>
                <a:alpha val="40000"/>
              </a:schemeClr>
            </a:glow>
          </a:effectLst>
        </p:spPr>
        <p:txBody>
          <a:bodyPr wrap="square" rtlCol="0" anchor="t">
            <a:spAutoFit/>
          </a:bodyPr>
          <a:lstStyle/>
          <a:p>
            <a:pPr algn="ctr"/>
            <a:r>
              <a:rPr lang="zh-CN" altLang="en-US" sz="2200" b="1" dirty="0" smtClean="0">
                <a:solidFill>
                  <a:schemeClr val="lt1"/>
                </a:solidFill>
                <a:cs typeface="+mn-ea"/>
                <a:sym typeface="+mn-lt"/>
              </a:rPr>
              <a:t>发展历程</a:t>
            </a:r>
          </a:p>
        </p:txBody>
      </p:sp>
      <p:sp>
        <p:nvSpPr>
          <p:cNvPr id="12" name="文本框 11"/>
          <p:cNvSpPr txBox="1"/>
          <p:nvPr>
            <p:custDataLst>
              <p:tags r:id="rId3"/>
            </p:custDataLst>
          </p:nvPr>
        </p:nvSpPr>
        <p:spPr>
          <a:xfrm>
            <a:off x="471170" y="4496435"/>
            <a:ext cx="11249025" cy="1938020"/>
          </a:xfrm>
          <a:prstGeom prst="rect">
            <a:avLst/>
          </a:prstGeom>
          <a:noFill/>
        </p:spPr>
        <p:txBody>
          <a:bodyPr wrap="square" rtlCol="0" anchor="t">
            <a:spAutoFit/>
          </a:bodyPr>
          <a:lstStyle/>
          <a:p>
            <a:pPr lvl="0" algn="l">
              <a:lnSpc>
                <a:spcPct val="150000"/>
              </a:lnSpc>
              <a:spcBef>
                <a:spcPts val="0"/>
              </a:spcBef>
              <a:spcAft>
                <a:spcPts val="0"/>
              </a:spcAft>
              <a:buClrTx/>
              <a:buSzTx/>
              <a:buFontTx/>
            </a:pPr>
            <a:r>
              <a:rPr lang="zh-CN" altLang="en-US" sz="1600" kern="0" dirty="0">
                <a:solidFill>
                  <a:schemeClr val="dk1"/>
                </a:solidFill>
                <a:cs typeface="+mn-ea"/>
                <a:sym typeface="+mn-lt"/>
              </a:rPr>
              <a:t>中国共产党章程（中国共产党第十九次全国代表大会部分修改，2017年10月24日通过）中国共产党要领导全国各族人民实现“两个一百年”奋斗目标、实现中华民族伟大复兴的中国梦，必须紧密围绕党的基本路线，坚持党要管党、全面从严治党，加强党的长期执政能力建设、先进性和纯洁性建设，以改革创新精神全面推进党的建设新的伟大工程，以党的政治建设为统领，全面推进党的政治建设、思想建设、组织建设、作风建设、纪律建设，把制度建设贯穿其中，深入推进反腐败斗争，全面提高党的建设科学化水平。</a:t>
            </a:r>
          </a:p>
        </p:txBody>
      </p:sp>
      <p:grpSp>
        <p:nvGrpSpPr>
          <p:cNvPr id="3" name="组合 2"/>
          <p:cNvGrpSpPr/>
          <p:nvPr/>
        </p:nvGrpSpPr>
        <p:grpSpPr>
          <a:xfrm>
            <a:off x="2590800" y="1498600"/>
            <a:ext cx="7128510" cy="2364105"/>
            <a:chOff x="3986" y="2666"/>
            <a:chExt cx="11226" cy="3723"/>
          </a:xfrm>
        </p:grpSpPr>
        <p:grpSp>
          <p:nvGrpSpPr>
            <p:cNvPr id="10" name="组合 9"/>
            <p:cNvGrpSpPr/>
            <p:nvPr/>
          </p:nvGrpSpPr>
          <p:grpSpPr>
            <a:xfrm>
              <a:off x="3986" y="2666"/>
              <a:ext cx="11226" cy="3723"/>
              <a:chOff x="1941" y="2719"/>
              <a:chExt cx="15332" cy="5086"/>
            </a:xfrm>
          </p:grpSpPr>
          <p:sp>
            <p:nvSpPr>
              <p:cNvPr id="2" name="任意多边形 1"/>
              <p:cNvSpPr/>
              <p:nvPr>
                <p:custDataLst>
                  <p:tags r:id="rId8"/>
                </p:custDataLst>
              </p:nvPr>
            </p:nvSpPr>
            <p:spPr>
              <a:xfrm rot="20760000">
                <a:off x="5795" y="2719"/>
                <a:ext cx="3401" cy="38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405" h="3893">
                    <a:moveTo>
                      <a:pt x="0" y="1701"/>
                    </a:moveTo>
                    <a:cubicBezTo>
                      <a:pt x="-29" y="746"/>
                      <a:pt x="845" y="-23"/>
                      <a:pt x="1701" y="0"/>
                    </a:cubicBezTo>
                    <a:cubicBezTo>
                      <a:pt x="2655" y="-29"/>
                      <a:pt x="3424" y="845"/>
                      <a:pt x="3401" y="1701"/>
                    </a:cubicBezTo>
                    <a:cubicBezTo>
                      <a:pt x="3452" y="2574"/>
                      <a:pt x="2630" y="3317"/>
                      <a:pt x="1956" y="3382"/>
                    </a:cubicBezTo>
                    <a:lnTo>
                      <a:pt x="1701" y="3892"/>
                    </a:lnTo>
                    <a:lnTo>
                      <a:pt x="1445" y="3382"/>
                    </a:lnTo>
                    <a:cubicBezTo>
                      <a:pt x="677" y="3313"/>
                      <a:pt x="-45" y="2478"/>
                      <a:pt x="0" y="1701"/>
                    </a:cubicBezTo>
                    <a:close/>
                  </a:path>
                </a:pathLst>
              </a:custGeom>
              <a:noFill/>
              <a:ln w="127000">
                <a:solidFill>
                  <a:srgbClr val="C00000">
                    <a:alpha val="47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6" name="任意多边形 5"/>
              <p:cNvSpPr/>
              <p:nvPr>
                <p:custDataLst>
                  <p:tags r:id="rId9"/>
                </p:custDataLst>
              </p:nvPr>
            </p:nvSpPr>
            <p:spPr>
              <a:xfrm rot="840000" flipH="1">
                <a:off x="10020" y="2719"/>
                <a:ext cx="3401" cy="38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405" h="3893">
                    <a:moveTo>
                      <a:pt x="0" y="1701"/>
                    </a:moveTo>
                    <a:cubicBezTo>
                      <a:pt x="-29" y="746"/>
                      <a:pt x="845" y="-23"/>
                      <a:pt x="1701" y="0"/>
                    </a:cubicBezTo>
                    <a:cubicBezTo>
                      <a:pt x="2655" y="-29"/>
                      <a:pt x="3424" y="845"/>
                      <a:pt x="3401" y="1701"/>
                    </a:cubicBezTo>
                    <a:cubicBezTo>
                      <a:pt x="3452" y="2574"/>
                      <a:pt x="2630" y="3317"/>
                      <a:pt x="1956" y="3382"/>
                    </a:cubicBezTo>
                    <a:lnTo>
                      <a:pt x="1701" y="3892"/>
                    </a:lnTo>
                    <a:lnTo>
                      <a:pt x="1445" y="3382"/>
                    </a:lnTo>
                    <a:cubicBezTo>
                      <a:pt x="677" y="3313"/>
                      <a:pt x="-45" y="2478"/>
                      <a:pt x="0" y="1701"/>
                    </a:cubicBezTo>
                    <a:close/>
                  </a:path>
                </a:pathLst>
              </a:cu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7" name="任意多边形 6"/>
              <p:cNvSpPr/>
              <p:nvPr>
                <p:custDataLst>
                  <p:tags r:id="rId10"/>
                </p:custDataLst>
              </p:nvPr>
            </p:nvSpPr>
            <p:spPr>
              <a:xfrm rot="19860000">
                <a:off x="1941" y="3913"/>
                <a:ext cx="3401" cy="38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405" h="3893">
                    <a:moveTo>
                      <a:pt x="0" y="1701"/>
                    </a:moveTo>
                    <a:cubicBezTo>
                      <a:pt x="-29" y="746"/>
                      <a:pt x="845" y="-23"/>
                      <a:pt x="1701" y="0"/>
                    </a:cubicBezTo>
                    <a:cubicBezTo>
                      <a:pt x="2655" y="-29"/>
                      <a:pt x="3424" y="845"/>
                      <a:pt x="3401" y="1701"/>
                    </a:cubicBezTo>
                    <a:cubicBezTo>
                      <a:pt x="3452" y="2574"/>
                      <a:pt x="2630" y="3317"/>
                      <a:pt x="1956" y="3382"/>
                    </a:cubicBezTo>
                    <a:lnTo>
                      <a:pt x="1701" y="3892"/>
                    </a:lnTo>
                    <a:lnTo>
                      <a:pt x="1445" y="3382"/>
                    </a:lnTo>
                    <a:cubicBezTo>
                      <a:pt x="677" y="3313"/>
                      <a:pt x="-45" y="2478"/>
                      <a:pt x="0" y="1701"/>
                    </a:cubicBezTo>
                    <a:close/>
                  </a:path>
                </a:pathLst>
              </a:cu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sp>
            <p:nvSpPr>
              <p:cNvPr id="9" name="任意多边形 8"/>
              <p:cNvSpPr/>
              <p:nvPr>
                <p:custDataLst>
                  <p:tags r:id="rId11"/>
                </p:custDataLst>
              </p:nvPr>
            </p:nvSpPr>
            <p:spPr>
              <a:xfrm rot="1740000" flipH="1">
                <a:off x="13873" y="3913"/>
                <a:ext cx="3401" cy="3892"/>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405" h="3893">
                    <a:moveTo>
                      <a:pt x="0" y="1701"/>
                    </a:moveTo>
                    <a:cubicBezTo>
                      <a:pt x="-29" y="746"/>
                      <a:pt x="845" y="-23"/>
                      <a:pt x="1701" y="0"/>
                    </a:cubicBezTo>
                    <a:cubicBezTo>
                      <a:pt x="2655" y="-29"/>
                      <a:pt x="3424" y="845"/>
                      <a:pt x="3401" y="1701"/>
                    </a:cubicBezTo>
                    <a:cubicBezTo>
                      <a:pt x="3452" y="2574"/>
                      <a:pt x="2630" y="3317"/>
                      <a:pt x="1956" y="3382"/>
                    </a:cubicBezTo>
                    <a:lnTo>
                      <a:pt x="1701" y="3892"/>
                    </a:lnTo>
                    <a:lnTo>
                      <a:pt x="1445" y="3382"/>
                    </a:lnTo>
                    <a:cubicBezTo>
                      <a:pt x="677" y="3313"/>
                      <a:pt x="-45" y="2478"/>
                      <a:pt x="0" y="1701"/>
                    </a:cubicBezTo>
                    <a:close/>
                  </a:path>
                </a:pathLst>
              </a:custGeom>
              <a:noFill/>
              <a:ln w="127000">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sym typeface="+mn-lt"/>
                </a:endParaRPr>
              </a:p>
            </p:txBody>
          </p:sp>
        </p:grpSp>
        <p:sp>
          <p:nvSpPr>
            <p:cNvPr id="66" name="文本框 65"/>
            <p:cNvSpPr txBox="1"/>
            <p:nvPr>
              <p:custDataLst>
                <p:tags r:id="rId4"/>
              </p:custDataLst>
            </p:nvPr>
          </p:nvSpPr>
          <p:spPr>
            <a:xfrm>
              <a:off x="4012" y="4248"/>
              <a:ext cx="2169" cy="1454"/>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dk1"/>
                  </a:solidFill>
                  <a:cs typeface="+mn-ea"/>
                  <a:sym typeface="+mn-lt"/>
                </a:rPr>
                <a:t>1989年十三届四中全会</a:t>
              </a:r>
            </a:p>
          </p:txBody>
        </p:sp>
        <p:sp>
          <p:nvSpPr>
            <p:cNvPr id="15" name="文本框 14"/>
            <p:cNvSpPr txBox="1"/>
            <p:nvPr>
              <p:custDataLst>
                <p:tags r:id="rId5"/>
              </p:custDataLst>
            </p:nvPr>
          </p:nvSpPr>
          <p:spPr>
            <a:xfrm>
              <a:off x="6855" y="3418"/>
              <a:ext cx="2169" cy="1454"/>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dk1"/>
                  </a:solidFill>
                  <a:cs typeface="+mn-ea"/>
                  <a:sym typeface="+mn-lt"/>
                </a:rPr>
                <a:t>1994年十四届四中全会</a:t>
              </a:r>
            </a:p>
          </p:txBody>
        </p:sp>
        <p:sp>
          <p:nvSpPr>
            <p:cNvPr id="16" name="文本框 15"/>
            <p:cNvSpPr txBox="1"/>
            <p:nvPr>
              <p:custDataLst>
                <p:tags r:id="rId6"/>
              </p:custDataLst>
            </p:nvPr>
          </p:nvSpPr>
          <p:spPr>
            <a:xfrm>
              <a:off x="10062" y="3418"/>
              <a:ext cx="2169" cy="1016"/>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dk1"/>
                  </a:solidFill>
                  <a:cs typeface="+mn-ea"/>
                  <a:sym typeface="+mn-lt"/>
                </a:rPr>
                <a:t>2002年党的十六大</a:t>
              </a:r>
            </a:p>
          </p:txBody>
        </p:sp>
        <p:sp>
          <p:nvSpPr>
            <p:cNvPr id="17" name="文本框 16"/>
            <p:cNvSpPr txBox="1"/>
            <p:nvPr>
              <p:custDataLst>
                <p:tags r:id="rId7"/>
              </p:custDataLst>
            </p:nvPr>
          </p:nvSpPr>
          <p:spPr>
            <a:xfrm>
              <a:off x="12996" y="4311"/>
              <a:ext cx="2169" cy="1016"/>
            </a:xfrm>
            <a:prstGeom prst="rect">
              <a:avLst/>
            </a:prstGeom>
            <a:noFill/>
            <a:effectLst>
              <a:glow>
                <a:schemeClr val="accent1">
                  <a:satMod val="175000"/>
                  <a:alpha val="40000"/>
                </a:schemeClr>
              </a:glow>
            </a:effectLst>
          </p:spPr>
          <p:txBody>
            <a:bodyPr wrap="square" rtlCol="0" anchor="t">
              <a:spAutoFit/>
            </a:bodyPr>
            <a:lstStyle/>
            <a:p>
              <a:pPr algn="ctr"/>
              <a:r>
                <a:rPr lang="zh-CN" altLang="en-US" b="1" dirty="0" smtClean="0">
                  <a:solidFill>
                    <a:schemeClr val="dk1"/>
                  </a:solidFill>
                  <a:cs typeface="+mn-ea"/>
                  <a:sym typeface="+mn-lt"/>
                </a:rPr>
                <a:t>2007年党的十七大</a:t>
              </a:r>
            </a:p>
          </p:txBody>
        </p:sp>
      </p:grpSp>
      <p:grpSp>
        <p:nvGrpSpPr>
          <p:cNvPr id="30" name="组合 29"/>
          <p:cNvGrpSpPr/>
          <p:nvPr/>
        </p:nvGrpSpPr>
        <p:grpSpPr>
          <a:xfrm>
            <a:off x="-13335" y="0"/>
            <a:ext cx="12222480" cy="751205"/>
            <a:chOff x="-21" y="0"/>
            <a:chExt cx="19248" cy="1183"/>
          </a:xfrm>
        </p:grpSpPr>
        <p:sp>
          <p:nvSpPr>
            <p:cNvPr id="4" name="矩形 3"/>
            <p:cNvSpPr/>
            <p:nvPr/>
          </p:nvSpPr>
          <p:spPr>
            <a:xfrm>
              <a:off x="-21" y="0"/>
              <a:ext cx="19249" cy="844"/>
            </a:xfrm>
            <a:prstGeom prst="rect">
              <a:avLst/>
            </a:prstGeom>
            <a:solidFill>
              <a:srgbClr val="F9B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圆角矩形 27"/>
            <p:cNvSpPr/>
            <p:nvPr/>
          </p:nvSpPr>
          <p:spPr>
            <a:xfrm>
              <a:off x="1020" y="333"/>
              <a:ext cx="5667" cy="85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发展历程</a:t>
              </a:r>
            </a:p>
          </p:txBody>
        </p:sp>
      </p:grpSp>
    </p:spTree>
  </p:cSld>
  <p:clrMapOvr>
    <a:masterClrMapping/>
  </p:clrMapOvr>
  <p:transition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1"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ppt_x</p:attrName>
                                        </p:attrNameLst>
                                      </p:cBhvr>
                                      <p:tavLst>
                                        <p:tav tm="0">
                                          <p:val>
                                            <p:strVal val="#ppt_x-.2"/>
                                          </p:val>
                                        </p:tav>
                                        <p:tav tm="100000">
                                          <p:val>
                                            <p:strVal val="#ppt_x"/>
                                          </p:val>
                                        </p:tav>
                                      </p:tavLst>
                                    </p:anim>
                                    <p:anim calcmode="lin" valueType="num">
                                      <p:cBhvr>
                                        <p:cTn id="19"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9" grpId="0" bldLvl="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k2YWQzNGNhZjAzNWRlMzUxODU1MWJjMmE5YWZkMG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1.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FILL_FORE_SCHEMECOLOR_INDEX_BRIGHTNESS" val="0.4"/>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4"/>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GLOW_SCHEMECOLOR_INDEX_BRIGHTNESS" val="0"/>
  <p:tag name="KSO_WM_UNIT_GLOW_SCHEMECOLOR_INDEX" val="5"/>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第一PPT，www.1ppt.com​">
  <a:themeElements>
    <a:clrScheme name="">
      <a:dk1>
        <a:srgbClr val="000000"/>
      </a:dk1>
      <a:lt1>
        <a:srgbClr val="FFFFFF"/>
      </a:lt1>
      <a:dk2>
        <a:srgbClr val="FAFAFA"/>
      </a:dk2>
      <a:lt2>
        <a:srgbClr val="FFFFFF"/>
      </a:lt2>
      <a:accent1>
        <a:srgbClr val="B70000"/>
      </a:accent1>
      <a:accent2>
        <a:srgbClr val="C30000"/>
      </a:accent2>
      <a:accent3>
        <a:srgbClr val="D50102"/>
      </a:accent3>
      <a:accent4>
        <a:srgbClr val="D44434"/>
      </a:accent4>
      <a:accent5>
        <a:srgbClr val="DB5C4D"/>
      </a:accent5>
      <a:accent6>
        <a:srgbClr val="E4786C"/>
      </a:accent6>
      <a:hlink>
        <a:srgbClr val="5FCBFB"/>
      </a:hlink>
      <a:folHlink>
        <a:srgbClr val="B759BC"/>
      </a:folHlink>
    </a:clrScheme>
    <a:fontScheme name="yv2w0qrz">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4373</Words>
  <Application>Microsoft Office PowerPoint</Application>
  <PresentationFormat>自定义</PresentationFormat>
  <Paragraphs>289</Paragraphs>
  <Slides>25</Slides>
  <Notes>0</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建党节</dc:title>
  <dc:creator>第一PPT</dc:creator>
  <cp:keywords>www.1ppt.com</cp:keywords>
  <dc:description>www.1ppt.com</dc:description>
  <cp:lastModifiedBy>Windows User</cp:lastModifiedBy>
  <cp:revision>189</cp:revision>
  <dcterms:created xsi:type="dcterms:W3CDTF">2019-06-19T02:08:00Z</dcterms:created>
  <dcterms:modified xsi:type="dcterms:W3CDTF">2022-06-30T03:05:09Z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2052-11.1.0.11805</vt:lpwstr>
  </property>
  <property fmtid="{D5CDD505-2E9C-101B-9397-08002B2CF9AE}" pid="3" name="ICV">
    <vt:lpwstr>8C8AF0190EC64787868963285756D882</vt:lpwstr>
  </property>
</Properties>
</file>