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1"/>
  </p:notesMasterIdLst>
  <p:handoutMasterIdLst>
    <p:handoutMasterId r:id="rId32"/>
  </p:handoutMasterIdLst>
  <p:sldIdLst>
    <p:sldId id="372" r:id="rId3"/>
    <p:sldId id="318" r:id="rId4"/>
    <p:sldId id="259" r:id="rId5"/>
    <p:sldId id="260" r:id="rId6"/>
    <p:sldId id="297" r:id="rId7"/>
    <p:sldId id="298" r:id="rId8"/>
    <p:sldId id="299" r:id="rId9"/>
    <p:sldId id="300" r:id="rId10"/>
    <p:sldId id="301" r:id="rId11"/>
    <p:sldId id="346" r:id="rId12"/>
    <p:sldId id="303" r:id="rId13"/>
    <p:sldId id="304" r:id="rId14"/>
    <p:sldId id="305" r:id="rId15"/>
    <p:sldId id="306" r:id="rId16"/>
    <p:sldId id="347" r:id="rId17"/>
    <p:sldId id="308" r:id="rId18"/>
    <p:sldId id="309" r:id="rId19"/>
    <p:sldId id="310" r:id="rId20"/>
    <p:sldId id="348" r:id="rId21"/>
    <p:sldId id="312" r:id="rId22"/>
    <p:sldId id="313" r:id="rId23"/>
    <p:sldId id="314" r:id="rId24"/>
    <p:sldId id="315" r:id="rId25"/>
    <p:sldId id="316" r:id="rId26"/>
    <p:sldId id="317" r:id="rId27"/>
    <p:sldId id="373" r:id="rId28"/>
    <p:sldId id="375" r:id="rId29"/>
    <p:sldId id="37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083">
          <p15:clr>
            <a:srgbClr val="A4A3A4"/>
          </p15:clr>
        </p15:guide>
        <p15:guide id="2" pos="376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0" clrIdx="0"/>
  <p:cmAuthor id="1" name="Administrator" initials="A"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11E24"/>
    <a:srgbClr val="F7D98A"/>
    <a:srgbClr val="FFDA88"/>
    <a:srgbClr val="FFE8B2"/>
    <a:srgbClr val="F2DA95"/>
    <a:srgbClr val="AAA38F"/>
    <a:srgbClr val="D62C01"/>
    <a:srgbClr val="EB7A22"/>
    <a:srgbClr val="FFD77C"/>
    <a:srgbClr val="FFF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showGuides="1">
      <p:cViewPr>
        <p:scale>
          <a:sx n="75" d="100"/>
          <a:sy n="75" d="100"/>
        </p:scale>
        <p:origin x="-1950" y="-822"/>
      </p:cViewPr>
      <p:guideLst>
        <p:guide orient="horz" pos="2083"/>
        <p:guide pos="376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字魂105号-简雅黑" panose="00000500000000000000" charset="-122"/>
              <a:ea typeface="字魂105号-简雅黑" panose="00000500000000000000" charset="-122"/>
              <a:cs typeface="字魂105号-简雅黑"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字魂105号-简雅黑" panose="00000500000000000000" charset="-122"/>
              </a:rPr>
              <a:t>2021/6/2</a:t>
            </a:fld>
            <a:endParaRPr lang="zh-CN" altLang="en-US">
              <a:ea typeface="字魂105号-简雅黑"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字魂105号-简雅黑" panose="00000500000000000000" charset="-122"/>
              <a:ea typeface="字魂105号-简雅黑" panose="00000500000000000000" charset="-122"/>
              <a:cs typeface="字魂105号-简雅黑"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字魂105号-简雅黑" panose="00000500000000000000" charset="-122"/>
              </a:rPr>
              <a:t>‹#›</a:t>
            </a:fld>
            <a:endParaRPr lang="zh-CN" altLang="en-US">
              <a:ea typeface="字魂105号-简雅黑" panose="00000500000000000000" charset="-122"/>
            </a:endParaRPr>
          </a:p>
        </p:txBody>
      </p:sp>
    </p:spTree>
    <p:extLst>
      <p:ext uri="{BB962C8B-B14F-4D97-AF65-F5344CB8AC3E}">
        <p14:creationId xmlns:p14="http://schemas.microsoft.com/office/powerpoint/2010/main" val="876240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105号-简雅黑" panose="00000500000000000000" charset="-122"/>
                <a:ea typeface="字魂105号-简雅黑" panose="00000500000000000000" charset="-122"/>
                <a:cs typeface="字魂105号-简雅黑"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105号-简雅黑" panose="00000500000000000000" charset="-122"/>
                <a:ea typeface="字魂105号-简雅黑" panose="00000500000000000000" charset="-122"/>
                <a:cs typeface="字魂105号-简雅黑" panose="00000500000000000000" charset="-122"/>
              </a:defRPr>
            </a:lvl1pPr>
          </a:lstStyle>
          <a:p>
            <a:fld id="{D2A48B96-639E-45A3-A0BA-2464DFDB1FAA}" type="datetimeFigureOut">
              <a:rPr lang="zh-CN" altLang="en-US" smtClean="0"/>
              <a:t>2021/6/2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105号-简雅黑" panose="00000500000000000000" charset="-122"/>
                <a:ea typeface="字魂105号-简雅黑" panose="00000500000000000000" charset="-122"/>
                <a:cs typeface="字魂105号-简雅黑"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105号-简雅黑" panose="00000500000000000000" charset="-122"/>
                <a:ea typeface="字魂105号-简雅黑" panose="00000500000000000000" charset="-122"/>
                <a:cs typeface="字魂105号-简雅黑" panose="00000500000000000000" charset="-122"/>
              </a:defRPr>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97789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1pPr>
    <a:lvl2pPr marL="4572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2pPr>
    <a:lvl3pPr marL="9144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3pPr>
    <a:lvl4pPr marL="13716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4pPr>
    <a:lvl5pPr marL="18288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2627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3195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96552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jieri/"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图片 3" descr="5b91f18b02df1"/>
          <p:cNvPicPr>
            <a:picLocks noChangeAspect="1"/>
          </p:cNvPicPr>
          <p:nvPr userDrawn="1"/>
        </p:nvPicPr>
        <p:blipFill>
          <a:blip r:embed="rId2"/>
          <a:stretch>
            <a:fillRect/>
          </a:stretch>
        </p:blipFill>
        <p:spPr>
          <a:xfrm>
            <a:off x="0" y="635"/>
            <a:ext cx="5962015" cy="6856730"/>
          </a:xfrm>
          <a:prstGeom prst="rect">
            <a:avLst/>
          </a:prstGeom>
        </p:spPr>
      </p:pic>
      <p:pic>
        <p:nvPicPr>
          <p:cNvPr id="3" name="图片 2" descr="5b91f18b02df1"/>
          <p:cNvPicPr>
            <a:picLocks noChangeAspect="1"/>
          </p:cNvPicPr>
          <p:nvPr userDrawn="1"/>
        </p:nvPicPr>
        <p:blipFill>
          <a:blip r:embed="rId2"/>
          <a:stretch>
            <a:fillRect/>
          </a:stretch>
        </p:blipFill>
        <p:spPr>
          <a:xfrm flipH="1">
            <a:off x="5882005" y="635"/>
            <a:ext cx="6309995" cy="68573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907703" y="6560059"/>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ea typeface="微软雅黑" panose="020B0503020204020204" pitchFamily="34" charset="-122"/>
                <a:hlinkClick r:id="rId2"/>
              </a:rPr>
              <a:t>节</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日</a:t>
            </a: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http://www.1ppt.com/jieri/</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3883419"/>
      </p:ext>
    </p:extLst>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93257388"/>
      </p:ext>
    </p:extLst>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47500121"/>
      </p:ext>
    </p:extLst>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2021/6/2</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50729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2021/6/2</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5983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23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3" descr="5b91f18b02df1"/>
          <p:cNvPicPr>
            <a:picLocks noChangeAspect="1"/>
          </p:cNvPicPr>
          <p:nvPr userDrawn="1"/>
        </p:nvPicPr>
        <p:blipFill>
          <a:blip r:embed="rId2"/>
          <a:stretch>
            <a:fillRect/>
          </a:stretch>
        </p:blipFill>
        <p:spPr>
          <a:xfrm>
            <a:off x="0" y="635"/>
            <a:ext cx="5962015" cy="6856730"/>
          </a:xfrm>
          <a:prstGeom prst="rect">
            <a:avLst/>
          </a:prstGeom>
        </p:spPr>
      </p:pic>
      <p:pic>
        <p:nvPicPr>
          <p:cNvPr id="3" name="图片 2" descr="5b91f18b02df1"/>
          <p:cNvPicPr>
            <a:picLocks noChangeAspect="1"/>
          </p:cNvPicPr>
          <p:nvPr userDrawn="1"/>
        </p:nvPicPr>
        <p:blipFill>
          <a:blip r:embed="rId2"/>
          <a:stretch>
            <a:fillRect/>
          </a:stretch>
        </p:blipFill>
        <p:spPr>
          <a:xfrm flipH="1">
            <a:off x="5882005" y="635"/>
            <a:ext cx="6309995" cy="6857365"/>
          </a:xfrm>
          <a:prstGeom prst="rect">
            <a:avLst/>
          </a:prstGeom>
        </p:spPr>
      </p:pic>
      <p:sp>
        <p:nvSpPr>
          <p:cNvPr id="8" name="圆角矩形 7"/>
          <p:cNvSpPr/>
          <p:nvPr userDrawn="1"/>
        </p:nvSpPr>
        <p:spPr>
          <a:xfrm>
            <a:off x="245745" y="241300"/>
            <a:ext cx="11701145" cy="6374765"/>
          </a:xfrm>
          <a:prstGeom prst="roundRect">
            <a:avLst>
              <a:gd name="adj" fmla="val 0"/>
            </a:avLst>
          </a:prstGeom>
          <a:solidFill>
            <a:schemeClr val="bg1"/>
          </a:solidFill>
          <a:ln>
            <a:solidFill>
              <a:schemeClr val="bg1"/>
            </a:solidFill>
          </a:ln>
          <a:effectLst>
            <a:outerShdw blurRad="50800" dist="38100" dir="18900000" sx="99000" sy="99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字魂105号-简雅黑" panose="00000500000000000000" charset="-122"/>
              <a:cs typeface="字魂105号-简雅黑" panose="00000500000000000000" charset="-122"/>
            </a:endParaRPr>
          </a:p>
        </p:txBody>
      </p:sp>
      <p:sp>
        <p:nvSpPr>
          <p:cNvPr id="9" name="文本框 8"/>
          <p:cNvSpPr txBox="1"/>
          <p:nvPr userDrawn="1"/>
        </p:nvSpPr>
        <p:spPr>
          <a:xfrm>
            <a:off x="996315" y="429895"/>
            <a:ext cx="2802890" cy="521970"/>
          </a:xfrm>
          <a:prstGeom prst="rect">
            <a:avLst/>
          </a:prstGeom>
          <a:noFill/>
        </p:spPr>
        <p:txBody>
          <a:bodyPr wrap="square" rtlCol="0" anchor="t">
            <a:spAutoFit/>
          </a:bodyPr>
          <a:lstStyle/>
          <a:p>
            <a:pPr algn="dist" defTabSz="1219200">
              <a:defRPr/>
            </a:pPr>
            <a:r>
              <a:rPr lang="en-US" altLang="zh-CN" sz="2800" kern="0" dirty="0" err="1">
                <a:solidFill>
                  <a:srgbClr val="C00000"/>
                </a:solidFill>
                <a:latin typeface="字魂105号-简雅黑" panose="00000500000000000000" charset="-122"/>
                <a:ea typeface="字魂105号-简雅黑" panose="00000500000000000000" charset="-122"/>
                <a:cs typeface="Arial" panose="020B0604020202020204" pitchFamily="34" charset="0"/>
                <a:sym typeface="+mn-ea"/>
              </a:rPr>
              <a:t>第一</a:t>
            </a:r>
            <a:r>
              <a:rPr lang="zh-CN" altLang="zh-CN" sz="2800" kern="0" dirty="0">
                <a:solidFill>
                  <a:srgbClr val="C00000"/>
                </a:solidFill>
                <a:latin typeface="字魂105号-简雅黑" panose="00000500000000000000" charset="-122"/>
                <a:ea typeface="字魂105号-简雅黑" panose="00000500000000000000" charset="-122"/>
                <a:cs typeface="Arial" panose="020B0604020202020204" pitchFamily="34" charset="0"/>
                <a:sym typeface="+mn-ea"/>
              </a:rPr>
              <a:t>部分</a:t>
            </a:r>
            <a:r>
              <a:rPr lang="en-US" altLang="zh-CN" sz="2800" kern="0" dirty="0">
                <a:solidFill>
                  <a:srgbClr val="C00000"/>
                </a:solidFill>
                <a:latin typeface="字魂105号-简雅黑" panose="00000500000000000000" charset="-122"/>
                <a:ea typeface="字魂105号-简雅黑" panose="00000500000000000000" charset="-122"/>
                <a:cs typeface="Arial" panose="020B0604020202020204" pitchFamily="34" charset="0"/>
                <a:sym typeface="+mn-ea"/>
              </a:rPr>
              <a:t> </a:t>
            </a:r>
            <a:r>
              <a:rPr lang="zh-CN" altLang="zh-CN" sz="2800" kern="0" dirty="0">
                <a:solidFill>
                  <a:srgbClr val="C00000"/>
                </a:solidFill>
                <a:latin typeface="字魂105号-简雅黑" panose="00000500000000000000" charset="-122"/>
                <a:ea typeface="字魂105号-简雅黑" panose="00000500000000000000" charset="-122"/>
                <a:cs typeface="Arial" panose="020B0604020202020204" pitchFamily="34" charset="0"/>
                <a:sym typeface="+mn-ea"/>
              </a:rPr>
              <a:t>学党史</a:t>
            </a:r>
          </a:p>
        </p:txBody>
      </p:sp>
      <p:pic>
        <p:nvPicPr>
          <p:cNvPr id="10" name="图片 9" descr="5c750ecfaba3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6545" y="319405"/>
            <a:ext cx="700405" cy="6908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4" name="图片 3" descr="5b91f18b02df1"/>
          <p:cNvPicPr>
            <a:picLocks noChangeAspect="1"/>
          </p:cNvPicPr>
          <p:nvPr userDrawn="1"/>
        </p:nvPicPr>
        <p:blipFill>
          <a:blip r:embed="rId2"/>
          <a:stretch>
            <a:fillRect/>
          </a:stretch>
        </p:blipFill>
        <p:spPr>
          <a:xfrm>
            <a:off x="0" y="635"/>
            <a:ext cx="5962015" cy="6856730"/>
          </a:xfrm>
          <a:prstGeom prst="rect">
            <a:avLst/>
          </a:prstGeom>
        </p:spPr>
      </p:pic>
      <p:pic>
        <p:nvPicPr>
          <p:cNvPr id="3" name="图片 2" descr="5b91f18b02df1"/>
          <p:cNvPicPr>
            <a:picLocks noChangeAspect="1"/>
          </p:cNvPicPr>
          <p:nvPr userDrawn="1"/>
        </p:nvPicPr>
        <p:blipFill>
          <a:blip r:embed="rId2"/>
          <a:stretch>
            <a:fillRect/>
          </a:stretch>
        </p:blipFill>
        <p:spPr>
          <a:xfrm flipH="1">
            <a:off x="5882005" y="635"/>
            <a:ext cx="6309995" cy="6857365"/>
          </a:xfrm>
          <a:prstGeom prst="rect">
            <a:avLst/>
          </a:prstGeom>
        </p:spPr>
      </p:pic>
      <p:sp>
        <p:nvSpPr>
          <p:cNvPr id="8" name="圆角矩形 7"/>
          <p:cNvSpPr/>
          <p:nvPr userDrawn="1"/>
        </p:nvSpPr>
        <p:spPr>
          <a:xfrm>
            <a:off x="245110" y="241300"/>
            <a:ext cx="11701145" cy="6374765"/>
          </a:xfrm>
          <a:prstGeom prst="roundRect">
            <a:avLst>
              <a:gd name="adj" fmla="val 0"/>
            </a:avLst>
          </a:prstGeom>
          <a:solidFill>
            <a:schemeClr val="bg1"/>
          </a:solidFill>
          <a:ln>
            <a:solidFill>
              <a:schemeClr val="bg1"/>
            </a:solidFill>
          </a:ln>
          <a:effectLst>
            <a:outerShdw blurRad="50800" dist="38100" dir="18900000" sx="99000" sy="99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字魂105号-简雅黑" panose="00000500000000000000" charset="-122"/>
              <a:cs typeface="字魂105号-简雅黑" panose="00000500000000000000" charset="-122"/>
            </a:endParaRPr>
          </a:p>
        </p:txBody>
      </p:sp>
      <p:sp>
        <p:nvSpPr>
          <p:cNvPr id="9" name="文本框 8"/>
          <p:cNvSpPr txBox="1"/>
          <p:nvPr userDrawn="1"/>
        </p:nvSpPr>
        <p:spPr>
          <a:xfrm>
            <a:off x="996315" y="429895"/>
            <a:ext cx="2802890" cy="521970"/>
          </a:xfrm>
          <a:prstGeom prst="rect">
            <a:avLst/>
          </a:prstGeom>
          <a:noFill/>
        </p:spPr>
        <p:txBody>
          <a:bodyPr wrap="square" rtlCol="0" anchor="t">
            <a:spAutoFit/>
          </a:bodyPr>
          <a:lstStyle/>
          <a:p>
            <a:pPr lvl="0" algn="dist" defTabSz="1219200">
              <a:buClrTx/>
              <a:buSzTx/>
              <a:buFontTx/>
              <a:defRPr/>
            </a:pPr>
            <a:r>
              <a:rPr lang="en-US" altLang="zh-CN" sz="2800" kern="0" dirty="0" err="1">
                <a:solidFill>
                  <a:srgbClr val="C00000"/>
                </a:solidFill>
                <a:latin typeface="字魂105号-简雅黑" panose="00000500000000000000" charset="-122"/>
                <a:ea typeface="字魂105号-简雅黑" panose="00000500000000000000" charset="-122"/>
                <a:cs typeface="Arial" panose="020B0604020202020204" pitchFamily="34" charset="0"/>
                <a:sym typeface="+mn-ea"/>
              </a:rPr>
              <a:t>第二部分 悟思想</a:t>
            </a:r>
          </a:p>
        </p:txBody>
      </p:sp>
      <p:pic>
        <p:nvPicPr>
          <p:cNvPr id="10" name="图片 9" descr="5c750ecfaba3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6545" y="319405"/>
            <a:ext cx="700405" cy="6908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4" name="图片 3" descr="5b91f18b02df1"/>
          <p:cNvPicPr>
            <a:picLocks noChangeAspect="1"/>
          </p:cNvPicPr>
          <p:nvPr userDrawn="1"/>
        </p:nvPicPr>
        <p:blipFill>
          <a:blip r:embed="rId2"/>
          <a:stretch>
            <a:fillRect/>
          </a:stretch>
        </p:blipFill>
        <p:spPr>
          <a:xfrm>
            <a:off x="0" y="1270"/>
            <a:ext cx="5962015" cy="6856730"/>
          </a:xfrm>
          <a:prstGeom prst="rect">
            <a:avLst/>
          </a:prstGeom>
        </p:spPr>
      </p:pic>
      <p:pic>
        <p:nvPicPr>
          <p:cNvPr id="3" name="图片 2" descr="5b91f18b02df1"/>
          <p:cNvPicPr>
            <a:picLocks noChangeAspect="1"/>
          </p:cNvPicPr>
          <p:nvPr userDrawn="1"/>
        </p:nvPicPr>
        <p:blipFill>
          <a:blip r:embed="rId2"/>
          <a:stretch>
            <a:fillRect/>
          </a:stretch>
        </p:blipFill>
        <p:spPr>
          <a:xfrm flipH="1">
            <a:off x="5882005" y="1270"/>
            <a:ext cx="6309995" cy="6857365"/>
          </a:xfrm>
          <a:prstGeom prst="rect">
            <a:avLst/>
          </a:prstGeom>
        </p:spPr>
      </p:pic>
      <p:sp>
        <p:nvSpPr>
          <p:cNvPr id="8" name="圆角矩形 7"/>
          <p:cNvSpPr/>
          <p:nvPr userDrawn="1"/>
        </p:nvSpPr>
        <p:spPr>
          <a:xfrm>
            <a:off x="245110" y="241300"/>
            <a:ext cx="11701145" cy="6374765"/>
          </a:xfrm>
          <a:prstGeom prst="roundRect">
            <a:avLst>
              <a:gd name="adj" fmla="val 0"/>
            </a:avLst>
          </a:prstGeom>
          <a:solidFill>
            <a:schemeClr val="bg1"/>
          </a:solidFill>
          <a:ln>
            <a:solidFill>
              <a:schemeClr val="bg1"/>
            </a:solidFill>
          </a:ln>
          <a:effectLst>
            <a:outerShdw blurRad="50800" dist="38100" dir="18900000" sx="99000" sy="99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字魂105号-简雅黑" panose="00000500000000000000" charset="-122"/>
              <a:cs typeface="字魂105号-简雅黑" panose="00000500000000000000" charset="-122"/>
            </a:endParaRPr>
          </a:p>
        </p:txBody>
      </p:sp>
      <p:sp>
        <p:nvSpPr>
          <p:cNvPr id="9" name="文本框 8"/>
          <p:cNvSpPr txBox="1"/>
          <p:nvPr userDrawn="1"/>
        </p:nvSpPr>
        <p:spPr>
          <a:xfrm>
            <a:off x="996315" y="429895"/>
            <a:ext cx="2802890" cy="521970"/>
          </a:xfrm>
          <a:prstGeom prst="rect">
            <a:avLst/>
          </a:prstGeom>
          <a:noFill/>
        </p:spPr>
        <p:txBody>
          <a:bodyPr wrap="square" rtlCol="0" anchor="t">
            <a:spAutoFit/>
          </a:bodyPr>
          <a:lstStyle/>
          <a:p>
            <a:pPr lvl="0" algn="dist" defTabSz="1219200">
              <a:buClrTx/>
              <a:buSzTx/>
              <a:buFontTx/>
              <a:defRPr/>
            </a:pPr>
            <a:r>
              <a:rPr lang="en-US" altLang="zh-CN" sz="2800" kern="0" dirty="0" err="1">
                <a:solidFill>
                  <a:srgbClr val="C00000"/>
                </a:solidFill>
                <a:latin typeface="字魂105号-简雅黑" panose="00000500000000000000" charset="-122"/>
                <a:ea typeface="字魂105号-简雅黑" panose="00000500000000000000" charset="-122"/>
                <a:cs typeface="Arial" panose="020B0604020202020204" pitchFamily="34" charset="0"/>
                <a:sym typeface="+mn-ea"/>
              </a:rPr>
              <a:t>第三部分 办实事</a:t>
            </a:r>
          </a:p>
        </p:txBody>
      </p:sp>
      <p:pic>
        <p:nvPicPr>
          <p:cNvPr id="10" name="图片 9" descr="5c750ecfaba3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6545" y="319405"/>
            <a:ext cx="700405" cy="6908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pic>
        <p:nvPicPr>
          <p:cNvPr id="4" name="图片 3" descr="5b91f18b02df1"/>
          <p:cNvPicPr>
            <a:picLocks noChangeAspect="1"/>
          </p:cNvPicPr>
          <p:nvPr userDrawn="1"/>
        </p:nvPicPr>
        <p:blipFill>
          <a:blip r:embed="rId2"/>
          <a:stretch>
            <a:fillRect/>
          </a:stretch>
        </p:blipFill>
        <p:spPr>
          <a:xfrm>
            <a:off x="0" y="635"/>
            <a:ext cx="5962015" cy="6856730"/>
          </a:xfrm>
          <a:prstGeom prst="rect">
            <a:avLst/>
          </a:prstGeom>
        </p:spPr>
      </p:pic>
      <p:pic>
        <p:nvPicPr>
          <p:cNvPr id="3" name="图片 2" descr="5b91f18b02df1"/>
          <p:cNvPicPr>
            <a:picLocks noChangeAspect="1"/>
          </p:cNvPicPr>
          <p:nvPr userDrawn="1"/>
        </p:nvPicPr>
        <p:blipFill>
          <a:blip r:embed="rId2"/>
          <a:stretch>
            <a:fillRect/>
          </a:stretch>
        </p:blipFill>
        <p:spPr>
          <a:xfrm flipH="1">
            <a:off x="5882005" y="635"/>
            <a:ext cx="6309995" cy="6857365"/>
          </a:xfrm>
          <a:prstGeom prst="rect">
            <a:avLst/>
          </a:prstGeom>
        </p:spPr>
      </p:pic>
      <p:sp>
        <p:nvSpPr>
          <p:cNvPr id="8" name="圆角矩形 7"/>
          <p:cNvSpPr/>
          <p:nvPr userDrawn="1"/>
        </p:nvSpPr>
        <p:spPr>
          <a:xfrm>
            <a:off x="245110" y="241300"/>
            <a:ext cx="11701145" cy="6374765"/>
          </a:xfrm>
          <a:prstGeom prst="roundRect">
            <a:avLst>
              <a:gd name="adj" fmla="val 0"/>
            </a:avLst>
          </a:prstGeom>
          <a:solidFill>
            <a:schemeClr val="bg1"/>
          </a:solidFill>
          <a:ln>
            <a:solidFill>
              <a:schemeClr val="bg1"/>
            </a:solidFill>
          </a:ln>
          <a:effectLst>
            <a:outerShdw blurRad="50800" dist="38100" dir="18900000" sx="99000" sy="99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字魂105号-简雅黑" panose="00000500000000000000" charset="-122"/>
              <a:cs typeface="字魂105号-简雅黑" panose="00000500000000000000" charset="-122"/>
            </a:endParaRPr>
          </a:p>
        </p:txBody>
      </p:sp>
      <p:sp>
        <p:nvSpPr>
          <p:cNvPr id="9" name="文本框 8"/>
          <p:cNvSpPr txBox="1"/>
          <p:nvPr userDrawn="1"/>
        </p:nvSpPr>
        <p:spPr>
          <a:xfrm>
            <a:off x="996315" y="429895"/>
            <a:ext cx="2802890" cy="521970"/>
          </a:xfrm>
          <a:prstGeom prst="rect">
            <a:avLst/>
          </a:prstGeom>
          <a:noFill/>
        </p:spPr>
        <p:txBody>
          <a:bodyPr wrap="square" rtlCol="0" anchor="t">
            <a:spAutoFit/>
          </a:bodyPr>
          <a:lstStyle/>
          <a:p>
            <a:pPr lvl="0" algn="dist" defTabSz="1219200">
              <a:buClrTx/>
              <a:buSzTx/>
              <a:buFontTx/>
              <a:defRPr/>
            </a:pPr>
            <a:r>
              <a:rPr lang="en-US" altLang="zh-CN" sz="2800" kern="0" dirty="0" err="1">
                <a:solidFill>
                  <a:srgbClr val="C00000"/>
                </a:solidFill>
                <a:latin typeface="字魂105号-简雅黑" panose="00000500000000000000" charset="-122"/>
                <a:ea typeface="字魂105号-简雅黑" panose="00000500000000000000" charset="-122"/>
                <a:cs typeface="Arial" panose="020B0604020202020204" pitchFamily="34" charset="0"/>
                <a:sym typeface="+mn-ea"/>
              </a:rPr>
              <a:t>第四部分 开新局</a:t>
            </a:r>
          </a:p>
        </p:txBody>
      </p:sp>
      <p:pic>
        <p:nvPicPr>
          <p:cNvPr id="10" name="图片 9" descr="5c750ecfaba3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6545" y="319405"/>
            <a:ext cx="700405" cy="6908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正文页">
    <p:spTree>
      <p:nvGrpSpPr>
        <p:cNvPr id="1" name=""/>
        <p:cNvGrpSpPr/>
        <p:nvPr/>
      </p:nvGrpSpPr>
      <p:grpSpPr>
        <a:xfrm>
          <a:off x="0" y="0"/>
          <a:ext cx="0" cy="0"/>
          <a:chOff x="0" y="0"/>
          <a:chExt cx="0" cy="0"/>
        </a:xfrm>
      </p:grpSpPr>
      <p:sp>
        <p:nvSpPr>
          <p:cNvPr id="2" name="流程图: 文档 1"/>
          <p:cNvSpPr/>
          <p:nvPr userDrawn="1"/>
        </p:nvSpPr>
        <p:spPr>
          <a:xfrm flipV="1">
            <a:off x="0" y="6673215"/>
            <a:ext cx="12191365" cy="184785"/>
          </a:xfrm>
          <a:prstGeom prst="flowChartDocumen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105号-简雅黑" panose="00000500000000000000" charset="-122"/>
            </a:endParaRPr>
          </a:p>
        </p:txBody>
      </p:sp>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9399881"/>
      </p:ext>
    </p:extLst>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908021"/>
      </p:ext>
    </p:extLst>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9365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2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ibaotu.com/sucai/775835.htm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2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3.png"/><Relationship Id="rId3" Type="http://schemas.openxmlformats.org/officeDocument/2006/relationships/tags" Target="../tags/tag3.xml"/><Relationship Id="rId21" Type="http://schemas.openxmlformats.org/officeDocument/2006/relationships/image" Target="../media/image8.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5.png"/><Relationship Id="rId20"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xml"/><Relationship Id="rId10" Type="http://schemas.openxmlformats.org/officeDocument/2006/relationships/tags" Target="../tags/tag10.xml"/><Relationship Id="rId19" Type="http://schemas.openxmlformats.org/officeDocument/2006/relationships/image" Target="../media/image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33.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32.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31.png"/><Relationship Id="rId5" Type="http://schemas.openxmlformats.org/officeDocument/2006/relationships/tags" Target="../tags/tag33.xml"/><Relationship Id="rId10" Type="http://schemas.openxmlformats.org/officeDocument/2006/relationships/image" Target="../media/image30.png"/><Relationship Id="rId4" Type="http://schemas.openxmlformats.org/officeDocument/2006/relationships/tags" Target="../tags/tag32.xml"/><Relationship Id="rId9"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hyperlink" Target="https://ibaotu.com/ppt/" TargetMode="External"/><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7.png"/><Relationship Id="rId5" Type="http://schemas.openxmlformats.org/officeDocument/2006/relationships/image" Target="../media/image1.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22.xml"/><Relationship Id="rId7" Type="http://schemas.openxmlformats.org/officeDocument/2006/relationships/image" Target="../media/image19.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604ac54be2b97---"/>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170430" y="4710430"/>
            <a:ext cx="8404860" cy="1708785"/>
          </a:xfrm>
          <a:prstGeom prst="rect">
            <a:avLst/>
          </a:prstGeom>
        </p:spPr>
      </p:pic>
      <p:pic>
        <p:nvPicPr>
          <p:cNvPr id="12" name="图片 11" descr="601ea91721a97-1"/>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0" y="5429885"/>
            <a:ext cx="12192000" cy="1416685"/>
          </a:xfrm>
          <a:prstGeom prst="rect">
            <a:avLst/>
          </a:prstGeom>
        </p:spPr>
      </p:pic>
      <p:grpSp>
        <p:nvGrpSpPr>
          <p:cNvPr id="21" name="组合 20"/>
          <p:cNvGrpSpPr/>
          <p:nvPr/>
        </p:nvGrpSpPr>
        <p:grpSpPr>
          <a:xfrm>
            <a:off x="3943450" y="3902529"/>
            <a:ext cx="416937" cy="416934"/>
            <a:chOff x="891974" y="4415843"/>
            <a:chExt cx="450443" cy="450443"/>
          </a:xfrm>
        </p:grpSpPr>
        <p:sp>
          <p:nvSpPr>
            <p:cNvPr id="27" name="椭圆 26"/>
            <p:cNvSpPr/>
            <p:nvPr/>
          </p:nvSpPr>
          <p:spPr>
            <a:xfrm>
              <a:off x="891974" y="4415843"/>
              <a:ext cx="450443" cy="450443"/>
            </a:xfrm>
            <a:prstGeom prst="ellipse">
              <a:avLst/>
            </a:prstGeom>
            <a:noFill/>
            <a:ln w="12700" cap="flat" cmpd="sng" algn="ctr">
              <a:solidFill>
                <a:srgbClr val="FFE8B2"/>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solidFill>
                  <a:srgbClr val="FFD675"/>
                </a:solidFill>
                <a:cs typeface="+mn-ea"/>
                <a:sym typeface="+mn-lt"/>
              </a:endParaRPr>
            </a:p>
          </p:txBody>
        </p:sp>
        <p:sp>
          <p:nvSpPr>
            <p:cNvPr id="28"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FFD675"/>
            </a:solidFill>
            <a:ln w="12700" cap="flat" cmpd="sng" algn="ctr">
              <a:solidFill>
                <a:srgbClr val="FFD675"/>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gradFill>
                  <a:gsLst>
                    <a:gs pos="0">
                      <a:srgbClr val="FFF4D6"/>
                    </a:gs>
                    <a:gs pos="98000">
                      <a:srgbClr val="F2DA95"/>
                    </a:gs>
                    <a:gs pos="74000">
                      <a:srgbClr val="FFD77C"/>
                    </a:gs>
                  </a:gsLst>
                  <a:lin ang="5400000" scaled="0"/>
                </a:gradFill>
                <a:cs typeface="+mn-ea"/>
                <a:sym typeface="+mn-lt"/>
              </a:endParaRPr>
            </a:p>
          </p:txBody>
        </p:sp>
      </p:grpSp>
      <p:sp>
        <p:nvSpPr>
          <p:cNvPr id="22" name="文本框 26"/>
          <p:cNvSpPr txBox="1"/>
          <p:nvPr/>
        </p:nvSpPr>
        <p:spPr>
          <a:xfrm>
            <a:off x="4414032" y="3941506"/>
            <a:ext cx="1958828" cy="33855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defRPr/>
            </a:pPr>
            <a:r>
              <a:rPr lang="zh-CN" altLang="zh-CN" sz="1600" kern="0" dirty="0">
                <a:gradFill>
                  <a:gsLst>
                    <a:gs pos="0">
                      <a:srgbClr val="FFF4D6"/>
                    </a:gs>
                    <a:gs pos="98000">
                      <a:srgbClr val="F2DA95"/>
                    </a:gs>
                    <a:gs pos="74000">
                      <a:srgbClr val="FFD77C"/>
                    </a:gs>
                  </a:gsLst>
                  <a:lin ang="5400000" scaled="0"/>
                </a:gradFill>
                <a:cs typeface="+mn-ea"/>
                <a:sym typeface="+mn-lt"/>
              </a:rPr>
              <a:t>讲解人</a:t>
            </a:r>
            <a:r>
              <a:rPr lang="zh-CN" altLang="zh-CN" sz="1600" kern="0" dirty="0" smtClean="0">
                <a:gradFill>
                  <a:gsLst>
                    <a:gs pos="0">
                      <a:srgbClr val="FFF4D6"/>
                    </a:gs>
                    <a:gs pos="98000">
                      <a:srgbClr val="F2DA95"/>
                    </a:gs>
                    <a:gs pos="74000">
                      <a:srgbClr val="FFD77C"/>
                    </a:gs>
                  </a:gsLst>
                  <a:lin ang="5400000" scaled="0"/>
                </a:gradFill>
                <a:cs typeface="+mn-ea"/>
                <a:sym typeface="+mn-lt"/>
              </a:rPr>
              <a:t>：</a:t>
            </a:r>
            <a:r>
              <a:rPr lang="zh-CN" altLang="en-US" sz="1600" kern="0" dirty="0" smtClean="0">
                <a:gradFill>
                  <a:gsLst>
                    <a:gs pos="0">
                      <a:srgbClr val="FFF4D6"/>
                    </a:gs>
                    <a:gs pos="98000">
                      <a:srgbClr val="F2DA95"/>
                    </a:gs>
                    <a:gs pos="74000">
                      <a:srgbClr val="FFD77C"/>
                    </a:gs>
                  </a:gsLst>
                  <a:lin ang="5400000" scaled="0"/>
                </a:gradFill>
                <a:cs typeface="+mn-ea"/>
                <a:sym typeface="+mn-lt"/>
              </a:rPr>
              <a:t>第一</a:t>
            </a:r>
            <a:r>
              <a:rPr lang="en-US" altLang="zh-CN" sz="1600" kern="0" dirty="0" smtClean="0">
                <a:gradFill>
                  <a:gsLst>
                    <a:gs pos="0">
                      <a:srgbClr val="FFF4D6"/>
                    </a:gs>
                    <a:gs pos="98000">
                      <a:srgbClr val="F2DA95"/>
                    </a:gs>
                    <a:gs pos="74000">
                      <a:srgbClr val="FFD77C"/>
                    </a:gs>
                  </a:gsLst>
                  <a:lin ang="5400000" scaled="0"/>
                </a:gradFill>
                <a:cs typeface="+mn-ea"/>
                <a:sym typeface="+mn-lt"/>
              </a:rPr>
              <a:t>PPT</a:t>
            </a:r>
            <a:endParaRPr lang="en-US" altLang="zh-CN" sz="1600" kern="0" dirty="0">
              <a:gradFill>
                <a:gsLst>
                  <a:gs pos="0">
                    <a:srgbClr val="FFF4D6"/>
                  </a:gs>
                  <a:gs pos="98000">
                    <a:srgbClr val="F2DA95"/>
                  </a:gs>
                  <a:gs pos="74000">
                    <a:srgbClr val="FFD77C"/>
                  </a:gs>
                </a:gsLst>
                <a:lin ang="5400000" scaled="0"/>
              </a:gradFill>
              <a:cs typeface="+mn-ea"/>
              <a:sym typeface="+mn-lt"/>
            </a:endParaRPr>
          </a:p>
        </p:txBody>
      </p:sp>
      <p:grpSp>
        <p:nvGrpSpPr>
          <p:cNvPr id="23" name="组合 22"/>
          <p:cNvGrpSpPr/>
          <p:nvPr/>
        </p:nvGrpSpPr>
        <p:grpSpPr>
          <a:xfrm>
            <a:off x="6629363" y="3902709"/>
            <a:ext cx="416937" cy="416934"/>
            <a:chOff x="891974" y="4415843"/>
            <a:chExt cx="450443" cy="450443"/>
          </a:xfrm>
        </p:grpSpPr>
        <p:sp>
          <p:nvSpPr>
            <p:cNvPr id="25" name="椭圆 24"/>
            <p:cNvSpPr/>
            <p:nvPr/>
          </p:nvSpPr>
          <p:spPr>
            <a:xfrm>
              <a:off x="891974" y="4415843"/>
              <a:ext cx="450443" cy="450443"/>
            </a:xfrm>
            <a:prstGeom prst="ellipse">
              <a:avLst/>
            </a:prstGeom>
            <a:noFill/>
            <a:ln w="12700" cap="flat" cmpd="sng" algn="ctr">
              <a:solidFill>
                <a:srgbClr val="FFDA88"/>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solidFill>
                  <a:srgbClr val="FFD675"/>
                </a:solidFill>
                <a:cs typeface="+mn-ea"/>
                <a:sym typeface="+mn-lt"/>
              </a:endParaRPr>
            </a:p>
          </p:txBody>
        </p:sp>
        <p:sp>
          <p:nvSpPr>
            <p:cNvPr id="26"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FFD675"/>
            </a:solidFill>
            <a:ln w="12700" cap="flat" cmpd="sng" algn="ctr">
              <a:solidFill>
                <a:srgbClr val="FFD675"/>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gradFill>
                  <a:gsLst>
                    <a:gs pos="0">
                      <a:srgbClr val="FFF4D6"/>
                    </a:gs>
                    <a:gs pos="98000">
                      <a:srgbClr val="F2DA95"/>
                    </a:gs>
                    <a:gs pos="74000">
                      <a:srgbClr val="FFD77C"/>
                    </a:gs>
                  </a:gsLst>
                  <a:lin ang="5400000" scaled="0"/>
                </a:gradFill>
                <a:cs typeface="+mn-ea"/>
                <a:sym typeface="+mn-lt"/>
              </a:endParaRPr>
            </a:p>
          </p:txBody>
        </p:sp>
      </p:grpSp>
      <p:sp>
        <p:nvSpPr>
          <p:cNvPr id="24" name="文本框 30"/>
          <p:cNvSpPr txBox="1"/>
          <p:nvPr/>
        </p:nvSpPr>
        <p:spPr>
          <a:xfrm>
            <a:off x="7100082" y="3942141"/>
            <a:ext cx="1404620" cy="33718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defRPr/>
            </a:pPr>
            <a:r>
              <a:rPr lang="zh-CN" altLang="en-US" sz="1600" kern="0" dirty="0">
                <a:gradFill>
                  <a:gsLst>
                    <a:gs pos="0">
                      <a:srgbClr val="FFF4D6"/>
                    </a:gs>
                    <a:gs pos="98000">
                      <a:srgbClr val="F2DA95"/>
                    </a:gs>
                    <a:gs pos="74000">
                      <a:srgbClr val="FFD77C"/>
                    </a:gs>
                  </a:gsLst>
                  <a:lin ang="5400000" scaled="0"/>
                </a:gradFill>
                <a:cs typeface="+mn-ea"/>
                <a:sym typeface="+mn-lt"/>
              </a:rPr>
              <a:t>时间：</a:t>
            </a:r>
            <a:r>
              <a:rPr lang="en-US" altLang="zh-CN" sz="1600" kern="0" dirty="0" smtClean="0">
                <a:gradFill>
                  <a:gsLst>
                    <a:gs pos="0">
                      <a:srgbClr val="FFF4D6"/>
                    </a:gs>
                    <a:gs pos="98000">
                      <a:srgbClr val="F2DA95"/>
                    </a:gs>
                    <a:gs pos="74000">
                      <a:srgbClr val="FFD77C"/>
                    </a:gs>
                  </a:gsLst>
                  <a:lin ang="5400000" scaled="0"/>
                </a:gradFill>
                <a:cs typeface="+mn-ea"/>
                <a:sym typeface="+mn-lt"/>
              </a:rPr>
              <a:t>202</a:t>
            </a:r>
            <a:r>
              <a:rPr lang="en-US" sz="1600" kern="0" dirty="0" smtClean="0">
                <a:gradFill>
                  <a:gsLst>
                    <a:gs pos="0">
                      <a:srgbClr val="FFF4D6"/>
                    </a:gs>
                    <a:gs pos="98000">
                      <a:srgbClr val="F2DA95"/>
                    </a:gs>
                    <a:gs pos="74000">
                      <a:srgbClr val="FFD77C"/>
                    </a:gs>
                  </a:gsLst>
                  <a:lin ang="5400000" scaled="0"/>
                </a:gradFill>
                <a:cs typeface="+mn-ea"/>
                <a:sym typeface="+mn-lt"/>
              </a:rPr>
              <a:t>1</a:t>
            </a:r>
            <a:endParaRPr lang="en-US" sz="1600" kern="0" dirty="0">
              <a:gradFill>
                <a:gsLst>
                  <a:gs pos="0">
                    <a:srgbClr val="FFF4D6"/>
                  </a:gs>
                  <a:gs pos="98000">
                    <a:srgbClr val="F2DA95"/>
                  </a:gs>
                  <a:gs pos="74000">
                    <a:srgbClr val="FFD77C"/>
                  </a:gs>
                </a:gsLst>
                <a:lin ang="5400000" scaled="0"/>
              </a:gradFill>
              <a:cs typeface="+mn-ea"/>
              <a:sym typeface="+mn-lt"/>
            </a:endParaRPr>
          </a:p>
        </p:txBody>
      </p:sp>
      <p:pic>
        <p:nvPicPr>
          <p:cNvPr id="29" name="图片 28"/>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894297" y="286225"/>
            <a:ext cx="3143232" cy="1859376"/>
          </a:xfrm>
          <a:prstGeom prst="rect">
            <a:avLst/>
          </a:prstGeom>
        </p:spPr>
      </p:pic>
      <p:pic>
        <p:nvPicPr>
          <p:cNvPr id="3" name="图片 2" descr="603271f189fa7"/>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3837940" y="1300480"/>
            <a:ext cx="4284980" cy="1337945"/>
          </a:xfrm>
          <a:prstGeom prst="rect">
            <a:avLst/>
          </a:prstGeom>
        </p:spPr>
      </p:pic>
      <p:sp>
        <p:nvSpPr>
          <p:cNvPr id="4" name="文本框 3"/>
          <p:cNvSpPr txBox="1"/>
          <p:nvPr/>
        </p:nvSpPr>
        <p:spPr>
          <a:xfrm>
            <a:off x="1565910" y="2720340"/>
            <a:ext cx="8917826" cy="923330"/>
          </a:xfrm>
          <a:prstGeom prst="rect">
            <a:avLst/>
          </a:prstGeom>
          <a:noFill/>
        </p:spPr>
        <p:txBody>
          <a:bodyPr wrap="none" rtlCol="0">
            <a:spAutoFit/>
          </a:bodyPr>
          <a:lstStyle/>
          <a:p>
            <a:r>
              <a:rPr lang="zh-CN" altLang="zh-CN" sz="54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学党史</a:t>
            </a:r>
            <a:r>
              <a:rPr lang="zh-CN" altLang="zh-CN" sz="20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 </a:t>
            </a:r>
            <a:r>
              <a:rPr lang="zh-CN" altLang="zh-CN" sz="54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悟思想</a:t>
            </a:r>
            <a:r>
              <a:rPr lang="zh-CN" altLang="zh-CN" sz="20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 </a:t>
            </a:r>
            <a:r>
              <a:rPr lang="zh-CN" altLang="zh-CN" sz="54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办实事</a:t>
            </a:r>
            <a:r>
              <a:rPr lang="zh-CN" altLang="zh-CN" sz="20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 </a:t>
            </a:r>
            <a:r>
              <a:rPr lang="zh-CN" altLang="zh-CN" sz="54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开新局</a:t>
            </a:r>
          </a:p>
        </p:txBody>
      </p:sp>
      <p:pic>
        <p:nvPicPr>
          <p:cNvPr id="9" name="图片 8"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a:off x="28575" y="5287645"/>
            <a:ext cx="12182475" cy="1558925"/>
          </a:xfrm>
          <a:prstGeom prst="rect">
            <a:avLst/>
          </a:prstGeom>
        </p:spPr>
      </p:pic>
      <p:pic>
        <p:nvPicPr>
          <p:cNvPr id="10" name="图片 9"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flipH="1">
            <a:off x="0" y="5287645"/>
            <a:ext cx="12192000" cy="1570355"/>
          </a:xfrm>
          <a:prstGeom prst="rect">
            <a:avLst/>
          </a:prstGeom>
        </p:spPr>
      </p:pic>
      <p:pic>
        <p:nvPicPr>
          <p:cNvPr id="13" name="图片 12" descr="604ac54be2b97---"/>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10130155" y="4971415"/>
            <a:ext cx="1889125" cy="1369695"/>
          </a:xfrm>
          <a:prstGeom prst="rect">
            <a:avLst/>
          </a:prstGeom>
        </p:spPr>
      </p:pic>
      <p:pic>
        <p:nvPicPr>
          <p:cNvPr id="2" name="图片 1"/>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flipH="1">
            <a:off x="7764145" y="286385"/>
            <a:ext cx="3049270" cy="1859280"/>
          </a:xfrm>
          <a:prstGeom prst="rect">
            <a:avLst/>
          </a:prstGeom>
        </p:spPr>
      </p:pic>
      <p:pic>
        <p:nvPicPr>
          <p:cNvPr id="5" name="图片 4" descr="604ac54be2b97---"/>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flipH="1">
            <a:off x="160020" y="4971415"/>
            <a:ext cx="2081530" cy="13696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nodeType="withEffect">
                                  <p:stCondLst>
                                    <p:cond delay="0"/>
                                  </p:stCondLst>
                                  <p:childTnLst>
                                    <p:set>
                                      <p:cBhvr>
                                        <p:cTn id="11" dur="1000"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Effect transition="in" filter="fade">
                                      <p:cBhvr>
                                        <p:cTn id="14" dur="1000"/>
                                        <p:tgtEl>
                                          <p:spTgt spid="29"/>
                                        </p:tgtEl>
                                      </p:cBhvr>
                                    </p:animEffect>
                                  </p:childTnLst>
                                </p:cTn>
                              </p:par>
                              <p:par>
                                <p:cTn id="15" presetID="53" presetClass="entr" presetSubtype="16" fill="hold" nodeType="withEffect">
                                  <p:stCondLst>
                                    <p:cond delay="0"/>
                                  </p:stCondLst>
                                  <p:childTnLst>
                                    <p:set>
                                      <p:cBhvr>
                                        <p:cTn id="16" dur="1000"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childTnLst>
                          </p:cTn>
                        </p:par>
                        <p:par>
                          <p:cTn id="20" fill="hold">
                            <p:stCondLst>
                              <p:cond delay="1000"/>
                            </p:stCondLst>
                            <p:childTnLst>
                              <p:par>
                                <p:cTn id="21" presetID="55" presetClass="entr" presetSubtype="0" fill="hold" grpId="0" nodeType="afterEffect">
                                  <p:stCondLst>
                                    <p:cond delay="0"/>
                                  </p:stCondLst>
                                  <p:childTnLst>
                                    <p:set>
                                      <p:cBhvr>
                                        <p:cTn id="22" dur="1000"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strVal val="#ppt_w*0.70"/>
                                          </p:val>
                                        </p:tav>
                                        <p:tav tm="100000">
                                          <p:val>
                                            <p:strVal val="#ppt_w"/>
                                          </p:val>
                                        </p:tav>
                                      </p:tavLst>
                                    </p:anim>
                                    <p:anim calcmode="lin" valueType="num">
                                      <p:cBhvr>
                                        <p:cTn id="24" dur="1000" fill="hold"/>
                                        <p:tgtEl>
                                          <p:spTgt spid="4"/>
                                        </p:tgtEl>
                                        <p:attrNameLst>
                                          <p:attrName>ppt_h</p:attrName>
                                        </p:attrNameLst>
                                      </p:cBhvr>
                                      <p:tavLst>
                                        <p:tav tm="0">
                                          <p:val>
                                            <p:strVal val="#ppt_h"/>
                                          </p:val>
                                        </p:tav>
                                        <p:tav tm="100000">
                                          <p:val>
                                            <p:strVal val="#ppt_h"/>
                                          </p:val>
                                        </p:tav>
                                      </p:tavLst>
                                    </p:anim>
                                    <p:animEffect transition="in" filter="fade">
                                      <p:cBhvr>
                                        <p:cTn id="25" dur="1000"/>
                                        <p:tgtEl>
                                          <p:spTgt spid="4"/>
                                        </p:tgtEl>
                                      </p:cBhvr>
                                    </p:animEffect>
                                  </p:childTnLst>
                                </p:cTn>
                              </p:par>
                            </p:childTnLst>
                          </p:cTn>
                        </p:par>
                        <p:par>
                          <p:cTn id="26" fill="hold">
                            <p:stCondLst>
                              <p:cond delay="2000"/>
                            </p:stCondLst>
                            <p:childTnLst>
                              <p:par>
                                <p:cTn id="27" presetID="52" presetClass="entr" presetSubtype="0" fill="hold" nodeType="afterEffect">
                                  <p:stCondLst>
                                    <p:cond delay="0"/>
                                  </p:stCondLst>
                                  <p:childTnLst>
                                    <p:set>
                                      <p:cBhvr>
                                        <p:cTn id="28" dur="1000" fill="hold">
                                          <p:stCondLst>
                                            <p:cond delay="0"/>
                                          </p:stCondLst>
                                        </p:cTn>
                                        <p:tgtEl>
                                          <p:spTgt spid="21"/>
                                        </p:tgtEl>
                                        <p:attrNameLst>
                                          <p:attrName>style.visibility</p:attrName>
                                        </p:attrNameLst>
                                      </p:cBhvr>
                                      <p:to>
                                        <p:strVal val="visible"/>
                                      </p:to>
                                    </p:set>
                                    <p:animScale>
                                      <p:cBhvr>
                                        <p:cTn id="29"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1"/>
                                        </p:tgtEl>
                                        <p:attrNameLst>
                                          <p:attrName>ppt_x</p:attrName>
                                          <p:attrName>ppt_y</p:attrName>
                                        </p:attrNameLst>
                                      </p:cBhvr>
                                    </p:animMotion>
                                    <p:animEffect transition="in" filter="fade">
                                      <p:cBhvr>
                                        <p:cTn id="31" dur="1000"/>
                                        <p:tgtEl>
                                          <p:spTgt spid="21"/>
                                        </p:tgtEl>
                                      </p:cBhvr>
                                    </p:animEffect>
                                  </p:childTnLst>
                                </p:cTn>
                              </p:par>
                              <p:par>
                                <p:cTn id="32" presetID="52" presetClass="entr" presetSubtype="0" fill="hold" grpId="0" nodeType="withEffect">
                                  <p:stCondLst>
                                    <p:cond delay="0"/>
                                  </p:stCondLst>
                                  <p:childTnLst>
                                    <p:set>
                                      <p:cBhvr>
                                        <p:cTn id="33" dur="1000" fill="hold">
                                          <p:stCondLst>
                                            <p:cond delay="0"/>
                                          </p:stCondLst>
                                        </p:cTn>
                                        <p:tgtEl>
                                          <p:spTgt spid="22"/>
                                        </p:tgtEl>
                                        <p:attrNameLst>
                                          <p:attrName>style.visibility</p:attrName>
                                        </p:attrNameLst>
                                      </p:cBhvr>
                                      <p:to>
                                        <p:strVal val="visible"/>
                                      </p:to>
                                    </p:set>
                                    <p:animScale>
                                      <p:cBhvr>
                                        <p:cTn id="34"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22"/>
                                        </p:tgtEl>
                                        <p:attrNameLst>
                                          <p:attrName>ppt_x</p:attrName>
                                          <p:attrName>ppt_y</p:attrName>
                                        </p:attrNameLst>
                                      </p:cBhvr>
                                    </p:animMotion>
                                    <p:animEffect transition="in" filter="fade">
                                      <p:cBhvr>
                                        <p:cTn id="36" dur="1000"/>
                                        <p:tgtEl>
                                          <p:spTgt spid="22"/>
                                        </p:tgtEl>
                                      </p:cBhvr>
                                    </p:animEffect>
                                  </p:childTnLst>
                                </p:cTn>
                              </p:par>
                              <p:par>
                                <p:cTn id="37" presetID="52" presetClass="entr" presetSubtype="0" fill="hold" nodeType="withEffect">
                                  <p:stCondLst>
                                    <p:cond delay="0"/>
                                  </p:stCondLst>
                                  <p:childTnLst>
                                    <p:set>
                                      <p:cBhvr>
                                        <p:cTn id="38" dur="1000" fill="hold">
                                          <p:stCondLst>
                                            <p:cond delay="0"/>
                                          </p:stCondLst>
                                        </p:cTn>
                                        <p:tgtEl>
                                          <p:spTgt spid="23"/>
                                        </p:tgtEl>
                                        <p:attrNameLst>
                                          <p:attrName>style.visibility</p:attrName>
                                        </p:attrNameLst>
                                      </p:cBhvr>
                                      <p:to>
                                        <p:strVal val="visible"/>
                                      </p:to>
                                    </p:set>
                                    <p:animScale>
                                      <p:cBhvr>
                                        <p:cTn id="3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23"/>
                                        </p:tgtEl>
                                        <p:attrNameLst>
                                          <p:attrName>ppt_x</p:attrName>
                                          <p:attrName>ppt_y</p:attrName>
                                        </p:attrNameLst>
                                      </p:cBhvr>
                                    </p:animMotion>
                                    <p:animEffect transition="in" filter="fade">
                                      <p:cBhvr>
                                        <p:cTn id="41" dur="1000"/>
                                        <p:tgtEl>
                                          <p:spTgt spid="23"/>
                                        </p:tgtEl>
                                      </p:cBhvr>
                                    </p:animEffect>
                                  </p:childTnLst>
                                </p:cTn>
                              </p:par>
                              <p:par>
                                <p:cTn id="42" presetID="52" presetClass="entr" presetSubtype="0" fill="hold" grpId="0" nodeType="withEffect">
                                  <p:stCondLst>
                                    <p:cond delay="0"/>
                                  </p:stCondLst>
                                  <p:childTnLst>
                                    <p:set>
                                      <p:cBhvr>
                                        <p:cTn id="43" dur="1000" fill="hold">
                                          <p:stCondLst>
                                            <p:cond delay="0"/>
                                          </p:stCondLst>
                                        </p:cTn>
                                        <p:tgtEl>
                                          <p:spTgt spid="24"/>
                                        </p:tgtEl>
                                        <p:attrNameLst>
                                          <p:attrName>style.visibility</p:attrName>
                                        </p:attrNameLst>
                                      </p:cBhvr>
                                      <p:to>
                                        <p:strVal val="visible"/>
                                      </p:to>
                                    </p:set>
                                    <p:animScale>
                                      <p:cBhvr>
                                        <p:cTn id="44"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24"/>
                                        </p:tgtEl>
                                        <p:attrNameLst>
                                          <p:attrName>ppt_x</p:attrName>
                                          <p:attrName>ppt_y</p:attrName>
                                        </p:attrNameLst>
                                      </p:cBhvr>
                                    </p:animMotion>
                                    <p:animEffect transition="in" filter="fade">
                                      <p:cBhvr>
                                        <p:cTn id="4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4" grpId="0"/>
      <p:bldP spid="24" grpId="1"/>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a:stretch>
            <a:fillRect/>
          </a:stretch>
        </p:blipFill>
        <p:spPr>
          <a:xfrm>
            <a:off x="5546020" y="599109"/>
            <a:ext cx="1099225" cy="1196502"/>
          </a:xfrm>
          <a:prstGeom prst="rect">
            <a:avLst/>
          </a:prstGeom>
        </p:spPr>
      </p:pic>
      <p:sp>
        <p:nvSpPr>
          <p:cNvPr id="2" name="文本框 1"/>
          <p:cNvSpPr txBox="1"/>
          <p:nvPr/>
        </p:nvSpPr>
        <p:spPr>
          <a:xfrm>
            <a:off x="4749165" y="2550160"/>
            <a:ext cx="2839720" cy="1014730"/>
          </a:xfrm>
          <a:prstGeom prst="rect">
            <a:avLst/>
          </a:prstGeom>
          <a:noFill/>
        </p:spPr>
        <p:txBody>
          <a:bodyPr wrap="square" rtlCol="0" anchor="t">
            <a:spAutoFit/>
          </a:bodyPr>
          <a:lstStyle>
            <a:defPPr>
              <a:defRPr lang="zh-CN"/>
            </a:defPPr>
            <a:lvl1pPr algn="dist">
              <a:defRPr sz="6000" b="1" kern="0" spc="200">
                <a:ln w="12700" cmpd="sng">
                  <a:no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defRPr>
            </a:lvl1pPr>
          </a:lstStyle>
          <a:p>
            <a:r>
              <a:rPr lang="zh-CN" altLang="en-US" dirty="0">
                <a:sym typeface="+mn-lt"/>
              </a:rPr>
              <a:t>悟思想</a:t>
            </a:r>
          </a:p>
        </p:txBody>
      </p:sp>
      <p:sp>
        <p:nvSpPr>
          <p:cNvPr id="31" name="PA-圆角矩形 25"/>
          <p:cNvSpPr/>
          <p:nvPr>
            <p:custDataLst>
              <p:tags r:id="rId1"/>
            </p:custDataLst>
          </p:nvPr>
        </p:nvSpPr>
        <p:spPr>
          <a:xfrm>
            <a:off x="5475605" y="1920240"/>
            <a:ext cx="1386840" cy="504190"/>
          </a:xfrm>
          <a:prstGeom prst="roundRect">
            <a:avLst>
              <a:gd name="adj" fmla="val 0"/>
            </a:avLst>
          </a:prstGeom>
          <a:gradFill>
            <a:gsLst>
              <a:gs pos="0">
                <a:srgbClr val="FFE8B2"/>
              </a:gs>
              <a:gs pos="78000">
                <a:srgbClr val="FFDA88"/>
              </a:gs>
              <a:gs pos="100000">
                <a:srgbClr val="F7D98A"/>
              </a:gs>
            </a:gsLst>
            <a:lin ang="5400000" scaled="0"/>
          </a:gradFill>
          <a:ln w="12700" cap="flat" cmpd="sng" algn="ctr">
            <a:noFill/>
            <a:prstDash val="solid"/>
            <a:miter lim="800000"/>
          </a:ln>
          <a:effectLst/>
        </p:spPr>
        <p:txBody>
          <a:bodyPr rtlCol="0" anchor="ctr"/>
          <a:lstStyle/>
          <a:p>
            <a:pPr algn="ctr">
              <a:defRPr/>
            </a:pPr>
            <a:r>
              <a:rPr lang="zh-CN" altLang="en-US" sz="2800" b="1" kern="0" dirty="0">
                <a:solidFill>
                  <a:srgbClr val="B11E24"/>
                </a:solidFill>
                <a:cs typeface="+mn-ea"/>
                <a:sym typeface="+mn-lt"/>
              </a:rPr>
              <a:t>第二章</a:t>
            </a:r>
          </a:p>
        </p:txBody>
      </p:sp>
      <p:pic>
        <p:nvPicPr>
          <p:cNvPr id="3" name="图片 2" descr="603271f189fa7"/>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953510" y="3321050"/>
            <a:ext cx="4284980" cy="1337945"/>
          </a:xfrm>
          <a:prstGeom prst="rect">
            <a:avLst/>
          </a:prstGeom>
        </p:spPr>
      </p:pic>
      <p:pic>
        <p:nvPicPr>
          <p:cNvPr id="11" name="图片 10" descr="604ac54be2b9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2170430" y="4710430"/>
            <a:ext cx="8404860" cy="1708785"/>
          </a:xfrm>
          <a:prstGeom prst="rect">
            <a:avLst/>
          </a:prstGeom>
        </p:spPr>
      </p:pic>
      <p:pic>
        <p:nvPicPr>
          <p:cNvPr id="12" name="图片 11" descr="601ea91721a97-1"/>
          <p:cNvPicPr>
            <a:picLocks noChangeAspect="1"/>
          </p:cNvPicPr>
          <p:nvPr userDrawn="1"/>
        </p:nvPicPr>
        <p:blipFill>
          <a:blip r:embed="rId6" cstate="screen">
            <a:extLst>
              <a:ext uri="{28A0092B-C50C-407E-A947-70E740481C1C}">
                <a14:useLocalDpi xmlns:a14="http://schemas.microsoft.com/office/drawing/2010/main"/>
              </a:ext>
            </a:extLst>
          </a:blip>
          <a:srcRect/>
          <a:stretch>
            <a:fillRect/>
          </a:stretch>
        </p:blipFill>
        <p:spPr>
          <a:xfrm>
            <a:off x="0" y="5429885"/>
            <a:ext cx="12192000" cy="1416685"/>
          </a:xfrm>
          <a:prstGeom prst="rect">
            <a:avLst/>
          </a:prstGeom>
        </p:spPr>
      </p:pic>
      <p:pic>
        <p:nvPicPr>
          <p:cNvPr id="9" name="图片 8"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a:off x="28575" y="5287645"/>
            <a:ext cx="12182475" cy="1558925"/>
          </a:xfrm>
          <a:prstGeom prst="rect">
            <a:avLst/>
          </a:prstGeom>
        </p:spPr>
      </p:pic>
      <p:pic>
        <p:nvPicPr>
          <p:cNvPr id="10" name="图片 9"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flipH="1">
            <a:off x="0" y="5287645"/>
            <a:ext cx="12192000" cy="1570355"/>
          </a:xfrm>
          <a:prstGeom prst="rect">
            <a:avLst/>
          </a:prstGeom>
        </p:spPr>
      </p:pic>
      <p:pic>
        <p:nvPicPr>
          <p:cNvPr id="4" name="图片 3" descr="604ac54be2b97---"/>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flipH="1">
            <a:off x="160020" y="4971415"/>
            <a:ext cx="2081530" cy="1369695"/>
          </a:xfrm>
          <a:prstGeom prst="rect">
            <a:avLst/>
          </a:prstGeom>
        </p:spPr>
      </p:pic>
      <p:pic>
        <p:nvPicPr>
          <p:cNvPr id="7" name="图片 6" descr="604ac54be2b97---"/>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10130155" y="4971415"/>
            <a:ext cx="1889125" cy="1369695"/>
          </a:xfrm>
          <a:prstGeom prst="rect">
            <a:avLst/>
          </a:prstGeom>
        </p:spPr>
      </p:pic>
      <p:pic>
        <p:nvPicPr>
          <p:cNvPr id="29" name="图片 28"/>
          <p:cNvPicPr>
            <a:picLocks noChangeAspect="1"/>
          </p:cNvPicPr>
          <p:nvPr/>
        </p:nvPicPr>
        <p:blipFill rotWithShape="1">
          <a:blip r:embed="rId10" cstate="screen">
            <a:extLst>
              <a:ext uri="{28A0092B-C50C-407E-A947-70E740481C1C}">
                <a14:useLocalDpi xmlns:a14="http://schemas.microsoft.com/office/drawing/2010/main"/>
              </a:ext>
            </a:extLst>
          </a:blip>
          <a:srcRect/>
          <a:stretch>
            <a:fillRect/>
          </a:stretch>
        </p:blipFill>
        <p:spPr>
          <a:xfrm>
            <a:off x="894297" y="286225"/>
            <a:ext cx="3143232" cy="1859376"/>
          </a:xfrm>
          <a:prstGeom prst="rect">
            <a:avLst/>
          </a:prstGeom>
        </p:spPr>
      </p:pic>
      <p:pic>
        <p:nvPicPr>
          <p:cNvPr id="8" name="图片 7"/>
          <p:cNvPicPr>
            <a:picLocks noChangeAspect="1"/>
          </p:cNvPicPr>
          <p:nvPr/>
        </p:nvPicPr>
        <p:blipFill rotWithShape="1">
          <a:blip r:embed="rId10" cstate="screen">
            <a:extLst>
              <a:ext uri="{28A0092B-C50C-407E-A947-70E740481C1C}">
                <a14:useLocalDpi xmlns:a14="http://schemas.microsoft.com/office/drawing/2010/main"/>
              </a:ext>
            </a:extLst>
          </a:blip>
          <a:srcRect/>
          <a:stretch>
            <a:fillRect/>
          </a:stretch>
        </p:blipFill>
        <p:spPr>
          <a:xfrm flipH="1">
            <a:off x="7764145" y="286385"/>
            <a:ext cx="3049270" cy="18592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000" fill="hold">
                                          <p:stCondLst>
                                            <p:cond delay="0"/>
                                          </p:stCondLst>
                                        </p:cTn>
                                        <p:tgtEl>
                                          <p:spTgt spid="31"/>
                                        </p:tgtEl>
                                        <p:attrNameLst>
                                          <p:attrName>style.visibility</p:attrName>
                                        </p:attrNameLst>
                                      </p:cBhvr>
                                      <p:to>
                                        <p:strVal val="visible"/>
                                      </p:to>
                                    </p:set>
                                    <p:anim calcmode="lin" valueType="num">
                                      <p:cBhvr>
                                        <p:cTn id="13" dur="1000" fill="hold"/>
                                        <p:tgtEl>
                                          <p:spTgt spid="31"/>
                                        </p:tgtEl>
                                        <p:attrNameLst>
                                          <p:attrName>ppt_w</p:attrName>
                                        </p:attrNameLst>
                                      </p:cBhvr>
                                      <p:tavLst>
                                        <p:tav tm="0">
                                          <p:val>
                                            <p:strVal val="#ppt_w*0.70"/>
                                          </p:val>
                                        </p:tav>
                                        <p:tav tm="100000">
                                          <p:val>
                                            <p:strVal val="#ppt_w"/>
                                          </p:val>
                                        </p:tav>
                                      </p:tavLst>
                                    </p:anim>
                                    <p:anim calcmode="lin" valueType="num">
                                      <p:cBhvr>
                                        <p:cTn id="14" dur="1000" fill="hold"/>
                                        <p:tgtEl>
                                          <p:spTgt spid="31"/>
                                        </p:tgtEl>
                                        <p:attrNameLst>
                                          <p:attrName>ppt_h</p:attrName>
                                        </p:attrNameLst>
                                      </p:cBhvr>
                                      <p:tavLst>
                                        <p:tav tm="0">
                                          <p:val>
                                            <p:strVal val="#ppt_h"/>
                                          </p:val>
                                        </p:tav>
                                        <p:tav tm="100000">
                                          <p:val>
                                            <p:strVal val="#ppt_h"/>
                                          </p:val>
                                        </p:tav>
                                      </p:tavLst>
                                    </p:anim>
                                    <p:animEffect transition="in" filter="fade">
                                      <p:cBhvr>
                                        <p:cTn id="15" dur="1000"/>
                                        <p:tgtEl>
                                          <p:spTgt spid="31"/>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000"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par>
                          <p:cTn id="22" fill="hold">
                            <p:stCondLst>
                              <p:cond delay="3000"/>
                            </p:stCondLst>
                            <p:childTnLst>
                              <p:par>
                                <p:cTn id="23" presetID="53" presetClass="entr" presetSubtype="16" fill="hold" nodeType="afterEffect">
                                  <p:stCondLst>
                                    <p:cond delay="0"/>
                                  </p:stCondLst>
                                  <p:childTnLst>
                                    <p:set>
                                      <p:cBhvr>
                                        <p:cTn id="24" dur="1000"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Effect transition="in" filter="fade">
                                      <p:cBhvr>
                                        <p:cTn id="27" dur="1000"/>
                                        <p:tgtEl>
                                          <p:spTgt spid="3"/>
                                        </p:tgtEl>
                                      </p:cBhvr>
                                    </p:animEffect>
                                  </p:childTnLst>
                                </p:cTn>
                              </p:par>
                              <p:par>
                                <p:cTn id="28" presetID="53" presetClass="entr" presetSubtype="16" fill="hold" nodeType="withEffect">
                                  <p:stCondLst>
                                    <p:cond delay="0"/>
                                  </p:stCondLst>
                                  <p:childTnLst>
                                    <p:set>
                                      <p:cBhvr>
                                        <p:cTn id="29" dur="1000" fill="hold">
                                          <p:stCondLst>
                                            <p:cond delay="0"/>
                                          </p:stCondLst>
                                        </p:cTn>
                                        <p:tgtEl>
                                          <p:spTgt spid="29"/>
                                        </p:tgtEl>
                                        <p:attrNameLst>
                                          <p:attrName>style.visibility</p:attrName>
                                        </p:attrNameLst>
                                      </p:cBhvr>
                                      <p:to>
                                        <p:strVal val="visible"/>
                                      </p:to>
                                    </p:set>
                                    <p:anim calcmode="lin" valueType="num">
                                      <p:cBhvr>
                                        <p:cTn id="30" dur="1000" fill="hold"/>
                                        <p:tgtEl>
                                          <p:spTgt spid="29"/>
                                        </p:tgtEl>
                                        <p:attrNameLst>
                                          <p:attrName>ppt_w</p:attrName>
                                        </p:attrNameLst>
                                      </p:cBhvr>
                                      <p:tavLst>
                                        <p:tav tm="0">
                                          <p:val>
                                            <p:fltVal val="0"/>
                                          </p:val>
                                        </p:tav>
                                        <p:tav tm="100000">
                                          <p:val>
                                            <p:strVal val="#ppt_w"/>
                                          </p:val>
                                        </p:tav>
                                      </p:tavLst>
                                    </p:anim>
                                    <p:anim calcmode="lin" valueType="num">
                                      <p:cBhvr>
                                        <p:cTn id="31" dur="1000" fill="hold"/>
                                        <p:tgtEl>
                                          <p:spTgt spid="29"/>
                                        </p:tgtEl>
                                        <p:attrNameLst>
                                          <p:attrName>ppt_h</p:attrName>
                                        </p:attrNameLst>
                                      </p:cBhvr>
                                      <p:tavLst>
                                        <p:tav tm="0">
                                          <p:val>
                                            <p:fltVal val="0"/>
                                          </p:val>
                                        </p:tav>
                                        <p:tav tm="100000">
                                          <p:val>
                                            <p:strVal val="#ppt_h"/>
                                          </p:val>
                                        </p:tav>
                                      </p:tavLst>
                                    </p:anim>
                                    <p:animEffect transition="in" filter="fade">
                                      <p:cBhvr>
                                        <p:cTn id="32" dur="1000"/>
                                        <p:tgtEl>
                                          <p:spTgt spid="29"/>
                                        </p:tgtEl>
                                      </p:cBhvr>
                                    </p:animEffect>
                                  </p:childTnLst>
                                </p:cTn>
                              </p:par>
                              <p:par>
                                <p:cTn id="33" presetID="53" presetClass="entr" presetSubtype="16" fill="hold" nodeType="withEffect">
                                  <p:stCondLst>
                                    <p:cond delay="0"/>
                                  </p:stCondLst>
                                  <p:childTnLst>
                                    <p:set>
                                      <p:cBhvr>
                                        <p:cTn id="34" dur="1000"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Effect transition="in" filter="fade">
                                      <p:cBhvr>
                                        <p:cTn id="3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1" grpId="0" bldLvl="0" animBg="1"/>
      <p:bldP spid="3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61465" y="1929130"/>
            <a:ext cx="9497695" cy="476250"/>
          </a:xfrm>
          <a:prstGeom prst="rect">
            <a:avLst/>
          </a:prstGeom>
          <a:solidFill>
            <a:srgbClr val="C01E21"/>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C01E21"/>
              </a:solidFill>
              <a:effectLst/>
              <a:uLnTx/>
              <a:uFillTx/>
              <a:cs typeface="+mn-ea"/>
              <a:sym typeface="+mn-lt"/>
            </a:endParaRPr>
          </a:p>
        </p:txBody>
      </p:sp>
      <p:grpSp>
        <p:nvGrpSpPr>
          <p:cNvPr id="12" name="组合 28"/>
          <p:cNvGrpSpPr/>
          <p:nvPr/>
        </p:nvGrpSpPr>
        <p:grpSpPr>
          <a:xfrm>
            <a:off x="988544" y="1756406"/>
            <a:ext cx="788988" cy="790575"/>
            <a:chOff x="1277938" y="2465388"/>
            <a:chExt cx="1045331" cy="1046162"/>
          </a:xfrm>
        </p:grpSpPr>
        <p:sp>
          <p:nvSpPr>
            <p:cNvPr id="13" name="椭圆 12"/>
            <p:cNvSpPr>
              <a:spLocks noChangeArrowheads="1"/>
            </p:cNvSpPr>
            <p:nvPr/>
          </p:nvSpPr>
          <p:spPr bwMode="auto">
            <a:xfrm>
              <a:off x="1277938" y="2465388"/>
              <a:ext cx="1045331" cy="1046162"/>
            </a:xfrm>
            <a:prstGeom prst="ellipse">
              <a:avLst/>
            </a:prstGeom>
            <a:solidFill>
              <a:srgbClr val="B9000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5F5F5F"/>
                </a:solidFill>
                <a:effectLst/>
                <a:uLnTx/>
                <a:uFillTx/>
                <a:latin typeface="+mn-lt"/>
                <a:ea typeface="+mn-ea"/>
                <a:cs typeface="+mn-ea"/>
                <a:sym typeface="+mn-lt"/>
              </a:endParaRPr>
            </a:p>
          </p:txBody>
        </p:sp>
        <p:sp>
          <p:nvSpPr>
            <p:cNvPr id="14" name="Freeform 5"/>
            <p:cNvSpPr/>
            <p:nvPr/>
          </p:nvSpPr>
          <p:spPr bwMode="auto">
            <a:xfrm>
              <a:off x="1480406" y="2641600"/>
              <a:ext cx="726649" cy="635000"/>
            </a:xfrm>
            <a:custGeom>
              <a:avLst/>
              <a:gdLst>
                <a:gd name="T0" fmla="*/ 778 w 7797"/>
                <a:gd name="T1" fmla="*/ 2674 h 6810"/>
                <a:gd name="T2" fmla="*/ 2420 w 7797"/>
                <a:gd name="T3" fmla="*/ 1093 h 6810"/>
                <a:gd name="T4" fmla="*/ 3519 w 7797"/>
                <a:gd name="T5" fmla="*/ 922 h 6810"/>
                <a:gd name="T6" fmla="*/ 4020 w 7797"/>
                <a:gd name="T7" fmla="*/ 1416 h 6810"/>
                <a:gd name="T8" fmla="*/ 3165 w 7797"/>
                <a:gd name="T9" fmla="*/ 2191 h 6810"/>
                <a:gd name="T10" fmla="*/ 5509 w 7797"/>
                <a:gd name="T11" fmla="*/ 4407 h 6810"/>
                <a:gd name="T12" fmla="*/ 3550 w 7797"/>
                <a:gd name="T13" fmla="*/ 153 h 6810"/>
                <a:gd name="T14" fmla="*/ 6272 w 7797"/>
                <a:gd name="T15" fmla="*/ 5152 h 6810"/>
                <a:gd name="T16" fmla="*/ 6872 w 7797"/>
                <a:gd name="T17" fmla="*/ 5727 h 6810"/>
                <a:gd name="T18" fmla="*/ 6034 w 7797"/>
                <a:gd name="T19" fmla="*/ 6575 h 6810"/>
                <a:gd name="T20" fmla="*/ 5461 w 7797"/>
                <a:gd name="T21" fmla="*/ 6025 h 6810"/>
                <a:gd name="T22" fmla="*/ 1462 w 7797"/>
                <a:gd name="T23" fmla="*/ 5940 h 6810"/>
                <a:gd name="T24" fmla="*/ 1187 w 7797"/>
                <a:gd name="T25" fmla="*/ 5903 h 6810"/>
                <a:gd name="T26" fmla="*/ 412 w 7797"/>
                <a:gd name="T27" fmla="*/ 6465 h 6810"/>
                <a:gd name="T28" fmla="*/ 753 w 7797"/>
                <a:gd name="T29" fmla="*/ 5561 h 6810"/>
                <a:gd name="T30" fmla="*/ 815 w 7797"/>
                <a:gd name="T31" fmla="*/ 5409 h 6810"/>
                <a:gd name="T32" fmla="*/ 430 w 7797"/>
                <a:gd name="T33" fmla="*/ 4908 h 6810"/>
                <a:gd name="T34" fmla="*/ 888 w 7797"/>
                <a:gd name="T35" fmla="*/ 4481 h 6810"/>
                <a:gd name="T36" fmla="*/ 4636 w 7797"/>
                <a:gd name="T37" fmla="*/ 5225 h 6810"/>
                <a:gd name="T38" fmla="*/ 2311 w 7797"/>
                <a:gd name="T39" fmla="*/ 3016 h 6810"/>
                <a:gd name="T40" fmla="*/ 1712 w 7797"/>
                <a:gd name="T41" fmla="*/ 3620 h 6810"/>
                <a:gd name="T42" fmla="*/ 778 w 7797"/>
                <a:gd name="T43" fmla="*/ 2674 h 6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97" h="6810">
                  <a:moveTo>
                    <a:pt x="778" y="2674"/>
                  </a:moveTo>
                  <a:lnTo>
                    <a:pt x="2420" y="1093"/>
                  </a:lnTo>
                  <a:cubicBezTo>
                    <a:pt x="2790" y="1302"/>
                    <a:pt x="3156" y="1199"/>
                    <a:pt x="3519" y="922"/>
                  </a:cubicBezTo>
                  <a:lnTo>
                    <a:pt x="4020" y="1416"/>
                  </a:lnTo>
                  <a:lnTo>
                    <a:pt x="3165" y="2191"/>
                  </a:lnTo>
                  <a:lnTo>
                    <a:pt x="5509" y="4407"/>
                  </a:lnTo>
                  <a:cubicBezTo>
                    <a:pt x="6394" y="2408"/>
                    <a:pt x="5407" y="884"/>
                    <a:pt x="3550" y="153"/>
                  </a:cubicBezTo>
                  <a:cubicBezTo>
                    <a:pt x="6161" y="0"/>
                    <a:pt x="7797" y="3094"/>
                    <a:pt x="6272" y="5152"/>
                  </a:cubicBezTo>
                  <a:lnTo>
                    <a:pt x="6872" y="5727"/>
                  </a:lnTo>
                  <a:lnTo>
                    <a:pt x="6034" y="6575"/>
                  </a:lnTo>
                  <a:lnTo>
                    <a:pt x="5461" y="6025"/>
                  </a:lnTo>
                  <a:cubicBezTo>
                    <a:pt x="4004" y="6810"/>
                    <a:pt x="2676" y="6755"/>
                    <a:pt x="1462" y="5940"/>
                  </a:cubicBezTo>
                  <a:cubicBezTo>
                    <a:pt x="1304" y="5839"/>
                    <a:pt x="1213" y="5827"/>
                    <a:pt x="1187" y="5903"/>
                  </a:cubicBezTo>
                  <a:cubicBezTo>
                    <a:pt x="1286" y="6472"/>
                    <a:pt x="749" y="6704"/>
                    <a:pt x="412" y="6465"/>
                  </a:cubicBezTo>
                  <a:cubicBezTo>
                    <a:pt x="0" y="6132"/>
                    <a:pt x="250" y="5504"/>
                    <a:pt x="753" y="5561"/>
                  </a:cubicBezTo>
                  <a:cubicBezTo>
                    <a:pt x="831" y="5565"/>
                    <a:pt x="884" y="5530"/>
                    <a:pt x="815" y="5409"/>
                  </a:cubicBezTo>
                  <a:cubicBezTo>
                    <a:pt x="712" y="5245"/>
                    <a:pt x="569" y="5076"/>
                    <a:pt x="430" y="4908"/>
                  </a:cubicBezTo>
                  <a:lnTo>
                    <a:pt x="888" y="4481"/>
                  </a:lnTo>
                  <a:cubicBezTo>
                    <a:pt x="2054" y="5440"/>
                    <a:pt x="3296" y="5758"/>
                    <a:pt x="4636" y="5225"/>
                  </a:cubicBezTo>
                  <a:lnTo>
                    <a:pt x="2311" y="3016"/>
                  </a:lnTo>
                  <a:lnTo>
                    <a:pt x="1712" y="3620"/>
                  </a:lnTo>
                  <a:lnTo>
                    <a:pt x="778" y="2674"/>
                  </a:lnTo>
                  <a:close/>
                </a:path>
              </a:pathLst>
            </a:custGeom>
            <a:solidFill>
              <a:srgbClr val="FFF6EB"/>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srgbClr val="5F5F5F"/>
                </a:solidFill>
                <a:effectLst/>
                <a:uLnTx/>
                <a:uFillTx/>
                <a:cs typeface="+mn-ea"/>
                <a:sym typeface="+mn-lt"/>
              </a:endParaRPr>
            </a:p>
          </p:txBody>
        </p:sp>
      </p:grpSp>
      <p:pic>
        <p:nvPicPr>
          <p:cNvPr id="15" name="图片 24"/>
          <p:cNvPicPr>
            <a:picLocks noChangeAspect="1"/>
          </p:cNvPicPr>
          <p:nvPr/>
        </p:nvPicPr>
        <p:blipFill>
          <a:blip r:embed="rId2"/>
          <a:stretch>
            <a:fillRect/>
          </a:stretch>
        </p:blipFill>
        <p:spPr>
          <a:xfrm>
            <a:off x="10434955" y="1584960"/>
            <a:ext cx="993140" cy="820420"/>
          </a:xfrm>
          <a:prstGeom prst="rect">
            <a:avLst/>
          </a:prstGeom>
          <a:noFill/>
          <a:ln w="9525">
            <a:noFill/>
          </a:ln>
        </p:spPr>
      </p:pic>
      <p:sp>
        <p:nvSpPr>
          <p:cNvPr id="16" name="矩形 15"/>
          <p:cNvSpPr/>
          <p:nvPr/>
        </p:nvSpPr>
        <p:spPr>
          <a:xfrm>
            <a:off x="1778000" y="1951990"/>
            <a:ext cx="9058910" cy="398780"/>
          </a:xfrm>
          <a:prstGeom prst="rect">
            <a:avLst/>
          </a:prstGeom>
          <a:noFill/>
        </p:spPr>
        <p:txBody>
          <a:bodyPr wrap="square" rtlCol="0">
            <a:spAutoFit/>
          </a:bodyPr>
          <a:lstStyle/>
          <a:p>
            <a:pPr algn="ctr"/>
            <a:r>
              <a:rPr lang="zh-CN" altLang="en-US" sz="2000" b="1" dirty="0">
                <a:solidFill>
                  <a:schemeClr val="bg1"/>
                </a:solidFill>
                <a:cs typeface="+mn-ea"/>
                <a:sym typeface="+mn-lt"/>
              </a:rPr>
              <a:t>翻开百年党史，人们会有一个共同的感觉，时代是思想之母，实践是理论之源。</a:t>
            </a:r>
          </a:p>
        </p:txBody>
      </p:sp>
      <p:sp>
        <p:nvSpPr>
          <p:cNvPr id="17" name="圆角矩形 26"/>
          <p:cNvSpPr/>
          <p:nvPr/>
        </p:nvSpPr>
        <p:spPr>
          <a:xfrm>
            <a:off x="1132205" y="2737485"/>
            <a:ext cx="9926955" cy="2417445"/>
          </a:xfrm>
          <a:prstGeom prst="roundRect">
            <a:avLst>
              <a:gd name="adj" fmla="val 7465"/>
            </a:avLst>
          </a:prstGeom>
          <a:solidFill>
            <a:sysClr val="window" lastClr="FFFFFF">
              <a:alpha val="40000"/>
            </a:sysClr>
          </a:solidFill>
          <a:ln w="12700" cap="flat" cmpd="sng" algn="ctr">
            <a:solidFill>
              <a:srgbClr val="C00000"/>
            </a:solidFill>
            <a:prstDash val="dash"/>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white"/>
              </a:solidFill>
              <a:effectLst/>
              <a:uLnTx/>
              <a:uFillTx/>
              <a:cs typeface="+mn-ea"/>
              <a:sym typeface="+mn-lt"/>
            </a:endParaRPr>
          </a:p>
        </p:txBody>
      </p:sp>
      <p:sp>
        <p:nvSpPr>
          <p:cNvPr id="18" name="TextBox 37"/>
          <p:cNvSpPr txBox="1"/>
          <p:nvPr/>
        </p:nvSpPr>
        <p:spPr>
          <a:xfrm>
            <a:off x="1140460" y="2719705"/>
            <a:ext cx="9919335" cy="2306955"/>
          </a:xfrm>
          <a:prstGeom prst="rect">
            <a:avLst/>
          </a:prstGeom>
          <a:noFill/>
        </p:spPr>
        <p:txBody>
          <a:bodyPr wrap="square" rtlCol="0">
            <a:spAutoFit/>
          </a:bodyPr>
          <a:lstStyle/>
          <a:p>
            <a:pPr marL="285750" indent="-285750" algn="just" fontAlgn="auto">
              <a:lnSpc>
                <a:spcPct val="200000"/>
              </a:lnSpc>
              <a:buFont typeface="Wingdings" panose="05000000000000000000" charset="0"/>
              <a:buChar char="Ø"/>
              <a:defRPr/>
            </a:pPr>
            <a:r>
              <a:rPr lang="zh-CN" altLang="en-US" dirty="0">
                <a:cs typeface="+mn-ea"/>
                <a:sym typeface="+mn-lt"/>
              </a:rPr>
              <a:t>一百年来，我们党从未动摇对马克思主义的信仰。正因为党始终把马克思主义这一科学理论作为自己的行动指南，并坚持在实践中不断丰富和发展马克思主义，才有了这百年辉煌。</a:t>
            </a:r>
          </a:p>
          <a:p>
            <a:pPr marL="285750" indent="-285750" algn="just" fontAlgn="auto">
              <a:lnSpc>
                <a:spcPct val="200000"/>
              </a:lnSpc>
              <a:buFont typeface="Wingdings" panose="05000000000000000000" charset="0"/>
              <a:buChar char="Ø"/>
              <a:defRPr/>
            </a:pPr>
            <a:r>
              <a:rPr lang="zh-CN" altLang="en-US" dirty="0">
                <a:cs typeface="+mn-ea"/>
                <a:sym typeface="+mn-lt"/>
              </a:rPr>
              <a:t>习近平总书记强调，我们党的历史，就是一部不断推进马克思主义中国化的历史，就是一部不断推进理论创新、进行理论创造的历史。</a:t>
            </a:r>
          </a:p>
        </p:txBody>
      </p:sp>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1" presetClass="entr" presetSubtype="1"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heel(1)">
                                      <p:cBhvr>
                                        <p:cTn id="26" dur="1250"/>
                                        <p:tgtEl>
                                          <p:spTgt spid="1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6" grpId="0"/>
      <p:bldP spid="17" grpId="0" bldLvl="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1708150" y="1581150"/>
            <a:ext cx="8570595" cy="516423"/>
          </a:xfrm>
          <a:prstGeom prst="rect">
            <a:avLst/>
          </a:prstGeom>
        </p:spPr>
        <p:txBody>
          <a:bodyPr wrap="square" lIns="0" tIns="0" rIns="0" bIns="0">
            <a:spAutoFit/>
          </a:bodyPr>
          <a:lstStyle/>
          <a:p>
            <a:pPr algn="just">
              <a:lnSpc>
                <a:spcPct val="160000"/>
              </a:lnSpc>
            </a:pPr>
            <a:r>
              <a:rPr lang="zh-CN" altLang="en-US" sz="2400" b="1" dirty="0">
                <a:solidFill>
                  <a:srgbClr val="C00000"/>
                </a:solidFill>
                <a:cs typeface="+mn-ea"/>
                <a:sym typeface="+mn-lt"/>
              </a:rPr>
              <a:t>学党史，要知其然，更要知其所以然。</a:t>
            </a:r>
            <a:r>
              <a:rPr lang="zh-CN" altLang="en-US" sz="2000" b="1" dirty="0">
                <a:solidFill>
                  <a:srgbClr val="C00000"/>
                </a:solidFill>
                <a:cs typeface="+mn-ea"/>
                <a:sym typeface="+mn-lt"/>
              </a:rPr>
              <a:t>“悟思想”是学党史的真谛。</a:t>
            </a:r>
          </a:p>
        </p:txBody>
      </p:sp>
      <p:sp>
        <p:nvSpPr>
          <p:cNvPr id="2" name="矩形 1"/>
          <p:cNvSpPr/>
          <p:nvPr/>
        </p:nvSpPr>
        <p:spPr>
          <a:xfrm>
            <a:off x="1236345" y="1851025"/>
            <a:ext cx="360045" cy="1536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Rectangle 47"/>
          <p:cNvSpPr/>
          <p:nvPr/>
        </p:nvSpPr>
        <p:spPr>
          <a:xfrm>
            <a:off x="1235710" y="2261870"/>
            <a:ext cx="9720580" cy="3031490"/>
          </a:xfrm>
          <a:prstGeom prst="rect">
            <a:avLst/>
          </a:prstGeom>
        </p:spPr>
        <p:txBody>
          <a:bodyPr wrap="square" lIns="0" tIns="0" rIns="0" bIns="0">
            <a:spAutoFit/>
          </a:bodyPr>
          <a:lstStyle/>
          <a:p>
            <a:pPr marL="285750" indent="-285750" algn="just" fontAlgn="auto">
              <a:lnSpc>
                <a:spcPct val="200000"/>
              </a:lnSpc>
              <a:spcAft>
                <a:spcPts val="600"/>
              </a:spcAft>
              <a:buFont typeface="Wingdings" panose="05000000000000000000" charset="0"/>
              <a:buChar char="Ø"/>
            </a:pPr>
            <a:r>
              <a:rPr lang="zh-CN" altLang="en-US" sz="1600" dirty="0">
                <a:cs typeface="+mn-ea"/>
                <a:sym typeface="+mn-lt"/>
              </a:rPr>
              <a:t>“悟思想”是学党史的真谛。习近平总书记的讲话深刻阐明了党史学习教育的重点和工作要求。首先他就强调，要教育引导全党从党的非凡历程中领会马克思主义是如何深刻改变中国、改变世界的，感悟马克思主义的真理力量和实践力量，深化对中国化马克思主义既一脉相承又与时俱进的理论品质的认识。</a:t>
            </a:r>
          </a:p>
          <a:p>
            <a:pPr marL="285750" indent="-285750" algn="just" fontAlgn="auto">
              <a:lnSpc>
                <a:spcPct val="200000"/>
              </a:lnSpc>
              <a:spcAft>
                <a:spcPts val="600"/>
              </a:spcAft>
              <a:buFont typeface="Wingdings" panose="05000000000000000000" charset="0"/>
              <a:buChar char="Ø"/>
            </a:pPr>
            <a:r>
              <a:rPr lang="zh-CN" altLang="en-US" sz="1600" dirty="0">
                <a:cs typeface="+mn-ea"/>
                <a:sym typeface="+mn-lt"/>
              </a:rPr>
              <a:t>我们当然不能在历史的书本上找到解决当前改革发展难题的现成答案，但从中我们可以总结出党不断前进的深层原理。那就是坚持理论联系实际，及时回答时代之问、人民之问，廓清困扰和束缚实践发展的思想迷雾，不断推进马克思主义中国化时代化大众化，不断开辟马克思主义发展新境界。</a:t>
            </a:r>
          </a:p>
        </p:txBody>
      </p:sp>
      <p:cxnSp>
        <p:nvCxnSpPr>
          <p:cNvPr id="13" name="直接连接符 12"/>
          <p:cNvCxnSpPr/>
          <p:nvPr/>
        </p:nvCxnSpPr>
        <p:spPr>
          <a:xfrm>
            <a:off x="1236345" y="5393055"/>
            <a:ext cx="9720000"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36345" y="2242820"/>
            <a:ext cx="9720000"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ppt_w*1.125000"/>
                                          </p:val>
                                        </p:tav>
                                        <p:tav tm="100000">
                                          <p:val>
                                            <p:strVal val="#ppt_x"/>
                                          </p:val>
                                        </p:tav>
                                      </p:tavLst>
                                    </p:anim>
                                    <p:animEffect transition="in" filter="wipe(right)">
                                      <p:cBhvr>
                                        <p:cTn id="8" dur="1000"/>
                                        <p:tgtEl>
                                          <p:spTgt spid="2"/>
                                        </p:tgtEl>
                                      </p:cBhvr>
                                    </p:animEffect>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000" fill="hold">
                                          <p:stCondLst>
                                            <p:cond delay="0"/>
                                          </p:stCondLst>
                                        </p:cTn>
                                        <p:tgtEl>
                                          <p:spTgt spid="48"/>
                                        </p:tgtEl>
                                        <p:attrNameLst>
                                          <p:attrName>style.visibility</p:attrName>
                                        </p:attrNameLst>
                                      </p:cBhvr>
                                      <p:to>
                                        <p:strVal val="visible"/>
                                      </p:to>
                                    </p:set>
                                    <p:anim calcmode="lin" valueType="num">
                                      <p:cBhvr additive="base">
                                        <p:cTn id="12" dur="1000"/>
                                        <p:tgtEl>
                                          <p:spTgt spid="48"/>
                                        </p:tgtEl>
                                        <p:attrNameLst>
                                          <p:attrName>ppt_x</p:attrName>
                                        </p:attrNameLst>
                                      </p:cBhvr>
                                      <p:tavLst>
                                        <p:tav tm="0">
                                          <p:val>
                                            <p:strVal val="#ppt_x-#ppt_w*1.125000"/>
                                          </p:val>
                                        </p:tav>
                                        <p:tav tm="100000">
                                          <p:val>
                                            <p:strVal val="#ppt_x"/>
                                          </p:val>
                                        </p:tav>
                                      </p:tavLst>
                                    </p:anim>
                                    <p:animEffect transition="in" filter="wipe(right)">
                                      <p:cBhvr>
                                        <p:cTn id="13" dur="1000"/>
                                        <p:tgtEl>
                                          <p:spTgt spid="48"/>
                                        </p:tgtEl>
                                      </p:cBhvr>
                                    </p:animEffect>
                                  </p:childTnLst>
                                </p:cTn>
                              </p:par>
                            </p:childTnLst>
                          </p:cTn>
                        </p:par>
                        <p:par>
                          <p:cTn id="14" fill="hold">
                            <p:stCondLst>
                              <p:cond delay="2000"/>
                            </p:stCondLst>
                            <p:childTnLst>
                              <p:par>
                                <p:cTn id="15" presetID="12" presetClass="entr" presetSubtype="8" fill="hold" grpId="0" nodeType="afterEffect">
                                  <p:stCondLst>
                                    <p:cond delay="0"/>
                                  </p:stCondLst>
                                  <p:childTnLst>
                                    <p:set>
                                      <p:cBhvr>
                                        <p:cTn id="16" dur="1000" fill="hold">
                                          <p:stCondLst>
                                            <p:cond delay="0"/>
                                          </p:stCondLst>
                                        </p:cTn>
                                        <p:tgtEl>
                                          <p:spTgt spid="8"/>
                                        </p:tgtEl>
                                        <p:attrNameLst>
                                          <p:attrName>style.visibility</p:attrName>
                                        </p:attrNameLst>
                                      </p:cBhvr>
                                      <p:to>
                                        <p:strVal val="visible"/>
                                      </p:to>
                                    </p:set>
                                    <p:anim calcmode="lin" valueType="num">
                                      <p:cBhvr additive="base">
                                        <p:cTn id="17" dur="1000"/>
                                        <p:tgtEl>
                                          <p:spTgt spid="8"/>
                                        </p:tgtEl>
                                        <p:attrNameLst>
                                          <p:attrName>ppt_x</p:attrName>
                                        </p:attrNameLst>
                                      </p:cBhvr>
                                      <p:tavLst>
                                        <p:tav tm="0">
                                          <p:val>
                                            <p:strVal val="#ppt_x-#ppt_w*1.125000"/>
                                          </p:val>
                                        </p:tav>
                                        <p:tav tm="100000">
                                          <p:val>
                                            <p:strVal val="#ppt_x"/>
                                          </p:val>
                                        </p:tav>
                                      </p:tavLst>
                                    </p:anim>
                                    <p:animEffect transition="in" filter="wipe(right)">
                                      <p:cBhvr>
                                        <p:cTn id="18" dur="1000"/>
                                        <p:tgtEl>
                                          <p:spTgt spid="8"/>
                                        </p:tgtEl>
                                      </p:cBhvr>
                                    </p:animEffect>
                                  </p:childTnLst>
                                </p:cTn>
                              </p:par>
                            </p:childTnLst>
                          </p:cTn>
                        </p:par>
                        <p:par>
                          <p:cTn id="19" fill="hold">
                            <p:stCondLst>
                              <p:cond delay="3000"/>
                            </p:stCondLst>
                            <p:childTnLst>
                              <p:par>
                                <p:cTn id="20" presetID="12" presetClass="entr" presetSubtype="2" fill="hold" nodeType="afterEffect">
                                  <p:stCondLst>
                                    <p:cond delay="0"/>
                                  </p:stCondLst>
                                  <p:childTnLst>
                                    <p:set>
                                      <p:cBhvr>
                                        <p:cTn id="21" dur="1000" fill="hold">
                                          <p:stCondLst>
                                            <p:cond delay="0"/>
                                          </p:stCondLst>
                                        </p:cTn>
                                        <p:tgtEl>
                                          <p:spTgt spid="13"/>
                                        </p:tgtEl>
                                        <p:attrNameLst>
                                          <p:attrName>style.visibility</p:attrName>
                                        </p:attrNameLst>
                                      </p:cBhvr>
                                      <p:to>
                                        <p:strVal val="visible"/>
                                      </p:to>
                                    </p:set>
                                    <p:anim calcmode="lin" valueType="num">
                                      <p:cBhvr additive="base">
                                        <p:cTn id="22" dur="1000"/>
                                        <p:tgtEl>
                                          <p:spTgt spid="13"/>
                                        </p:tgtEl>
                                        <p:attrNameLst>
                                          <p:attrName>ppt_x</p:attrName>
                                        </p:attrNameLst>
                                      </p:cBhvr>
                                      <p:tavLst>
                                        <p:tav tm="0">
                                          <p:val>
                                            <p:strVal val="#ppt_x+#ppt_w*1.125000"/>
                                          </p:val>
                                        </p:tav>
                                        <p:tav tm="100000">
                                          <p:val>
                                            <p:strVal val="#ppt_x"/>
                                          </p:val>
                                        </p:tav>
                                      </p:tavLst>
                                    </p:anim>
                                    <p:animEffect transition="in" filter="wipe(left)">
                                      <p:cBhvr>
                                        <p:cTn id="23" dur="1000"/>
                                        <p:tgtEl>
                                          <p:spTgt spid="13"/>
                                        </p:tgtEl>
                                      </p:cBhvr>
                                    </p:animEffect>
                                  </p:childTnLst>
                                </p:cTn>
                              </p:par>
                            </p:childTnLst>
                          </p:cTn>
                        </p:par>
                        <p:par>
                          <p:cTn id="24" fill="hold">
                            <p:stCondLst>
                              <p:cond delay="4000"/>
                            </p:stCondLst>
                            <p:childTnLst>
                              <p:par>
                                <p:cTn id="25" presetID="12" presetClass="entr" presetSubtype="2" fill="hold" nodeType="afterEffect">
                                  <p:stCondLst>
                                    <p:cond delay="0"/>
                                  </p:stCondLst>
                                  <p:childTnLst>
                                    <p:set>
                                      <p:cBhvr>
                                        <p:cTn id="26" dur="1000" fill="hold">
                                          <p:stCondLst>
                                            <p:cond delay="0"/>
                                          </p:stCondLst>
                                        </p:cTn>
                                        <p:tgtEl>
                                          <p:spTgt spid="14"/>
                                        </p:tgtEl>
                                        <p:attrNameLst>
                                          <p:attrName>style.visibility</p:attrName>
                                        </p:attrNameLst>
                                      </p:cBhvr>
                                      <p:to>
                                        <p:strVal val="visible"/>
                                      </p:to>
                                    </p:set>
                                    <p:anim calcmode="lin" valueType="num">
                                      <p:cBhvr additive="base">
                                        <p:cTn id="27" dur="1000"/>
                                        <p:tgtEl>
                                          <p:spTgt spid="14"/>
                                        </p:tgtEl>
                                        <p:attrNameLst>
                                          <p:attrName>ppt_x</p:attrName>
                                        </p:attrNameLst>
                                      </p:cBhvr>
                                      <p:tavLst>
                                        <p:tav tm="0">
                                          <p:val>
                                            <p:strVal val="#ppt_x+#ppt_w*1.125000"/>
                                          </p:val>
                                        </p:tav>
                                        <p:tav tm="100000">
                                          <p:val>
                                            <p:strVal val="#ppt_x"/>
                                          </p:val>
                                        </p:tav>
                                      </p:tavLst>
                                    </p:anim>
                                    <p:animEffect transition="in" filter="wipe(left)">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 grpId="0" bldLvl="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722445" y="1660311"/>
            <a:ext cx="9267775" cy="1317875"/>
            <a:chOff x="1458410" y="1553047"/>
            <a:chExt cx="9267775" cy="1317875"/>
          </a:xfrm>
        </p:grpSpPr>
        <p:sp>
          <p:nvSpPr>
            <p:cNvPr id="50" name="Arc 3"/>
            <p:cNvSpPr/>
            <p:nvPr/>
          </p:nvSpPr>
          <p:spPr>
            <a:xfrm>
              <a:off x="9747968" y="1553047"/>
              <a:ext cx="978217" cy="942487"/>
            </a:xfrm>
            <a:custGeom>
              <a:avLst/>
              <a:gdLst>
                <a:gd name="T0" fmla="*/ 12123 w 12728"/>
                <a:gd name="T1" fmla="*/ 2794 h 12755"/>
                <a:gd name="T2" fmla="*/ 11574 w 12728"/>
                <a:gd name="T3" fmla="*/ 3342 h 12755"/>
                <a:gd name="T4" fmla="*/ 9386 w 12728"/>
                <a:gd name="T5" fmla="*/ 1151 h 12755"/>
                <a:gd name="T6" fmla="*/ 9932 w 12728"/>
                <a:gd name="T7" fmla="*/ 605 h 12755"/>
                <a:gd name="T8" fmla="*/ 12123 w 12728"/>
                <a:gd name="T9" fmla="*/ 605 h 12755"/>
                <a:gd name="T10" fmla="*/ 12123 w 12728"/>
                <a:gd name="T11" fmla="*/ 2794 h 12755"/>
                <a:gd name="T12" fmla="*/ 10479 w 12728"/>
                <a:gd name="T13" fmla="*/ 4436 h 12755"/>
                <a:gd name="T14" fmla="*/ 7742 w 12728"/>
                <a:gd name="T15" fmla="*/ 7169 h 12755"/>
                <a:gd name="T16" fmla="*/ 3926 w 12728"/>
                <a:gd name="T17" fmla="*/ 8827 h 12755"/>
                <a:gd name="T18" fmla="*/ 5551 w 12728"/>
                <a:gd name="T19" fmla="*/ 4980 h 12755"/>
                <a:gd name="T20" fmla="*/ 8290 w 12728"/>
                <a:gd name="T21" fmla="*/ 2245 h 12755"/>
                <a:gd name="T22" fmla="*/ 10479 w 12728"/>
                <a:gd name="T23" fmla="*/ 4436 h 12755"/>
                <a:gd name="T24" fmla="*/ 4711 w 12728"/>
                <a:gd name="T25" fmla="*/ 1735 h 12755"/>
                <a:gd name="T26" fmla="*/ 2356 w 12728"/>
                <a:gd name="T27" fmla="*/ 1735 h 12755"/>
                <a:gd name="T28" fmla="*/ 1570 w 12728"/>
                <a:gd name="T29" fmla="*/ 2522 h 12755"/>
                <a:gd name="T30" fmla="*/ 1570 w 12728"/>
                <a:gd name="T31" fmla="*/ 10392 h 12755"/>
                <a:gd name="T32" fmla="*/ 2356 w 12728"/>
                <a:gd name="T33" fmla="*/ 11179 h 12755"/>
                <a:gd name="T34" fmla="*/ 10210 w 12728"/>
                <a:gd name="T35" fmla="*/ 11179 h 12755"/>
                <a:gd name="T36" fmla="*/ 10995 w 12728"/>
                <a:gd name="T37" fmla="*/ 10392 h 12755"/>
                <a:gd name="T38" fmla="*/ 10995 w 12728"/>
                <a:gd name="T39" fmla="*/ 7245 h 12755"/>
                <a:gd name="T40" fmla="*/ 11780 w 12728"/>
                <a:gd name="T41" fmla="*/ 6458 h 12755"/>
                <a:gd name="T42" fmla="*/ 12565 w 12728"/>
                <a:gd name="T43" fmla="*/ 7245 h 12755"/>
                <a:gd name="T44" fmla="*/ 12565 w 12728"/>
                <a:gd name="T45" fmla="*/ 11181 h 12755"/>
                <a:gd name="T46" fmla="*/ 10995 w 12728"/>
                <a:gd name="T47" fmla="*/ 12755 h 12755"/>
                <a:gd name="T48" fmla="*/ 1570 w 12728"/>
                <a:gd name="T49" fmla="*/ 12755 h 12755"/>
                <a:gd name="T50" fmla="*/ 0 w 12728"/>
                <a:gd name="T51" fmla="*/ 11181 h 12755"/>
                <a:gd name="T52" fmla="*/ 0 w 12728"/>
                <a:gd name="T53" fmla="*/ 1735 h 12755"/>
                <a:gd name="T54" fmla="*/ 1570 w 12728"/>
                <a:gd name="T55" fmla="*/ 161 h 12755"/>
                <a:gd name="T56" fmla="*/ 4711 w 12728"/>
                <a:gd name="T57" fmla="*/ 161 h 12755"/>
                <a:gd name="T58" fmla="*/ 5496 w 12728"/>
                <a:gd name="T59" fmla="*/ 948 h 12755"/>
                <a:gd name="T60" fmla="*/ 4711 w 12728"/>
                <a:gd name="T61" fmla="*/ 1735 h 12755"/>
                <a:gd name="T62" fmla="*/ 4711 w 12728"/>
                <a:gd name="T63" fmla="*/ 1735 h 1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28" h="12755">
                  <a:moveTo>
                    <a:pt x="12123" y="2794"/>
                  </a:moveTo>
                  <a:lnTo>
                    <a:pt x="11574" y="3342"/>
                  </a:lnTo>
                  <a:lnTo>
                    <a:pt x="9386" y="1151"/>
                  </a:lnTo>
                  <a:lnTo>
                    <a:pt x="9932" y="605"/>
                  </a:lnTo>
                  <a:cubicBezTo>
                    <a:pt x="10537" y="0"/>
                    <a:pt x="11518" y="0"/>
                    <a:pt x="12123" y="605"/>
                  </a:cubicBezTo>
                  <a:cubicBezTo>
                    <a:pt x="12728" y="1208"/>
                    <a:pt x="12728" y="2189"/>
                    <a:pt x="12123" y="2794"/>
                  </a:cubicBezTo>
                  <a:close/>
                  <a:moveTo>
                    <a:pt x="10479" y="4436"/>
                  </a:moveTo>
                  <a:lnTo>
                    <a:pt x="7742" y="7169"/>
                  </a:lnTo>
                  <a:lnTo>
                    <a:pt x="3926" y="8827"/>
                  </a:lnTo>
                  <a:lnTo>
                    <a:pt x="5551" y="4980"/>
                  </a:lnTo>
                  <a:lnTo>
                    <a:pt x="8290" y="2245"/>
                  </a:lnTo>
                  <a:lnTo>
                    <a:pt x="10479" y="4436"/>
                  </a:lnTo>
                  <a:close/>
                  <a:moveTo>
                    <a:pt x="4711" y="1735"/>
                  </a:moveTo>
                  <a:lnTo>
                    <a:pt x="2356" y="1735"/>
                  </a:lnTo>
                  <a:cubicBezTo>
                    <a:pt x="1921" y="1735"/>
                    <a:pt x="1570" y="2088"/>
                    <a:pt x="1570" y="2522"/>
                  </a:cubicBezTo>
                  <a:lnTo>
                    <a:pt x="1570" y="10392"/>
                  </a:lnTo>
                  <a:cubicBezTo>
                    <a:pt x="1570" y="10826"/>
                    <a:pt x="1921" y="11179"/>
                    <a:pt x="2356" y="11179"/>
                  </a:cubicBezTo>
                  <a:lnTo>
                    <a:pt x="10210" y="11179"/>
                  </a:lnTo>
                  <a:cubicBezTo>
                    <a:pt x="10644" y="11179"/>
                    <a:pt x="10995" y="10826"/>
                    <a:pt x="10995" y="10392"/>
                  </a:cubicBezTo>
                  <a:lnTo>
                    <a:pt x="10995" y="7245"/>
                  </a:lnTo>
                  <a:cubicBezTo>
                    <a:pt x="10995" y="6811"/>
                    <a:pt x="11346" y="6458"/>
                    <a:pt x="11780" y="6458"/>
                  </a:cubicBezTo>
                  <a:cubicBezTo>
                    <a:pt x="12214" y="6458"/>
                    <a:pt x="12565" y="6811"/>
                    <a:pt x="12565" y="7245"/>
                  </a:cubicBezTo>
                  <a:lnTo>
                    <a:pt x="12565" y="11181"/>
                  </a:lnTo>
                  <a:cubicBezTo>
                    <a:pt x="12565" y="12049"/>
                    <a:pt x="11861" y="12755"/>
                    <a:pt x="10995" y="12755"/>
                  </a:cubicBezTo>
                  <a:lnTo>
                    <a:pt x="1570" y="12755"/>
                  </a:lnTo>
                  <a:cubicBezTo>
                    <a:pt x="704" y="12755"/>
                    <a:pt x="0" y="12051"/>
                    <a:pt x="0" y="11181"/>
                  </a:cubicBezTo>
                  <a:lnTo>
                    <a:pt x="0" y="1735"/>
                  </a:lnTo>
                  <a:cubicBezTo>
                    <a:pt x="0" y="866"/>
                    <a:pt x="704" y="161"/>
                    <a:pt x="1570" y="161"/>
                  </a:cubicBezTo>
                  <a:lnTo>
                    <a:pt x="4711" y="161"/>
                  </a:lnTo>
                  <a:cubicBezTo>
                    <a:pt x="5145" y="161"/>
                    <a:pt x="5496" y="514"/>
                    <a:pt x="5496" y="948"/>
                  </a:cubicBezTo>
                  <a:cubicBezTo>
                    <a:pt x="5496" y="1384"/>
                    <a:pt x="5145" y="1735"/>
                    <a:pt x="4711" y="1735"/>
                  </a:cubicBezTo>
                  <a:close/>
                  <a:moveTo>
                    <a:pt x="4711" y="1735"/>
                  </a:moveTo>
                  <a:close/>
                </a:path>
              </a:pathLst>
            </a:custGeom>
            <a:ln w="76200">
              <a:solidFill>
                <a:srgbClr val="C3100E"/>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cs typeface="+mn-ea"/>
                <a:sym typeface="+mn-lt"/>
              </a:endParaRPr>
            </a:p>
          </p:txBody>
        </p:sp>
        <p:grpSp>
          <p:nvGrpSpPr>
            <p:cNvPr id="45" name="组合 44"/>
            <p:cNvGrpSpPr/>
            <p:nvPr/>
          </p:nvGrpSpPr>
          <p:grpSpPr>
            <a:xfrm flipH="1">
              <a:off x="1458410" y="2509237"/>
              <a:ext cx="8289558" cy="361685"/>
              <a:chOff x="176531" y="3699063"/>
              <a:chExt cx="8289558" cy="361685"/>
            </a:xfrm>
          </p:grpSpPr>
          <p:grpSp>
            <p:nvGrpSpPr>
              <p:cNvPr id="46" name="组合 45"/>
              <p:cNvGrpSpPr/>
              <p:nvPr/>
            </p:nvGrpSpPr>
            <p:grpSpPr>
              <a:xfrm>
                <a:off x="451223" y="3886762"/>
                <a:ext cx="8014866" cy="173986"/>
                <a:chOff x="1456841" y="4682325"/>
                <a:chExt cx="8014866" cy="173986"/>
              </a:xfrm>
            </p:grpSpPr>
            <p:cxnSp>
              <p:nvCxnSpPr>
                <p:cNvPr id="48" name="直接连接符 47"/>
                <p:cNvCxnSpPr>
                  <a:endCxn id="49" idx="2"/>
                </p:cNvCxnSpPr>
                <p:nvPr/>
              </p:nvCxnSpPr>
              <p:spPr>
                <a:xfrm flipV="1">
                  <a:off x="1456841" y="4769318"/>
                  <a:ext cx="7840880" cy="45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圆: 空心 54"/>
                <p:cNvSpPr/>
                <p:nvPr/>
              </p:nvSpPr>
              <p:spPr>
                <a:xfrm>
                  <a:off x="9297721" y="4682325"/>
                  <a:ext cx="173986" cy="173986"/>
                </a:xfrm>
                <a:prstGeom prst="don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cxnSp>
            <p:nvCxnSpPr>
              <p:cNvPr id="47" name="直接连接符 46"/>
              <p:cNvCxnSpPr/>
              <p:nvPr/>
            </p:nvCxnSpPr>
            <p:spPr>
              <a:xfrm>
                <a:off x="176531" y="3699063"/>
                <a:ext cx="274692" cy="2746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1458410" y="1948652"/>
              <a:ext cx="8014970" cy="743986"/>
            </a:xfrm>
            <a:prstGeom prst="rect">
              <a:avLst/>
            </a:prstGeom>
            <a:noFill/>
          </p:spPr>
          <p:txBody>
            <a:bodyPr wrap="square">
              <a:spAutoFit/>
            </a:bodyPr>
            <a:lstStyle/>
            <a:p>
              <a:pPr indent="0" algn="dist">
                <a:lnSpc>
                  <a:spcPct val="150000"/>
                </a:lnSpc>
                <a:buNone/>
                <a:defRPr/>
              </a:pPr>
              <a:r>
                <a:rPr lang="zh-CN" altLang="en-US" sz="3200" b="1" dirty="0">
                  <a:solidFill>
                    <a:srgbClr val="C00000"/>
                  </a:solidFill>
                  <a:cs typeface="+mn-ea"/>
                  <a:sym typeface="+mn-lt"/>
                </a:rPr>
                <a:t>习近平总书记新时代中国特色社会主义思想</a:t>
              </a:r>
            </a:p>
          </p:txBody>
        </p:sp>
      </p:grpSp>
      <p:sp>
        <p:nvSpPr>
          <p:cNvPr id="52" name="文本框 51"/>
          <p:cNvSpPr txBox="1"/>
          <p:nvPr/>
        </p:nvSpPr>
        <p:spPr>
          <a:xfrm>
            <a:off x="722630" y="2891790"/>
            <a:ext cx="11108690" cy="1833964"/>
          </a:xfrm>
          <a:prstGeom prst="rect">
            <a:avLst/>
          </a:prstGeom>
          <a:noFill/>
        </p:spPr>
        <p:txBody>
          <a:bodyPr wrap="square">
            <a:spAutoFit/>
          </a:bodyPr>
          <a:lstStyle/>
          <a:p>
            <a:pPr marL="285750" indent="-285750" fontAlgn="auto">
              <a:lnSpc>
                <a:spcPct val="250000"/>
              </a:lnSpc>
              <a:buFont typeface="Wingdings" panose="05000000000000000000" charset="0"/>
              <a:buChar char="Ø"/>
            </a:pPr>
            <a:r>
              <a:rPr lang="zh-CN" altLang="en-US" sz="1600" dirty="0">
                <a:cs typeface="+mn-ea"/>
                <a:sym typeface="+mn-lt"/>
              </a:rPr>
              <a:t>就是把马克思主义基本原理同中国具体实际、历史文化传统、时代要求紧密结合起来，并在实践中不断发展的理论结晶，</a:t>
            </a:r>
          </a:p>
          <a:p>
            <a:pPr marL="285750" indent="-285750" fontAlgn="auto">
              <a:lnSpc>
                <a:spcPct val="250000"/>
              </a:lnSpc>
              <a:buFont typeface="Wingdings" panose="05000000000000000000" charset="0"/>
              <a:buChar char="Ø"/>
            </a:pPr>
            <a:r>
              <a:rPr lang="zh-CN" altLang="en-US" sz="1600" dirty="0">
                <a:cs typeface="+mn-ea"/>
                <a:sym typeface="+mn-lt"/>
              </a:rPr>
              <a:t>是对马克思列宁主义、毛泽东思想、邓小平理论、“三个代表”重要思想、科学发展观的继承和发展，</a:t>
            </a:r>
          </a:p>
          <a:p>
            <a:pPr marL="285750" indent="-285750" fontAlgn="auto">
              <a:lnSpc>
                <a:spcPct val="250000"/>
              </a:lnSpc>
              <a:buFont typeface="Wingdings" panose="05000000000000000000" charset="0"/>
              <a:buChar char="Ø"/>
            </a:pPr>
            <a:r>
              <a:rPr lang="zh-CN" altLang="en-US" sz="1600" dirty="0">
                <a:cs typeface="+mn-ea"/>
                <a:sym typeface="+mn-lt"/>
              </a:rPr>
              <a:t>是马克思主义中国化最新成果，是当代中国马克思主义，是21世纪马克思主义。</a:t>
            </a:r>
          </a:p>
        </p:txBody>
      </p:sp>
      <p:pic>
        <p:nvPicPr>
          <p:cNvPr id="6" name="图片 5" descr="包图网_19439776红色党建华表剪影元素"/>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62670" y="3764280"/>
            <a:ext cx="2964180" cy="1863725"/>
          </a:xfrm>
          <a:prstGeom prst="rect">
            <a:avLst/>
          </a:prstGeom>
        </p:spPr>
      </p:pic>
      <p:sp>
        <p:nvSpPr>
          <p:cNvPr id="13" name="TextBox 12"/>
          <p:cNvSpPr txBox="1"/>
          <p:nvPr/>
        </p:nvSpPr>
        <p:spPr>
          <a:xfrm>
            <a:off x="2009304" y="6433059"/>
            <a:ext cx="1440159" cy="123111"/>
          </a:xfrm>
          <a:prstGeom prst="rect">
            <a:avLst/>
          </a:prstGeom>
          <a:noFill/>
        </p:spPr>
        <p:txBody>
          <a:bodyPr wrap="square" rtlCol="0">
            <a:spAutoFit/>
          </a:bodyPr>
          <a:lstStyle/>
          <a:p>
            <a:pPr>
              <a:lnSpc>
                <a:spcPct val="200000"/>
              </a:lnSpc>
            </a:pPr>
            <a:r>
              <a:rPr lang="zh-CN" altLang="en-US" sz="100" dirty="0">
                <a:solidFill>
                  <a:schemeClr val="bg1"/>
                </a:solidFill>
                <a:cs typeface="+mn-ea"/>
                <a:sym typeface="+mn-lt"/>
              </a:rPr>
              <a:t>节</a:t>
            </a:r>
            <a:r>
              <a:rPr lang="zh-CN" altLang="en-US" sz="100" dirty="0" smtClean="0">
                <a:solidFill>
                  <a:schemeClr val="bg1"/>
                </a:solidFill>
                <a:cs typeface="+mn-ea"/>
                <a:sym typeface="+mn-lt"/>
              </a:rPr>
              <a:t>日</a:t>
            </a:r>
            <a:r>
              <a:rPr lang="en-US" altLang="zh-CN" sz="100" dirty="0" smtClean="0">
                <a:solidFill>
                  <a:schemeClr val="bg1"/>
                </a:solidFill>
                <a:cs typeface="+mn-ea"/>
                <a:sym typeface="+mn-lt"/>
              </a:rPr>
              <a:t>PPT</a:t>
            </a:r>
            <a:r>
              <a:rPr lang="zh-CN" altLang="en-US" sz="100" dirty="0" smtClean="0">
                <a:solidFill>
                  <a:schemeClr val="bg1"/>
                </a:solidFill>
                <a:cs typeface="+mn-ea"/>
                <a:sym typeface="+mn-lt"/>
              </a:rPr>
              <a:t>模板 </a:t>
            </a:r>
            <a:r>
              <a:rPr lang="en-US" altLang="zh-CN" sz="100" dirty="0">
                <a:solidFill>
                  <a:schemeClr val="bg1"/>
                </a:solidFill>
                <a:cs typeface="+mn-ea"/>
                <a:sym typeface="+mn-lt"/>
              </a:rPr>
              <a:t>http://www.1ppt.com/jieri/</a:t>
            </a:r>
            <a:endParaRPr lang="en-US" altLang="zh-CN" sz="100"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right)">
                                      <p:cBhvr>
                                        <p:cTn id="7" dur="500"/>
                                        <p:tgtEl>
                                          <p:spTgt spid="5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down)">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5150485" y="2008505"/>
            <a:ext cx="3922395" cy="473271"/>
          </a:xfrm>
          <a:prstGeom prst="rect">
            <a:avLst/>
          </a:prstGeom>
          <a:noFill/>
        </p:spPr>
        <p:txBody>
          <a:bodyPr wrap="square" lIns="0" tIns="0" rIns="0" bIns="0" rtlCol="0">
            <a:spAutoFit/>
          </a:bodyPr>
          <a:lstStyle/>
          <a:p>
            <a:pPr marL="342900" indent="-342900" algn="dist">
              <a:lnSpc>
                <a:spcPct val="120000"/>
              </a:lnSpc>
              <a:buFont typeface="Wingdings" panose="05000000000000000000" charset="0"/>
              <a:buChar char="Ø"/>
            </a:pPr>
            <a:r>
              <a:rPr lang="zh-CN" altLang="en-US" sz="2800" b="1" dirty="0">
                <a:solidFill>
                  <a:srgbClr val="C00000"/>
                </a:solidFill>
                <a:cs typeface="+mn-ea"/>
                <a:sym typeface="+mn-lt"/>
              </a:rPr>
              <a:t>学党史，特别要结合</a:t>
            </a:r>
          </a:p>
        </p:txBody>
      </p:sp>
      <p:sp>
        <p:nvSpPr>
          <p:cNvPr id="38" name="Rectangle 37"/>
          <p:cNvSpPr/>
          <p:nvPr/>
        </p:nvSpPr>
        <p:spPr>
          <a:xfrm>
            <a:off x="5151120" y="2477135"/>
            <a:ext cx="4882515" cy="927498"/>
          </a:xfrm>
          <a:prstGeom prst="rect">
            <a:avLst/>
          </a:prstGeom>
        </p:spPr>
        <p:txBody>
          <a:bodyPr wrap="square" lIns="0" tIns="0" rIns="0" bIns="0">
            <a:spAutoFit/>
          </a:bodyPr>
          <a:lstStyle/>
          <a:p>
            <a:pPr algn="just">
              <a:lnSpc>
                <a:spcPct val="180000"/>
              </a:lnSpc>
            </a:pPr>
            <a:r>
              <a:rPr lang="zh-CN" altLang="en-US" dirty="0">
                <a:solidFill>
                  <a:prstClr val="black"/>
                </a:solidFill>
                <a:cs typeface="+mn-ea"/>
                <a:sym typeface="+mn-lt"/>
              </a:rPr>
              <a:t>党的十八大以来党和国家事业取得历史性成就、发生历史性变革的进程，</a:t>
            </a:r>
          </a:p>
        </p:txBody>
      </p:sp>
      <p:sp>
        <p:nvSpPr>
          <p:cNvPr id="48" name="Rectangle 47"/>
          <p:cNvSpPr/>
          <p:nvPr/>
        </p:nvSpPr>
        <p:spPr>
          <a:xfrm>
            <a:off x="5151120" y="3665220"/>
            <a:ext cx="4882515" cy="1578445"/>
          </a:xfrm>
          <a:prstGeom prst="rect">
            <a:avLst/>
          </a:prstGeom>
        </p:spPr>
        <p:txBody>
          <a:bodyPr wrap="square" lIns="0" tIns="0" rIns="0" bIns="0">
            <a:spAutoFit/>
          </a:bodyPr>
          <a:lstStyle/>
          <a:p>
            <a:pPr algn="just" fontAlgn="auto">
              <a:lnSpc>
                <a:spcPct val="200000"/>
              </a:lnSpc>
            </a:pPr>
            <a:r>
              <a:rPr lang="zh-CN" altLang="en-US" dirty="0">
                <a:solidFill>
                  <a:srgbClr val="C00000"/>
                </a:solidFill>
                <a:cs typeface="+mn-ea"/>
                <a:sym typeface="+mn-lt"/>
              </a:rPr>
              <a:t>深刻学习领会新时代党的创新理论，坚持不懈用习近平总书记新时代中国特色社会主义思想武装头脑、指导实践、推动工作。</a:t>
            </a:r>
          </a:p>
        </p:txBody>
      </p:sp>
      <p:cxnSp>
        <p:nvCxnSpPr>
          <p:cNvPr id="4" name="直接连接符 3"/>
          <p:cNvCxnSpPr/>
          <p:nvPr/>
        </p:nvCxnSpPr>
        <p:spPr>
          <a:xfrm>
            <a:off x="5151120" y="3583305"/>
            <a:ext cx="48960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pic>
        <p:nvPicPr>
          <p:cNvPr id="21512" name="图片 20" descr="C:\Users\Administrator\Desktop\4477892.jpg4477892">
            <a:hlinkClick r:id="rId2"/>
          </p:cNvPr>
          <p:cNvPicPr>
            <a:picLocks noChangeAspect="1"/>
          </p:cNvPicPr>
          <p:nvPr/>
        </p:nvPicPr>
        <p:blipFill>
          <a:blip r:embed="rId3"/>
          <a:srcRect/>
          <a:stretch>
            <a:fillRect/>
          </a:stretch>
        </p:blipFill>
        <p:spPr>
          <a:xfrm>
            <a:off x="2127250" y="2201545"/>
            <a:ext cx="2305050" cy="3060065"/>
          </a:xfrm>
          <a:prstGeom prst="rect">
            <a:avLst/>
          </a:prstGeom>
          <a:noFill/>
          <a:ln w="41275">
            <a:solidFill>
              <a:schemeClr val="bg1"/>
            </a:solidFill>
          </a:ln>
          <a:effectLst>
            <a:outerShdw blurRad="635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37"/>
                                        </p:tgtEl>
                                        <p:attrNameLst>
                                          <p:attrName>style.visibility</p:attrName>
                                        </p:attrNameLst>
                                      </p:cBhvr>
                                      <p:to>
                                        <p:strVal val="visible"/>
                                      </p:to>
                                    </p:set>
                                    <p:animEffect transition="in" filter="wipe(left)">
                                      <p:cBhvr>
                                        <p:cTn id="7" dur="1000"/>
                                        <p:tgtEl>
                                          <p:spTgt spid="3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000" fill="hold">
                                          <p:stCondLst>
                                            <p:cond delay="0"/>
                                          </p:stCondLst>
                                        </p:cTn>
                                        <p:tgtEl>
                                          <p:spTgt spid="38"/>
                                        </p:tgtEl>
                                        <p:attrNameLst>
                                          <p:attrName>style.visibility</p:attrName>
                                        </p:attrNameLst>
                                      </p:cBhvr>
                                      <p:to>
                                        <p:strVal val="visible"/>
                                      </p:to>
                                    </p:set>
                                    <p:animEffect transition="in" filter="wipe(left)">
                                      <p:cBhvr>
                                        <p:cTn id="11" dur="1000"/>
                                        <p:tgtEl>
                                          <p:spTgt spid="38"/>
                                        </p:tgtEl>
                                      </p:cBhvr>
                                    </p:animEffect>
                                  </p:childTnLst>
                                </p:cTn>
                              </p:par>
                            </p:childTnLst>
                          </p:cTn>
                        </p:par>
                        <p:par>
                          <p:cTn id="12" fill="hold">
                            <p:stCondLst>
                              <p:cond delay="2000"/>
                            </p:stCondLst>
                            <p:childTnLst>
                              <p:par>
                                <p:cTn id="13" presetID="55" presetClass="entr" presetSubtype="0" fill="hold" nodeType="afterEffect">
                                  <p:stCondLst>
                                    <p:cond delay="0"/>
                                  </p:stCondLst>
                                  <p:childTnLst>
                                    <p:set>
                                      <p:cBhvr>
                                        <p:cTn id="14" dur="1000"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strVal val="#ppt_w*0.70"/>
                                          </p:val>
                                        </p:tav>
                                        <p:tav tm="100000">
                                          <p:val>
                                            <p:strVal val="#ppt_w"/>
                                          </p:val>
                                        </p:tav>
                                      </p:tavLst>
                                    </p:anim>
                                    <p:anim calcmode="lin" valueType="num">
                                      <p:cBhvr>
                                        <p:cTn id="16" dur="1000" fill="hold"/>
                                        <p:tgtEl>
                                          <p:spTgt spid="4"/>
                                        </p:tgtEl>
                                        <p:attrNameLst>
                                          <p:attrName>ppt_h</p:attrName>
                                        </p:attrNameLst>
                                      </p:cBhvr>
                                      <p:tavLst>
                                        <p:tav tm="0">
                                          <p:val>
                                            <p:strVal val="#ppt_h"/>
                                          </p:val>
                                        </p:tav>
                                        <p:tav tm="100000">
                                          <p:val>
                                            <p:strVal val="#ppt_h"/>
                                          </p:val>
                                        </p:tav>
                                      </p:tavLst>
                                    </p:anim>
                                    <p:animEffect transition="in" filter="fade">
                                      <p:cBhvr>
                                        <p:cTn id="17" dur="1000"/>
                                        <p:tgtEl>
                                          <p:spTgt spid="4"/>
                                        </p:tgtEl>
                                      </p:cBhvr>
                                    </p:animEffect>
                                  </p:childTnLst>
                                </p:cTn>
                              </p:par>
                            </p:childTnLst>
                          </p:cTn>
                        </p:par>
                        <p:par>
                          <p:cTn id="18" fill="hold">
                            <p:stCondLst>
                              <p:cond delay="3000"/>
                            </p:stCondLst>
                            <p:childTnLst>
                              <p:par>
                                <p:cTn id="19" presetID="22" presetClass="entr" presetSubtype="1" fill="hold" grpId="0" nodeType="afterEffect">
                                  <p:stCondLst>
                                    <p:cond delay="0"/>
                                  </p:stCondLst>
                                  <p:childTnLst>
                                    <p:set>
                                      <p:cBhvr>
                                        <p:cTn id="20" dur="1000" fill="hold">
                                          <p:stCondLst>
                                            <p:cond delay="0"/>
                                          </p:stCondLst>
                                        </p:cTn>
                                        <p:tgtEl>
                                          <p:spTgt spid="48"/>
                                        </p:tgtEl>
                                        <p:attrNameLst>
                                          <p:attrName>style.visibility</p:attrName>
                                        </p:attrNameLst>
                                      </p:cBhvr>
                                      <p:to>
                                        <p:strVal val="visible"/>
                                      </p:to>
                                    </p:set>
                                    <p:animEffect transition="in" filter="wipe(up)">
                                      <p:cBhvr>
                                        <p:cTn id="21"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a:stretch>
            <a:fillRect/>
          </a:stretch>
        </p:blipFill>
        <p:spPr>
          <a:xfrm>
            <a:off x="5546020" y="599109"/>
            <a:ext cx="1099225" cy="1196502"/>
          </a:xfrm>
          <a:prstGeom prst="rect">
            <a:avLst/>
          </a:prstGeom>
        </p:spPr>
      </p:pic>
      <p:sp>
        <p:nvSpPr>
          <p:cNvPr id="2" name="文本框 1"/>
          <p:cNvSpPr txBox="1"/>
          <p:nvPr/>
        </p:nvSpPr>
        <p:spPr>
          <a:xfrm>
            <a:off x="4749165" y="2550160"/>
            <a:ext cx="2839720" cy="1014730"/>
          </a:xfrm>
          <a:prstGeom prst="rect">
            <a:avLst/>
          </a:prstGeom>
          <a:noFill/>
        </p:spPr>
        <p:txBody>
          <a:bodyPr wrap="square" rtlCol="0" anchor="t">
            <a:spAutoFit/>
          </a:bodyPr>
          <a:lstStyle>
            <a:defPPr>
              <a:defRPr lang="zh-CN"/>
            </a:defPPr>
            <a:lvl1pPr algn="dist">
              <a:defRPr sz="6000" b="1" kern="0" spc="200">
                <a:ln w="12700" cmpd="sng">
                  <a:no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defRPr>
            </a:lvl1pPr>
          </a:lstStyle>
          <a:p>
            <a:r>
              <a:rPr lang="zh-CN" altLang="en-US" dirty="0">
                <a:sym typeface="+mn-lt"/>
              </a:rPr>
              <a:t>办实事</a:t>
            </a:r>
          </a:p>
        </p:txBody>
      </p:sp>
      <p:sp>
        <p:nvSpPr>
          <p:cNvPr id="31" name="PA-圆角矩形 25"/>
          <p:cNvSpPr/>
          <p:nvPr>
            <p:custDataLst>
              <p:tags r:id="rId1"/>
            </p:custDataLst>
          </p:nvPr>
        </p:nvSpPr>
        <p:spPr>
          <a:xfrm>
            <a:off x="5475605" y="1920240"/>
            <a:ext cx="1386840" cy="504190"/>
          </a:xfrm>
          <a:prstGeom prst="roundRect">
            <a:avLst>
              <a:gd name="adj" fmla="val 0"/>
            </a:avLst>
          </a:prstGeom>
          <a:gradFill>
            <a:gsLst>
              <a:gs pos="0">
                <a:srgbClr val="FFE8B2"/>
              </a:gs>
              <a:gs pos="78000">
                <a:srgbClr val="FFDA88"/>
              </a:gs>
              <a:gs pos="100000">
                <a:srgbClr val="F7D98A"/>
              </a:gs>
            </a:gsLst>
            <a:lin ang="5400000" scaled="0"/>
          </a:gradFill>
          <a:ln w="12700" cap="flat" cmpd="sng" algn="ctr">
            <a:noFill/>
            <a:prstDash val="solid"/>
            <a:miter lim="800000"/>
          </a:ln>
          <a:effectLst/>
        </p:spPr>
        <p:txBody>
          <a:bodyPr rtlCol="0" anchor="ctr"/>
          <a:lstStyle/>
          <a:p>
            <a:pPr algn="ctr">
              <a:defRPr/>
            </a:pPr>
            <a:r>
              <a:rPr lang="zh-CN" altLang="en-US" sz="2800" b="1" kern="0" dirty="0">
                <a:solidFill>
                  <a:srgbClr val="B11E24"/>
                </a:solidFill>
                <a:cs typeface="+mn-ea"/>
                <a:sym typeface="+mn-lt"/>
              </a:rPr>
              <a:t>第三章</a:t>
            </a:r>
          </a:p>
        </p:txBody>
      </p:sp>
      <p:pic>
        <p:nvPicPr>
          <p:cNvPr id="3" name="图片 2" descr="603271f189fa7"/>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953510" y="3321050"/>
            <a:ext cx="4284980" cy="1337945"/>
          </a:xfrm>
          <a:prstGeom prst="rect">
            <a:avLst/>
          </a:prstGeom>
        </p:spPr>
      </p:pic>
      <p:pic>
        <p:nvPicPr>
          <p:cNvPr id="11" name="图片 10" descr="604ac54be2b9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2170430" y="4710430"/>
            <a:ext cx="8404860" cy="1708785"/>
          </a:xfrm>
          <a:prstGeom prst="rect">
            <a:avLst/>
          </a:prstGeom>
        </p:spPr>
      </p:pic>
      <p:pic>
        <p:nvPicPr>
          <p:cNvPr id="12" name="图片 11" descr="601ea91721a97-1"/>
          <p:cNvPicPr>
            <a:picLocks noChangeAspect="1"/>
          </p:cNvPicPr>
          <p:nvPr userDrawn="1"/>
        </p:nvPicPr>
        <p:blipFill>
          <a:blip r:embed="rId6" cstate="screen">
            <a:extLst>
              <a:ext uri="{28A0092B-C50C-407E-A947-70E740481C1C}">
                <a14:useLocalDpi xmlns:a14="http://schemas.microsoft.com/office/drawing/2010/main"/>
              </a:ext>
            </a:extLst>
          </a:blip>
          <a:srcRect/>
          <a:stretch>
            <a:fillRect/>
          </a:stretch>
        </p:blipFill>
        <p:spPr>
          <a:xfrm>
            <a:off x="0" y="5429885"/>
            <a:ext cx="12192000" cy="1416685"/>
          </a:xfrm>
          <a:prstGeom prst="rect">
            <a:avLst/>
          </a:prstGeom>
        </p:spPr>
      </p:pic>
      <p:pic>
        <p:nvPicPr>
          <p:cNvPr id="9" name="图片 8"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a:off x="28575" y="5287645"/>
            <a:ext cx="12182475" cy="1558925"/>
          </a:xfrm>
          <a:prstGeom prst="rect">
            <a:avLst/>
          </a:prstGeom>
        </p:spPr>
      </p:pic>
      <p:pic>
        <p:nvPicPr>
          <p:cNvPr id="10" name="图片 9"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flipH="1">
            <a:off x="0" y="5287645"/>
            <a:ext cx="12192000" cy="1570355"/>
          </a:xfrm>
          <a:prstGeom prst="rect">
            <a:avLst/>
          </a:prstGeom>
        </p:spPr>
      </p:pic>
      <p:pic>
        <p:nvPicPr>
          <p:cNvPr id="4" name="图片 3" descr="604ac54be2b97---"/>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flipH="1">
            <a:off x="160020" y="4971415"/>
            <a:ext cx="2081530" cy="1369695"/>
          </a:xfrm>
          <a:prstGeom prst="rect">
            <a:avLst/>
          </a:prstGeom>
        </p:spPr>
      </p:pic>
      <p:pic>
        <p:nvPicPr>
          <p:cNvPr id="7" name="图片 6" descr="604ac54be2b97---"/>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10130155" y="4971415"/>
            <a:ext cx="1889125" cy="1369695"/>
          </a:xfrm>
          <a:prstGeom prst="rect">
            <a:avLst/>
          </a:prstGeom>
        </p:spPr>
      </p:pic>
      <p:pic>
        <p:nvPicPr>
          <p:cNvPr id="29" name="图片 28"/>
          <p:cNvPicPr>
            <a:picLocks noChangeAspect="1"/>
          </p:cNvPicPr>
          <p:nvPr/>
        </p:nvPicPr>
        <p:blipFill rotWithShape="1">
          <a:blip r:embed="rId10" cstate="screen">
            <a:extLst>
              <a:ext uri="{28A0092B-C50C-407E-A947-70E740481C1C}">
                <a14:useLocalDpi xmlns:a14="http://schemas.microsoft.com/office/drawing/2010/main"/>
              </a:ext>
            </a:extLst>
          </a:blip>
          <a:srcRect/>
          <a:stretch>
            <a:fillRect/>
          </a:stretch>
        </p:blipFill>
        <p:spPr>
          <a:xfrm>
            <a:off x="894297" y="286225"/>
            <a:ext cx="3143232" cy="1859376"/>
          </a:xfrm>
          <a:prstGeom prst="rect">
            <a:avLst/>
          </a:prstGeom>
        </p:spPr>
      </p:pic>
      <p:pic>
        <p:nvPicPr>
          <p:cNvPr id="8" name="图片 7"/>
          <p:cNvPicPr>
            <a:picLocks noChangeAspect="1"/>
          </p:cNvPicPr>
          <p:nvPr/>
        </p:nvPicPr>
        <p:blipFill rotWithShape="1">
          <a:blip r:embed="rId10" cstate="screen">
            <a:extLst>
              <a:ext uri="{28A0092B-C50C-407E-A947-70E740481C1C}">
                <a14:useLocalDpi xmlns:a14="http://schemas.microsoft.com/office/drawing/2010/main"/>
              </a:ext>
            </a:extLst>
          </a:blip>
          <a:srcRect/>
          <a:stretch>
            <a:fillRect/>
          </a:stretch>
        </p:blipFill>
        <p:spPr>
          <a:xfrm flipH="1">
            <a:off x="7764145" y="286385"/>
            <a:ext cx="3049270" cy="18592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000" fill="hold">
                                          <p:stCondLst>
                                            <p:cond delay="0"/>
                                          </p:stCondLst>
                                        </p:cTn>
                                        <p:tgtEl>
                                          <p:spTgt spid="31"/>
                                        </p:tgtEl>
                                        <p:attrNameLst>
                                          <p:attrName>style.visibility</p:attrName>
                                        </p:attrNameLst>
                                      </p:cBhvr>
                                      <p:to>
                                        <p:strVal val="visible"/>
                                      </p:to>
                                    </p:set>
                                    <p:anim calcmode="lin" valueType="num">
                                      <p:cBhvr>
                                        <p:cTn id="13" dur="1000" fill="hold"/>
                                        <p:tgtEl>
                                          <p:spTgt spid="31"/>
                                        </p:tgtEl>
                                        <p:attrNameLst>
                                          <p:attrName>ppt_w</p:attrName>
                                        </p:attrNameLst>
                                      </p:cBhvr>
                                      <p:tavLst>
                                        <p:tav tm="0">
                                          <p:val>
                                            <p:strVal val="#ppt_w*0.70"/>
                                          </p:val>
                                        </p:tav>
                                        <p:tav tm="100000">
                                          <p:val>
                                            <p:strVal val="#ppt_w"/>
                                          </p:val>
                                        </p:tav>
                                      </p:tavLst>
                                    </p:anim>
                                    <p:anim calcmode="lin" valueType="num">
                                      <p:cBhvr>
                                        <p:cTn id="14" dur="1000" fill="hold"/>
                                        <p:tgtEl>
                                          <p:spTgt spid="31"/>
                                        </p:tgtEl>
                                        <p:attrNameLst>
                                          <p:attrName>ppt_h</p:attrName>
                                        </p:attrNameLst>
                                      </p:cBhvr>
                                      <p:tavLst>
                                        <p:tav tm="0">
                                          <p:val>
                                            <p:strVal val="#ppt_h"/>
                                          </p:val>
                                        </p:tav>
                                        <p:tav tm="100000">
                                          <p:val>
                                            <p:strVal val="#ppt_h"/>
                                          </p:val>
                                        </p:tav>
                                      </p:tavLst>
                                    </p:anim>
                                    <p:animEffect transition="in" filter="fade">
                                      <p:cBhvr>
                                        <p:cTn id="15" dur="1000"/>
                                        <p:tgtEl>
                                          <p:spTgt spid="31"/>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000"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par>
                          <p:cTn id="22" fill="hold">
                            <p:stCondLst>
                              <p:cond delay="3000"/>
                            </p:stCondLst>
                            <p:childTnLst>
                              <p:par>
                                <p:cTn id="23" presetID="53" presetClass="entr" presetSubtype="16" fill="hold" nodeType="afterEffect">
                                  <p:stCondLst>
                                    <p:cond delay="0"/>
                                  </p:stCondLst>
                                  <p:childTnLst>
                                    <p:set>
                                      <p:cBhvr>
                                        <p:cTn id="24" dur="1000"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Effect transition="in" filter="fade">
                                      <p:cBhvr>
                                        <p:cTn id="27" dur="1000"/>
                                        <p:tgtEl>
                                          <p:spTgt spid="3"/>
                                        </p:tgtEl>
                                      </p:cBhvr>
                                    </p:animEffect>
                                  </p:childTnLst>
                                </p:cTn>
                              </p:par>
                              <p:par>
                                <p:cTn id="28" presetID="53" presetClass="entr" presetSubtype="16" fill="hold" nodeType="withEffect">
                                  <p:stCondLst>
                                    <p:cond delay="0"/>
                                  </p:stCondLst>
                                  <p:childTnLst>
                                    <p:set>
                                      <p:cBhvr>
                                        <p:cTn id="29" dur="1000" fill="hold">
                                          <p:stCondLst>
                                            <p:cond delay="0"/>
                                          </p:stCondLst>
                                        </p:cTn>
                                        <p:tgtEl>
                                          <p:spTgt spid="29"/>
                                        </p:tgtEl>
                                        <p:attrNameLst>
                                          <p:attrName>style.visibility</p:attrName>
                                        </p:attrNameLst>
                                      </p:cBhvr>
                                      <p:to>
                                        <p:strVal val="visible"/>
                                      </p:to>
                                    </p:set>
                                    <p:anim calcmode="lin" valueType="num">
                                      <p:cBhvr>
                                        <p:cTn id="30" dur="1000" fill="hold"/>
                                        <p:tgtEl>
                                          <p:spTgt spid="29"/>
                                        </p:tgtEl>
                                        <p:attrNameLst>
                                          <p:attrName>ppt_w</p:attrName>
                                        </p:attrNameLst>
                                      </p:cBhvr>
                                      <p:tavLst>
                                        <p:tav tm="0">
                                          <p:val>
                                            <p:fltVal val="0"/>
                                          </p:val>
                                        </p:tav>
                                        <p:tav tm="100000">
                                          <p:val>
                                            <p:strVal val="#ppt_w"/>
                                          </p:val>
                                        </p:tav>
                                      </p:tavLst>
                                    </p:anim>
                                    <p:anim calcmode="lin" valueType="num">
                                      <p:cBhvr>
                                        <p:cTn id="31" dur="1000" fill="hold"/>
                                        <p:tgtEl>
                                          <p:spTgt spid="29"/>
                                        </p:tgtEl>
                                        <p:attrNameLst>
                                          <p:attrName>ppt_h</p:attrName>
                                        </p:attrNameLst>
                                      </p:cBhvr>
                                      <p:tavLst>
                                        <p:tav tm="0">
                                          <p:val>
                                            <p:fltVal val="0"/>
                                          </p:val>
                                        </p:tav>
                                        <p:tav tm="100000">
                                          <p:val>
                                            <p:strVal val="#ppt_h"/>
                                          </p:val>
                                        </p:tav>
                                      </p:tavLst>
                                    </p:anim>
                                    <p:animEffect transition="in" filter="fade">
                                      <p:cBhvr>
                                        <p:cTn id="32" dur="1000"/>
                                        <p:tgtEl>
                                          <p:spTgt spid="29"/>
                                        </p:tgtEl>
                                      </p:cBhvr>
                                    </p:animEffect>
                                  </p:childTnLst>
                                </p:cTn>
                              </p:par>
                              <p:par>
                                <p:cTn id="33" presetID="53" presetClass="entr" presetSubtype="16" fill="hold" nodeType="withEffect">
                                  <p:stCondLst>
                                    <p:cond delay="0"/>
                                  </p:stCondLst>
                                  <p:childTnLst>
                                    <p:set>
                                      <p:cBhvr>
                                        <p:cTn id="34" dur="1000"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Effect transition="in" filter="fade">
                                      <p:cBhvr>
                                        <p:cTn id="3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1" grpId="0" bldLvl="0" animBg="1"/>
      <p:bldP spid="3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47420" y="4707890"/>
            <a:ext cx="10308590" cy="521233"/>
          </a:xfrm>
          <a:prstGeom prst="rect">
            <a:avLst/>
          </a:prstGeom>
          <a:noFill/>
        </p:spPr>
        <p:txBody>
          <a:bodyPr wrap="square" rtlCol="0">
            <a:spAutoFit/>
          </a:bodyPr>
          <a:lstStyle/>
          <a:p>
            <a:pPr algn="just">
              <a:lnSpc>
                <a:spcPct val="180000"/>
              </a:lnSpc>
              <a:buFont typeface="Wingdings" panose="05000000000000000000" charset="0"/>
              <a:buNone/>
              <a:defRPr/>
            </a:pPr>
            <a:r>
              <a:rPr lang="zh-CN" altLang="en-US" dirty="0">
                <a:solidFill>
                  <a:schemeClr val="tx1">
                    <a:lumMod val="85000"/>
                    <a:lumOff val="15000"/>
                  </a:schemeClr>
                </a:solidFill>
                <a:cs typeface="+mn-ea"/>
                <a:sym typeface="+mn-lt"/>
              </a:rPr>
              <a:t>党之所以能够发展壮大，正是因为依靠了人民。党之所以能够得到人民拥护，也正是因为造福了人民。</a:t>
            </a:r>
          </a:p>
        </p:txBody>
      </p:sp>
      <p:cxnSp>
        <p:nvCxnSpPr>
          <p:cNvPr id="60" name="直接连接符 59"/>
          <p:cNvCxnSpPr/>
          <p:nvPr/>
        </p:nvCxnSpPr>
        <p:spPr>
          <a:xfrm>
            <a:off x="2327268" y="2559251"/>
            <a:ext cx="89280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2278380" y="1653540"/>
            <a:ext cx="8978265" cy="825419"/>
          </a:xfrm>
          <a:prstGeom prst="rect">
            <a:avLst/>
          </a:prstGeom>
        </p:spPr>
        <p:txBody>
          <a:bodyPr wrap="square">
            <a:spAutoFit/>
          </a:bodyPr>
          <a:lstStyle/>
          <a:p>
            <a:pPr algn="dist">
              <a:lnSpc>
                <a:spcPct val="150000"/>
              </a:lnSpc>
            </a:pPr>
            <a:r>
              <a:rPr lang="zh-CN" altLang="en-US" sz="3600" b="1" dirty="0">
                <a:solidFill>
                  <a:srgbClr val="C00000"/>
                </a:solidFill>
                <a:cs typeface="+mn-ea"/>
                <a:sym typeface="+mn-lt"/>
              </a:rPr>
              <a:t>习近平总书记指出，我们党的百年历史</a:t>
            </a:r>
          </a:p>
        </p:txBody>
      </p:sp>
      <p:pic>
        <p:nvPicPr>
          <p:cNvPr id="110" name="图片 109"/>
          <p:cNvPicPr>
            <a:picLocks noChangeAspect="1"/>
          </p:cNvPicPr>
          <p:nvPr/>
        </p:nvPicPr>
        <p:blipFill>
          <a:blip r:embed="rId2"/>
          <a:stretch>
            <a:fillRect/>
          </a:stretch>
        </p:blipFill>
        <p:spPr>
          <a:xfrm>
            <a:off x="855345" y="1705610"/>
            <a:ext cx="1628140" cy="945515"/>
          </a:xfrm>
          <a:prstGeom prst="rect">
            <a:avLst/>
          </a:prstGeom>
        </p:spPr>
      </p:pic>
      <p:sp>
        <p:nvSpPr>
          <p:cNvPr id="3" name="文本框 2"/>
          <p:cNvSpPr txBox="1"/>
          <p:nvPr/>
        </p:nvSpPr>
        <p:spPr>
          <a:xfrm>
            <a:off x="934720" y="2748915"/>
            <a:ext cx="10321925" cy="615040"/>
          </a:xfrm>
          <a:prstGeom prst="rect">
            <a:avLst/>
          </a:prstGeom>
          <a:noFill/>
        </p:spPr>
        <p:txBody>
          <a:bodyPr wrap="square" rtlCol="0">
            <a:spAutoFit/>
          </a:bodyPr>
          <a:lstStyle/>
          <a:p>
            <a:pPr algn="dist">
              <a:lnSpc>
                <a:spcPct val="200000"/>
              </a:lnSpc>
              <a:spcAft>
                <a:spcPts val="600"/>
              </a:spcAft>
              <a:buFont typeface="Wingdings" panose="05000000000000000000" charset="0"/>
              <a:buNone/>
              <a:defRPr/>
            </a:pPr>
            <a:r>
              <a:rPr lang="zh-CN" altLang="en-US" sz="2000" dirty="0">
                <a:solidFill>
                  <a:srgbClr val="C00000"/>
                </a:solidFill>
                <a:cs typeface="+mn-ea"/>
                <a:sym typeface="+mn-lt"/>
              </a:rPr>
              <a:t>就是一部践行党的初心使命的历史，就是一部党与人民心连心、同呼吸、共命运的历史。</a:t>
            </a:r>
          </a:p>
        </p:txBody>
      </p:sp>
      <p:sp>
        <p:nvSpPr>
          <p:cNvPr id="4" name="矩形 3"/>
          <p:cNvSpPr/>
          <p:nvPr/>
        </p:nvSpPr>
        <p:spPr>
          <a:xfrm>
            <a:off x="935355" y="2872740"/>
            <a:ext cx="10320655" cy="6235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5" name="矩形 4"/>
          <p:cNvSpPr/>
          <p:nvPr/>
        </p:nvSpPr>
        <p:spPr>
          <a:xfrm>
            <a:off x="935355" y="3816985"/>
            <a:ext cx="10320655" cy="6235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6" name="文本框 5"/>
          <p:cNvSpPr txBox="1"/>
          <p:nvPr/>
        </p:nvSpPr>
        <p:spPr>
          <a:xfrm>
            <a:off x="934720" y="3672840"/>
            <a:ext cx="10320655" cy="615040"/>
          </a:xfrm>
          <a:prstGeom prst="rect">
            <a:avLst/>
          </a:prstGeom>
          <a:noFill/>
        </p:spPr>
        <p:txBody>
          <a:bodyPr wrap="square" rtlCol="0">
            <a:spAutoFit/>
          </a:bodyPr>
          <a:lstStyle/>
          <a:p>
            <a:pPr algn="dist">
              <a:lnSpc>
                <a:spcPct val="200000"/>
              </a:lnSpc>
              <a:spcAft>
                <a:spcPts val="600"/>
              </a:spcAft>
              <a:buFont typeface="Wingdings" panose="05000000000000000000" charset="0"/>
              <a:buNone/>
              <a:defRPr/>
            </a:pPr>
            <a:r>
              <a:rPr lang="zh-CN" altLang="en-US" sz="2000" dirty="0">
                <a:solidFill>
                  <a:srgbClr val="C00000"/>
                </a:solidFill>
                <a:cs typeface="+mn-ea"/>
                <a:sym typeface="+mn-lt"/>
              </a:rPr>
              <a:t>百年历史的深刻启示，最重要的一条是，“江山就是人民，人民就是江山”。</a:t>
            </a:r>
          </a:p>
        </p:txBody>
      </p:sp>
      <p:sp>
        <p:nvSpPr>
          <p:cNvPr id="8" name="矩形 7"/>
          <p:cNvSpPr/>
          <p:nvPr/>
        </p:nvSpPr>
        <p:spPr>
          <a:xfrm>
            <a:off x="935355" y="4773295"/>
            <a:ext cx="10320655" cy="58674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2" name="等腰三角形 11"/>
          <p:cNvSpPr/>
          <p:nvPr/>
        </p:nvSpPr>
        <p:spPr>
          <a:xfrm rot="10800000">
            <a:off x="1177925" y="4564380"/>
            <a:ext cx="138430" cy="115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3" name="等腰三角形 12"/>
          <p:cNvSpPr/>
          <p:nvPr/>
        </p:nvSpPr>
        <p:spPr>
          <a:xfrm rot="10800000">
            <a:off x="1177925" y="3601720"/>
            <a:ext cx="138430" cy="115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1" grpId="0"/>
      <p:bldP spid="3" grpId="0"/>
      <p:bldP spid="4" grpId="0" bldLvl="0" animBg="1"/>
      <p:bldP spid="5" grpId="0" bldLvl="0" animBg="1"/>
      <p:bldP spid="6" grpId="0"/>
      <p:bldP spid="8" grpId="0" bldLvl="0" animBg="1"/>
      <p:bldP spid="12" grpId="0" bldLvl="0" animBg="1"/>
      <p:bldP spid="1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79170" y="2834640"/>
            <a:ext cx="6802755" cy="677545"/>
          </a:xfrm>
          <a:prstGeom prst="rect">
            <a:avLst/>
          </a:prstGeom>
          <a:noFill/>
          <a:ln w="12700" cap="flat">
            <a:solidFill>
              <a:srgbClr val="C00000"/>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noAutofit/>
          </a:bodyPr>
          <a:lstStyle/>
          <a:p>
            <a:pPr defTabSz="685800" latinLnBrk="1" hangingPunct="0"/>
            <a:endParaRPr lang="zh-CN" altLang="en-US" sz="1300">
              <a:solidFill>
                <a:srgbClr val="000000"/>
              </a:solidFill>
              <a:cs typeface="+mn-ea"/>
              <a:sym typeface="+mn-lt"/>
            </a:endParaRPr>
          </a:p>
        </p:txBody>
      </p:sp>
      <p:sp>
        <p:nvSpPr>
          <p:cNvPr id="12" name="矩形 11"/>
          <p:cNvSpPr/>
          <p:nvPr/>
        </p:nvSpPr>
        <p:spPr>
          <a:xfrm>
            <a:off x="969645" y="2819400"/>
            <a:ext cx="5378450" cy="711835"/>
          </a:xfrm>
          <a:prstGeom prst="rect">
            <a:avLst/>
          </a:prstGeom>
          <a:ln>
            <a:noFill/>
          </a:ln>
        </p:spPr>
        <p:txBody>
          <a:bodyPr wrap="square">
            <a:noAutofit/>
          </a:bodyPr>
          <a:lstStyle/>
          <a:p>
            <a:pPr marL="285750" indent="-285750" algn="dist">
              <a:lnSpc>
                <a:spcPct val="180000"/>
              </a:lnSpc>
              <a:spcAft>
                <a:spcPts val="300"/>
              </a:spcAft>
              <a:buFont typeface="Arial" panose="020B0604020202020204" pitchFamily="34" charset="0"/>
              <a:buChar char="•"/>
              <a:defRPr/>
            </a:pPr>
            <a:r>
              <a:rPr lang="zh-CN" altLang="en-US" kern="100" dirty="0">
                <a:solidFill>
                  <a:srgbClr val="C00000"/>
                </a:solidFill>
                <a:cs typeface="+mn-ea"/>
                <a:sym typeface="+mn-lt"/>
              </a:rPr>
              <a:t>百年历史是无数句这样最朴素的话语写就的。</a:t>
            </a:r>
          </a:p>
        </p:txBody>
      </p:sp>
      <p:cxnSp>
        <p:nvCxnSpPr>
          <p:cNvPr id="3" name="Aitds1"/>
          <p:cNvCxnSpPr/>
          <p:nvPr/>
        </p:nvCxnSpPr>
        <p:spPr>
          <a:xfrm>
            <a:off x="969495" y="2753574"/>
            <a:ext cx="6812974" cy="0"/>
          </a:xfrm>
          <a:prstGeom prst="line">
            <a:avLst/>
          </a:prstGeom>
          <a:noFill/>
          <a:ln w="9525" cap="flat" cmpd="sng" algn="ctr">
            <a:solidFill>
              <a:srgbClr val="C00000"/>
            </a:solidFill>
            <a:prstDash val="solid"/>
          </a:ln>
          <a:effectLst/>
        </p:spPr>
      </p:cxnSp>
      <p:cxnSp>
        <p:nvCxnSpPr>
          <p:cNvPr id="4" name="Aitds2"/>
          <p:cNvCxnSpPr/>
          <p:nvPr/>
        </p:nvCxnSpPr>
        <p:spPr>
          <a:xfrm>
            <a:off x="969495" y="2834595"/>
            <a:ext cx="6812974" cy="0"/>
          </a:xfrm>
          <a:prstGeom prst="line">
            <a:avLst/>
          </a:prstGeom>
          <a:noFill/>
          <a:ln w="38100" cap="flat" cmpd="sng" algn="ctr">
            <a:solidFill>
              <a:srgbClr val="C00000"/>
            </a:solidFill>
            <a:prstDash val="solid"/>
          </a:ln>
          <a:effectLst/>
        </p:spPr>
      </p:cxnSp>
      <p:sp>
        <p:nvSpPr>
          <p:cNvPr id="5" name="Aitds3"/>
          <p:cNvSpPr/>
          <p:nvPr/>
        </p:nvSpPr>
        <p:spPr>
          <a:xfrm>
            <a:off x="979805" y="1666875"/>
            <a:ext cx="3197860" cy="521970"/>
          </a:xfrm>
          <a:prstGeom prst="rect">
            <a:avLst/>
          </a:prstGeom>
        </p:spPr>
        <p:txBody>
          <a:bodyPr wrap="square">
            <a:spAutoFit/>
          </a:bodyPr>
          <a:lstStyle/>
          <a:p>
            <a:pPr indent="0" algn="dist">
              <a:buNone/>
            </a:pPr>
            <a:r>
              <a:rPr lang="zh-CN" altLang="en-US" sz="2800" b="1" dirty="0">
                <a:solidFill>
                  <a:srgbClr val="BF0001"/>
                </a:solidFill>
                <a:cs typeface="+mn-ea"/>
                <a:sym typeface="+mn-lt"/>
              </a:rPr>
              <a:t>什么是共产党？</a:t>
            </a:r>
          </a:p>
        </p:txBody>
      </p:sp>
      <p:sp>
        <p:nvSpPr>
          <p:cNvPr id="8" name="文本框 7"/>
          <p:cNvSpPr txBox="1"/>
          <p:nvPr/>
        </p:nvSpPr>
        <p:spPr>
          <a:xfrm>
            <a:off x="969645" y="3663950"/>
            <a:ext cx="6812280" cy="916789"/>
          </a:xfrm>
          <a:prstGeom prst="rect">
            <a:avLst/>
          </a:prstGeom>
          <a:noFill/>
        </p:spPr>
        <p:txBody>
          <a:bodyPr wrap="square" rtlCol="0">
            <a:spAutoFit/>
          </a:bodyPr>
          <a:lstStyle/>
          <a:p>
            <a:pPr marL="285750" indent="-285750" algn="just">
              <a:lnSpc>
                <a:spcPct val="180000"/>
              </a:lnSpc>
              <a:spcAft>
                <a:spcPts val="300"/>
              </a:spcAft>
              <a:buFont typeface="Arial" panose="020B0604020202020204" pitchFamily="34" charset="0"/>
              <a:buChar char="•"/>
              <a:defRPr/>
            </a:pPr>
            <a:r>
              <a:rPr lang="zh-CN" altLang="en-US" sz="1600" kern="100" dirty="0">
                <a:solidFill>
                  <a:schemeClr val="tx1">
                    <a:lumMod val="85000"/>
                    <a:lumOff val="15000"/>
                  </a:schemeClr>
                </a:solidFill>
                <a:cs typeface="+mn-ea"/>
                <a:sym typeface="+mn-lt"/>
              </a:rPr>
              <a:t>学党史，就是要读懂这些话，读懂为什么人、靠什么人的问题，这是检验一个政党、一个政权性质的试金石。</a:t>
            </a:r>
          </a:p>
        </p:txBody>
      </p:sp>
      <p:sp>
        <p:nvSpPr>
          <p:cNvPr id="10" name="矩形 9"/>
          <p:cNvSpPr/>
          <p:nvPr/>
        </p:nvSpPr>
        <p:spPr>
          <a:xfrm>
            <a:off x="979805" y="3713480"/>
            <a:ext cx="6802755" cy="991235"/>
          </a:xfrm>
          <a:prstGeom prst="rect">
            <a:avLst/>
          </a:prstGeom>
          <a:noFill/>
          <a:ln w="12700" cap="flat">
            <a:solidFill>
              <a:schemeClr val="bg1">
                <a:lumMod val="50000"/>
              </a:schemeClr>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noAutofit/>
          </a:bodyPr>
          <a:lstStyle/>
          <a:p>
            <a:pPr defTabSz="685800" latinLnBrk="1" hangingPunct="0"/>
            <a:endParaRPr lang="zh-CN" altLang="en-US" sz="1300">
              <a:solidFill>
                <a:srgbClr val="000000"/>
              </a:solidFill>
              <a:cs typeface="+mn-ea"/>
              <a:sym typeface="+mn-lt"/>
            </a:endParaRPr>
          </a:p>
        </p:txBody>
      </p:sp>
      <p:pic>
        <p:nvPicPr>
          <p:cNvPr id="11" name="图片 10" descr="5e86dff60a9a61585897462881"/>
          <p:cNvPicPr>
            <a:picLocks noChangeAspect="1"/>
          </p:cNvPicPr>
          <p:nvPr/>
        </p:nvPicPr>
        <p:blipFill>
          <a:blip r:embed="rId2"/>
          <a:stretch>
            <a:fillRect/>
          </a:stretch>
        </p:blipFill>
        <p:spPr>
          <a:xfrm>
            <a:off x="6302375" y="2800985"/>
            <a:ext cx="1480185" cy="912495"/>
          </a:xfrm>
          <a:prstGeom prst="rect">
            <a:avLst/>
          </a:prstGeom>
        </p:spPr>
      </p:pic>
      <p:sp>
        <p:nvSpPr>
          <p:cNvPr id="9" name="Aitds3"/>
          <p:cNvSpPr/>
          <p:nvPr/>
        </p:nvSpPr>
        <p:spPr>
          <a:xfrm>
            <a:off x="979805" y="2251075"/>
            <a:ext cx="6802120" cy="368300"/>
          </a:xfrm>
          <a:prstGeom prst="rect">
            <a:avLst/>
          </a:prstGeom>
        </p:spPr>
        <p:txBody>
          <a:bodyPr wrap="square">
            <a:spAutoFit/>
          </a:bodyPr>
          <a:lstStyle/>
          <a:p>
            <a:pPr indent="0" algn="dist">
              <a:buNone/>
            </a:pPr>
            <a:r>
              <a:rPr lang="zh-CN" altLang="en-US" dirty="0">
                <a:solidFill>
                  <a:srgbClr val="BF0001"/>
                </a:solidFill>
                <a:cs typeface="+mn-ea"/>
                <a:sym typeface="+mn-lt"/>
              </a:rPr>
              <a:t>共产党就是自己有一条被子，也要剪下半条给老百姓的人。</a:t>
            </a:r>
          </a:p>
        </p:txBody>
      </p:sp>
      <p:sp>
        <p:nvSpPr>
          <p:cNvPr id="13" name="文本框 12"/>
          <p:cNvSpPr txBox="1"/>
          <p:nvPr/>
        </p:nvSpPr>
        <p:spPr>
          <a:xfrm>
            <a:off x="979805" y="4803140"/>
            <a:ext cx="7021195" cy="418191"/>
          </a:xfrm>
          <a:prstGeom prst="rect">
            <a:avLst/>
          </a:prstGeom>
          <a:noFill/>
        </p:spPr>
        <p:txBody>
          <a:bodyPr wrap="square" rtlCol="0" anchor="t">
            <a:spAutoFit/>
          </a:bodyPr>
          <a:lstStyle/>
          <a:p>
            <a:pPr marL="285750" marR="0" lvl="0" indent="-285750" algn="dist" rtl="0">
              <a:lnSpc>
                <a:spcPct val="150000"/>
              </a:lnSpc>
              <a:buFont typeface="Wingdings" panose="05000000000000000000" charset="0"/>
              <a:buChar char="Ø"/>
            </a:pPr>
            <a:r>
              <a:rPr lang="zh-CN" altLang="en-US" sz="1600" b="1" dirty="0" smtClean="0">
                <a:solidFill>
                  <a:srgbClr val="C00000"/>
                </a:solidFill>
                <a:cs typeface="+mn-ea"/>
                <a:sym typeface="+mn-lt"/>
              </a:rPr>
              <a:t>学与做相辅相成，“办实事”就是践行党的宗旨，把为民造福的实事办好。</a:t>
            </a:r>
          </a:p>
        </p:txBody>
      </p:sp>
      <p:cxnSp>
        <p:nvCxnSpPr>
          <p:cNvPr id="14" name="Aitds2"/>
          <p:cNvCxnSpPr/>
          <p:nvPr/>
        </p:nvCxnSpPr>
        <p:spPr>
          <a:xfrm>
            <a:off x="979655" y="5355545"/>
            <a:ext cx="6876000" cy="0"/>
          </a:xfrm>
          <a:prstGeom prst="line">
            <a:avLst/>
          </a:prstGeom>
          <a:noFill/>
          <a:ln w="38100" cap="flat" cmpd="sng" algn="ctr">
            <a:solidFill>
              <a:srgbClr val="C00000"/>
            </a:solidFill>
            <a:prstDash val="solid"/>
          </a:ln>
          <a:effectLst/>
        </p:spPr>
      </p:cxnSp>
      <p:pic>
        <p:nvPicPr>
          <p:cNvPr id="7" name="图片 6" descr="包图网_19440516金色华表建军建党国庆"/>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6873240" y="1548765"/>
            <a:ext cx="5797550" cy="42367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750" fill="hold">
                                          <p:stCondLst>
                                            <p:cond delay="0"/>
                                          </p:stCondLst>
                                        </p:cTn>
                                        <p:tgtEl>
                                          <p:spTgt spid="6"/>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6"/>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9" presetID="0"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to="" calcmode="lin" valueType="num">
                                      <p:cBhvr>
                                        <p:cTn id="11" dur="750" fill="hold">
                                          <p:stCondLst>
                                            <p:cond delay="0"/>
                                          </p:stCondLst>
                                        </p:cTn>
                                        <p:tgtEl>
                                          <p:spTgt spid="12"/>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12" dur="750" fill="hold">
                                          <p:stCondLst>
                                            <p:cond delay="0"/>
                                          </p:stCondLst>
                                        </p:cTn>
                                        <p:tgtEl>
                                          <p:spTgt spid="12"/>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13" presetID="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cBhvr>
                                        <p:cTn id="15" dur="750" fill="hold">
                                          <p:stCondLst>
                                            <p:cond delay="0"/>
                                          </p:stCondLst>
                                        </p:cTn>
                                        <p:tgtEl>
                                          <p:spTgt spid="3"/>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16" dur="750" fill="hold">
                                          <p:stCondLst>
                                            <p:cond delay="0"/>
                                          </p:stCondLst>
                                        </p:cTn>
                                        <p:tgtEl>
                                          <p:spTgt spid="3"/>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17" presetID="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to="" calcmode="lin" valueType="num">
                                      <p:cBhvr>
                                        <p:cTn id="19" dur="750" fill="hold">
                                          <p:stCondLst>
                                            <p:cond delay="0"/>
                                          </p:stCondLst>
                                        </p:cTn>
                                        <p:tgtEl>
                                          <p:spTgt spid="4"/>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0" dur="750" fill="hold">
                                          <p:stCondLst>
                                            <p:cond delay="0"/>
                                          </p:stCondLst>
                                        </p:cTn>
                                        <p:tgtEl>
                                          <p:spTgt spid="4"/>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21" presetID="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750" fill="hold">
                                          <p:stCondLst>
                                            <p:cond delay="0"/>
                                          </p:stCondLst>
                                        </p:cTn>
                                        <p:tgtEl>
                                          <p:spTgt spid="5"/>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4" dur="750" fill="hold">
                                          <p:stCondLst>
                                            <p:cond delay="0"/>
                                          </p:stCondLst>
                                        </p:cTn>
                                        <p:tgtEl>
                                          <p:spTgt spid="5"/>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750" fill="hold">
                                          <p:stCondLst>
                                            <p:cond delay="0"/>
                                          </p:stCondLst>
                                        </p:cTn>
                                        <p:tgtEl>
                                          <p:spTgt spid="8"/>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8" dur="750" fill="hold">
                                          <p:stCondLst>
                                            <p:cond delay="0"/>
                                          </p:stCondLst>
                                        </p:cTn>
                                        <p:tgtEl>
                                          <p:spTgt spid="8"/>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29" presetID="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to="" calcmode="lin" valueType="num">
                                      <p:cBhvr>
                                        <p:cTn id="31" dur="750" fill="hold">
                                          <p:stCondLst>
                                            <p:cond delay="0"/>
                                          </p:stCondLst>
                                        </p:cTn>
                                        <p:tgtEl>
                                          <p:spTgt spid="10"/>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32" dur="750" fill="hold">
                                          <p:stCondLst>
                                            <p:cond delay="0"/>
                                          </p:stCondLst>
                                        </p:cTn>
                                        <p:tgtEl>
                                          <p:spTgt spid="10"/>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33" presetID="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to="" calcmode="lin" valueType="num">
                                      <p:cBhvr>
                                        <p:cTn id="35" dur="750" fill="hold">
                                          <p:stCondLst>
                                            <p:cond delay="0"/>
                                          </p:stCondLst>
                                        </p:cTn>
                                        <p:tgtEl>
                                          <p:spTgt spid="9"/>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36" dur="750" fill="hold">
                                          <p:stCondLst>
                                            <p:cond delay="0"/>
                                          </p:stCondLst>
                                        </p:cTn>
                                        <p:tgtEl>
                                          <p:spTgt spid="9"/>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37" presetID="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to="" calcmode="lin" valueType="num">
                                      <p:cBhvr>
                                        <p:cTn id="39" dur="750" fill="hold">
                                          <p:stCondLst>
                                            <p:cond delay="0"/>
                                          </p:stCondLst>
                                        </p:cTn>
                                        <p:tgtEl>
                                          <p:spTgt spid="14"/>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40" dur="750" fill="hold">
                                          <p:stCondLst>
                                            <p:cond delay="0"/>
                                          </p:stCondLst>
                                        </p:cTn>
                                        <p:tgtEl>
                                          <p:spTgt spid="14"/>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p:bldP spid="5" grpId="0"/>
      <p:bldP spid="8" grpId="0"/>
      <p:bldP spid="10" grpId="0" bldLvl="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281795" y="4170680"/>
            <a:ext cx="385445" cy="17183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2" name="8"/>
          <p:cNvGrpSpPr/>
          <p:nvPr/>
        </p:nvGrpSpPr>
        <p:grpSpPr>
          <a:xfrm>
            <a:off x="858520" y="2773045"/>
            <a:ext cx="9104630" cy="1289050"/>
            <a:chOff x="5447928" y="1678185"/>
            <a:chExt cx="6828273" cy="4437840"/>
          </a:xfrm>
        </p:grpSpPr>
        <p:sp>
          <p:nvSpPr>
            <p:cNvPr id="3" name="3"/>
            <p:cNvSpPr/>
            <p:nvPr/>
          </p:nvSpPr>
          <p:spPr>
            <a:xfrm>
              <a:off x="5447928" y="1702232"/>
              <a:ext cx="6329177" cy="438974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defRPr/>
              </a:pPr>
              <a:endParaRPr lang="zh-CN" altLang="en-US" sz="2400" noProof="1">
                <a:solidFill>
                  <a:prstClr val="white"/>
                </a:solidFill>
                <a:cs typeface="+mn-ea"/>
                <a:sym typeface="+mn-lt"/>
              </a:endParaRPr>
            </a:p>
          </p:txBody>
        </p:sp>
        <p:sp>
          <p:nvSpPr>
            <p:cNvPr id="4" name="25"/>
            <p:cNvSpPr/>
            <p:nvPr/>
          </p:nvSpPr>
          <p:spPr>
            <a:xfrm rot="16200000" flipV="1">
              <a:off x="9802256" y="3642080"/>
              <a:ext cx="4437840" cy="510049"/>
            </a:xfrm>
            <a:custGeom>
              <a:avLst/>
              <a:gdLst>
                <a:gd name="connsiteX0" fmla="*/ 4390504 w 4390504"/>
                <a:gd name="connsiteY0" fmla="*/ 216024 h 504056"/>
                <a:gd name="connsiteX1" fmla="*/ 4390504 w 4390504"/>
                <a:gd name="connsiteY1" fmla="*/ 504056 h 504056"/>
                <a:gd name="connsiteX2" fmla="*/ 0 w 4390504"/>
                <a:gd name="connsiteY2" fmla="*/ 504056 h 504056"/>
                <a:gd name="connsiteX3" fmla="*/ 0 w 4390504"/>
                <a:gd name="connsiteY3" fmla="*/ 216024 h 504056"/>
                <a:gd name="connsiteX4" fmla="*/ 1985629 w 4390504"/>
                <a:gd name="connsiteY4" fmla="*/ 216024 h 504056"/>
                <a:gd name="connsiteX5" fmla="*/ 2195252 w 4390504"/>
                <a:gd name="connsiteY5" fmla="*/ 0 h 504056"/>
                <a:gd name="connsiteX6" fmla="*/ 2404874 w 4390504"/>
                <a:gd name="connsiteY6" fmla="*/ 216024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0504" h="504056">
                  <a:moveTo>
                    <a:pt x="4390504" y="216024"/>
                  </a:moveTo>
                  <a:lnTo>
                    <a:pt x="4390504" y="504056"/>
                  </a:lnTo>
                  <a:lnTo>
                    <a:pt x="0" y="504056"/>
                  </a:lnTo>
                  <a:lnTo>
                    <a:pt x="0" y="216024"/>
                  </a:lnTo>
                  <a:lnTo>
                    <a:pt x="1985629" y="216024"/>
                  </a:lnTo>
                  <a:lnTo>
                    <a:pt x="2195252" y="0"/>
                  </a:lnTo>
                  <a:lnTo>
                    <a:pt x="2404874" y="216024"/>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defRPr/>
              </a:pPr>
              <a:endParaRPr lang="zh-CN" altLang="en-US" sz="2400" noProof="1">
                <a:solidFill>
                  <a:prstClr val="white"/>
                </a:solidFill>
                <a:cs typeface="+mn-ea"/>
                <a:sym typeface="+mn-lt"/>
              </a:endParaRPr>
            </a:p>
          </p:txBody>
        </p:sp>
      </p:grpSp>
      <p:sp>
        <p:nvSpPr>
          <p:cNvPr id="6" name="TextBox 106"/>
          <p:cNvSpPr txBox="1"/>
          <p:nvPr/>
        </p:nvSpPr>
        <p:spPr>
          <a:xfrm>
            <a:off x="931545" y="2801620"/>
            <a:ext cx="8201025" cy="1132233"/>
          </a:xfrm>
          <a:prstGeom prst="rect">
            <a:avLst/>
          </a:prstGeom>
          <a:noFill/>
          <a:ln w="9525">
            <a:noFill/>
          </a:ln>
        </p:spPr>
        <p:txBody>
          <a:bodyPr wrap="squar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indent="-342900" algn="just" eaLnBrk="1" hangingPunct="1">
              <a:lnSpc>
                <a:spcPct val="160000"/>
              </a:lnSpc>
              <a:spcBef>
                <a:spcPct val="0"/>
              </a:spcBef>
              <a:buClr>
                <a:srgbClr val="C00000"/>
              </a:buClr>
              <a:buFont typeface="+mj-ea"/>
              <a:buAutoNum type="circleNumDbPlain"/>
            </a:pPr>
            <a:r>
              <a:rPr lang="zh-CN" altLang="en-US" sz="1600" dirty="0">
                <a:solidFill>
                  <a:prstClr val="black"/>
                </a:solidFill>
                <a:cs typeface="+mn-ea"/>
                <a:sym typeface="+mn-lt"/>
              </a:rPr>
              <a:t>他强调，要把学习党史同总结经验、观照现实、推动工作结合起来，同解决实际问题结合起来，开展好“我为群众办实事”实践活动，把学习成效转化为工作动力和成效，防止学习和工作“两张皮”。</a:t>
            </a:r>
          </a:p>
        </p:txBody>
      </p:sp>
      <p:sp>
        <p:nvSpPr>
          <p:cNvPr id="14340" name="文本框 4"/>
          <p:cNvSpPr txBox="1"/>
          <p:nvPr/>
        </p:nvSpPr>
        <p:spPr>
          <a:xfrm>
            <a:off x="858520" y="2054225"/>
            <a:ext cx="8423910" cy="58105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indent="0" algn="dist" eaLnBrk="1" hangingPunct="1">
              <a:lnSpc>
                <a:spcPct val="150000"/>
              </a:lnSpc>
              <a:spcBef>
                <a:spcPct val="0"/>
              </a:spcBef>
              <a:buNone/>
            </a:pPr>
            <a:r>
              <a:rPr lang="zh-CN" altLang="en-US" sz="2400" b="1" spc="100" dirty="0">
                <a:solidFill>
                  <a:srgbClr val="C00000"/>
                </a:solidFill>
                <a:cs typeface="+mn-ea"/>
                <a:sym typeface="+mn-lt"/>
              </a:rPr>
              <a:t>其中非常重要的一条就是切实为群众办实事解难题</a:t>
            </a:r>
          </a:p>
        </p:txBody>
      </p:sp>
      <p:sp>
        <p:nvSpPr>
          <p:cNvPr id="8" name="矩形 7"/>
          <p:cNvSpPr/>
          <p:nvPr/>
        </p:nvSpPr>
        <p:spPr>
          <a:xfrm>
            <a:off x="858520" y="2110740"/>
            <a:ext cx="8439785" cy="5467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矩形 8"/>
          <p:cNvSpPr/>
          <p:nvPr/>
        </p:nvSpPr>
        <p:spPr>
          <a:xfrm>
            <a:off x="9283700" y="2110740"/>
            <a:ext cx="385445" cy="5467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3"/>
          <p:cNvSpPr/>
          <p:nvPr/>
        </p:nvSpPr>
        <p:spPr>
          <a:xfrm>
            <a:off x="857250" y="4180205"/>
            <a:ext cx="8425180" cy="170878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defRPr/>
            </a:pPr>
            <a:endParaRPr lang="zh-CN" altLang="en-US" sz="2400" noProof="1">
              <a:solidFill>
                <a:prstClr val="white"/>
              </a:solidFill>
              <a:cs typeface="+mn-ea"/>
              <a:sym typeface="+mn-lt"/>
            </a:endParaRPr>
          </a:p>
        </p:txBody>
      </p:sp>
      <p:sp>
        <p:nvSpPr>
          <p:cNvPr id="12" name="TextBox 106"/>
          <p:cNvSpPr txBox="1"/>
          <p:nvPr/>
        </p:nvSpPr>
        <p:spPr>
          <a:xfrm>
            <a:off x="929640" y="4220845"/>
            <a:ext cx="8275955" cy="1574800"/>
          </a:xfrm>
          <a:prstGeom prst="rect">
            <a:avLst/>
          </a:prstGeom>
          <a:noFill/>
          <a:ln w="9525">
            <a:noFill/>
          </a:ln>
        </p:spPr>
        <p:txBody>
          <a:bodyPr wrap="squar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indent="-342900" algn="just" eaLnBrk="1" hangingPunct="1">
              <a:lnSpc>
                <a:spcPct val="160000"/>
              </a:lnSpc>
              <a:spcBef>
                <a:spcPct val="0"/>
              </a:spcBef>
              <a:buClr>
                <a:srgbClr val="C00000"/>
              </a:buClr>
              <a:buFont typeface="+mj-ea"/>
              <a:buAutoNum type="circleNumDbPlain" startAt="2"/>
            </a:pPr>
            <a:r>
              <a:rPr lang="zh-CN" altLang="en-US" sz="1600" dirty="0">
                <a:solidFill>
                  <a:prstClr val="black"/>
                </a:solidFill>
                <a:cs typeface="+mn-ea"/>
                <a:sym typeface="+mn-lt"/>
              </a:rPr>
              <a:t>要教育引导全党深刻认识党的性质宗旨，坚持一切为了人民、一切依靠人民，始终把人民放在心中最高位置、把人民对美好生活的向往作为奋斗目标，推动改革发展成果更多更公平惠及全体人民，推动共同富裕取得更为明显的实质性进展，把14亿中国人民凝聚成推动中华民族伟大复兴的磅礴力量——习近平总书记这番话必须贯穿到学习教育的全过程。</a:t>
            </a:r>
          </a:p>
        </p:txBody>
      </p:sp>
      <p:sp>
        <p:nvSpPr>
          <p:cNvPr id="5" name="文本框 4"/>
          <p:cNvSpPr txBox="1"/>
          <p:nvPr/>
        </p:nvSpPr>
        <p:spPr>
          <a:xfrm>
            <a:off x="821690" y="1633220"/>
            <a:ext cx="8846820" cy="429895"/>
          </a:xfrm>
          <a:prstGeom prst="rect">
            <a:avLst/>
          </a:prstGeom>
          <a:noFill/>
        </p:spPr>
        <p:txBody>
          <a:bodyPr wrap="square" rtlCol="0" anchor="t">
            <a:spAutoFit/>
          </a:bodyPr>
          <a:lstStyle/>
          <a:p>
            <a:pPr marL="342900" indent="-342900" algn="dist">
              <a:buFont typeface="Wingdings" panose="05000000000000000000" charset="0"/>
              <a:buChar char="Ø"/>
            </a:pPr>
            <a:r>
              <a:rPr lang="zh-CN" altLang="en-US" sz="2200" dirty="0" smtClean="0">
                <a:solidFill>
                  <a:srgbClr val="C00000"/>
                </a:solidFill>
                <a:cs typeface="+mn-ea"/>
                <a:sym typeface="+mn-lt"/>
              </a:rPr>
              <a:t>习近平总书记对高标准高质量完成学习教育各项任务提出明确要求</a:t>
            </a:r>
          </a:p>
        </p:txBody>
      </p:sp>
      <p:pic>
        <p:nvPicPr>
          <p:cNvPr id="49158" name="图片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10196195" y="2657475"/>
            <a:ext cx="2106295" cy="39560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1000"/>
                                        <p:tgtEl>
                                          <p:spTgt spid="14340"/>
                                        </p:tgtEl>
                                        <p:attrNameLst>
                                          <p:attrName>ppt_x</p:attrName>
                                        </p:attrNameLst>
                                      </p:cBhvr>
                                      <p:tavLst>
                                        <p:tav tm="0">
                                          <p:val>
                                            <p:strVal val="#ppt_x-#ppt_w*1.125000"/>
                                          </p:val>
                                        </p:tav>
                                        <p:tav tm="100000">
                                          <p:val>
                                            <p:strVal val="#ppt_x"/>
                                          </p:val>
                                        </p:tav>
                                      </p:tavLst>
                                    </p:anim>
                                    <p:animEffect transition="in" filter="wipe(right)">
                                      <p:cBhvr>
                                        <p:cTn id="8" dur="1000"/>
                                        <p:tgtEl>
                                          <p:spTgt spid="14340"/>
                                        </p:tgtEl>
                                      </p:cBhvr>
                                    </p:animEffect>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p:tgtEl>
                                          <p:spTgt spid="8"/>
                                        </p:tgtEl>
                                        <p:attrNameLst>
                                          <p:attrName>ppt_x</p:attrName>
                                        </p:attrNameLst>
                                      </p:cBhvr>
                                      <p:tavLst>
                                        <p:tav tm="0">
                                          <p:val>
                                            <p:strVal val="#ppt_x-#ppt_w*1.125000"/>
                                          </p:val>
                                        </p:tav>
                                        <p:tav tm="100000">
                                          <p:val>
                                            <p:strVal val="#ppt_x"/>
                                          </p:val>
                                        </p:tav>
                                      </p:tavLst>
                                    </p:anim>
                                    <p:animEffect transition="in" filter="wipe(right)">
                                      <p:cBhvr>
                                        <p:cTn id="13" dur="1000"/>
                                        <p:tgtEl>
                                          <p:spTgt spid="8"/>
                                        </p:tgtEl>
                                      </p:cBhvr>
                                    </p:animEffect>
                                  </p:childTnLst>
                                </p:cTn>
                              </p:par>
                            </p:childTnLst>
                          </p:cTn>
                        </p:par>
                        <p:par>
                          <p:cTn id="14" fill="hold">
                            <p:stCondLst>
                              <p:cond delay="2000"/>
                            </p:stCondLst>
                            <p:childTnLst>
                              <p:par>
                                <p:cTn id="15" presetID="1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p:tgtEl>
                                          <p:spTgt spid="9"/>
                                        </p:tgtEl>
                                        <p:attrNameLst>
                                          <p:attrName>ppt_x</p:attrName>
                                        </p:attrNameLst>
                                      </p:cBhvr>
                                      <p:tavLst>
                                        <p:tav tm="0">
                                          <p:val>
                                            <p:strVal val="#ppt_x-#ppt_w*1.125000"/>
                                          </p:val>
                                        </p:tav>
                                        <p:tav tm="100000">
                                          <p:val>
                                            <p:strVal val="#ppt_x"/>
                                          </p:val>
                                        </p:tav>
                                      </p:tavLst>
                                    </p:anim>
                                    <p:animEffect transition="in" filter="wipe(right)">
                                      <p:cBhvr>
                                        <p:cTn id="18" dur="1000"/>
                                        <p:tgtEl>
                                          <p:spTgt spid="9"/>
                                        </p:tgtEl>
                                      </p:cBhvr>
                                    </p:animEffect>
                                  </p:childTnLst>
                                </p:cTn>
                              </p:par>
                            </p:childTnLst>
                          </p:cTn>
                        </p:par>
                        <p:par>
                          <p:cTn id="19" fill="hold">
                            <p:stCondLst>
                              <p:cond delay="3000"/>
                            </p:stCondLst>
                            <p:childTnLst>
                              <p:par>
                                <p:cTn id="20" presetID="1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1000"/>
                                        <p:tgtEl>
                                          <p:spTgt spid="2"/>
                                        </p:tgtEl>
                                        <p:attrNameLst>
                                          <p:attrName>ppt_x</p:attrName>
                                        </p:attrNameLst>
                                      </p:cBhvr>
                                      <p:tavLst>
                                        <p:tav tm="0">
                                          <p:val>
                                            <p:strVal val="#ppt_x-#ppt_w*1.125000"/>
                                          </p:val>
                                        </p:tav>
                                        <p:tav tm="100000">
                                          <p:val>
                                            <p:strVal val="#ppt_x"/>
                                          </p:val>
                                        </p:tav>
                                      </p:tavLst>
                                    </p:anim>
                                    <p:animEffect transition="in" filter="wipe(right)">
                                      <p:cBhvr>
                                        <p:cTn id="23" dur="1000"/>
                                        <p:tgtEl>
                                          <p:spTgt spid="2"/>
                                        </p:tgtEl>
                                      </p:cBhvr>
                                    </p:animEffect>
                                  </p:childTnLst>
                                </p:cTn>
                              </p:par>
                            </p:childTnLst>
                          </p:cTn>
                        </p:par>
                        <p:par>
                          <p:cTn id="24" fill="hold">
                            <p:stCondLst>
                              <p:cond delay="4000"/>
                            </p:stCondLst>
                            <p:childTnLst>
                              <p:par>
                                <p:cTn id="25" presetID="1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p:tgtEl>
                                          <p:spTgt spid="6"/>
                                        </p:tgtEl>
                                        <p:attrNameLst>
                                          <p:attrName>ppt_x</p:attrName>
                                        </p:attrNameLst>
                                      </p:cBhvr>
                                      <p:tavLst>
                                        <p:tav tm="0">
                                          <p:val>
                                            <p:strVal val="#ppt_x-#ppt_w*1.125000"/>
                                          </p:val>
                                        </p:tav>
                                        <p:tav tm="100000">
                                          <p:val>
                                            <p:strVal val="#ppt_x"/>
                                          </p:val>
                                        </p:tav>
                                      </p:tavLst>
                                    </p:anim>
                                    <p:animEffect transition="in" filter="wipe(right)">
                                      <p:cBhvr>
                                        <p:cTn id="28" dur="1000"/>
                                        <p:tgtEl>
                                          <p:spTgt spid="6"/>
                                        </p:tgtEl>
                                      </p:cBhvr>
                                    </p:animEffect>
                                  </p:childTnLst>
                                </p:cTn>
                              </p:par>
                            </p:childTnLst>
                          </p:cTn>
                        </p:par>
                        <p:par>
                          <p:cTn id="29" fill="hold">
                            <p:stCondLst>
                              <p:cond delay="5000"/>
                            </p:stCondLst>
                            <p:childTnLst>
                              <p:par>
                                <p:cTn id="30" presetID="1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1000"/>
                                        <p:tgtEl>
                                          <p:spTgt spid="13"/>
                                        </p:tgtEl>
                                        <p:attrNameLst>
                                          <p:attrName>ppt_y</p:attrName>
                                        </p:attrNameLst>
                                      </p:cBhvr>
                                      <p:tavLst>
                                        <p:tav tm="0">
                                          <p:val>
                                            <p:strVal val="#ppt_y+#ppt_h*1.125000"/>
                                          </p:val>
                                        </p:tav>
                                        <p:tav tm="100000">
                                          <p:val>
                                            <p:strVal val="#ppt_y"/>
                                          </p:val>
                                        </p:tav>
                                      </p:tavLst>
                                    </p:anim>
                                    <p:animEffect transition="in" filter="wipe(up)">
                                      <p:cBhvr>
                                        <p:cTn id="33" dur="1000"/>
                                        <p:tgtEl>
                                          <p:spTgt spid="13"/>
                                        </p:tgtEl>
                                      </p:cBhvr>
                                    </p:animEffect>
                                  </p:childTnLst>
                                </p:cTn>
                              </p:par>
                            </p:childTnLst>
                          </p:cTn>
                        </p:par>
                        <p:par>
                          <p:cTn id="34" fill="hold">
                            <p:stCondLst>
                              <p:cond delay="6000"/>
                            </p:stCondLst>
                            <p:childTnLst>
                              <p:par>
                                <p:cTn id="35" presetID="1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p:tgtEl>
                                          <p:spTgt spid="10"/>
                                        </p:tgtEl>
                                        <p:attrNameLst>
                                          <p:attrName>ppt_y</p:attrName>
                                        </p:attrNameLst>
                                      </p:cBhvr>
                                      <p:tavLst>
                                        <p:tav tm="0">
                                          <p:val>
                                            <p:strVal val="#ppt_y+#ppt_h*1.125000"/>
                                          </p:val>
                                        </p:tav>
                                        <p:tav tm="100000">
                                          <p:val>
                                            <p:strVal val="#ppt_y"/>
                                          </p:val>
                                        </p:tav>
                                      </p:tavLst>
                                    </p:anim>
                                    <p:animEffect transition="in" filter="wipe(up)">
                                      <p:cBhvr>
                                        <p:cTn id="38" dur="1000"/>
                                        <p:tgtEl>
                                          <p:spTgt spid="10"/>
                                        </p:tgtEl>
                                      </p:cBhvr>
                                    </p:animEffect>
                                  </p:childTnLst>
                                </p:cTn>
                              </p:par>
                            </p:childTnLst>
                          </p:cTn>
                        </p:par>
                        <p:par>
                          <p:cTn id="39" fill="hold">
                            <p:stCondLst>
                              <p:cond delay="7000"/>
                            </p:stCondLst>
                            <p:childTnLst>
                              <p:par>
                                <p:cTn id="40" presetID="12" presetClass="entr" presetSubtype="4"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1000"/>
                                        <p:tgtEl>
                                          <p:spTgt spid="12"/>
                                        </p:tgtEl>
                                        <p:attrNameLst>
                                          <p:attrName>ppt_y</p:attrName>
                                        </p:attrNameLst>
                                      </p:cBhvr>
                                      <p:tavLst>
                                        <p:tav tm="0">
                                          <p:val>
                                            <p:strVal val="#ppt_y+#ppt_h*1.125000"/>
                                          </p:val>
                                        </p:tav>
                                        <p:tav tm="100000">
                                          <p:val>
                                            <p:strVal val="#ppt_y"/>
                                          </p:val>
                                        </p:tav>
                                      </p:tavLst>
                                    </p:anim>
                                    <p:animEffect transition="in" filter="wipe(up)">
                                      <p:cBhvr>
                                        <p:cTn id="4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6" grpId="0"/>
      <p:bldP spid="14340" grpId="0"/>
      <p:bldP spid="8" grpId="0" bldLvl="0" animBg="1"/>
      <p:bldP spid="9" grpId="0" bldLvl="0" animBg="1"/>
      <p:bldP spid="10" grpId="0" bldLvl="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a:stretch>
            <a:fillRect/>
          </a:stretch>
        </p:blipFill>
        <p:spPr>
          <a:xfrm>
            <a:off x="5546020" y="599109"/>
            <a:ext cx="1099225" cy="1196502"/>
          </a:xfrm>
          <a:prstGeom prst="rect">
            <a:avLst/>
          </a:prstGeom>
        </p:spPr>
      </p:pic>
      <p:sp>
        <p:nvSpPr>
          <p:cNvPr id="2" name="文本框 1"/>
          <p:cNvSpPr txBox="1"/>
          <p:nvPr/>
        </p:nvSpPr>
        <p:spPr>
          <a:xfrm>
            <a:off x="4749165" y="2550160"/>
            <a:ext cx="2839720" cy="1014730"/>
          </a:xfrm>
          <a:prstGeom prst="rect">
            <a:avLst/>
          </a:prstGeom>
          <a:noFill/>
        </p:spPr>
        <p:txBody>
          <a:bodyPr wrap="square" rtlCol="0" anchor="t">
            <a:spAutoFit/>
          </a:bodyPr>
          <a:lstStyle/>
          <a:p>
            <a:pPr algn="dist"/>
            <a:r>
              <a:rPr lang="zh-CN" altLang="en-US" sz="6000" b="1" kern="0" spc="200" dirty="0">
                <a:ln w="12700" cmpd="sng">
                  <a:no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开新局</a:t>
            </a:r>
          </a:p>
        </p:txBody>
      </p:sp>
      <p:sp>
        <p:nvSpPr>
          <p:cNvPr id="31" name="PA-圆角矩形 25"/>
          <p:cNvSpPr/>
          <p:nvPr>
            <p:custDataLst>
              <p:tags r:id="rId1"/>
            </p:custDataLst>
          </p:nvPr>
        </p:nvSpPr>
        <p:spPr>
          <a:xfrm>
            <a:off x="5475605" y="1920240"/>
            <a:ext cx="1386840" cy="504190"/>
          </a:xfrm>
          <a:prstGeom prst="roundRect">
            <a:avLst>
              <a:gd name="adj" fmla="val 0"/>
            </a:avLst>
          </a:prstGeom>
          <a:gradFill>
            <a:gsLst>
              <a:gs pos="0">
                <a:srgbClr val="FFE8B2"/>
              </a:gs>
              <a:gs pos="78000">
                <a:srgbClr val="FFDA88"/>
              </a:gs>
              <a:gs pos="100000">
                <a:srgbClr val="F7D98A"/>
              </a:gs>
            </a:gsLst>
            <a:lin ang="5400000" scaled="0"/>
          </a:gradFill>
          <a:ln w="12700" cap="flat" cmpd="sng" algn="ctr">
            <a:noFill/>
            <a:prstDash val="solid"/>
            <a:miter lim="800000"/>
          </a:ln>
          <a:effectLst/>
        </p:spPr>
        <p:txBody>
          <a:bodyPr rtlCol="0" anchor="ctr"/>
          <a:lstStyle/>
          <a:p>
            <a:pPr algn="ctr">
              <a:defRPr/>
            </a:pPr>
            <a:r>
              <a:rPr lang="zh-CN" altLang="en-US" sz="2800" b="1" kern="0" dirty="0">
                <a:solidFill>
                  <a:srgbClr val="B11E24"/>
                </a:solidFill>
                <a:cs typeface="+mn-ea"/>
                <a:sym typeface="+mn-lt"/>
              </a:rPr>
              <a:t>第四章</a:t>
            </a:r>
          </a:p>
        </p:txBody>
      </p:sp>
      <p:pic>
        <p:nvPicPr>
          <p:cNvPr id="3" name="图片 2" descr="603271f189fa7"/>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953510" y="3321050"/>
            <a:ext cx="4284980" cy="1337945"/>
          </a:xfrm>
          <a:prstGeom prst="rect">
            <a:avLst/>
          </a:prstGeom>
        </p:spPr>
      </p:pic>
      <p:pic>
        <p:nvPicPr>
          <p:cNvPr id="11" name="图片 10" descr="604ac54be2b9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2170430" y="4710430"/>
            <a:ext cx="8404860" cy="1708785"/>
          </a:xfrm>
          <a:prstGeom prst="rect">
            <a:avLst/>
          </a:prstGeom>
        </p:spPr>
      </p:pic>
      <p:pic>
        <p:nvPicPr>
          <p:cNvPr id="12" name="图片 11" descr="601ea91721a97-1"/>
          <p:cNvPicPr>
            <a:picLocks noChangeAspect="1"/>
          </p:cNvPicPr>
          <p:nvPr userDrawn="1"/>
        </p:nvPicPr>
        <p:blipFill>
          <a:blip r:embed="rId6" cstate="screen">
            <a:extLst>
              <a:ext uri="{28A0092B-C50C-407E-A947-70E740481C1C}">
                <a14:useLocalDpi xmlns:a14="http://schemas.microsoft.com/office/drawing/2010/main"/>
              </a:ext>
            </a:extLst>
          </a:blip>
          <a:srcRect/>
          <a:stretch>
            <a:fillRect/>
          </a:stretch>
        </p:blipFill>
        <p:spPr>
          <a:xfrm>
            <a:off x="0" y="5429885"/>
            <a:ext cx="12192000" cy="1416685"/>
          </a:xfrm>
          <a:prstGeom prst="rect">
            <a:avLst/>
          </a:prstGeom>
        </p:spPr>
      </p:pic>
      <p:pic>
        <p:nvPicPr>
          <p:cNvPr id="9" name="图片 8"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a:off x="28575" y="5287645"/>
            <a:ext cx="12182475" cy="1558925"/>
          </a:xfrm>
          <a:prstGeom prst="rect">
            <a:avLst/>
          </a:prstGeom>
        </p:spPr>
      </p:pic>
      <p:pic>
        <p:nvPicPr>
          <p:cNvPr id="10" name="图片 9"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flipH="1">
            <a:off x="0" y="5287645"/>
            <a:ext cx="12192000" cy="1570355"/>
          </a:xfrm>
          <a:prstGeom prst="rect">
            <a:avLst/>
          </a:prstGeom>
        </p:spPr>
      </p:pic>
      <p:pic>
        <p:nvPicPr>
          <p:cNvPr id="4" name="图片 3" descr="604ac54be2b97---"/>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flipH="1">
            <a:off x="160020" y="4971415"/>
            <a:ext cx="2081530" cy="1369695"/>
          </a:xfrm>
          <a:prstGeom prst="rect">
            <a:avLst/>
          </a:prstGeom>
        </p:spPr>
      </p:pic>
      <p:pic>
        <p:nvPicPr>
          <p:cNvPr id="7" name="图片 6" descr="604ac54be2b97---"/>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10130155" y="4971415"/>
            <a:ext cx="1889125" cy="1369695"/>
          </a:xfrm>
          <a:prstGeom prst="rect">
            <a:avLst/>
          </a:prstGeom>
        </p:spPr>
      </p:pic>
      <p:pic>
        <p:nvPicPr>
          <p:cNvPr id="29" name="图片 28"/>
          <p:cNvPicPr>
            <a:picLocks noChangeAspect="1"/>
          </p:cNvPicPr>
          <p:nvPr/>
        </p:nvPicPr>
        <p:blipFill rotWithShape="1">
          <a:blip r:embed="rId10" cstate="screen">
            <a:extLst>
              <a:ext uri="{28A0092B-C50C-407E-A947-70E740481C1C}">
                <a14:useLocalDpi xmlns:a14="http://schemas.microsoft.com/office/drawing/2010/main"/>
              </a:ext>
            </a:extLst>
          </a:blip>
          <a:srcRect/>
          <a:stretch>
            <a:fillRect/>
          </a:stretch>
        </p:blipFill>
        <p:spPr>
          <a:xfrm>
            <a:off x="894297" y="286225"/>
            <a:ext cx="3143232" cy="1859376"/>
          </a:xfrm>
          <a:prstGeom prst="rect">
            <a:avLst/>
          </a:prstGeom>
        </p:spPr>
      </p:pic>
      <p:pic>
        <p:nvPicPr>
          <p:cNvPr id="8" name="图片 7"/>
          <p:cNvPicPr>
            <a:picLocks noChangeAspect="1"/>
          </p:cNvPicPr>
          <p:nvPr/>
        </p:nvPicPr>
        <p:blipFill rotWithShape="1">
          <a:blip r:embed="rId10" cstate="screen">
            <a:extLst>
              <a:ext uri="{28A0092B-C50C-407E-A947-70E740481C1C}">
                <a14:useLocalDpi xmlns:a14="http://schemas.microsoft.com/office/drawing/2010/main"/>
              </a:ext>
            </a:extLst>
          </a:blip>
          <a:srcRect/>
          <a:stretch>
            <a:fillRect/>
          </a:stretch>
        </p:blipFill>
        <p:spPr>
          <a:xfrm flipH="1">
            <a:off x="7764145" y="286385"/>
            <a:ext cx="3049270" cy="18592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000" fill="hold">
                                          <p:stCondLst>
                                            <p:cond delay="0"/>
                                          </p:stCondLst>
                                        </p:cTn>
                                        <p:tgtEl>
                                          <p:spTgt spid="31"/>
                                        </p:tgtEl>
                                        <p:attrNameLst>
                                          <p:attrName>style.visibility</p:attrName>
                                        </p:attrNameLst>
                                      </p:cBhvr>
                                      <p:to>
                                        <p:strVal val="visible"/>
                                      </p:to>
                                    </p:set>
                                    <p:anim calcmode="lin" valueType="num">
                                      <p:cBhvr>
                                        <p:cTn id="13" dur="1000" fill="hold"/>
                                        <p:tgtEl>
                                          <p:spTgt spid="31"/>
                                        </p:tgtEl>
                                        <p:attrNameLst>
                                          <p:attrName>ppt_w</p:attrName>
                                        </p:attrNameLst>
                                      </p:cBhvr>
                                      <p:tavLst>
                                        <p:tav tm="0">
                                          <p:val>
                                            <p:strVal val="#ppt_w*0.70"/>
                                          </p:val>
                                        </p:tav>
                                        <p:tav tm="100000">
                                          <p:val>
                                            <p:strVal val="#ppt_w"/>
                                          </p:val>
                                        </p:tav>
                                      </p:tavLst>
                                    </p:anim>
                                    <p:anim calcmode="lin" valueType="num">
                                      <p:cBhvr>
                                        <p:cTn id="14" dur="1000" fill="hold"/>
                                        <p:tgtEl>
                                          <p:spTgt spid="31"/>
                                        </p:tgtEl>
                                        <p:attrNameLst>
                                          <p:attrName>ppt_h</p:attrName>
                                        </p:attrNameLst>
                                      </p:cBhvr>
                                      <p:tavLst>
                                        <p:tav tm="0">
                                          <p:val>
                                            <p:strVal val="#ppt_h"/>
                                          </p:val>
                                        </p:tav>
                                        <p:tav tm="100000">
                                          <p:val>
                                            <p:strVal val="#ppt_h"/>
                                          </p:val>
                                        </p:tav>
                                      </p:tavLst>
                                    </p:anim>
                                    <p:animEffect transition="in" filter="fade">
                                      <p:cBhvr>
                                        <p:cTn id="15" dur="1000"/>
                                        <p:tgtEl>
                                          <p:spTgt spid="31"/>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000"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par>
                          <p:cTn id="22" fill="hold">
                            <p:stCondLst>
                              <p:cond delay="3000"/>
                            </p:stCondLst>
                            <p:childTnLst>
                              <p:par>
                                <p:cTn id="23" presetID="53" presetClass="entr" presetSubtype="16" fill="hold" nodeType="afterEffect">
                                  <p:stCondLst>
                                    <p:cond delay="0"/>
                                  </p:stCondLst>
                                  <p:childTnLst>
                                    <p:set>
                                      <p:cBhvr>
                                        <p:cTn id="24" dur="1000"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Effect transition="in" filter="fade">
                                      <p:cBhvr>
                                        <p:cTn id="27" dur="1000"/>
                                        <p:tgtEl>
                                          <p:spTgt spid="3"/>
                                        </p:tgtEl>
                                      </p:cBhvr>
                                    </p:animEffect>
                                  </p:childTnLst>
                                </p:cTn>
                              </p:par>
                              <p:par>
                                <p:cTn id="28" presetID="53" presetClass="entr" presetSubtype="16" fill="hold" nodeType="withEffect">
                                  <p:stCondLst>
                                    <p:cond delay="0"/>
                                  </p:stCondLst>
                                  <p:childTnLst>
                                    <p:set>
                                      <p:cBhvr>
                                        <p:cTn id="29" dur="1000" fill="hold">
                                          <p:stCondLst>
                                            <p:cond delay="0"/>
                                          </p:stCondLst>
                                        </p:cTn>
                                        <p:tgtEl>
                                          <p:spTgt spid="29"/>
                                        </p:tgtEl>
                                        <p:attrNameLst>
                                          <p:attrName>style.visibility</p:attrName>
                                        </p:attrNameLst>
                                      </p:cBhvr>
                                      <p:to>
                                        <p:strVal val="visible"/>
                                      </p:to>
                                    </p:set>
                                    <p:anim calcmode="lin" valueType="num">
                                      <p:cBhvr>
                                        <p:cTn id="30" dur="1000" fill="hold"/>
                                        <p:tgtEl>
                                          <p:spTgt spid="29"/>
                                        </p:tgtEl>
                                        <p:attrNameLst>
                                          <p:attrName>ppt_w</p:attrName>
                                        </p:attrNameLst>
                                      </p:cBhvr>
                                      <p:tavLst>
                                        <p:tav tm="0">
                                          <p:val>
                                            <p:fltVal val="0"/>
                                          </p:val>
                                        </p:tav>
                                        <p:tav tm="100000">
                                          <p:val>
                                            <p:strVal val="#ppt_w"/>
                                          </p:val>
                                        </p:tav>
                                      </p:tavLst>
                                    </p:anim>
                                    <p:anim calcmode="lin" valueType="num">
                                      <p:cBhvr>
                                        <p:cTn id="31" dur="1000" fill="hold"/>
                                        <p:tgtEl>
                                          <p:spTgt spid="29"/>
                                        </p:tgtEl>
                                        <p:attrNameLst>
                                          <p:attrName>ppt_h</p:attrName>
                                        </p:attrNameLst>
                                      </p:cBhvr>
                                      <p:tavLst>
                                        <p:tav tm="0">
                                          <p:val>
                                            <p:fltVal val="0"/>
                                          </p:val>
                                        </p:tav>
                                        <p:tav tm="100000">
                                          <p:val>
                                            <p:strVal val="#ppt_h"/>
                                          </p:val>
                                        </p:tav>
                                      </p:tavLst>
                                    </p:anim>
                                    <p:animEffect transition="in" filter="fade">
                                      <p:cBhvr>
                                        <p:cTn id="32" dur="1000"/>
                                        <p:tgtEl>
                                          <p:spTgt spid="29"/>
                                        </p:tgtEl>
                                      </p:cBhvr>
                                    </p:animEffect>
                                  </p:childTnLst>
                                </p:cTn>
                              </p:par>
                              <p:par>
                                <p:cTn id="33" presetID="53" presetClass="entr" presetSubtype="16" fill="hold" nodeType="withEffect">
                                  <p:stCondLst>
                                    <p:cond delay="0"/>
                                  </p:stCondLst>
                                  <p:childTnLst>
                                    <p:set>
                                      <p:cBhvr>
                                        <p:cTn id="34" dur="1000"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Effect transition="in" filter="fade">
                                      <p:cBhvr>
                                        <p:cTn id="3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1" grpId="0" bldLvl="0" animBg="1"/>
      <p:bldP spid="3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6" cstate="screen">
            <a:extLst>
              <a:ext uri="{28A0092B-C50C-407E-A947-70E740481C1C}">
                <a14:useLocalDpi xmlns:a14="http://schemas.microsoft.com/office/drawing/2010/main"/>
              </a:ext>
            </a:extLst>
          </a:blip>
          <a:srcRect/>
          <a:stretch>
            <a:fillRect/>
          </a:stretch>
        </p:blipFill>
        <p:spPr>
          <a:xfrm>
            <a:off x="8821789" y="51447"/>
            <a:ext cx="3143232" cy="1859376"/>
          </a:xfrm>
          <a:prstGeom prst="rect">
            <a:avLst/>
          </a:prstGeom>
        </p:spPr>
      </p:pic>
      <p:grpSp>
        <p:nvGrpSpPr>
          <p:cNvPr id="26" name="组合 25"/>
          <p:cNvGrpSpPr/>
          <p:nvPr/>
        </p:nvGrpSpPr>
        <p:grpSpPr>
          <a:xfrm>
            <a:off x="891268" y="1910635"/>
            <a:ext cx="2272030" cy="2753995"/>
            <a:chOff x="238" y="2580"/>
            <a:chExt cx="3578" cy="4337"/>
          </a:xfrm>
        </p:grpSpPr>
        <p:sp>
          <p:nvSpPr>
            <p:cNvPr id="27" name="PA-102229"/>
            <p:cNvSpPr txBox="1"/>
            <p:nvPr>
              <p:custDataLst>
                <p:tags r:id="rId13"/>
              </p:custDataLst>
            </p:nvPr>
          </p:nvSpPr>
          <p:spPr>
            <a:xfrm>
              <a:off x="238" y="2580"/>
              <a:ext cx="3007" cy="2082"/>
            </a:xfrm>
            <a:prstGeom prst="rect">
              <a:avLst/>
            </a:prstGeom>
            <a:noFill/>
            <a:effectLst/>
          </p:spPr>
          <p:txBody>
            <a:bodyPr wrap="square" rtlCol="0">
              <a:spAutoFit/>
            </a:bodyPr>
            <a:lstStyle/>
            <a:p>
              <a:r>
                <a:rPr lang="zh-CN" altLang="en-US" sz="8000" dirty="0">
                  <a:ln w="15875">
                    <a:noFill/>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目</a:t>
              </a:r>
            </a:p>
          </p:txBody>
        </p:sp>
        <p:sp>
          <p:nvSpPr>
            <p:cNvPr id="28" name="PA-102230"/>
            <p:cNvSpPr txBox="1"/>
            <p:nvPr>
              <p:custDataLst>
                <p:tags r:id="rId14"/>
              </p:custDataLst>
            </p:nvPr>
          </p:nvSpPr>
          <p:spPr>
            <a:xfrm>
              <a:off x="809" y="4447"/>
              <a:ext cx="3007" cy="2470"/>
            </a:xfrm>
            <a:prstGeom prst="rect">
              <a:avLst/>
            </a:prstGeom>
            <a:noFill/>
            <a:effectLst/>
          </p:spPr>
          <p:txBody>
            <a:bodyPr wrap="square" rtlCol="0">
              <a:spAutoFit/>
            </a:bodyPr>
            <a:lstStyle>
              <a:defPPr>
                <a:defRPr lang="zh-CN"/>
              </a:defPPr>
              <a:lvl1pPr>
                <a:defRPr sz="13800">
                  <a:latin typeface="李旭科书法" panose="02000603000000000000" pitchFamily="2" charset="-122"/>
                  <a:ea typeface="李旭科书法" panose="02000603000000000000" pitchFamily="2" charset="-122"/>
                </a:defRPr>
              </a:lvl1pPr>
            </a:lstStyle>
            <a:p>
              <a:r>
                <a:rPr lang="zh-CN" altLang="en-US" sz="9600" dirty="0">
                  <a:ln w="15875">
                    <a:noFill/>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录</a:t>
              </a:r>
            </a:p>
          </p:txBody>
        </p:sp>
      </p:grpSp>
      <p:grpSp>
        <p:nvGrpSpPr>
          <p:cNvPr id="4" name="组合 3"/>
          <p:cNvGrpSpPr/>
          <p:nvPr/>
        </p:nvGrpSpPr>
        <p:grpSpPr>
          <a:xfrm>
            <a:off x="3027045" y="2203450"/>
            <a:ext cx="3342640" cy="718185"/>
            <a:chOff x="3722" y="2329"/>
            <a:chExt cx="5264" cy="1131"/>
          </a:xfrm>
        </p:grpSpPr>
        <p:sp>
          <p:nvSpPr>
            <p:cNvPr id="33" name="PA-圆角矩形 24"/>
            <p:cNvSpPr/>
            <p:nvPr>
              <p:custDataLst>
                <p:tags r:id="rId10"/>
              </p:custDataLst>
            </p:nvPr>
          </p:nvSpPr>
          <p:spPr>
            <a:xfrm>
              <a:off x="5105" y="2329"/>
              <a:ext cx="3881" cy="1063"/>
            </a:xfrm>
            <a:prstGeom prst="roundRect">
              <a:avLst>
                <a:gd name="adj" fmla="val 0"/>
              </a:avLst>
            </a:prstGeom>
            <a:noFill/>
            <a:ln w="12700" cap="flat" cmpd="sng" algn="ctr">
              <a:solidFill>
                <a:srgbClr val="F7D98A"/>
              </a:solidFill>
              <a:prstDash val="solid"/>
              <a:miter lim="800000"/>
            </a:ln>
            <a:effectLst/>
          </p:spPr>
          <p:txBody>
            <a:bodyPr rtlCol="0" anchor="ctr"/>
            <a:lstStyle/>
            <a:p>
              <a:pPr algn="ctr"/>
              <a:endParaRPr lang="zh-CN" altLang="en-US" sz="2800" b="1" kern="0" dirty="0">
                <a:ln w="12700" cmpd="sng">
                  <a:solidFill>
                    <a:schemeClr val="bg1"/>
                  </a:solid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30" name="PA-矩形 27"/>
            <p:cNvSpPr/>
            <p:nvPr>
              <p:custDataLst>
                <p:tags r:id="rId11"/>
              </p:custDataLst>
            </p:nvPr>
          </p:nvSpPr>
          <p:spPr>
            <a:xfrm>
              <a:off x="5105" y="2347"/>
              <a:ext cx="3880" cy="1113"/>
            </a:xfrm>
            <a:prstGeom prst="rect">
              <a:avLst/>
            </a:prstGeom>
            <a:noFill/>
          </p:spPr>
          <p:txBody>
            <a:bodyPr wrap="square">
              <a:spAutoFit/>
            </a:bodyPr>
            <a:lstStyle/>
            <a:p>
              <a:pPr algn="ctr"/>
              <a:r>
                <a:rPr lang="zh-CN" altLang="en-US" sz="4000" b="1" kern="0" spc="200" dirty="0">
                  <a:ln w="12700" cmpd="sng">
                    <a:no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学党史</a:t>
              </a:r>
            </a:p>
          </p:txBody>
        </p:sp>
        <p:sp>
          <p:nvSpPr>
            <p:cNvPr id="31" name="PA-圆角矩形 25"/>
            <p:cNvSpPr/>
            <p:nvPr>
              <p:custDataLst>
                <p:tags r:id="rId12"/>
              </p:custDataLst>
            </p:nvPr>
          </p:nvSpPr>
          <p:spPr>
            <a:xfrm>
              <a:off x="3722" y="2329"/>
              <a:ext cx="1098" cy="1064"/>
            </a:xfrm>
            <a:prstGeom prst="roundRect">
              <a:avLst>
                <a:gd name="adj" fmla="val 0"/>
              </a:avLst>
            </a:prstGeom>
            <a:gradFill>
              <a:gsLst>
                <a:gs pos="0">
                  <a:srgbClr val="FFE8B2"/>
                </a:gs>
                <a:gs pos="78000">
                  <a:srgbClr val="FFDA88"/>
                </a:gs>
                <a:gs pos="100000">
                  <a:srgbClr val="F7D98A"/>
                </a:gs>
              </a:gsLst>
              <a:lin ang="5400000" scaled="0"/>
            </a:gradFill>
            <a:ln w="12700" cap="flat" cmpd="sng" algn="ctr">
              <a:noFill/>
              <a:prstDash val="solid"/>
              <a:miter lim="800000"/>
            </a:ln>
            <a:effectLst/>
          </p:spPr>
          <p:txBody>
            <a:bodyPr rtlCol="0" anchor="ctr"/>
            <a:lstStyle/>
            <a:p>
              <a:pPr algn="ctr">
                <a:defRPr/>
              </a:pPr>
              <a:r>
                <a:rPr lang="zh-CN" altLang="en-US" sz="2800" b="1" kern="0" dirty="0">
                  <a:solidFill>
                    <a:srgbClr val="B11E24"/>
                  </a:solidFill>
                  <a:latin typeface="方正正黑简体" panose="02000000000000000000" pitchFamily="2" charset="-122"/>
                  <a:ea typeface="方正正黑简体" panose="02000000000000000000" pitchFamily="2" charset="-122"/>
                  <a:cs typeface="+mn-ea"/>
                  <a:sym typeface="+mn-lt"/>
                </a:rPr>
                <a:t>一</a:t>
              </a:r>
            </a:p>
          </p:txBody>
        </p:sp>
      </p:grpSp>
      <p:pic>
        <p:nvPicPr>
          <p:cNvPr id="59" name="图片 58"/>
          <p:cNvPicPr>
            <a:picLocks noChangeAspect="1"/>
          </p:cNvPicPr>
          <p:nvPr/>
        </p:nvPicPr>
        <p:blipFill>
          <a:blip r:embed="rId17"/>
          <a:stretch>
            <a:fillRect/>
          </a:stretch>
        </p:blipFill>
        <p:spPr>
          <a:xfrm>
            <a:off x="540866" y="51556"/>
            <a:ext cx="2610322" cy="1662626"/>
          </a:xfrm>
          <a:prstGeom prst="rect">
            <a:avLst/>
          </a:prstGeom>
        </p:spPr>
      </p:pic>
      <p:grpSp>
        <p:nvGrpSpPr>
          <p:cNvPr id="12" name="组合 11"/>
          <p:cNvGrpSpPr/>
          <p:nvPr/>
        </p:nvGrpSpPr>
        <p:grpSpPr>
          <a:xfrm>
            <a:off x="6769100" y="2195830"/>
            <a:ext cx="3342640" cy="706755"/>
            <a:chOff x="3722" y="2317"/>
            <a:chExt cx="5264" cy="1113"/>
          </a:xfrm>
        </p:grpSpPr>
        <p:sp>
          <p:nvSpPr>
            <p:cNvPr id="13" name="PA-圆角矩形 24"/>
            <p:cNvSpPr/>
            <p:nvPr>
              <p:custDataLst>
                <p:tags r:id="rId7"/>
              </p:custDataLst>
            </p:nvPr>
          </p:nvSpPr>
          <p:spPr>
            <a:xfrm>
              <a:off x="5105" y="2329"/>
              <a:ext cx="3881" cy="1063"/>
            </a:xfrm>
            <a:prstGeom prst="roundRect">
              <a:avLst>
                <a:gd name="adj" fmla="val 0"/>
              </a:avLst>
            </a:prstGeom>
            <a:noFill/>
            <a:ln w="12700" cap="flat" cmpd="sng" algn="ctr">
              <a:solidFill>
                <a:srgbClr val="F7D98A"/>
              </a:solidFill>
              <a:prstDash val="solid"/>
              <a:miter lim="800000"/>
            </a:ln>
            <a:effectLst/>
          </p:spPr>
          <p:txBody>
            <a:bodyPr rtlCol="0" anchor="ctr"/>
            <a:lstStyle/>
            <a:p>
              <a:pPr algn="ctr"/>
              <a:endParaRPr lang="zh-CN" altLang="en-US" sz="2800" b="1" kern="0" dirty="0">
                <a:ln w="12700" cmpd="sng">
                  <a:solidFill>
                    <a:schemeClr val="bg1"/>
                  </a:solid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14" name="PA-矩形 27"/>
            <p:cNvSpPr/>
            <p:nvPr>
              <p:custDataLst>
                <p:tags r:id="rId8"/>
              </p:custDataLst>
            </p:nvPr>
          </p:nvSpPr>
          <p:spPr>
            <a:xfrm>
              <a:off x="5105" y="2317"/>
              <a:ext cx="3870" cy="1113"/>
            </a:xfrm>
            <a:prstGeom prst="rect">
              <a:avLst/>
            </a:prstGeom>
            <a:noFill/>
          </p:spPr>
          <p:txBody>
            <a:bodyPr wrap="square">
              <a:spAutoFit/>
            </a:bodyPr>
            <a:lstStyle/>
            <a:p>
              <a:pPr algn="ctr"/>
              <a:r>
                <a:rPr lang="zh-CN" altLang="en-US" sz="4000" b="1" kern="0" spc="200" dirty="0">
                  <a:ln w="12700" cmpd="sng">
                    <a:no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悟思想</a:t>
              </a:r>
            </a:p>
          </p:txBody>
        </p:sp>
        <p:sp>
          <p:nvSpPr>
            <p:cNvPr id="15" name="PA-圆角矩形 25"/>
            <p:cNvSpPr/>
            <p:nvPr>
              <p:custDataLst>
                <p:tags r:id="rId9"/>
              </p:custDataLst>
            </p:nvPr>
          </p:nvSpPr>
          <p:spPr>
            <a:xfrm>
              <a:off x="3722" y="2329"/>
              <a:ext cx="1098" cy="1064"/>
            </a:xfrm>
            <a:prstGeom prst="roundRect">
              <a:avLst>
                <a:gd name="adj" fmla="val 0"/>
              </a:avLst>
            </a:prstGeom>
            <a:gradFill>
              <a:gsLst>
                <a:gs pos="0">
                  <a:srgbClr val="FFE8B2"/>
                </a:gs>
                <a:gs pos="78000">
                  <a:srgbClr val="FFDA88"/>
                </a:gs>
                <a:gs pos="100000">
                  <a:srgbClr val="F7D98A"/>
                </a:gs>
              </a:gsLst>
              <a:lin ang="5400000" scaled="0"/>
            </a:gradFill>
            <a:ln w="12700" cap="flat" cmpd="sng" algn="ctr">
              <a:noFill/>
              <a:prstDash val="solid"/>
              <a:miter lim="800000"/>
            </a:ln>
            <a:effectLst/>
          </p:spPr>
          <p:txBody>
            <a:bodyPr rtlCol="0" anchor="ctr"/>
            <a:lstStyle/>
            <a:p>
              <a:pPr algn="ctr">
                <a:defRPr/>
              </a:pPr>
              <a:r>
                <a:rPr lang="zh-CN" altLang="en-US" sz="2800" b="1" kern="0" dirty="0">
                  <a:solidFill>
                    <a:srgbClr val="B11E24"/>
                  </a:solidFill>
                  <a:latin typeface="方正正黑简体" panose="02000000000000000000" pitchFamily="2" charset="-122"/>
                  <a:ea typeface="方正正黑简体" panose="02000000000000000000" pitchFamily="2" charset="-122"/>
                  <a:cs typeface="+mn-ea"/>
                  <a:sym typeface="+mn-lt"/>
                </a:rPr>
                <a:t>二</a:t>
              </a:r>
            </a:p>
          </p:txBody>
        </p:sp>
      </p:grpSp>
      <p:grpSp>
        <p:nvGrpSpPr>
          <p:cNvPr id="16" name="组合 15"/>
          <p:cNvGrpSpPr/>
          <p:nvPr/>
        </p:nvGrpSpPr>
        <p:grpSpPr>
          <a:xfrm>
            <a:off x="3019425" y="3497580"/>
            <a:ext cx="3342640" cy="718185"/>
            <a:chOff x="3722" y="2329"/>
            <a:chExt cx="5264" cy="1131"/>
          </a:xfrm>
        </p:grpSpPr>
        <p:sp>
          <p:nvSpPr>
            <p:cNvPr id="20" name="PA-圆角矩形 24"/>
            <p:cNvSpPr/>
            <p:nvPr>
              <p:custDataLst>
                <p:tags r:id="rId4"/>
              </p:custDataLst>
            </p:nvPr>
          </p:nvSpPr>
          <p:spPr>
            <a:xfrm>
              <a:off x="5105" y="2329"/>
              <a:ext cx="3881" cy="1063"/>
            </a:xfrm>
            <a:prstGeom prst="roundRect">
              <a:avLst>
                <a:gd name="adj" fmla="val 0"/>
              </a:avLst>
            </a:prstGeom>
            <a:noFill/>
            <a:ln w="12700" cap="flat" cmpd="sng" algn="ctr">
              <a:solidFill>
                <a:srgbClr val="F7D98A"/>
              </a:solidFill>
              <a:prstDash val="solid"/>
              <a:miter lim="800000"/>
            </a:ln>
            <a:effectLst/>
          </p:spPr>
          <p:txBody>
            <a:bodyPr rtlCol="0" anchor="ctr"/>
            <a:lstStyle/>
            <a:p>
              <a:pPr algn="ctr"/>
              <a:endParaRPr lang="zh-CN" altLang="en-US" sz="2800" b="1" kern="0" dirty="0">
                <a:ln w="12700" cmpd="sng">
                  <a:solidFill>
                    <a:schemeClr val="bg1"/>
                  </a:solid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24" name="PA-矩形 27"/>
            <p:cNvSpPr/>
            <p:nvPr>
              <p:custDataLst>
                <p:tags r:id="rId5"/>
              </p:custDataLst>
            </p:nvPr>
          </p:nvSpPr>
          <p:spPr>
            <a:xfrm>
              <a:off x="5105" y="2347"/>
              <a:ext cx="3881" cy="1113"/>
            </a:xfrm>
            <a:prstGeom prst="rect">
              <a:avLst/>
            </a:prstGeom>
            <a:noFill/>
          </p:spPr>
          <p:txBody>
            <a:bodyPr wrap="square">
              <a:spAutoFit/>
            </a:bodyPr>
            <a:lstStyle/>
            <a:p>
              <a:pPr algn="ctr"/>
              <a:r>
                <a:rPr lang="zh-CN" altLang="en-US" sz="4000" b="1" kern="0" spc="200" dirty="0">
                  <a:ln w="12700" cmpd="sng">
                    <a:no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办实事</a:t>
              </a:r>
            </a:p>
          </p:txBody>
        </p:sp>
        <p:sp>
          <p:nvSpPr>
            <p:cNvPr id="25" name="PA-圆角矩形 25"/>
            <p:cNvSpPr/>
            <p:nvPr>
              <p:custDataLst>
                <p:tags r:id="rId6"/>
              </p:custDataLst>
            </p:nvPr>
          </p:nvSpPr>
          <p:spPr>
            <a:xfrm>
              <a:off x="3722" y="2329"/>
              <a:ext cx="1098" cy="1064"/>
            </a:xfrm>
            <a:prstGeom prst="roundRect">
              <a:avLst>
                <a:gd name="adj" fmla="val 0"/>
              </a:avLst>
            </a:prstGeom>
            <a:gradFill>
              <a:gsLst>
                <a:gs pos="0">
                  <a:srgbClr val="FFE8B2"/>
                </a:gs>
                <a:gs pos="78000">
                  <a:srgbClr val="FFDA88"/>
                </a:gs>
                <a:gs pos="100000">
                  <a:srgbClr val="F7D98A"/>
                </a:gs>
              </a:gsLst>
              <a:lin ang="5400000" scaled="0"/>
            </a:gradFill>
            <a:ln w="12700" cap="flat" cmpd="sng" algn="ctr">
              <a:noFill/>
              <a:prstDash val="solid"/>
              <a:miter lim="800000"/>
            </a:ln>
            <a:effectLst/>
          </p:spPr>
          <p:txBody>
            <a:bodyPr rtlCol="0" anchor="ctr"/>
            <a:lstStyle/>
            <a:p>
              <a:pPr algn="ctr">
                <a:buClrTx/>
                <a:buSzTx/>
                <a:buFontTx/>
                <a:defRPr/>
              </a:pPr>
              <a:r>
                <a:rPr lang="zh-CN" altLang="en-US" sz="2800" b="1" kern="0" dirty="0">
                  <a:solidFill>
                    <a:srgbClr val="B11E24"/>
                  </a:solidFill>
                  <a:latin typeface="方正正黑简体" panose="02000000000000000000" pitchFamily="2" charset="-122"/>
                  <a:ea typeface="方正正黑简体" panose="02000000000000000000" pitchFamily="2" charset="-122"/>
                  <a:cs typeface="+mn-ea"/>
                  <a:sym typeface="+mn-lt"/>
                </a:rPr>
                <a:t>三</a:t>
              </a:r>
            </a:p>
          </p:txBody>
        </p:sp>
      </p:grpSp>
      <p:grpSp>
        <p:nvGrpSpPr>
          <p:cNvPr id="29" name="组合 28"/>
          <p:cNvGrpSpPr/>
          <p:nvPr/>
        </p:nvGrpSpPr>
        <p:grpSpPr>
          <a:xfrm>
            <a:off x="6761480" y="3489960"/>
            <a:ext cx="3342640" cy="706755"/>
            <a:chOff x="3722" y="2317"/>
            <a:chExt cx="5264" cy="1113"/>
          </a:xfrm>
        </p:grpSpPr>
        <p:sp>
          <p:nvSpPr>
            <p:cNvPr id="36" name="PA-圆角矩形 24"/>
            <p:cNvSpPr/>
            <p:nvPr>
              <p:custDataLst>
                <p:tags r:id="rId1"/>
              </p:custDataLst>
            </p:nvPr>
          </p:nvSpPr>
          <p:spPr>
            <a:xfrm>
              <a:off x="5105" y="2329"/>
              <a:ext cx="3881" cy="1063"/>
            </a:xfrm>
            <a:prstGeom prst="roundRect">
              <a:avLst>
                <a:gd name="adj" fmla="val 0"/>
              </a:avLst>
            </a:prstGeom>
            <a:noFill/>
            <a:ln w="12700" cap="flat" cmpd="sng" algn="ctr">
              <a:solidFill>
                <a:srgbClr val="F7D98A"/>
              </a:solidFill>
              <a:prstDash val="solid"/>
              <a:miter lim="800000"/>
            </a:ln>
            <a:effectLst/>
          </p:spPr>
          <p:txBody>
            <a:bodyPr rtlCol="0" anchor="ctr"/>
            <a:lstStyle/>
            <a:p>
              <a:pPr algn="ctr"/>
              <a:endParaRPr lang="zh-CN" altLang="en-US" sz="2800" b="1" kern="0" dirty="0">
                <a:ln w="12700" cmpd="sng">
                  <a:solidFill>
                    <a:schemeClr val="bg1"/>
                  </a:solid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37" name="PA-矩形 27"/>
            <p:cNvSpPr/>
            <p:nvPr>
              <p:custDataLst>
                <p:tags r:id="rId2"/>
              </p:custDataLst>
            </p:nvPr>
          </p:nvSpPr>
          <p:spPr>
            <a:xfrm>
              <a:off x="5105" y="2317"/>
              <a:ext cx="3881" cy="1113"/>
            </a:xfrm>
            <a:prstGeom prst="rect">
              <a:avLst/>
            </a:prstGeom>
            <a:noFill/>
          </p:spPr>
          <p:txBody>
            <a:bodyPr wrap="square">
              <a:spAutoFit/>
            </a:bodyPr>
            <a:lstStyle/>
            <a:p>
              <a:pPr algn="ctr"/>
              <a:r>
                <a:rPr lang="zh-CN" altLang="en-US" sz="4000" b="1" kern="0" spc="200" dirty="0">
                  <a:ln w="12700" cmpd="sng">
                    <a:no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开新局</a:t>
              </a:r>
            </a:p>
          </p:txBody>
        </p:sp>
        <p:sp>
          <p:nvSpPr>
            <p:cNvPr id="38" name="PA-圆角矩形 25"/>
            <p:cNvSpPr/>
            <p:nvPr>
              <p:custDataLst>
                <p:tags r:id="rId3"/>
              </p:custDataLst>
            </p:nvPr>
          </p:nvSpPr>
          <p:spPr>
            <a:xfrm>
              <a:off x="3722" y="2329"/>
              <a:ext cx="1098" cy="1064"/>
            </a:xfrm>
            <a:prstGeom prst="roundRect">
              <a:avLst>
                <a:gd name="adj" fmla="val 0"/>
              </a:avLst>
            </a:prstGeom>
            <a:gradFill>
              <a:gsLst>
                <a:gs pos="0">
                  <a:srgbClr val="FFE8B2"/>
                </a:gs>
                <a:gs pos="78000">
                  <a:srgbClr val="FFDA88"/>
                </a:gs>
                <a:gs pos="100000">
                  <a:srgbClr val="F7D98A"/>
                </a:gs>
              </a:gsLst>
              <a:lin ang="5400000" scaled="0"/>
            </a:gradFill>
            <a:ln w="12700" cap="flat" cmpd="sng" algn="ctr">
              <a:noFill/>
              <a:prstDash val="solid"/>
              <a:miter lim="800000"/>
            </a:ln>
            <a:effectLst/>
          </p:spPr>
          <p:txBody>
            <a:bodyPr rtlCol="0" anchor="ctr"/>
            <a:lstStyle/>
            <a:p>
              <a:pPr algn="ctr">
                <a:defRPr/>
              </a:pPr>
              <a:r>
                <a:rPr lang="zh-CN" altLang="en-US" sz="2800" b="1" kern="0" dirty="0">
                  <a:solidFill>
                    <a:srgbClr val="B11E24"/>
                  </a:solidFill>
                  <a:latin typeface="方正正黑简体" panose="02000000000000000000" pitchFamily="2" charset="-122"/>
                  <a:ea typeface="方正正黑简体" panose="02000000000000000000" pitchFamily="2" charset="-122"/>
                  <a:cs typeface="+mn-ea"/>
                  <a:sym typeface="+mn-lt"/>
                </a:rPr>
                <a:t>四</a:t>
              </a:r>
            </a:p>
          </p:txBody>
        </p:sp>
      </p:grpSp>
      <p:pic>
        <p:nvPicPr>
          <p:cNvPr id="11" name="图片 10" descr="604ac54be2b97---"/>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a:xfrm>
            <a:off x="2170430" y="4710430"/>
            <a:ext cx="8404860" cy="1708785"/>
          </a:xfrm>
          <a:prstGeom prst="rect">
            <a:avLst/>
          </a:prstGeom>
        </p:spPr>
      </p:pic>
      <p:pic>
        <p:nvPicPr>
          <p:cNvPr id="2" name="图片 1" descr="601ea91721a97-1"/>
          <p:cNvPicPr>
            <a:picLocks noChangeAspect="1"/>
          </p:cNvPicPr>
          <p:nvPr userDrawn="1"/>
        </p:nvPicPr>
        <p:blipFill>
          <a:blip r:embed="rId19" cstate="screen">
            <a:extLst>
              <a:ext uri="{28A0092B-C50C-407E-A947-70E740481C1C}">
                <a14:useLocalDpi xmlns:a14="http://schemas.microsoft.com/office/drawing/2010/main"/>
              </a:ext>
            </a:extLst>
          </a:blip>
          <a:srcRect/>
          <a:stretch>
            <a:fillRect/>
          </a:stretch>
        </p:blipFill>
        <p:spPr>
          <a:xfrm>
            <a:off x="0" y="5429885"/>
            <a:ext cx="12192000" cy="1416685"/>
          </a:xfrm>
          <a:prstGeom prst="rect">
            <a:avLst/>
          </a:prstGeom>
        </p:spPr>
      </p:pic>
      <p:pic>
        <p:nvPicPr>
          <p:cNvPr id="9" name="图片 8" descr="19693738 -3"/>
          <p:cNvPicPr>
            <a:picLocks noChangeAspect="1"/>
          </p:cNvPicPr>
          <p:nvPr/>
        </p:nvPicPr>
        <p:blipFill>
          <a:blip r:embed="rId20" cstate="screen">
            <a:extLst>
              <a:ext uri="{28A0092B-C50C-407E-A947-70E740481C1C}">
                <a14:useLocalDpi xmlns:a14="http://schemas.microsoft.com/office/drawing/2010/main"/>
              </a:ext>
            </a:extLst>
          </a:blip>
          <a:srcRect l="986" t="77269"/>
          <a:stretch>
            <a:fillRect/>
          </a:stretch>
        </p:blipFill>
        <p:spPr>
          <a:xfrm>
            <a:off x="28575" y="5287645"/>
            <a:ext cx="12182475" cy="1558925"/>
          </a:xfrm>
          <a:prstGeom prst="rect">
            <a:avLst/>
          </a:prstGeom>
        </p:spPr>
      </p:pic>
      <p:pic>
        <p:nvPicPr>
          <p:cNvPr id="10" name="图片 9" descr="19693738 -3"/>
          <p:cNvPicPr>
            <a:picLocks noChangeAspect="1"/>
          </p:cNvPicPr>
          <p:nvPr/>
        </p:nvPicPr>
        <p:blipFill>
          <a:blip r:embed="rId20" cstate="screen">
            <a:extLst>
              <a:ext uri="{28A0092B-C50C-407E-A947-70E740481C1C}">
                <a14:useLocalDpi xmlns:a14="http://schemas.microsoft.com/office/drawing/2010/main"/>
              </a:ext>
            </a:extLst>
          </a:blip>
          <a:srcRect l="986" t="77269"/>
          <a:stretch>
            <a:fillRect/>
          </a:stretch>
        </p:blipFill>
        <p:spPr>
          <a:xfrm flipH="1">
            <a:off x="0" y="5287645"/>
            <a:ext cx="12192000" cy="1570355"/>
          </a:xfrm>
          <a:prstGeom prst="rect">
            <a:avLst/>
          </a:prstGeom>
        </p:spPr>
      </p:pic>
      <p:pic>
        <p:nvPicPr>
          <p:cNvPr id="3" name="图片 2" descr="604ac54be2b97---"/>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a:xfrm>
            <a:off x="10130155" y="4971415"/>
            <a:ext cx="1889125" cy="1369695"/>
          </a:xfrm>
          <a:prstGeom prst="rect">
            <a:avLst/>
          </a:prstGeom>
        </p:spPr>
      </p:pic>
      <p:pic>
        <p:nvPicPr>
          <p:cNvPr id="5" name="图片 4" descr="604ac54be2b97---"/>
          <p:cNvPicPr>
            <a:picLocks noChangeAspect="1"/>
          </p:cNvPicPr>
          <p:nvPr/>
        </p:nvPicPr>
        <p:blipFill>
          <a:blip r:embed="rId22" cstate="screen">
            <a:extLst>
              <a:ext uri="{28A0092B-C50C-407E-A947-70E740481C1C}">
                <a14:useLocalDpi xmlns:a14="http://schemas.microsoft.com/office/drawing/2010/main"/>
              </a:ext>
            </a:extLst>
          </a:blip>
          <a:srcRect/>
          <a:stretch>
            <a:fillRect/>
          </a:stretch>
        </p:blipFill>
        <p:spPr>
          <a:xfrm flipH="1">
            <a:off x="160020" y="4971415"/>
            <a:ext cx="2081530" cy="13696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animEffect transition="in" filter="fade">
                                      <p:cBhvr>
                                        <p:cTn id="9" dur="1000"/>
                                        <p:tgtEl>
                                          <p:spTgt spid="59"/>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Effect transition="in" filter="fade">
                                      <p:cBhvr>
                                        <p:cTn id="15" dur="1000"/>
                                        <p:tgtEl>
                                          <p:spTgt spid="26"/>
                                        </p:tgtEl>
                                      </p:cBhvr>
                                    </p:animEffect>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102255"/>
          <p:cNvSpPr txBox="1"/>
          <p:nvPr>
            <p:custDataLst>
              <p:tags r:id="rId1"/>
            </p:custDataLst>
          </p:nvPr>
        </p:nvSpPr>
        <p:spPr>
          <a:xfrm>
            <a:off x="723900" y="2026285"/>
            <a:ext cx="8651875" cy="3907790"/>
          </a:xfrm>
          <a:prstGeom prst="rect">
            <a:avLst/>
          </a:prstGeom>
          <a:noFill/>
        </p:spPr>
        <p:txBody>
          <a:bodyPr wrap="square" rtlCol="0">
            <a:spAutoFit/>
          </a:bodyPr>
          <a:lstStyle/>
          <a:p>
            <a:pPr algn="ctr" fontAlgn="base">
              <a:lnSpc>
                <a:spcPct val="200000"/>
              </a:lnSpc>
              <a:spcBef>
                <a:spcPct val="0"/>
              </a:spcBef>
              <a:spcAft>
                <a:spcPct val="0"/>
              </a:spcAft>
              <a:defRPr/>
            </a:pPr>
            <a:r>
              <a:rPr lang="zh-CN" altLang="en-US" sz="2800" b="1" kern="0" spc="100" dirty="0">
                <a:solidFill>
                  <a:srgbClr val="C00000"/>
                </a:solidFill>
                <a:cs typeface="+mn-ea"/>
                <a:sym typeface="+mn-lt"/>
              </a:rPr>
              <a:t>党的一切事业</a:t>
            </a:r>
          </a:p>
          <a:p>
            <a:pPr algn="ctr" fontAlgn="base">
              <a:lnSpc>
                <a:spcPct val="200000"/>
              </a:lnSpc>
              <a:spcBef>
                <a:spcPct val="0"/>
              </a:spcBef>
              <a:spcAft>
                <a:spcPct val="0"/>
              </a:spcAft>
              <a:defRPr/>
            </a:pPr>
            <a:r>
              <a:rPr lang="zh-CN" altLang="en-US" sz="2400" b="1" kern="0" spc="100" dirty="0">
                <a:solidFill>
                  <a:srgbClr val="C00000"/>
                </a:solidFill>
                <a:cs typeface="+mn-ea"/>
                <a:sym typeface="+mn-lt"/>
              </a:rPr>
              <a:t>都是在斗争中诞生、在斗争中发展、在斗争中壮大的。</a:t>
            </a:r>
          </a:p>
          <a:p>
            <a:pPr algn="ctr" fontAlgn="base">
              <a:lnSpc>
                <a:spcPct val="200000"/>
              </a:lnSpc>
              <a:spcBef>
                <a:spcPct val="0"/>
              </a:spcBef>
              <a:spcAft>
                <a:spcPct val="0"/>
              </a:spcAft>
              <a:defRPr/>
            </a:pPr>
            <a:r>
              <a:rPr lang="zh-CN" altLang="en-US" sz="2400" b="1" kern="0" spc="100" dirty="0">
                <a:solidFill>
                  <a:srgbClr val="C00000"/>
                </a:solidFill>
                <a:cs typeface="+mn-ea"/>
                <a:sym typeface="+mn-lt"/>
              </a:rPr>
              <a:t>我们今天要“于变局中开新局”，</a:t>
            </a:r>
          </a:p>
          <a:p>
            <a:pPr algn="ctr" fontAlgn="base">
              <a:lnSpc>
                <a:spcPct val="200000"/>
              </a:lnSpc>
              <a:spcBef>
                <a:spcPct val="0"/>
              </a:spcBef>
              <a:spcAft>
                <a:spcPct val="0"/>
              </a:spcAft>
              <a:defRPr/>
            </a:pPr>
            <a:r>
              <a:rPr lang="zh-CN" altLang="en-US" sz="2400" b="1" kern="0" spc="100" dirty="0">
                <a:solidFill>
                  <a:srgbClr val="C00000"/>
                </a:solidFill>
                <a:cs typeface="+mn-ea"/>
                <a:sym typeface="+mn-lt"/>
              </a:rPr>
              <a:t>绝不是轻轻松松、敲锣打鼓就能实现的，</a:t>
            </a:r>
          </a:p>
          <a:p>
            <a:pPr algn="ctr" fontAlgn="base">
              <a:lnSpc>
                <a:spcPct val="200000"/>
              </a:lnSpc>
              <a:spcBef>
                <a:spcPct val="0"/>
              </a:spcBef>
              <a:spcAft>
                <a:spcPct val="0"/>
              </a:spcAft>
              <a:defRPr/>
            </a:pPr>
            <a:r>
              <a:rPr lang="zh-CN" altLang="en-US" sz="2400" b="1" kern="0" spc="100" dirty="0">
                <a:solidFill>
                  <a:srgbClr val="C00000"/>
                </a:solidFill>
                <a:cs typeface="+mn-ea"/>
                <a:sym typeface="+mn-lt"/>
              </a:rPr>
              <a:t>必须进行具有许多新的历史特点的伟大斗争。</a:t>
            </a:r>
          </a:p>
        </p:txBody>
      </p:sp>
      <p:pic>
        <p:nvPicPr>
          <p:cNvPr id="20" name="PA-102239"/>
          <p:cNvPicPr>
            <a:picLocks noChangeAspect="1"/>
          </p:cNvPicPr>
          <p:nvPr>
            <p:custDataLst>
              <p:tags r:id="rId2"/>
            </p:custDataLst>
          </p:nvPr>
        </p:nvPicPr>
        <p:blipFill rotWithShape="1">
          <a:blip r:embed="rId4"/>
          <a:srcRect/>
          <a:stretch>
            <a:fillRect/>
          </a:stretch>
        </p:blipFill>
        <p:spPr>
          <a:xfrm>
            <a:off x="1989384" y="1355484"/>
            <a:ext cx="2179642" cy="708970"/>
          </a:xfrm>
          <a:prstGeom prst="rect">
            <a:avLst/>
          </a:prstGeom>
        </p:spPr>
      </p:pic>
      <p:pic>
        <p:nvPicPr>
          <p:cNvPr id="5" name="图片 4"/>
          <p:cNvPicPr>
            <a:picLocks noChangeAspect="1"/>
          </p:cNvPicPr>
          <p:nvPr/>
        </p:nvPicPr>
        <p:blipFill>
          <a:blip r:embed="rId5" cstate="screen">
            <a:extLst>
              <a:ext uri="{28A0092B-C50C-407E-A947-70E740481C1C}">
                <a14:useLocalDpi xmlns:a14="http://schemas.microsoft.com/office/drawing/2010/main"/>
              </a:ext>
            </a:extLst>
          </a:blip>
          <a:srcRect l="-4286" t="-818" r="-9098"/>
          <a:stretch>
            <a:fillRect/>
          </a:stretch>
        </p:blipFill>
        <p:spPr>
          <a:xfrm>
            <a:off x="9444990" y="3742690"/>
            <a:ext cx="2738120" cy="2896235"/>
          </a:xfrm>
          <a:prstGeom prst="ellipse">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02260"/>
          <p:cNvGrpSpPr/>
          <p:nvPr>
            <p:custDataLst>
              <p:tags r:id="rId1"/>
            </p:custDataLst>
          </p:nvPr>
        </p:nvGrpSpPr>
        <p:grpSpPr>
          <a:xfrm>
            <a:off x="824226" y="1699032"/>
            <a:ext cx="3709035" cy="902938"/>
            <a:chOff x="1020714" y="1496207"/>
            <a:chExt cx="3709035" cy="902938"/>
          </a:xfrm>
        </p:grpSpPr>
        <p:grpSp>
          <p:nvGrpSpPr>
            <p:cNvPr id="5" name="组合 4"/>
            <p:cNvGrpSpPr/>
            <p:nvPr/>
          </p:nvGrpSpPr>
          <p:grpSpPr>
            <a:xfrm>
              <a:off x="1020714" y="1496207"/>
              <a:ext cx="3709035" cy="902938"/>
              <a:chOff x="1020714" y="1496207"/>
              <a:chExt cx="3709035" cy="902938"/>
            </a:xfrm>
          </p:grpSpPr>
          <p:sp>
            <p:nvSpPr>
              <p:cNvPr id="8" name="PA-椭圆 28"/>
              <p:cNvSpPr/>
              <p:nvPr>
                <p:custDataLst>
                  <p:tags r:id="rId7"/>
                </p:custDataLst>
              </p:nvPr>
            </p:nvSpPr>
            <p:spPr>
              <a:xfrm>
                <a:off x="1020714" y="1496207"/>
                <a:ext cx="902938" cy="902938"/>
              </a:xfrm>
              <a:prstGeom prst="ellipse">
                <a:avLst/>
              </a:prstGeom>
              <a:solidFill>
                <a:srgbClr val="C00000"/>
              </a:solidFill>
              <a:ln w="12700" cap="flat" cmpd="sng" algn="ctr">
                <a:solidFill>
                  <a:schemeClr val="bg1"/>
                </a:solidFill>
                <a:prstDash val="solid"/>
                <a:miter lim="800000"/>
              </a:ln>
              <a:effectLst>
                <a:outerShdw blurRad="63500" algn="ctr" rotWithShape="0">
                  <a:prstClr val="black">
                    <a:alpha val="40000"/>
                  </a:prstClr>
                </a:outerShdw>
              </a:effectLst>
            </p:spPr>
            <p:txBody>
              <a:bodyPr rtlCol="0" anchor="ctr"/>
              <a:lstStyle/>
              <a:p>
                <a:pPr algn="ctr"/>
                <a:endParaRPr lang="zh-CN" altLang="en-US" kern="0">
                  <a:solidFill>
                    <a:prstClr val="white"/>
                  </a:solidFill>
                  <a:cs typeface="+mn-ea"/>
                  <a:sym typeface="+mn-lt"/>
                </a:endParaRPr>
              </a:p>
            </p:txBody>
          </p:sp>
          <p:sp>
            <p:nvSpPr>
              <p:cNvPr id="9" name="PA-流程图: 终止 12"/>
              <p:cNvSpPr/>
              <p:nvPr>
                <p:custDataLst>
                  <p:tags r:id="rId8"/>
                </p:custDataLst>
              </p:nvPr>
            </p:nvSpPr>
            <p:spPr>
              <a:xfrm>
                <a:off x="1506489" y="1645432"/>
                <a:ext cx="3223260" cy="612775"/>
              </a:xfrm>
              <a:prstGeom prst="roundRect">
                <a:avLst/>
              </a:prstGeom>
              <a:solidFill>
                <a:srgbClr val="C00000"/>
              </a:solidFill>
              <a:ln w="12700" cap="flat" cmpd="sng" algn="ctr">
                <a:noFill/>
                <a:prstDash val="solid"/>
                <a:miter lim="800000"/>
              </a:ln>
              <a:effectLst/>
            </p:spPr>
            <p:txBody>
              <a:bodyPr rtlCol="0" anchor="ctr"/>
              <a:lstStyle/>
              <a:p>
                <a:pPr algn="ctr"/>
                <a:endParaRPr lang="zh-CN" altLang="en-US" kern="0">
                  <a:solidFill>
                    <a:prstClr val="white"/>
                  </a:solidFill>
                  <a:cs typeface="+mn-ea"/>
                  <a:sym typeface="+mn-lt"/>
                </a:endParaRPr>
              </a:p>
            </p:txBody>
          </p:sp>
        </p:grpSp>
        <p:sp>
          <p:nvSpPr>
            <p:cNvPr id="7" name="PA-矩形 27"/>
            <p:cNvSpPr/>
            <p:nvPr>
              <p:custDataLst>
                <p:tags r:id="rId6"/>
              </p:custDataLst>
            </p:nvPr>
          </p:nvSpPr>
          <p:spPr>
            <a:xfrm>
              <a:off x="1857009" y="1685437"/>
              <a:ext cx="2872740" cy="528955"/>
            </a:xfrm>
            <a:prstGeom prst="rect">
              <a:avLst/>
            </a:prstGeom>
            <a:noFill/>
            <a:ln w="12700" cap="flat" cmpd="sng" algn="ctr">
              <a:noFill/>
              <a:prstDash val="solid"/>
              <a:miter lim="800000"/>
            </a:ln>
            <a:effectLst/>
          </p:spPr>
          <p:txBody>
            <a:bodyPr rtlCol="0" anchor="ctr"/>
            <a:lstStyle/>
            <a:p>
              <a:pPr algn="dist"/>
              <a:r>
                <a:rPr sz="2400" b="1" kern="0" dirty="0">
                  <a:solidFill>
                    <a:prstClr val="white"/>
                  </a:solidFill>
                  <a:cs typeface="+mn-ea"/>
                  <a:sym typeface="+mn-lt"/>
                </a:rPr>
                <a:t>习近平总书记强调</a:t>
              </a:r>
            </a:p>
          </p:txBody>
        </p:sp>
      </p:grpSp>
      <p:cxnSp>
        <p:nvCxnSpPr>
          <p:cNvPr id="10" name="PA-02261"/>
          <p:cNvCxnSpPr/>
          <p:nvPr>
            <p:custDataLst>
              <p:tags r:id="rId2"/>
            </p:custDataLst>
          </p:nvPr>
        </p:nvCxnSpPr>
        <p:spPr>
          <a:xfrm flipH="1">
            <a:off x="1267923" y="2659120"/>
            <a:ext cx="7772" cy="2844000"/>
          </a:xfrm>
          <a:prstGeom prst="line">
            <a:avLst/>
          </a:prstGeom>
          <a:noFill/>
          <a:ln w="6350" cap="flat" cmpd="sng" algn="ctr">
            <a:solidFill>
              <a:srgbClr val="FF9500"/>
            </a:solidFill>
            <a:prstDash val="solid"/>
            <a:miter lim="800000"/>
            <a:tailEnd type="oval"/>
          </a:ln>
          <a:effectLst/>
        </p:spPr>
      </p:cxnSp>
      <p:sp>
        <p:nvSpPr>
          <p:cNvPr id="11" name="PA-02262"/>
          <p:cNvSpPr/>
          <p:nvPr>
            <p:custDataLst>
              <p:tags r:id="rId3"/>
            </p:custDataLst>
          </p:nvPr>
        </p:nvSpPr>
        <p:spPr>
          <a:xfrm>
            <a:off x="1612265" y="2701290"/>
            <a:ext cx="9265920" cy="2345690"/>
          </a:xfrm>
          <a:prstGeom prst="rect">
            <a:avLst/>
          </a:prstGeom>
        </p:spPr>
        <p:txBody>
          <a:bodyPr wrap="square">
            <a:spAutoFit/>
          </a:bodyPr>
          <a:lstStyle/>
          <a:p>
            <a:pPr marL="285750" indent="-285750" algn="just" defTabSz="1218565" fontAlgn="base">
              <a:lnSpc>
                <a:spcPct val="200000"/>
              </a:lnSpc>
              <a:spcBef>
                <a:spcPct val="0"/>
              </a:spcBef>
              <a:spcAft>
                <a:spcPts val="300"/>
              </a:spcAft>
              <a:buClr>
                <a:srgbClr val="C00000"/>
              </a:buClr>
              <a:buFont typeface="Wingdings" panose="05000000000000000000" charset="0"/>
              <a:buChar char="Ø"/>
              <a:defRPr/>
            </a:pPr>
            <a:r>
              <a:rPr lang="zh-CN" altLang="en-US" kern="100" dirty="0">
                <a:cs typeface="+mn-ea"/>
                <a:sym typeface="+mn-lt"/>
              </a:rPr>
              <a:t>我们党一步步走过来，很重要的一条就是不断总结经验、提高本领，不断提高应对风险、迎接挑战、化险为夷的能力水平。要更好应对前进道路上各种可以预见和难以预见的风险挑战，必须从历史中获得启迪，从历史经验中提炼出克敌制胜的法宝。</a:t>
            </a:r>
          </a:p>
          <a:p>
            <a:pPr marL="285750" indent="-285750" algn="just" defTabSz="1218565" fontAlgn="base">
              <a:lnSpc>
                <a:spcPct val="200000"/>
              </a:lnSpc>
              <a:spcBef>
                <a:spcPct val="0"/>
              </a:spcBef>
              <a:spcAft>
                <a:spcPts val="300"/>
              </a:spcAft>
              <a:buClr>
                <a:srgbClr val="C00000"/>
              </a:buClr>
              <a:buFont typeface="Wingdings" panose="05000000000000000000" charset="0"/>
              <a:buChar char="Ø"/>
              <a:defRPr/>
            </a:pPr>
            <a:r>
              <a:rPr lang="zh-CN" altLang="en-US" kern="100" dirty="0">
                <a:cs typeface="+mn-ea"/>
                <a:sym typeface="+mn-lt"/>
              </a:rPr>
              <a:t>这方面内容，习近平总书记在讲话中谈了很多，非常深刻，无疑是党史学习教育的重点。</a:t>
            </a:r>
          </a:p>
        </p:txBody>
      </p:sp>
      <p:sp>
        <p:nvSpPr>
          <p:cNvPr id="13" name="PA-椭圆 33"/>
          <p:cNvSpPr>
            <a:spLocks noChangeAspect="1"/>
          </p:cNvSpPr>
          <p:nvPr>
            <p:custDataLst>
              <p:tags r:id="rId4"/>
            </p:custDataLst>
          </p:nvPr>
        </p:nvSpPr>
        <p:spPr>
          <a:xfrm>
            <a:off x="995680" y="2866390"/>
            <a:ext cx="539750" cy="539750"/>
          </a:xfrm>
          <a:prstGeom prst="ellipse">
            <a:avLst/>
          </a:prstGeom>
          <a:solidFill>
            <a:srgbClr val="C00000"/>
          </a:solidFill>
          <a:ln w="12700" cap="flat" cmpd="sng" algn="ctr">
            <a:solidFill>
              <a:schemeClr val="bg1"/>
            </a:solidFill>
            <a:prstDash val="solid"/>
            <a:miter lim="800000"/>
          </a:ln>
          <a:effectLst>
            <a:outerShdw blurRad="63500" algn="ctr" rotWithShape="0">
              <a:prstClr val="black">
                <a:alpha val="40000"/>
              </a:prstClr>
            </a:outerShdw>
          </a:effectLst>
        </p:spPr>
        <p:txBody>
          <a:bodyPr rtlCol="0" anchor="ctr"/>
          <a:lstStyle/>
          <a:p>
            <a:pPr algn="ctr">
              <a:defRPr/>
            </a:pPr>
            <a:endParaRPr lang="zh-CN" altLang="en-US" sz="2400" kern="0" dirty="0">
              <a:solidFill>
                <a:prstClr val="white"/>
              </a:solidFill>
              <a:cs typeface="+mn-ea"/>
              <a:sym typeface="+mn-lt"/>
            </a:endParaRPr>
          </a:p>
        </p:txBody>
      </p:sp>
      <p:pic>
        <p:nvPicPr>
          <p:cNvPr id="6" name="图片 5" descr="图片4"/>
          <p:cNvPicPr>
            <a:picLocks noChangeAspect="1"/>
          </p:cNvPicPr>
          <p:nvPr/>
        </p:nvPicPr>
        <p:blipFill>
          <a:blip r:embed="rId10"/>
          <a:stretch>
            <a:fillRect/>
          </a:stretch>
        </p:blipFill>
        <p:spPr>
          <a:xfrm>
            <a:off x="870585" y="1769745"/>
            <a:ext cx="789940" cy="789940"/>
          </a:xfrm>
          <a:prstGeom prst="rect">
            <a:avLst/>
          </a:prstGeom>
        </p:spPr>
      </p:pic>
      <p:sp>
        <p:nvSpPr>
          <p:cNvPr id="15" name="PA-椭圆 33"/>
          <p:cNvSpPr>
            <a:spLocks noChangeAspect="1"/>
          </p:cNvSpPr>
          <p:nvPr>
            <p:custDataLst>
              <p:tags r:id="rId5"/>
            </p:custDataLst>
          </p:nvPr>
        </p:nvSpPr>
        <p:spPr>
          <a:xfrm>
            <a:off x="995680" y="4581525"/>
            <a:ext cx="539750" cy="539750"/>
          </a:xfrm>
          <a:prstGeom prst="ellipse">
            <a:avLst/>
          </a:prstGeom>
          <a:solidFill>
            <a:srgbClr val="C00000"/>
          </a:solidFill>
          <a:ln w="12700" cap="flat" cmpd="sng" algn="ctr">
            <a:solidFill>
              <a:schemeClr val="bg1"/>
            </a:solidFill>
            <a:prstDash val="solid"/>
            <a:miter lim="800000"/>
          </a:ln>
          <a:effectLst>
            <a:outerShdw blurRad="63500" algn="ctr" rotWithShape="0">
              <a:prstClr val="black">
                <a:alpha val="40000"/>
              </a:prstClr>
            </a:outerShdw>
          </a:effectLst>
        </p:spPr>
        <p:txBody>
          <a:bodyPr rtlCol="0" anchor="ctr"/>
          <a:lstStyle/>
          <a:p>
            <a:pPr algn="ctr">
              <a:defRPr/>
            </a:pPr>
            <a:endParaRPr lang="zh-CN" altLang="en-US" sz="2400" kern="0" dirty="0">
              <a:solidFill>
                <a:prstClr val="white"/>
              </a:solidFill>
              <a:cs typeface="+mn-ea"/>
              <a:sym typeface="+mn-lt"/>
            </a:endParaRPr>
          </a:p>
        </p:txBody>
      </p:sp>
      <p:pic>
        <p:nvPicPr>
          <p:cNvPr id="16" name="图片 15" descr="图片4"/>
          <p:cNvPicPr>
            <a:picLocks noChangeAspect="1"/>
          </p:cNvPicPr>
          <p:nvPr/>
        </p:nvPicPr>
        <p:blipFill>
          <a:blip r:embed="rId11"/>
          <a:stretch>
            <a:fillRect/>
          </a:stretch>
        </p:blipFill>
        <p:spPr>
          <a:xfrm>
            <a:off x="1037590" y="2919730"/>
            <a:ext cx="455930" cy="455930"/>
          </a:xfrm>
          <a:prstGeom prst="rect">
            <a:avLst/>
          </a:prstGeom>
        </p:spPr>
      </p:pic>
      <p:pic>
        <p:nvPicPr>
          <p:cNvPr id="19" name="图片 18" descr="图片4"/>
          <p:cNvPicPr>
            <a:picLocks noChangeAspect="1"/>
          </p:cNvPicPr>
          <p:nvPr/>
        </p:nvPicPr>
        <p:blipFill>
          <a:blip r:embed="rId11"/>
          <a:stretch>
            <a:fillRect/>
          </a:stretch>
        </p:blipFill>
        <p:spPr>
          <a:xfrm>
            <a:off x="1037590" y="4642485"/>
            <a:ext cx="455930" cy="455930"/>
          </a:xfrm>
          <a:prstGeom prst="rect">
            <a:avLst/>
          </a:prstGeom>
        </p:spPr>
      </p:pic>
      <p:sp>
        <p:nvSpPr>
          <p:cNvPr id="12" name="矩形 11"/>
          <p:cNvSpPr/>
          <p:nvPr/>
        </p:nvSpPr>
        <p:spPr>
          <a:xfrm>
            <a:off x="1597660" y="2807335"/>
            <a:ext cx="9279890" cy="23139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pic>
        <p:nvPicPr>
          <p:cNvPr id="2" name="图片 1" descr="E:\PPT三次分类\PPT制作\熊猫网\图片素材\5c7535a806fa7.png5c7535a806fa7"/>
          <p:cNvPicPr>
            <a:picLocks noChangeAspect="1"/>
          </p:cNvPicPr>
          <p:nvPr/>
        </p:nvPicPr>
        <p:blipFill>
          <a:blip r:embed="rId12"/>
          <a:srcRect/>
          <a:stretch>
            <a:fillRect/>
          </a:stretch>
        </p:blipFill>
        <p:spPr>
          <a:xfrm>
            <a:off x="9485630" y="3665220"/>
            <a:ext cx="977265" cy="977265"/>
          </a:xfrm>
          <a:prstGeom prst="rect">
            <a:avLst/>
          </a:prstGeom>
        </p:spPr>
      </p:pic>
      <p:pic>
        <p:nvPicPr>
          <p:cNvPr id="14" name="图片 13" descr="19693738 -4"/>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a:xfrm>
            <a:off x="4419600" y="1454785"/>
            <a:ext cx="1698625" cy="12465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ppt_w*1.125000"/>
                                          </p:val>
                                        </p:tav>
                                        <p:tav tm="100000">
                                          <p:val>
                                            <p:strVal val="#ppt_x"/>
                                          </p:val>
                                        </p:tav>
                                      </p:tavLst>
                                    </p:anim>
                                    <p:animEffect transition="in" filter="wipe(right)">
                                      <p:cBhvr>
                                        <p:cTn id="8" dur="1000"/>
                                        <p:tgtEl>
                                          <p:spTgt spid="4"/>
                                        </p:tgtEl>
                                      </p:cBhvr>
                                    </p:animEffect>
                                  </p:childTnLst>
                                </p:cTn>
                              </p:par>
                              <p:par>
                                <p:cTn id="9" presetID="12" presetClass="entr" presetSubtype="8" fill="hold" nodeType="withEffect">
                                  <p:stCondLst>
                                    <p:cond delay="0"/>
                                  </p:stCondLst>
                                  <p:childTnLst>
                                    <p:set>
                                      <p:cBhvr>
                                        <p:cTn id="10" dur="1000" fill="hold">
                                          <p:stCondLst>
                                            <p:cond delay="0"/>
                                          </p:stCondLst>
                                        </p:cTn>
                                        <p:tgtEl>
                                          <p:spTgt spid="6"/>
                                        </p:tgtEl>
                                        <p:attrNameLst>
                                          <p:attrName>style.visibility</p:attrName>
                                        </p:attrNameLst>
                                      </p:cBhvr>
                                      <p:to>
                                        <p:strVal val="visible"/>
                                      </p:to>
                                    </p:set>
                                    <p:anim calcmode="lin" valueType="num">
                                      <p:cBhvr additive="base">
                                        <p:cTn id="11" dur="1000"/>
                                        <p:tgtEl>
                                          <p:spTgt spid="6"/>
                                        </p:tgtEl>
                                        <p:attrNameLst>
                                          <p:attrName>ppt_x</p:attrName>
                                        </p:attrNameLst>
                                      </p:cBhvr>
                                      <p:tavLst>
                                        <p:tav tm="0">
                                          <p:val>
                                            <p:strVal val="#ppt_x-#ppt_w*1.125000"/>
                                          </p:val>
                                        </p:tav>
                                        <p:tav tm="100000">
                                          <p:val>
                                            <p:strVal val="#ppt_x"/>
                                          </p:val>
                                        </p:tav>
                                      </p:tavLst>
                                    </p:anim>
                                    <p:animEffect transition="in" filter="wipe(right)">
                                      <p:cBhvr>
                                        <p:cTn id="12" dur="1000"/>
                                        <p:tgtEl>
                                          <p:spTgt spid="6"/>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000" fill="hold">
                                          <p:stCondLst>
                                            <p:cond delay="0"/>
                                          </p:stCondLst>
                                        </p:cTn>
                                        <p:tgtEl>
                                          <p:spTgt spid="10"/>
                                        </p:tgtEl>
                                        <p:attrNameLst>
                                          <p:attrName>style.visibility</p:attrName>
                                        </p:attrNameLst>
                                      </p:cBhvr>
                                      <p:to>
                                        <p:strVal val="visible"/>
                                      </p:to>
                                    </p:set>
                                    <p:animEffect transition="in" filter="wipe(up)">
                                      <p:cBhvr>
                                        <p:cTn id="16" dur="1000"/>
                                        <p:tgtEl>
                                          <p:spTgt spid="10"/>
                                        </p:tgtEl>
                                      </p:cBhvr>
                                    </p:animEffec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000" fill="hold">
                                          <p:stCondLst>
                                            <p:cond delay="0"/>
                                          </p:stCondLst>
                                        </p:cTn>
                                        <p:tgtEl>
                                          <p:spTgt spid="13"/>
                                        </p:tgtEl>
                                        <p:attrNameLst>
                                          <p:attrName>style.visibility</p:attrName>
                                        </p:attrNameLst>
                                      </p:cBhvr>
                                      <p:to>
                                        <p:strVal val="visible"/>
                                      </p:to>
                                    </p:set>
                                    <p:anim calcmode="lin" valueType="num">
                                      <p:cBhvr>
                                        <p:cTn id="20" dur="1000" fill="hold"/>
                                        <p:tgtEl>
                                          <p:spTgt spid="13"/>
                                        </p:tgtEl>
                                        <p:attrNameLst>
                                          <p:attrName>ppt_w</p:attrName>
                                        </p:attrNameLst>
                                      </p:cBhvr>
                                      <p:tavLst>
                                        <p:tav tm="0">
                                          <p:val>
                                            <p:fltVal val="0"/>
                                          </p:val>
                                        </p:tav>
                                        <p:tav tm="100000">
                                          <p:val>
                                            <p:strVal val="#ppt_w"/>
                                          </p:val>
                                        </p:tav>
                                      </p:tavLst>
                                    </p:anim>
                                    <p:anim calcmode="lin" valueType="num">
                                      <p:cBhvr>
                                        <p:cTn id="21" dur="1000" fill="hold"/>
                                        <p:tgtEl>
                                          <p:spTgt spid="13"/>
                                        </p:tgtEl>
                                        <p:attrNameLst>
                                          <p:attrName>ppt_h</p:attrName>
                                        </p:attrNameLst>
                                      </p:cBhvr>
                                      <p:tavLst>
                                        <p:tav tm="0">
                                          <p:val>
                                            <p:fltVal val="0"/>
                                          </p:val>
                                        </p:tav>
                                        <p:tav tm="100000">
                                          <p:val>
                                            <p:strVal val="#ppt_h"/>
                                          </p:val>
                                        </p:tav>
                                      </p:tavLst>
                                    </p:anim>
                                    <p:animEffect transition="in" filter="fade">
                                      <p:cBhvr>
                                        <p:cTn id="22" dur="1000"/>
                                        <p:tgtEl>
                                          <p:spTgt spid="13"/>
                                        </p:tgtEl>
                                      </p:cBhvr>
                                    </p:animEffect>
                                  </p:childTnLst>
                                </p:cTn>
                              </p:par>
                            </p:childTnLst>
                          </p:cTn>
                        </p:par>
                        <p:par>
                          <p:cTn id="23" fill="hold">
                            <p:stCondLst>
                              <p:cond delay="3000"/>
                            </p:stCondLst>
                            <p:childTnLst>
                              <p:par>
                                <p:cTn id="24" presetID="53" presetClass="entr" presetSubtype="16" fill="hold" nodeType="afterEffect">
                                  <p:stCondLst>
                                    <p:cond delay="0"/>
                                  </p:stCondLst>
                                  <p:childTnLst>
                                    <p:set>
                                      <p:cBhvr>
                                        <p:cTn id="25" dur="1000" fill="hold">
                                          <p:stCondLst>
                                            <p:cond delay="0"/>
                                          </p:stCondLst>
                                        </p:cTn>
                                        <p:tgtEl>
                                          <p:spTgt spid="16"/>
                                        </p:tgtEl>
                                        <p:attrNameLst>
                                          <p:attrName>style.visibility</p:attrName>
                                        </p:attrNameLst>
                                      </p:cBhvr>
                                      <p:to>
                                        <p:strVal val="visible"/>
                                      </p:to>
                                    </p:set>
                                    <p:anim calcmode="lin" valueType="num">
                                      <p:cBhvr>
                                        <p:cTn id="26" dur="1000" fill="hold"/>
                                        <p:tgtEl>
                                          <p:spTgt spid="16"/>
                                        </p:tgtEl>
                                        <p:attrNameLst>
                                          <p:attrName>ppt_w</p:attrName>
                                        </p:attrNameLst>
                                      </p:cBhvr>
                                      <p:tavLst>
                                        <p:tav tm="0">
                                          <p:val>
                                            <p:fltVal val="0"/>
                                          </p:val>
                                        </p:tav>
                                        <p:tav tm="100000">
                                          <p:val>
                                            <p:strVal val="#ppt_w"/>
                                          </p:val>
                                        </p:tav>
                                      </p:tavLst>
                                    </p:anim>
                                    <p:anim calcmode="lin" valueType="num">
                                      <p:cBhvr>
                                        <p:cTn id="27" dur="1000" fill="hold"/>
                                        <p:tgtEl>
                                          <p:spTgt spid="16"/>
                                        </p:tgtEl>
                                        <p:attrNameLst>
                                          <p:attrName>ppt_h</p:attrName>
                                        </p:attrNameLst>
                                      </p:cBhvr>
                                      <p:tavLst>
                                        <p:tav tm="0">
                                          <p:val>
                                            <p:fltVal val="0"/>
                                          </p:val>
                                        </p:tav>
                                        <p:tav tm="100000">
                                          <p:val>
                                            <p:strVal val="#ppt_h"/>
                                          </p:val>
                                        </p:tav>
                                      </p:tavLst>
                                    </p:anim>
                                    <p:animEffect transition="in" filter="fade">
                                      <p:cBhvr>
                                        <p:cTn id="28" dur="1000"/>
                                        <p:tgtEl>
                                          <p:spTgt spid="16"/>
                                        </p:tgtEl>
                                      </p:cBhvr>
                                    </p:animEffect>
                                  </p:childTnLst>
                                </p:cTn>
                              </p:par>
                            </p:childTnLst>
                          </p:cTn>
                        </p:par>
                        <p:par>
                          <p:cTn id="29" fill="hold">
                            <p:stCondLst>
                              <p:cond delay="4000"/>
                            </p:stCondLst>
                            <p:childTnLst>
                              <p:par>
                                <p:cTn id="30" presetID="53" presetClass="entr" presetSubtype="16" fill="hold" grpId="0" nodeType="afterEffect">
                                  <p:stCondLst>
                                    <p:cond delay="0"/>
                                  </p:stCondLst>
                                  <p:childTnLst>
                                    <p:set>
                                      <p:cBhvr>
                                        <p:cTn id="31" dur="1000"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childTnLst>
                          </p:cTn>
                        </p:par>
                        <p:par>
                          <p:cTn id="35" fill="hold">
                            <p:stCondLst>
                              <p:cond delay="5000"/>
                            </p:stCondLst>
                            <p:childTnLst>
                              <p:par>
                                <p:cTn id="36" presetID="53" presetClass="entr" presetSubtype="16" fill="hold" nodeType="afterEffect">
                                  <p:stCondLst>
                                    <p:cond delay="0"/>
                                  </p:stCondLst>
                                  <p:childTnLst>
                                    <p:set>
                                      <p:cBhvr>
                                        <p:cTn id="37" dur="1000"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fltVal val="0"/>
                                          </p:val>
                                        </p:tav>
                                        <p:tav tm="100000">
                                          <p:val>
                                            <p:strVal val="#ppt_w"/>
                                          </p:val>
                                        </p:tav>
                                      </p:tavLst>
                                    </p:anim>
                                    <p:anim calcmode="lin" valueType="num">
                                      <p:cBhvr>
                                        <p:cTn id="39" dur="1000" fill="hold"/>
                                        <p:tgtEl>
                                          <p:spTgt spid="19"/>
                                        </p:tgtEl>
                                        <p:attrNameLst>
                                          <p:attrName>ppt_h</p:attrName>
                                        </p:attrNameLst>
                                      </p:cBhvr>
                                      <p:tavLst>
                                        <p:tav tm="0">
                                          <p:val>
                                            <p:fltVal val="0"/>
                                          </p:val>
                                        </p:tav>
                                        <p:tav tm="100000">
                                          <p:val>
                                            <p:strVal val="#ppt_h"/>
                                          </p:val>
                                        </p:tav>
                                      </p:tavLst>
                                    </p:anim>
                                    <p:animEffect transition="in" filter="fade">
                                      <p:cBhvr>
                                        <p:cTn id="40" dur="1000"/>
                                        <p:tgtEl>
                                          <p:spTgt spid="19"/>
                                        </p:tgtEl>
                                      </p:cBhvr>
                                    </p:animEffect>
                                  </p:childTnLst>
                                </p:cTn>
                              </p:par>
                            </p:childTnLst>
                          </p:cTn>
                        </p:par>
                        <p:par>
                          <p:cTn id="41" fill="hold">
                            <p:stCondLst>
                              <p:cond delay="6000"/>
                            </p:stCondLst>
                            <p:childTnLst>
                              <p:par>
                                <p:cTn id="42" presetID="12" presetClass="entr" presetSubtype="4" fill="hold" grpId="0" nodeType="afterEffect">
                                  <p:stCondLst>
                                    <p:cond delay="0"/>
                                  </p:stCondLst>
                                  <p:childTnLst>
                                    <p:set>
                                      <p:cBhvr>
                                        <p:cTn id="43" dur="1000" fill="hold">
                                          <p:stCondLst>
                                            <p:cond delay="0"/>
                                          </p:stCondLst>
                                        </p:cTn>
                                        <p:tgtEl>
                                          <p:spTgt spid="12"/>
                                        </p:tgtEl>
                                        <p:attrNameLst>
                                          <p:attrName>style.visibility</p:attrName>
                                        </p:attrNameLst>
                                      </p:cBhvr>
                                      <p:to>
                                        <p:strVal val="visible"/>
                                      </p:to>
                                    </p:set>
                                    <p:anim calcmode="lin" valueType="num">
                                      <p:cBhvr additive="base">
                                        <p:cTn id="44" dur="1000"/>
                                        <p:tgtEl>
                                          <p:spTgt spid="12"/>
                                        </p:tgtEl>
                                        <p:attrNameLst>
                                          <p:attrName>ppt_y</p:attrName>
                                        </p:attrNameLst>
                                      </p:cBhvr>
                                      <p:tavLst>
                                        <p:tav tm="0">
                                          <p:val>
                                            <p:strVal val="#ppt_y+#ppt_h*1.125000"/>
                                          </p:val>
                                        </p:tav>
                                        <p:tav tm="100000">
                                          <p:val>
                                            <p:strVal val="#ppt_y"/>
                                          </p:val>
                                        </p:tav>
                                      </p:tavLst>
                                    </p:anim>
                                    <p:animEffect transition="in" filter="wipe(up)">
                                      <p:cBhvr>
                                        <p:cTn id="45" dur="1000"/>
                                        <p:tgtEl>
                                          <p:spTgt spid="12"/>
                                        </p:tgtEl>
                                      </p:cBhvr>
                                    </p:animEffect>
                                  </p:childTnLst>
                                </p:cTn>
                              </p:par>
                            </p:childTnLst>
                          </p:cTn>
                        </p:par>
                        <p:par>
                          <p:cTn id="46" fill="hold">
                            <p:stCondLst>
                              <p:cond delay="7000"/>
                            </p:stCondLst>
                            <p:childTnLst>
                              <p:par>
                                <p:cTn id="47" presetID="55" presetClass="entr" presetSubtype="0" fill="hold" grpId="0" nodeType="afterEffect">
                                  <p:stCondLst>
                                    <p:cond delay="0"/>
                                  </p:stCondLst>
                                  <p:childTnLst>
                                    <p:set>
                                      <p:cBhvr>
                                        <p:cTn id="48" dur="1000"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strVal val="#ppt_w*0.70"/>
                                          </p:val>
                                        </p:tav>
                                        <p:tav tm="100000">
                                          <p:val>
                                            <p:strVal val="#ppt_w"/>
                                          </p:val>
                                        </p:tav>
                                      </p:tavLst>
                                    </p:anim>
                                    <p:anim calcmode="lin" valueType="num">
                                      <p:cBhvr>
                                        <p:cTn id="50" dur="1000" fill="hold"/>
                                        <p:tgtEl>
                                          <p:spTgt spid="11"/>
                                        </p:tgtEl>
                                        <p:attrNameLst>
                                          <p:attrName>ppt_h</p:attrName>
                                        </p:attrNameLst>
                                      </p:cBhvr>
                                      <p:tavLst>
                                        <p:tav tm="0">
                                          <p:val>
                                            <p:strVal val="#ppt_h"/>
                                          </p:val>
                                        </p:tav>
                                        <p:tav tm="100000">
                                          <p:val>
                                            <p:strVal val="#ppt_h"/>
                                          </p:val>
                                        </p:tav>
                                      </p:tavLst>
                                    </p:anim>
                                    <p:animEffect transition="in" filter="fade">
                                      <p:cBhvr>
                                        <p:cTn id="51" dur="1000"/>
                                        <p:tgtEl>
                                          <p:spTgt spid="11"/>
                                        </p:tgtEl>
                                      </p:cBhvr>
                                    </p:animEffect>
                                  </p:childTnLst>
                                </p:cTn>
                              </p:par>
                            </p:childTnLst>
                          </p:cTn>
                        </p:par>
                        <p:par>
                          <p:cTn id="52" fill="hold">
                            <p:stCondLst>
                              <p:cond delay="8000"/>
                            </p:stCondLst>
                            <p:childTnLst>
                              <p:par>
                                <p:cTn id="53" presetID="53" presetClass="entr" presetSubtype="16" fill="hold" nodeType="afterEffect">
                                  <p:stCondLst>
                                    <p:cond delay="0"/>
                                  </p:stCondLst>
                                  <p:childTnLst>
                                    <p:set>
                                      <p:cBhvr>
                                        <p:cTn id="54" dur="1000" fill="hold">
                                          <p:stCondLst>
                                            <p:cond delay="0"/>
                                          </p:stCondLst>
                                        </p:cTn>
                                        <p:tgtEl>
                                          <p:spTgt spid="2"/>
                                        </p:tgtEl>
                                        <p:attrNameLst>
                                          <p:attrName>style.visibility</p:attrName>
                                        </p:attrNameLst>
                                      </p:cBhvr>
                                      <p:to>
                                        <p:strVal val="visible"/>
                                      </p:to>
                                    </p:set>
                                    <p:anim calcmode="lin" valueType="num">
                                      <p:cBhvr>
                                        <p:cTn id="55" dur="1000" fill="hold"/>
                                        <p:tgtEl>
                                          <p:spTgt spid="2"/>
                                        </p:tgtEl>
                                        <p:attrNameLst>
                                          <p:attrName>ppt_w</p:attrName>
                                        </p:attrNameLst>
                                      </p:cBhvr>
                                      <p:tavLst>
                                        <p:tav tm="0">
                                          <p:val>
                                            <p:fltVal val="0"/>
                                          </p:val>
                                        </p:tav>
                                        <p:tav tm="100000">
                                          <p:val>
                                            <p:strVal val="#ppt_w"/>
                                          </p:val>
                                        </p:tav>
                                      </p:tavLst>
                                    </p:anim>
                                    <p:anim calcmode="lin" valueType="num">
                                      <p:cBhvr>
                                        <p:cTn id="56" dur="1000" fill="hold"/>
                                        <p:tgtEl>
                                          <p:spTgt spid="2"/>
                                        </p:tgtEl>
                                        <p:attrNameLst>
                                          <p:attrName>ppt_h</p:attrName>
                                        </p:attrNameLst>
                                      </p:cBhvr>
                                      <p:tavLst>
                                        <p:tav tm="0">
                                          <p:val>
                                            <p:fltVal val="0"/>
                                          </p:val>
                                        </p:tav>
                                        <p:tav tm="100000">
                                          <p:val>
                                            <p:strVal val="#ppt_h"/>
                                          </p:val>
                                        </p:tav>
                                      </p:tavLst>
                                    </p:anim>
                                    <p:animEffect transition="in" filter="fade">
                                      <p:cBhvr>
                                        <p:cTn id="5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P spid="15" grpId="0" bldLvl="0" animBg="1"/>
      <p:bldP spid="1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052830" y="2979420"/>
            <a:ext cx="7590155" cy="2244090"/>
          </a:xfrm>
          <a:prstGeom prst="roundRect">
            <a:avLst>
              <a:gd name="adj" fmla="val 0"/>
            </a:avLst>
          </a:prstGeom>
          <a:noFill/>
          <a:ln w="3175">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圆角矩形 3"/>
          <p:cNvSpPr/>
          <p:nvPr/>
        </p:nvSpPr>
        <p:spPr>
          <a:xfrm>
            <a:off x="1062355" y="2132330"/>
            <a:ext cx="4050030" cy="618490"/>
          </a:xfrm>
          <a:prstGeom prst="roundRect">
            <a:avLst>
              <a:gd name="adj" fmla="val 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0" name="文本框 99"/>
          <p:cNvSpPr txBox="1"/>
          <p:nvPr/>
        </p:nvSpPr>
        <p:spPr>
          <a:xfrm>
            <a:off x="1062990" y="2897505"/>
            <a:ext cx="7580630" cy="2306955"/>
          </a:xfrm>
          <a:prstGeom prst="rect">
            <a:avLst/>
          </a:prstGeom>
          <a:noFill/>
          <a:ln w="9525">
            <a:noFill/>
          </a:ln>
        </p:spPr>
        <p:txBody>
          <a:bodyPr wrap="square">
            <a:spAutoFit/>
          </a:bodyPr>
          <a:lstStyle/>
          <a:p>
            <a:pPr marL="285750" indent="-285750" algn="just" fontAlgn="auto">
              <a:lnSpc>
                <a:spcPct val="200000"/>
              </a:lnSpc>
              <a:buFont typeface="Wingdings" panose="05000000000000000000" charset="0"/>
              <a:buChar char="Ø"/>
            </a:pPr>
            <a:r>
              <a:rPr lang="zh-CN" altLang="en-US">
                <a:solidFill>
                  <a:srgbClr val="C00000"/>
                </a:solidFill>
                <a:cs typeface="+mn-ea"/>
                <a:sym typeface="+mn-lt"/>
              </a:rPr>
              <a:t>要抓住建党一百年这个重要节点，从具有许多新的历史特点的伟大斗争出发，总结运用党在不同历史时期成功应对风险挑战的丰富经验，做好较长时间应对外部环境变化的思想准备和工作准备，不断增强斗争意识、丰富斗争经验、提升斗争本领，不断提高治国理政能力和水平。</a:t>
            </a:r>
          </a:p>
        </p:txBody>
      </p:sp>
      <p:sp>
        <p:nvSpPr>
          <p:cNvPr id="3" name="文本框 2"/>
          <p:cNvSpPr txBox="1"/>
          <p:nvPr/>
        </p:nvSpPr>
        <p:spPr>
          <a:xfrm>
            <a:off x="1062355" y="2172970"/>
            <a:ext cx="4050665" cy="583565"/>
          </a:xfrm>
          <a:prstGeom prst="rect">
            <a:avLst/>
          </a:prstGeom>
          <a:noFill/>
        </p:spPr>
        <p:txBody>
          <a:bodyPr wrap="square" rtlCol="0">
            <a:spAutoFit/>
          </a:bodyPr>
          <a:lstStyle/>
          <a:p>
            <a:pPr algn="dist"/>
            <a:r>
              <a:rPr lang="zh-CN" altLang="en-US" sz="3200" b="1">
                <a:solidFill>
                  <a:prstClr val="white"/>
                </a:solidFill>
                <a:cs typeface="+mn-ea"/>
                <a:sym typeface="+mn-lt"/>
              </a:rPr>
              <a:t>习近平总书记强调</a:t>
            </a:r>
          </a:p>
        </p:txBody>
      </p:sp>
      <p:grpSp>
        <p:nvGrpSpPr>
          <p:cNvPr id="137" name="组合 136"/>
          <p:cNvGrpSpPr/>
          <p:nvPr/>
        </p:nvGrpSpPr>
        <p:grpSpPr>
          <a:xfrm>
            <a:off x="8804275" y="2989580"/>
            <a:ext cx="2817495" cy="2215515"/>
            <a:chOff x="4375094" y="1103506"/>
            <a:chExt cx="1655315" cy="1106326"/>
          </a:xfrm>
        </p:grpSpPr>
        <p:grpSp>
          <p:nvGrpSpPr>
            <p:cNvPr id="138" name="Group 4"/>
            <p:cNvGrpSpPr>
              <a:grpSpLocks noChangeAspect="1"/>
            </p:cNvGrpSpPr>
            <p:nvPr/>
          </p:nvGrpSpPr>
          <p:grpSpPr bwMode="auto">
            <a:xfrm>
              <a:off x="4375094" y="1103506"/>
              <a:ext cx="1655315" cy="1106326"/>
              <a:chOff x="3625" y="1111"/>
              <a:chExt cx="1785" cy="1193"/>
            </a:xfrm>
          </p:grpSpPr>
          <p:sp>
            <p:nvSpPr>
              <p:cNvPr id="140" name="AutoShape 3"/>
              <p:cNvSpPr>
                <a:spLocks noChangeAspect="1" noChangeArrowheads="1" noTextEdit="1"/>
              </p:cNvSpPr>
              <p:nvPr/>
            </p:nvSpPr>
            <p:spPr bwMode="auto">
              <a:xfrm>
                <a:off x="3625" y="1111"/>
                <a:ext cx="1785" cy="1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41" name="Freeform 5"/>
              <p:cNvSpPr>
                <a:spLocks noEditPoints="1"/>
              </p:cNvSpPr>
              <p:nvPr/>
            </p:nvSpPr>
            <p:spPr bwMode="auto">
              <a:xfrm>
                <a:off x="3630" y="1105"/>
                <a:ext cx="1786" cy="1193"/>
              </a:xfrm>
              <a:custGeom>
                <a:avLst/>
                <a:gdLst>
                  <a:gd name="T0" fmla="*/ 308 w 315"/>
                  <a:gd name="T1" fmla="*/ 144 h 210"/>
                  <a:gd name="T2" fmla="*/ 8 w 315"/>
                  <a:gd name="T3" fmla="*/ 210 h 210"/>
                  <a:gd name="T4" fmla="*/ 179 w 315"/>
                  <a:gd name="T5" fmla="*/ 127 h 210"/>
                  <a:gd name="T6" fmla="*/ 172 w 315"/>
                  <a:gd name="T7" fmla="*/ 114 h 210"/>
                  <a:gd name="T8" fmla="*/ 179 w 315"/>
                  <a:gd name="T9" fmla="*/ 127 h 210"/>
                  <a:gd name="T10" fmla="*/ 144 w 315"/>
                  <a:gd name="T11" fmla="*/ 114 h 210"/>
                  <a:gd name="T12" fmla="*/ 137 w 315"/>
                  <a:gd name="T13" fmla="*/ 127 h 210"/>
                  <a:gd name="T14" fmla="*/ 230 w 315"/>
                  <a:gd name="T15" fmla="*/ 127 h 210"/>
                  <a:gd name="T16" fmla="*/ 226 w 315"/>
                  <a:gd name="T17" fmla="*/ 117 h 210"/>
                  <a:gd name="T18" fmla="*/ 230 w 315"/>
                  <a:gd name="T19" fmla="*/ 127 h 210"/>
                  <a:gd name="T20" fmla="*/ 269 w 315"/>
                  <a:gd name="T21" fmla="*/ 117 h 210"/>
                  <a:gd name="T22" fmla="*/ 266 w 315"/>
                  <a:gd name="T23" fmla="*/ 127 h 210"/>
                  <a:gd name="T24" fmla="*/ 49 w 315"/>
                  <a:gd name="T25" fmla="*/ 127 h 210"/>
                  <a:gd name="T26" fmla="*/ 46 w 315"/>
                  <a:gd name="T27" fmla="*/ 117 h 210"/>
                  <a:gd name="T28" fmla="*/ 49 w 315"/>
                  <a:gd name="T29" fmla="*/ 127 h 210"/>
                  <a:gd name="T30" fmla="*/ 89 w 315"/>
                  <a:gd name="T31" fmla="*/ 117 h 210"/>
                  <a:gd name="T32" fmla="*/ 86 w 315"/>
                  <a:gd name="T33" fmla="*/ 127 h 210"/>
                  <a:gd name="T34" fmla="*/ 101 w 315"/>
                  <a:gd name="T35" fmla="*/ 130 h 210"/>
                  <a:gd name="T36" fmla="*/ 89 w 315"/>
                  <a:gd name="T37" fmla="*/ 139 h 210"/>
                  <a:gd name="T38" fmla="*/ 86 w 315"/>
                  <a:gd name="T39" fmla="*/ 130 h 210"/>
                  <a:gd name="T40" fmla="*/ 49 w 315"/>
                  <a:gd name="T41" fmla="*/ 139 h 210"/>
                  <a:gd name="T42" fmla="*/ 46 w 315"/>
                  <a:gd name="T43" fmla="*/ 130 h 210"/>
                  <a:gd name="T44" fmla="*/ 34 w 315"/>
                  <a:gd name="T45" fmla="*/ 139 h 210"/>
                  <a:gd name="T46" fmla="*/ 0 w 315"/>
                  <a:gd name="T47" fmla="*/ 130 h 210"/>
                  <a:gd name="T48" fmla="*/ 315 w 315"/>
                  <a:gd name="T49" fmla="*/ 0 h 210"/>
                  <a:gd name="T50" fmla="*/ 282 w 315"/>
                  <a:gd name="T51" fmla="*/ 130 h 210"/>
                  <a:gd name="T52" fmla="*/ 269 w 315"/>
                  <a:gd name="T53" fmla="*/ 139 h 210"/>
                  <a:gd name="T54" fmla="*/ 266 w 315"/>
                  <a:gd name="T55" fmla="*/ 130 h 210"/>
                  <a:gd name="T56" fmla="*/ 230 w 315"/>
                  <a:gd name="T57" fmla="*/ 139 h 210"/>
                  <a:gd name="T58" fmla="*/ 226 w 315"/>
                  <a:gd name="T59" fmla="*/ 130 h 210"/>
                  <a:gd name="T60" fmla="*/ 214 w 315"/>
                  <a:gd name="T61" fmla="*/ 139 h 210"/>
                  <a:gd name="T62" fmla="*/ 192 w 315"/>
                  <a:gd name="T63" fmla="*/ 130 h 210"/>
                  <a:gd name="T64" fmla="*/ 183 w 315"/>
                  <a:gd name="T65" fmla="*/ 139 h 210"/>
                  <a:gd name="T66" fmla="*/ 177 w 315"/>
                  <a:gd name="T67" fmla="*/ 130 h 210"/>
                  <a:gd name="T68" fmla="*/ 136 w 315"/>
                  <a:gd name="T69" fmla="*/ 139 h 210"/>
                  <a:gd name="T70" fmla="*/ 136 w 315"/>
                  <a:gd name="T71" fmla="*/ 130 h 210"/>
                  <a:gd name="T72" fmla="*/ 121 w 315"/>
                  <a:gd name="T73" fmla="*/ 139 h 210"/>
                  <a:gd name="T74" fmla="*/ 101 w 315"/>
                  <a:gd name="T75" fmla="*/ 130 h 210"/>
                  <a:gd name="T76" fmla="*/ 101 w 315"/>
                  <a:gd name="T77" fmla="*/ 113 h 210"/>
                  <a:gd name="T78" fmla="*/ 125 w 315"/>
                  <a:gd name="T79" fmla="*/ 127 h 210"/>
                  <a:gd name="T80" fmla="*/ 147 w 315"/>
                  <a:gd name="T81" fmla="*/ 95 h 210"/>
                  <a:gd name="T82" fmla="*/ 185 w 315"/>
                  <a:gd name="T83" fmla="*/ 108 h 210"/>
                  <a:gd name="T84" fmla="*/ 214 w 315"/>
                  <a:gd name="T85" fmla="*/ 127 h 210"/>
                  <a:gd name="T86" fmla="*/ 232 w 315"/>
                  <a:gd name="T87" fmla="*/ 95 h 210"/>
                  <a:gd name="T88" fmla="*/ 282 w 315"/>
                  <a:gd name="T89" fmla="*/ 113 h 210"/>
                  <a:gd name="T90" fmla="*/ 312 w 315"/>
                  <a:gd name="T91" fmla="*/ 127 h 210"/>
                  <a:gd name="T92" fmla="*/ 3 w 315"/>
                  <a:gd name="T93" fmla="*/ 3 h 210"/>
                  <a:gd name="T94" fmla="*/ 34 w 315"/>
                  <a:gd name="T95" fmla="*/ 127 h 210"/>
                  <a:gd name="T96" fmla="*/ 52 w 315"/>
                  <a:gd name="T97" fmla="*/ 95 h 210"/>
                  <a:gd name="T98" fmla="*/ 158 w 315"/>
                  <a:gd name="T99" fmla="*/ 91 h 210"/>
                  <a:gd name="T100" fmla="*/ 158 w 315"/>
                  <a:gd name="T101" fmla="*/ 63 h 210"/>
                  <a:gd name="T102" fmla="*/ 158 w 315"/>
                  <a:gd name="T103" fmla="*/ 91 h 210"/>
                  <a:gd name="T104" fmla="*/ 234 w 315"/>
                  <a:gd name="T105" fmla="*/ 77 h 210"/>
                  <a:gd name="T106" fmla="*/ 262 w 315"/>
                  <a:gd name="T107" fmla="*/ 77 h 210"/>
                  <a:gd name="T108" fmla="*/ 68 w 315"/>
                  <a:gd name="T109" fmla="*/ 91 h 210"/>
                  <a:gd name="T110" fmla="*/ 68 w 315"/>
                  <a:gd name="T111" fmla="*/ 63 h 210"/>
                  <a:gd name="T112" fmla="*/ 68 w 315"/>
                  <a:gd name="T113" fmla="*/ 9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210">
                    <a:moveTo>
                      <a:pt x="8" y="144"/>
                    </a:moveTo>
                    <a:cubicBezTo>
                      <a:pt x="308" y="144"/>
                      <a:pt x="308" y="144"/>
                      <a:pt x="308" y="144"/>
                    </a:cubicBezTo>
                    <a:cubicBezTo>
                      <a:pt x="308" y="210"/>
                      <a:pt x="308" y="210"/>
                      <a:pt x="308" y="210"/>
                    </a:cubicBezTo>
                    <a:cubicBezTo>
                      <a:pt x="8" y="210"/>
                      <a:pt x="8" y="210"/>
                      <a:pt x="8" y="210"/>
                    </a:cubicBezTo>
                    <a:cubicBezTo>
                      <a:pt x="8" y="144"/>
                      <a:pt x="8" y="144"/>
                      <a:pt x="8" y="144"/>
                    </a:cubicBezTo>
                    <a:close/>
                    <a:moveTo>
                      <a:pt x="179" y="127"/>
                    </a:moveTo>
                    <a:cubicBezTo>
                      <a:pt x="175" y="114"/>
                      <a:pt x="175" y="114"/>
                      <a:pt x="175" y="114"/>
                    </a:cubicBezTo>
                    <a:cubicBezTo>
                      <a:pt x="172" y="114"/>
                      <a:pt x="172" y="114"/>
                      <a:pt x="172" y="114"/>
                    </a:cubicBezTo>
                    <a:cubicBezTo>
                      <a:pt x="176" y="127"/>
                      <a:pt x="176" y="127"/>
                      <a:pt x="176" y="127"/>
                    </a:cubicBezTo>
                    <a:cubicBezTo>
                      <a:pt x="179" y="127"/>
                      <a:pt x="179" y="127"/>
                      <a:pt x="179" y="127"/>
                    </a:cubicBezTo>
                    <a:close/>
                    <a:moveTo>
                      <a:pt x="140" y="127"/>
                    </a:moveTo>
                    <a:cubicBezTo>
                      <a:pt x="144" y="114"/>
                      <a:pt x="144" y="114"/>
                      <a:pt x="144" y="114"/>
                    </a:cubicBezTo>
                    <a:cubicBezTo>
                      <a:pt x="140" y="114"/>
                      <a:pt x="140" y="114"/>
                      <a:pt x="140" y="114"/>
                    </a:cubicBezTo>
                    <a:cubicBezTo>
                      <a:pt x="137" y="127"/>
                      <a:pt x="137" y="127"/>
                      <a:pt x="137" y="127"/>
                    </a:cubicBezTo>
                    <a:cubicBezTo>
                      <a:pt x="140" y="127"/>
                      <a:pt x="140" y="127"/>
                      <a:pt x="140" y="127"/>
                    </a:cubicBezTo>
                    <a:close/>
                    <a:moveTo>
                      <a:pt x="230" y="127"/>
                    </a:moveTo>
                    <a:cubicBezTo>
                      <a:pt x="230" y="117"/>
                      <a:pt x="230" y="117"/>
                      <a:pt x="230" y="117"/>
                    </a:cubicBezTo>
                    <a:cubicBezTo>
                      <a:pt x="226" y="117"/>
                      <a:pt x="226" y="117"/>
                      <a:pt x="226" y="117"/>
                    </a:cubicBezTo>
                    <a:cubicBezTo>
                      <a:pt x="226" y="127"/>
                      <a:pt x="226" y="127"/>
                      <a:pt x="226" y="127"/>
                    </a:cubicBezTo>
                    <a:cubicBezTo>
                      <a:pt x="230" y="127"/>
                      <a:pt x="230" y="127"/>
                      <a:pt x="230" y="127"/>
                    </a:cubicBezTo>
                    <a:close/>
                    <a:moveTo>
                      <a:pt x="269" y="127"/>
                    </a:moveTo>
                    <a:cubicBezTo>
                      <a:pt x="269" y="117"/>
                      <a:pt x="269" y="117"/>
                      <a:pt x="269" y="117"/>
                    </a:cubicBezTo>
                    <a:cubicBezTo>
                      <a:pt x="266" y="117"/>
                      <a:pt x="266" y="117"/>
                      <a:pt x="266" y="117"/>
                    </a:cubicBezTo>
                    <a:cubicBezTo>
                      <a:pt x="266" y="127"/>
                      <a:pt x="266" y="127"/>
                      <a:pt x="266" y="127"/>
                    </a:cubicBezTo>
                    <a:cubicBezTo>
                      <a:pt x="269" y="127"/>
                      <a:pt x="269" y="127"/>
                      <a:pt x="269" y="127"/>
                    </a:cubicBezTo>
                    <a:close/>
                    <a:moveTo>
                      <a:pt x="49" y="127"/>
                    </a:moveTo>
                    <a:cubicBezTo>
                      <a:pt x="49" y="117"/>
                      <a:pt x="49" y="117"/>
                      <a:pt x="49" y="117"/>
                    </a:cubicBezTo>
                    <a:cubicBezTo>
                      <a:pt x="46" y="117"/>
                      <a:pt x="46" y="117"/>
                      <a:pt x="46" y="117"/>
                    </a:cubicBezTo>
                    <a:cubicBezTo>
                      <a:pt x="46" y="127"/>
                      <a:pt x="46" y="127"/>
                      <a:pt x="46" y="127"/>
                    </a:cubicBezTo>
                    <a:cubicBezTo>
                      <a:pt x="49" y="127"/>
                      <a:pt x="49" y="127"/>
                      <a:pt x="49" y="127"/>
                    </a:cubicBezTo>
                    <a:close/>
                    <a:moveTo>
                      <a:pt x="89" y="127"/>
                    </a:moveTo>
                    <a:cubicBezTo>
                      <a:pt x="89" y="117"/>
                      <a:pt x="89" y="117"/>
                      <a:pt x="89" y="117"/>
                    </a:cubicBezTo>
                    <a:cubicBezTo>
                      <a:pt x="86" y="117"/>
                      <a:pt x="86" y="117"/>
                      <a:pt x="86" y="117"/>
                    </a:cubicBezTo>
                    <a:cubicBezTo>
                      <a:pt x="86" y="127"/>
                      <a:pt x="86" y="127"/>
                      <a:pt x="86" y="127"/>
                    </a:cubicBezTo>
                    <a:cubicBezTo>
                      <a:pt x="89" y="127"/>
                      <a:pt x="89" y="127"/>
                      <a:pt x="89" y="127"/>
                    </a:cubicBezTo>
                    <a:close/>
                    <a:moveTo>
                      <a:pt x="101" y="130"/>
                    </a:moveTo>
                    <a:cubicBezTo>
                      <a:pt x="101" y="139"/>
                      <a:pt x="101" y="139"/>
                      <a:pt x="101" y="139"/>
                    </a:cubicBezTo>
                    <a:cubicBezTo>
                      <a:pt x="89" y="139"/>
                      <a:pt x="89" y="139"/>
                      <a:pt x="89" y="139"/>
                    </a:cubicBezTo>
                    <a:cubicBezTo>
                      <a:pt x="89" y="130"/>
                      <a:pt x="89" y="130"/>
                      <a:pt x="89" y="130"/>
                    </a:cubicBezTo>
                    <a:cubicBezTo>
                      <a:pt x="86" y="130"/>
                      <a:pt x="86" y="130"/>
                      <a:pt x="86" y="130"/>
                    </a:cubicBezTo>
                    <a:cubicBezTo>
                      <a:pt x="86" y="139"/>
                      <a:pt x="86" y="139"/>
                      <a:pt x="86" y="139"/>
                    </a:cubicBezTo>
                    <a:cubicBezTo>
                      <a:pt x="49" y="139"/>
                      <a:pt x="49" y="139"/>
                      <a:pt x="49" y="139"/>
                    </a:cubicBezTo>
                    <a:cubicBezTo>
                      <a:pt x="49" y="130"/>
                      <a:pt x="49" y="130"/>
                      <a:pt x="49" y="130"/>
                    </a:cubicBezTo>
                    <a:cubicBezTo>
                      <a:pt x="46" y="130"/>
                      <a:pt x="46" y="130"/>
                      <a:pt x="46" y="130"/>
                    </a:cubicBezTo>
                    <a:cubicBezTo>
                      <a:pt x="46" y="139"/>
                      <a:pt x="46" y="139"/>
                      <a:pt x="46" y="139"/>
                    </a:cubicBezTo>
                    <a:cubicBezTo>
                      <a:pt x="34" y="139"/>
                      <a:pt x="34" y="139"/>
                      <a:pt x="34" y="139"/>
                    </a:cubicBezTo>
                    <a:cubicBezTo>
                      <a:pt x="34" y="130"/>
                      <a:pt x="34" y="130"/>
                      <a:pt x="34" y="130"/>
                    </a:cubicBezTo>
                    <a:cubicBezTo>
                      <a:pt x="0" y="130"/>
                      <a:pt x="0" y="130"/>
                      <a:pt x="0" y="130"/>
                    </a:cubicBezTo>
                    <a:cubicBezTo>
                      <a:pt x="0" y="0"/>
                      <a:pt x="0" y="0"/>
                      <a:pt x="0" y="0"/>
                    </a:cubicBezTo>
                    <a:cubicBezTo>
                      <a:pt x="315" y="0"/>
                      <a:pt x="315" y="0"/>
                      <a:pt x="315" y="0"/>
                    </a:cubicBezTo>
                    <a:cubicBezTo>
                      <a:pt x="315" y="130"/>
                      <a:pt x="315" y="130"/>
                      <a:pt x="315" y="130"/>
                    </a:cubicBezTo>
                    <a:cubicBezTo>
                      <a:pt x="282" y="130"/>
                      <a:pt x="282" y="130"/>
                      <a:pt x="282" y="130"/>
                    </a:cubicBezTo>
                    <a:cubicBezTo>
                      <a:pt x="282" y="139"/>
                      <a:pt x="282" y="139"/>
                      <a:pt x="282" y="139"/>
                    </a:cubicBezTo>
                    <a:cubicBezTo>
                      <a:pt x="269" y="139"/>
                      <a:pt x="269" y="139"/>
                      <a:pt x="269" y="139"/>
                    </a:cubicBezTo>
                    <a:cubicBezTo>
                      <a:pt x="269" y="130"/>
                      <a:pt x="269" y="130"/>
                      <a:pt x="269" y="130"/>
                    </a:cubicBezTo>
                    <a:cubicBezTo>
                      <a:pt x="266" y="130"/>
                      <a:pt x="266" y="130"/>
                      <a:pt x="266" y="130"/>
                    </a:cubicBezTo>
                    <a:cubicBezTo>
                      <a:pt x="266" y="139"/>
                      <a:pt x="266" y="139"/>
                      <a:pt x="266" y="139"/>
                    </a:cubicBezTo>
                    <a:cubicBezTo>
                      <a:pt x="230" y="139"/>
                      <a:pt x="230" y="139"/>
                      <a:pt x="230" y="139"/>
                    </a:cubicBezTo>
                    <a:cubicBezTo>
                      <a:pt x="230" y="130"/>
                      <a:pt x="230" y="130"/>
                      <a:pt x="230" y="130"/>
                    </a:cubicBezTo>
                    <a:cubicBezTo>
                      <a:pt x="226" y="130"/>
                      <a:pt x="226" y="130"/>
                      <a:pt x="226" y="130"/>
                    </a:cubicBezTo>
                    <a:cubicBezTo>
                      <a:pt x="226" y="139"/>
                      <a:pt x="226" y="139"/>
                      <a:pt x="226" y="139"/>
                    </a:cubicBezTo>
                    <a:cubicBezTo>
                      <a:pt x="214" y="139"/>
                      <a:pt x="214" y="139"/>
                      <a:pt x="214" y="139"/>
                    </a:cubicBezTo>
                    <a:cubicBezTo>
                      <a:pt x="214" y="130"/>
                      <a:pt x="214" y="130"/>
                      <a:pt x="214" y="130"/>
                    </a:cubicBezTo>
                    <a:cubicBezTo>
                      <a:pt x="192" y="130"/>
                      <a:pt x="192" y="130"/>
                      <a:pt x="192" y="130"/>
                    </a:cubicBezTo>
                    <a:cubicBezTo>
                      <a:pt x="193" y="133"/>
                      <a:pt x="193" y="136"/>
                      <a:pt x="194" y="139"/>
                    </a:cubicBezTo>
                    <a:cubicBezTo>
                      <a:pt x="183" y="139"/>
                      <a:pt x="183" y="139"/>
                      <a:pt x="183" y="139"/>
                    </a:cubicBezTo>
                    <a:cubicBezTo>
                      <a:pt x="180" y="130"/>
                      <a:pt x="180" y="130"/>
                      <a:pt x="180" y="130"/>
                    </a:cubicBezTo>
                    <a:cubicBezTo>
                      <a:pt x="177" y="130"/>
                      <a:pt x="177" y="130"/>
                      <a:pt x="177" y="130"/>
                    </a:cubicBezTo>
                    <a:cubicBezTo>
                      <a:pt x="179" y="139"/>
                      <a:pt x="179" y="139"/>
                      <a:pt x="179" y="139"/>
                    </a:cubicBezTo>
                    <a:cubicBezTo>
                      <a:pt x="136" y="139"/>
                      <a:pt x="136" y="139"/>
                      <a:pt x="136" y="139"/>
                    </a:cubicBezTo>
                    <a:cubicBezTo>
                      <a:pt x="139" y="130"/>
                      <a:pt x="139" y="130"/>
                      <a:pt x="139" y="130"/>
                    </a:cubicBezTo>
                    <a:cubicBezTo>
                      <a:pt x="136" y="130"/>
                      <a:pt x="136" y="130"/>
                      <a:pt x="136" y="130"/>
                    </a:cubicBezTo>
                    <a:cubicBezTo>
                      <a:pt x="133" y="139"/>
                      <a:pt x="133" y="139"/>
                      <a:pt x="133" y="139"/>
                    </a:cubicBezTo>
                    <a:cubicBezTo>
                      <a:pt x="121" y="139"/>
                      <a:pt x="121" y="139"/>
                      <a:pt x="121" y="139"/>
                    </a:cubicBezTo>
                    <a:cubicBezTo>
                      <a:pt x="124" y="130"/>
                      <a:pt x="124" y="130"/>
                      <a:pt x="124" y="130"/>
                    </a:cubicBezTo>
                    <a:cubicBezTo>
                      <a:pt x="101" y="130"/>
                      <a:pt x="101" y="130"/>
                      <a:pt x="101" y="130"/>
                    </a:cubicBezTo>
                    <a:close/>
                    <a:moveTo>
                      <a:pt x="83" y="95"/>
                    </a:moveTo>
                    <a:cubicBezTo>
                      <a:pt x="93" y="95"/>
                      <a:pt x="101" y="103"/>
                      <a:pt x="101" y="113"/>
                    </a:cubicBezTo>
                    <a:cubicBezTo>
                      <a:pt x="101" y="127"/>
                      <a:pt x="101" y="127"/>
                      <a:pt x="101" y="127"/>
                    </a:cubicBezTo>
                    <a:cubicBezTo>
                      <a:pt x="125" y="127"/>
                      <a:pt x="125" y="127"/>
                      <a:pt x="125" y="127"/>
                    </a:cubicBezTo>
                    <a:cubicBezTo>
                      <a:pt x="131" y="108"/>
                      <a:pt x="131" y="108"/>
                      <a:pt x="131" y="108"/>
                    </a:cubicBezTo>
                    <a:cubicBezTo>
                      <a:pt x="132" y="102"/>
                      <a:pt x="140" y="95"/>
                      <a:pt x="147" y="95"/>
                    </a:cubicBezTo>
                    <a:cubicBezTo>
                      <a:pt x="169" y="95"/>
                      <a:pt x="169" y="95"/>
                      <a:pt x="169" y="95"/>
                    </a:cubicBezTo>
                    <a:cubicBezTo>
                      <a:pt x="176" y="95"/>
                      <a:pt x="183" y="102"/>
                      <a:pt x="185" y="108"/>
                    </a:cubicBezTo>
                    <a:cubicBezTo>
                      <a:pt x="187" y="114"/>
                      <a:pt x="189" y="121"/>
                      <a:pt x="191" y="127"/>
                    </a:cubicBezTo>
                    <a:cubicBezTo>
                      <a:pt x="214" y="127"/>
                      <a:pt x="214" y="127"/>
                      <a:pt x="214" y="127"/>
                    </a:cubicBezTo>
                    <a:cubicBezTo>
                      <a:pt x="214" y="113"/>
                      <a:pt x="214" y="113"/>
                      <a:pt x="214" y="113"/>
                    </a:cubicBezTo>
                    <a:cubicBezTo>
                      <a:pt x="214" y="103"/>
                      <a:pt x="222" y="95"/>
                      <a:pt x="232" y="95"/>
                    </a:cubicBezTo>
                    <a:cubicBezTo>
                      <a:pt x="264" y="95"/>
                      <a:pt x="264" y="95"/>
                      <a:pt x="264" y="95"/>
                    </a:cubicBezTo>
                    <a:cubicBezTo>
                      <a:pt x="274" y="95"/>
                      <a:pt x="282" y="103"/>
                      <a:pt x="282" y="113"/>
                    </a:cubicBezTo>
                    <a:cubicBezTo>
                      <a:pt x="282" y="127"/>
                      <a:pt x="282" y="127"/>
                      <a:pt x="282" y="127"/>
                    </a:cubicBezTo>
                    <a:cubicBezTo>
                      <a:pt x="312" y="127"/>
                      <a:pt x="312" y="127"/>
                      <a:pt x="312" y="127"/>
                    </a:cubicBezTo>
                    <a:cubicBezTo>
                      <a:pt x="312" y="3"/>
                      <a:pt x="312" y="3"/>
                      <a:pt x="312" y="3"/>
                    </a:cubicBezTo>
                    <a:cubicBezTo>
                      <a:pt x="3" y="3"/>
                      <a:pt x="3" y="3"/>
                      <a:pt x="3" y="3"/>
                    </a:cubicBezTo>
                    <a:cubicBezTo>
                      <a:pt x="3" y="127"/>
                      <a:pt x="3" y="127"/>
                      <a:pt x="3" y="127"/>
                    </a:cubicBezTo>
                    <a:cubicBezTo>
                      <a:pt x="34" y="127"/>
                      <a:pt x="34" y="127"/>
                      <a:pt x="34" y="127"/>
                    </a:cubicBezTo>
                    <a:cubicBezTo>
                      <a:pt x="34" y="113"/>
                      <a:pt x="34" y="113"/>
                      <a:pt x="34" y="113"/>
                    </a:cubicBezTo>
                    <a:cubicBezTo>
                      <a:pt x="34" y="103"/>
                      <a:pt x="42" y="95"/>
                      <a:pt x="52" y="95"/>
                    </a:cubicBezTo>
                    <a:cubicBezTo>
                      <a:pt x="83" y="95"/>
                      <a:pt x="83" y="95"/>
                      <a:pt x="83" y="95"/>
                    </a:cubicBezTo>
                    <a:close/>
                    <a:moveTo>
                      <a:pt x="158" y="91"/>
                    </a:moveTo>
                    <a:cubicBezTo>
                      <a:pt x="150" y="91"/>
                      <a:pt x="144" y="85"/>
                      <a:pt x="144" y="77"/>
                    </a:cubicBezTo>
                    <a:cubicBezTo>
                      <a:pt x="144" y="69"/>
                      <a:pt x="150" y="63"/>
                      <a:pt x="158" y="63"/>
                    </a:cubicBezTo>
                    <a:cubicBezTo>
                      <a:pt x="166" y="63"/>
                      <a:pt x="172" y="69"/>
                      <a:pt x="172" y="77"/>
                    </a:cubicBezTo>
                    <a:cubicBezTo>
                      <a:pt x="172" y="85"/>
                      <a:pt x="166" y="91"/>
                      <a:pt x="158" y="91"/>
                    </a:cubicBezTo>
                    <a:close/>
                    <a:moveTo>
                      <a:pt x="248" y="91"/>
                    </a:moveTo>
                    <a:cubicBezTo>
                      <a:pt x="240" y="91"/>
                      <a:pt x="234" y="85"/>
                      <a:pt x="234" y="77"/>
                    </a:cubicBezTo>
                    <a:cubicBezTo>
                      <a:pt x="234" y="69"/>
                      <a:pt x="240" y="63"/>
                      <a:pt x="248" y="63"/>
                    </a:cubicBezTo>
                    <a:cubicBezTo>
                      <a:pt x="256" y="63"/>
                      <a:pt x="262" y="69"/>
                      <a:pt x="262" y="77"/>
                    </a:cubicBezTo>
                    <a:cubicBezTo>
                      <a:pt x="262" y="85"/>
                      <a:pt x="256" y="91"/>
                      <a:pt x="248" y="91"/>
                    </a:cubicBezTo>
                    <a:close/>
                    <a:moveTo>
                      <a:pt x="68" y="91"/>
                    </a:moveTo>
                    <a:cubicBezTo>
                      <a:pt x="60" y="91"/>
                      <a:pt x="53" y="85"/>
                      <a:pt x="53" y="77"/>
                    </a:cubicBezTo>
                    <a:cubicBezTo>
                      <a:pt x="53" y="69"/>
                      <a:pt x="60" y="63"/>
                      <a:pt x="68" y="63"/>
                    </a:cubicBezTo>
                    <a:cubicBezTo>
                      <a:pt x="75" y="63"/>
                      <a:pt x="82" y="69"/>
                      <a:pt x="82" y="77"/>
                    </a:cubicBezTo>
                    <a:cubicBezTo>
                      <a:pt x="82" y="85"/>
                      <a:pt x="75" y="91"/>
                      <a:pt x="68" y="91"/>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139" name="Freeform 29"/>
            <p:cNvSpPr/>
            <p:nvPr/>
          </p:nvSpPr>
          <p:spPr bwMode="auto">
            <a:xfrm>
              <a:off x="5069713" y="1145892"/>
              <a:ext cx="277347" cy="24783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2" name="文本框 1"/>
          <p:cNvSpPr txBox="1"/>
          <p:nvPr/>
        </p:nvSpPr>
        <p:spPr>
          <a:xfrm>
            <a:off x="8879205" y="4465955"/>
            <a:ext cx="2677160" cy="755015"/>
          </a:xfrm>
          <a:prstGeom prst="rect">
            <a:avLst/>
          </a:prstGeom>
          <a:noFill/>
        </p:spPr>
        <p:txBody>
          <a:bodyPr wrap="square" rtlCol="0" anchor="t">
            <a:spAutoFit/>
          </a:bodyPr>
          <a:lstStyle/>
          <a:p>
            <a:pPr algn="ctr" fontAlgn="auto">
              <a:lnSpc>
                <a:spcPct val="120000"/>
              </a:lnSpc>
            </a:pPr>
            <a:r>
              <a:rPr lang="zh-CN" altLang="en-US" sz="1200" b="1" dirty="0">
                <a:solidFill>
                  <a:prstClr val="white"/>
                </a:solidFill>
                <a:cs typeface="+mn-ea"/>
                <a:sym typeface="+mn-lt"/>
              </a:rPr>
              <a:t>增强斗争意识</a:t>
            </a:r>
          </a:p>
          <a:p>
            <a:pPr algn="ctr" fontAlgn="auto">
              <a:lnSpc>
                <a:spcPct val="120000"/>
              </a:lnSpc>
            </a:pPr>
            <a:r>
              <a:rPr lang="zh-CN" altLang="en-US" sz="1200" b="1" dirty="0">
                <a:solidFill>
                  <a:prstClr val="white"/>
                </a:solidFill>
                <a:cs typeface="+mn-ea"/>
                <a:sym typeface="+mn-lt"/>
              </a:rPr>
              <a:t>丰富斗争经验</a:t>
            </a:r>
          </a:p>
          <a:p>
            <a:pPr algn="ctr" fontAlgn="auto">
              <a:lnSpc>
                <a:spcPct val="120000"/>
              </a:lnSpc>
            </a:pPr>
            <a:r>
              <a:rPr lang="zh-CN" altLang="en-US" sz="1200" b="1" dirty="0">
                <a:solidFill>
                  <a:prstClr val="white"/>
                </a:solidFill>
                <a:cs typeface="+mn-ea"/>
                <a:sym typeface="+mn-lt"/>
              </a:rPr>
              <a:t>提升斗争本领</a:t>
            </a:r>
          </a:p>
        </p:txBody>
      </p:sp>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000" fill="hold">
                                          <p:stCondLst>
                                            <p:cond delay="0"/>
                                          </p:stCondLst>
                                        </p:cTn>
                                        <p:tgtEl>
                                          <p:spTgt spid="137"/>
                                        </p:tgtEl>
                                        <p:attrNameLst>
                                          <p:attrName>style.visibility</p:attrName>
                                        </p:attrNameLst>
                                      </p:cBhvr>
                                      <p:to>
                                        <p:strVal val="visible"/>
                                      </p:to>
                                    </p:set>
                                    <p:anim calcmode="lin" valueType="num">
                                      <p:cBhvr additive="base">
                                        <p:cTn id="7" dur="1000"/>
                                        <p:tgtEl>
                                          <p:spTgt spid="137"/>
                                        </p:tgtEl>
                                        <p:attrNameLst>
                                          <p:attrName>ppt_y</p:attrName>
                                        </p:attrNameLst>
                                      </p:cBhvr>
                                      <p:tavLst>
                                        <p:tav tm="0">
                                          <p:val>
                                            <p:strVal val="#ppt_y+#ppt_h*1.125000"/>
                                          </p:val>
                                        </p:tav>
                                        <p:tav tm="100000">
                                          <p:val>
                                            <p:strVal val="#ppt_y"/>
                                          </p:val>
                                        </p:tav>
                                      </p:tavLst>
                                    </p:anim>
                                    <p:animEffect transition="in" filter="wipe(up)">
                                      <p:cBhvr>
                                        <p:cTn id="8" dur="1000"/>
                                        <p:tgtEl>
                                          <p:spTgt spid="137"/>
                                        </p:tgtEl>
                                      </p:cBhvr>
                                    </p:animEffect>
                                  </p:childTnLst>
                                </p:cTn>
                              </p:par>
                            </p:childTnLst>
                          </p:cTn>
                        </p:par>
                        <p:par>
                          <p:cTn id="9" fill="hold">
                            <p:stCondLst>
                              <p:cond delay="1000"/>
                            </p:stCondLst>
                            <p:childTnLst>
                              <p:par>
                                <p:cTn id="10" presetID="55" presetClass="entr" presetSubtype="0" fill="hold" grpId="0" nodeType="afterEffect">
                                  <p:stCondLst>
                                    <p:cond delay="0"/>
                                  </p:stCondLst>
                                  <p:childTnLst>
                                    <p:set>
                                      <p:cBhvr>
                                        <p:cTn id="11" dur="1000"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par>
                          <p:cTn id="15" fill="hold">
                            <p:stCondLst>
                              <p:cond delay="2000"/>
                            </p:stCondLst>
                            <p:childTnLst>
                              <p:par>
                                <p:cTn id="16" presetID="55" presetClass="entr" presetSubtype="0" fill="hold" grpId="0" nodeType="afterEffect">
                                  <p:stCondLst>
                                    <p:cond delay="0"/>
                                  </p:stCondLst>
                                  <p:childTnLst>
                                    <p:set>
                                      <p:cBhvr>
                                        <p:cTn id="17" dur="1000"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strVal val="#ppt_w*0.70"/>
                                          </p:val>
                                        </p:tav>
                                        <p:tav tm="100000">
                                          <p:val>
                                            <p:strVal val="#ppt_w"/>
                                          </p:val>
                                        </p:tav>
                                      </p:tavLst>
                                    </p:anim>
                                    <p:anim calcmode="lin" valueType="num">
                                      <p:cBhvr>
                                        <p:cTn id="19" dur="1000" fill="hold"/>
                                        <p:tgtEl>
                                          <p:spTgt spid="3"/>
                                        </p:tgtEl>
                                        <p:attrNameLst>
                                          <p:attrName>ppt_h</p:attrName>
                                        </p:attrNameLst>
                                      </p:cBhvr>
                                      <p:tavLst>
                                        <p:tav tm="0">
                                          <p:val>
                                            <p:strVal val="#ppt_h"/>
                                          </p:val>
                                        </p:tav>
                                        <p:tav tm="100000">
                                          <p:val>
                                            <p:strVal val="#ppt_h"/>
                                          </p:val>
                                        </p:tav>
                                      </p:tavLst>
                                    </p:anim>
                                    <p:animEffect transition="in" filter="fade">
                                      <p:cBhvr>
                                        <p:cTn id="20" dur="1000"/>
                                        <p:tgtEl>
                                          <p:spTgt spid="3"/>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000" fill="hold">
                                          <p:stCondLst>
                                            <p:cond delay="0"/>
                                          </p:stCondLst>
                                        </p:cTn>
                                        <p:tgtEl>
                                          <p:spTgt spid="7"/>
                                        </p:tgtEl>
                                        <p:attrNameLst>
                                          <p:attrName>style.visibility</p:attrName>
                                        </p:attrNameLst>
                                      </p:cBhvr>
                                      <p:to>
                                        <p:strVal val="visible"/>
                                      </p:to>
                                    </p:set>
                                    <p:animEffect transition="in" filter="wipe(left)">
                                      <p:cBhvr>
                                        <p:cTn id="24" dur="1000"/>
                                        <p:tgtEl>
                                          <p:spTgt spid="7"/>
                                        </p:tgtEl>
                                      </p:cBhvr>
                                    </p:animEffect>
                                  </p:childTnLst>
                                </p:cTn>
                              </p:par>
                            </p:childTnLst>
                          </p:cTn>
                        </p:par>
                        <p:par>
                          <p:cTn id="25" fill="hold">
                            <p:stCondLst>
                              <p:cond delay="4000"/>
                            </p:stCondLst>
                            <p:childTnLst>
                              <p:par>
                                <p:cTn id="26" presetID="22" presetClass="entr" presetSubtype="2" fill="hold" grpId="0" nodeType="afterEffect">
                                  <p:stCondLst>
                                    <p:cond delay="0"/>
                                  </p:stCondLst>
                                  <p:childTnLst>
                                    <p:set>
                                      <p:cBhvr>
                                        <p:cTn id="27" dur="1000" fill="hold">
                                          <p:stCondLst>
                                            <p:cond delay="0"/>
                                          </p:stCondLst>
                                        </p:cTn>
                                        <p:tgtEl>
                                          <p:spTgt spid="100"/>
                                        </p:tgtEl>
                                        <p:attrNameLst>
                                          <p:attrName>style.visibility</p:attrName>
                                        </p:attrNameLst>
                                      </p:cBhvr>
                                      <p:to>
                                        <p:strVal val="visible"/>
                                      </p:to>
                                    </p:set>
                                    <p:animEffect transition="in" filter="wipe(right)">
                                      <p:cBhvr>
                                        <p:cTn id="28" dur="1000"/>
                                        <p:tgtEl>
                                          <p:spTgt spid="100"/>
                                        </p:tgtEl>
                                      </p:cBhvr>
                                    </p:animEffect>
                                  </p:childTnLst>
                                </p:cTn>
                              </p:par>
                            </p:childTnLst>
                          </p:cTn>
                        </p:par>
                        <p:par>
                          <p:cTn id="29" fill="hold">
                            <p:stCondLst>
                              <p:cond delay="5000"/>
                            </p:stCondLst>
                            <p:childTnLst>
                              <p:par>
                                <p:cTn id="30" presetID="12" presetClass="entr" presetSubtype="4" fill="hold" grpId="0" nodeType="afterEffect">
                                  <p:stCondLst>
                                    <p:cond delay="0"/>
                                  </p:stCondLst>
                                  <p:childTnLst>
                                    <p:set>
                                      <p:cBhvr>
                                        <p:cTn id="31" dur="1000" fill="hold">
                                          <p:stCondLst>
                                            <p:cond delay="0"/>
                                          </p:stCondLst>
                                        </p:cTn>
                                        <p:tgtEl>
                                          <p:spTgt spid="2"/>
                                        </p:tgtEl>
                                        <p:attrNameLst>
                                          <p:attrName>style.visibility</p:attrName>
                                        </p:attrNameLst>
                                      </p:cBhvr>
                                      <p:to>
                                        <p:strVal val="visible"/>
                                      </p:to>
                                    </p:set>
                                    <p:anim calcmode="lin" valueType="num">
                                      <p:cBhvr additive="base">
                                        <p:cTn id="32" dur="1000"/>
                                        <p:tgtEl>
                                          <p:spTgt spid="2"/>
                                        </p:tgtEl>
                                        <p:attrNameLst>
                                          <p:attrName>ppt_y</p:attrName>
                                        </p:attrNameLst>
                                      </p:cBhvr>
                                      <p:tavLst>
                                        <p:tav tm="0">
                                          <p:val>
                                            <p:strVal val="#ppt_y+#ppt_h*1.125000"/>
                                          </p:val>
                                        </p:tav>
                                        <p:tav tm="100000">
                                          <p:val>
                                            <p:strVal val="#ppt_y"/>
                                          </p:val>
                                        </p:tav>
                                      </p:tavLst>
                                    </p:anim>
                                    <p:animEffect transition="in" filter="wipe(up)">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4" grpId="0" bldLvl="0" animBg="1"/>
      <p:bldP spid="100" grpId="0"/>
      <p:bldP spid="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p:nvPr/>
        </p:nvCxnSpPr>
        <p:spPr>
          <a:xfrm>
            <a:off x="2153913" y="2728161"/>
            <a:ext cx="37440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2116455" y="1790065"/>
            <a:ext cx="3922395" cy="825419"/>
          </a:xfrm>
          <a:prstGeom prst="rect">
            <a:avLst/>
          </a:prstGeom>
        </p:spPr>
        <p:txBody>
          <a:bodyPr wrap="square">
            <a:spAutoFit/>
          </a:bodyPr>
          <a:lstStyle/>
          <a:p>
            <a:pPr algn="dist">
              <a:lnSpc>
                <a:spcPct val="150000"/>
              </a:lnSpc>
            </a:pPr>
            <a:r>
              <a:rPr lang="zh-CN" altLang="en-US" sz="3600" b="1" dirty="0">
                <a:solidFill>
                  <a:srgbClr val="C00000"/>
                </a:solidFill>
                <a:cs typeface="+mn-ea"/>
                <a:sym typeface="+mn-lt"/>
              </a:rPr>
              <a:t>打铁必须自身硬</a:t>
            </a:r>
          </a:p>
        </p:txBody>
      </p:sp>
      <p:pic>
        <p:nvPicPr>
          <p:cNvPr id="110" name="图片 109"/>
          <p:cNvPicPr>
            <a:picLocks noChangeAspect="1"/>
          </p:cNvPicPr>
          <p:nvPr/>
        </p:nvPicPr>
        <p:blipFill>
          <a:blip r:embed="rId2"/>
          <a:stretch>
            <a:fillRect/>
          </a:stretch>
        </p:blipFill>
        <p:spPr>
          <a:xfrm>
            <a:off x="693420" y="1874520"/>
            <a:ext cx="1628140" cy="945515"/>
          </a:xfrm>
          <a:prstGeom prst="rect">
            <a:avLst/>
          </a:prstGeom>
        </p:spPr>
      </p:pic>
      <p:sp>
        <p:nvSpPr>
          <p:cNvPr id="3" name="文本框 2"/>
          <p:cNvSpPr txBox="1"/>
          <p:nvPr/>
        </p:nvSpPr>
        <p:spPr>
          <a:xfrm>
            <a:off x="1351915" y="2900680"/>
            <a:ext cx="10160635" cy="479683"/>
          </a:xfrm>
          <a:prstGeom prst="rect">
            <a:avLst/>
          </a:prstGeom>
          <a:noFill/>
        </p:spPr>
        <p:txBody>
          <a:bodyPr wrap="square" rtlCol="0">
            <a:spAutoFit/>
          </a:bodyPr>
          <a:lstStyle/>
          <a:p>
            <a:pPr algn="dist">
              <a:lnSpc>
                <a:spcPct val="160000"/>
              </a:lnSpc>
              <a:spcAft>
                <a:spcPts val="600"/>
              </a:spcAft>
              <a:buFont typeface="Wingdings" panose="05000000000000000000" charset="0"/>
              <a:buNone/>
              <a:defRPr/>
            </a:pPr>
            <a:r>
              <a:rPr lang="zh-CN" altLang="en-US" b="1" dirty="0">
                <a:solidFill>
                  <a:srgbClr val="C00000"/>
                </a:solidFill>
                <a:cs typeface="+mn-ea"/>
                <a:sym typeface="+mn-lt"/>
              </a:rPr>
              <a:t>党的百年历史，也是我们党不断保持党的先进性和纯洁性，不断防范被瓦解、被腐化的危险的历史。</a:t>
            </a:r>
          </a:p>
        </p:txBody>
      </p:sp>
      <p:sp>
        <p:nvSpPr>
          <p:cNvPr id="4" name="矩形 3"/>
          <p:cNvSpPr/>
          <p:nvPr/>
        </p:nvSpPr>
        <p:spPr>
          <a:xfrm>
            <a:off x="819150" y="2901950"/>
            <a:ext cx="10633075" cy="611505"/>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矩形 9"/>
          <p:cNvSpPr/>
          <p:nvPr/>
        </p:nvSpPr>
        <p:spPr>
          <a:xfrm>
            <a:off x="819150" y="3155315"/>
            <a:ext cx="530860" cy="149860"/>
          </a:xfrm>
          <a:prstGeom prst="rect">
            <a:avLst/>
          </a:prstGeom>
          <a:solidFill>
            <a:srgbClr val="B40000"/>
          </a:solidFill>
          <a:ln>
            <a:solidFill>
              <a:srgbClr val="B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 name="文本框 1"/>
          <p:cNvSpPr txBox="1"/>
          <p:nvPr/>
        </p:nvSpPr>
        <p:spPr>
          <a:xfrm>
            <a:off x="819150" y="3542030"/>
            <a:ext cx="10632440" cy="1230593"/>
          </a:xfrm>
          <a:prstGeom prst="rect">
            <a:avLst/>
          </a:prstGeom>
          <a:noFill/>
        </p:spPr>
        <p:txBody>
          <a:bodyPr wrap="square" rtlCol="0" anchor="t">
            <a:spAutoFit/>
          </a:bodyPr>
          <a:lstStyle/>
          <a:p>
            <a:pPr marL="342900" marR="0" lvl="0" indent="-342900" algn="just" rtl="0" fontAlgn="auto">
              <a:lnSpc>
                <a:spcPct val="200000"/>
              </a:lnSpc>
              <a:buFont typeface="Wingdings" panose="05000000000000000000" charset="0"/>
              <a:buChar char="Ø"/>
            </a:pPr>
            <a:r>
              <a:rPr lang="zh-CN" altLang="en-US" sz="2000" b="1" spc="100" dirty="0" smtClean="0">
                <a:solidFill>
                  <a:srgbClr val="C00000"/>
                </a:solidFill>
                <a:uFillTx/>
                <a:cs typeface="+mn-ea"/>
                <a:sym typeface="+mn-lt"/>
              </a:rPr>
              <a:t>习近平总书记要求教育引导全党通过总结历史经验教训，</a:t>
            </a:r>
            <a:r>
              <a:rPr lang="zh-CN" altLang="en-US" sz="2000" spc="100" dirty="0" smtClean="0">
                <a:solidFill>
                  <a:srgbClr val="C00000"/>
                </a:solidFill>
                <a:uFillTx/>
                <a:cs typeface="+mn-ea"/>
                <a:sym typeface="+mn-lt"/>
              </a:rPr>
              <a:t>着眼于解决党的建设的现实问题，不断提高党的领导水平和执政水平、增强拒腐防变和抵御风险能力。</a:t>
            </a:r>
          </a:p>
        </p:txBody>
      </p:sp>
      <p:sp>
        <p:nvSpPr>
          <p:cNvPr id="6" name="矩形 5"/>
          <p:cNvSpPr/>
          <p:nvPr/>
        </p:nvSpPr>
        <p:spPr>
          <a:xfrm>
            <a:off x="819150" y="3712845"/>
            <a:ext cx="10633075" cy="1249680"/>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500" fill="hold"/>
                                        <p:tgtEl>
                                          <p:spTgt spid="61"/>
                                        </p:tgtEl>
                                        <p:attrNameLst>
                                          <p:attrName>ppt_w</p:attrName>
                                        </p:attrNameLst>
                                      </p:cBhvr>
                                      <p:tavLst>
                                        <p:tav tm="0">
                                          <p:val>
                                            <p:fltVal val="0"/>
                                          </p:val>
                                        </p:tav>
                                        <p:tav tm="100000">
                                          <p:val>
                                            <p:strVal val="#ppt_w"/>
                                          </p:val>
                                        </p:tav>
                                      </p:tavLst>
                                    </p:anim>
                                    <p:anim calcmode="lin" valueType="num">
                                      <p:cBhvr>
                                        <p:cTn id="12" dur="500" fill="hold"/>
                                        <p:tgtEl>
                                          <p:spTgt spid="61"/>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p:cTn id="15" dur="500" fill="hold"/>
                                        <p:tgtEl>
                                          <p:spTgt spid="110"/>
                                        </p:tgtEl>
                                        <p:attrNameLst>
                                          <p:attrName>ppt_w</p:attrName>
                                        </p:attrNameLst>
                                      </p:cBhvr>
                                      <p:tavLst>
                                        <p:tav tm="0">
                                          <p:val>
                                            <p:fltVal val="0"/>
                                          </p:val>
                                        </p:tav>
                                        <p:tav tm="100000">
                                          <p:val>
                                            <p:strVal val="#ppt_w"/>
                                          </p:val>
                                        </p:tav>
                                      </p:tavLst>
                                    </p:anim>
                                    <p:anim calcmode="lin" valueType="num">
                                      <p:cBhvr>
                                        <p:cTn id="16" dur="500" fill="hold"/>
                                        <p:tgtEl>
                                          <p:spTgt spid="110"/>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3" grpId="0"/>
      <p:bldP spid="4" grpId="0" bldLvl="0" animBg="1"/>
      <p:bldP spid="10" grpId="0" bldLvl="0" animBg="1"/>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36930" y="2840355"/>
            <a:ext cx="8328660" cy="2592070"/>
          </a:xfrm>
          <a:prstGeom prst="roundRect">
            <a:avLst>
              <a:gd name="adj" fmla="val 3216"/>
            </a:avLst>
          </a:prstGeom>
          <a:noFill/>
          <a:ln w="3175">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60" name="直接连接符 59"/>
          <p:cNvCxnSpPr/>
          <p:nvPr/>
        </p:nvCxnSpPr>
        <p:spPr>
          <a:xfrm>
            <a:off x="836923" y="2542106"/>
            <a:ext cx="10584000" cy="0"/>
          </a:xfrm>
          <a:prstGeom prst="line">
            <a:avLst/>
          </a:prstGeom>
          <a:ln w="508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708660" y="1619885"/>
            <a:ext cx="5225415" cy="825419"/>
          </a:xfrm>
          <a:prstGeom prst="rect">
            <a:avLst/>
          </a:prstGeom>
        </p:spPr>
        <p:txBody>
          <a:bodyPr wrap="square">
            <a:spAutoFit/>
          </a:bodyPr>
          <a:lstStyle/>
          <a:p>
            <a:pPr marL="342900" indent="-342900" algn="dist">
              <a:lnSpc>
                <a:spcPct val="150000"/>
              </a:lnSpc>
              <a:buFont typeface="Wingdings" panose="05000000000000000000" charset="0"/>
              <a:buChar char="Ø"/>
            </a:pPr>
            <a:r>
              <a:rPr lang="en-US" altLang="zh-CN" sz="3600" b="1" dirty="0">
                <a:solidFill>
                  <a:srgbClr val="C00000"/>
                </a:solidFill>
                <a:cs typeface="+mn-ea"/>
                <a:sym typeface="+mn-lt"/>
              </a:rPr>
              <a:t> </a:t>
            </a:r>
            <a:r>
              <a:rPr lang="zh-CN" altLang="en-US" sz="3600" b="1" dirty="0">
                <a:solidFill>
                  <a:srgbClr val="C00000"/>
                </a:solidFill>
                <a:cs typeface="+mn-ea"/>
                <a:sym typeface="+mn-lt"/>
              </a:rPr>
              <a:t>习近平总书记强调</a:t>
            </a:r>
          </a:p>
        </p:txBody>
      </p:sp>
      <p:sp>
        <p:nvSpPr>
          <p:cNvPr id="77" name="文本框 22"/>
          <p:cNvSpPr txBox="1">
            <a:spLocks noChangeArrowheads="1"/>
          </p:cNvSpPr>
          <p:nvPr/>
        </p:nvSpPr>
        <p:spPr bwMode="auto">
          <a:xfrm>
            <a:off x="836930" y="2804795"/>
            <a:ext cx="8328660" cy="258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marL="342900" indent="-342900" algn="just">
              <a:lnSpc>
                <a:spcPct val="180000"/>
              </a:lnSpc>
              <a:buFont typeface="Wingdings" panose="05000000000000000000" charset="0"/>
              <a:buChar char="Ø"/>
              <a:defRPr/>
            </a:pPr>
            <a:r>
              <a:rPr lang="zh-CN" altLang="en-US" dirty="0">
                <a:solidFill>
                  <a:prstClr val="black">
                    <a:lumMod val="85000"/>
                    <a:lumOff val="15000"/>
                  </a:prstClr>
                </a:solidFill>
                <a:latin typeface="+mn-lt"/>
                <a:ea typeface="+mn-ea"/>
                <a:cs typeface="+mn-ea"/>
                <a:sym typeface="+mn-lt"/>
              </a:rPr>
              <a:t>要教育引导全党从党史中汲取正反两方面历史经验，坚定不移向党中央看齐，不断提高政治判断力、政治领悟力、政治执行力，自觉在思想上政治上行动上同党中央保持高度一致，确保全党上下拧成一股绳，心往一处想、劲往一处使。</a:t>
            </a:r>
          </a:p>
          <a:p>
            <a:pPr marL="342900" indent="-342900" algn="just">
              <a:lnSpc>
                <a:spcPct val="180000"/>
              </a:lnSpc>
              <a:buFont typeface="Wingdings" panose="05000000000000000000" charset="0"/>
              <a:buChar char="Ø"/>
              <a:defRPr/>
            </a:pPr>
            <a:r>
              <a:rPr lang="zh-CN" altLang="en-US" dirty="0">
                <a:solidFill>
                  <a:srgbClr val="C00000"/>
                </a:solidFill>
                <a:latin typeface="+mn-lt"/>
                <a:ea typeface="+mn-ea"/>
                <a:cs typeface="+mn-ea"/>
                <a:sym typeface="+mn-lt"/>
              </a:rPr>
              <a:t>旗帜鲜明讲政治、保证党的团结和集中统一是党的生命，是我们党能成为百年大党、创造世纪伟业的关键所在。</a:t>
            </a:r>
            <a:r>
              <a:rPr lang="zh-CN" altLang="en-US" b="1" dirty="0">
                <a:solidFill>
                  <a:srgbClr val="C00000"/>
                </a:solidFill>
                <a:latin typeface="+mn-lt"/>
                <a:ea typeface="+mn-ea"/>
                <a:cs typeface="+mn-ea"/>
                <a:sym typeface="+mn-lt"/>
              </a:rPr>
              <a:t>这也是党史学习教育的关键所在。</a:t>
            </a:r>
          </a:p>
        </p:txBody>
      </p:sp>
      <p:pic>
        <p:nvPicPr>
          <p:cNvPr id="4" name="PA-102239"/>
          <p:cNvPicPr>
            <a:picLocks noChangeAspect="1"/>
          </p:cNvPicPr>
          <p:nvPr>
            <p:custDataLst>
              <p:tags r:id="rId1"/>
            </p:custDataLst>
          </p:nvPr>
        </p:nvPicPr>
        <p:blipFill rotWithShape="1">
          <a:blip r:embed="rId3"/>
          <a:srcRect/>
          <a:stretch>
            <a:fillRect/>
          </a:stretch>
        </p:blipFill>
        <p:spPr>
          <a:xfrm>
            <a:off x="6482009" y="1619644"/>
            <a:ext cx="2179642" cy="708970"/>
          </a:xfrm>
          <a:prstGeom prst="rect">
            <a:avLst/>
          </a:prstGeom>
        </p:spPr>
      </p:pic>
      <p:pic>
        <p:nvPicPr>
          <p:cNvPr id="2" name="图片 30" descr="E:\PPT三次分类\PPT制作\包图网\图片素材\9419755.jpg9419755"/>
          <p:cNvPicPr>
            <a:picLocks noChangeAspect="1"/>
          </p:cNvPicPr>
          <p:nvPr/>
        </p:nvPicPr>
        <p:blipFill>
          <a:blip r:embed="rId4" cstate="screen">
            <a:extLst>
              <a:ext uri="{28A0092B-C50C-407E-A947-70E740481C1C}">
                <a14:useLocalDpi xmlns:a14="http://schemas.microsoft.com/office/drawing/2010/main"/>
              </a:ext>
            </a:extLst>
          </a:blip>
          <a:srcRect t="-701"/>
          <a:stretch>
            <a:fillRect/>
          </a:stretch>
        </p:blipFill>
        <p:spPr>
          <a:xfrm>
            <a:off x="9246870" y="2840355"/>
            <a:ext cx="2174240" cy="2592705"/>
          </a:xfrm>
          <a:prstGeom prst="roundRect">
            <a:avLst>
              <a:gd name="adj" fmla="val 4286"/>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750" fill="hold">
                                          <p:stCondLst>
                                            <p:cond delay="0"/>
                                          </p:stCondLst>
                                        </p:cTn>
                                        <p:tgtEl>
                                          <p:spTgt spid="7"/>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7"/>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9" presetID="0"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to="" calcmode="lin" valueType="num">
                                      <p:cBhvr>
                                        <p:cTn id="11" dur="750" fill="hold">
                                          <p:stCondLst>
                                            <p:cond delay="0"/>
                                          </p:stCondLst>
                                        </p:cTn>
                                        <p:tgtEl>
                                          <p:spTgt spid="60"/>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12" dur="750" fill="hold">
                                          <p:stCondLst>
                                            <p:cond delay="0"/>
                                          </p:stCondLst>
                                        </p:cTn>
                                        <p:tgtEl>
                                          <p:spTgt spid="60"/>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13" presetID="0"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to="" calcmode="lin" valueType="num">
                                      <p:cBhvr>
                                        <p:cTn id="15" dur="750" fill="hold">
                                          <p:stCondLst>
                                            <p:cond delay="0"/>
                                          </p:stCondLst>
                                        </p:cTn>
                                        <p:tgtEl>
                                          <p:spTgt spid="61"/>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16" dur="750" fill="hold">
                                          <p:stCondLst>
                                            <p:cond delay="0"/>
                                          </p:stCondLst>
                                        </p:cTn>
                                        <p:tgtEl>
                                          <p:spTgt spid="61"/>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17" presetID="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 to="" calcmode="lin" valueType="num">
                                      <p:cBhvr>
                                        <p:cTn id="19" dur="750" fill="hold">
                                          <p:stCondLst>
                                            <p:cond delay="0"/>
                                          </p:stCondLst>
                                        </p:cTn>
                                        <p:tgtEl>
                                          <p:spTgt spid="77"/>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0" dur="750" fill="hold">
                                          <p:stCondLst>
                                            <p:cond delay="0"/>
                                          </p:stCondLst>
                                        </p:cTn>
                                        <p:tgtEl>
                                          <p:spTgt spid="77"/>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par>
                          <p:cTn id="21" fill="hold">
                            <p:stCondLst>
                              <p:cond delay="1000"/>
                            </p:stCondLst>
                            <p:childTnLst>
                              <p:par>
                                <p:cTn id="22" presetID="5" presetClass="entr" presetSubtype="10" fill="hold" nodeType="afterEffect">
                                  <p:stCondLst>
                                    <p:cond delay="0"/>
                                  </p:stCondLst>
                                  <p:childTnLst>
                                    <p:set>
                                      <p:cBhvr>
                                        <p:cTn id="23" dur="500" fill="hold">
                                          <p:stCondLst>
                                            <p:cond delay="0"/>
                                          </p:stCondLst>
                                        </p:cTn>
                                        <p:tgtEl>
                                          <p:spTgt spid="4"/>
                                        </p:tgtEl>
                                        <p:attrNameLst>
                                          <p:attrName>style.visibility</p:attrName>
                                        </p:attrNameLst>
                                      </p:cBhvr>
                                      <p:to>
                                        <p:strVal val="visible"/>
                                      </p:to>
                                    </p:set>
                                    <p:animEffect transition="in" filter="checkerboard(across)">
                                      <p:cBhvr>
                                        <p:cTn id="24" dur="500"/>
                                        <p:tgtEl>
                                          <p:spTgt spid="4"/>
                                        </p:tgtEl>
                                      </p:cBhvr>
                                    </p:animEffect>
                                  </p:childTnLst>
                                </p:cTn>
                              </p:par>
                              <p:par>
                                <p:cTn id="25" presetID="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to="" calcmode="lin" valueType="num">
                                      <p:cBhvr>
                                        <p:cTn id="27" dur="750" fill="hold">
                                          <p:stCondLst>
                                            <p:cond delay="0"/>
                                          </p:stCondLst>
                                        </p:cTn>
                                        <p:tgtEl>
                                          <p:spTgt spid="2"/>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8" dur="750" fill="hold">
                                          <p:stCondLst>
                                            <p:cond delay="0"/>
                                          </p:stCondLst>
                                        </p:cTn>
                                        <p:tgtEl>
                                          <p:spTgt spid="2"/>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61" grpId="0"/>
      <p:bldP spid="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42695" y="1919605"/>
            <a:ext cx="6797040" cy="2970530"/>
          </a:xfrm>
          <a:prstGeom prst="rect">
            <a:avLst/>
          </a:prstGeom>
          <a:noFill/>
        </p:spPr>
        <p:txBody>
          <a:bodyPr wrap="square" rtlCol="0">
            <a:spAutoFit/>
          </a:bodyPr>
          <a:lstStyle/>
          <a:p>
            <a:pPr marL="342900" indent="-342900" algn="just">
              <a:lnSpc>
                <a:spcPct val="180000"/>
              </a:lnSpc>
              <a:buFont typeface="Wingdings" panose="05000000000000000000" charset="0"/>
              <a:buChar char="Ø"/>
            </a:pPr>
            <a:r>
              <a:rPr lang="zh-CN" altLang="en-US" sz="2800" b="1" spc="100">
                <a:solidFill>
                  <a:srgbClr val="C00000"/>
                </a:solidFill>
                <a:cs typeface="+mn-ea"/>
                <a:sym typeface="+mn-lt"/>
              </a:rPr>
              <a:t>回望百年党史，</a:t>
            </a:r>
          </a:p>
          <a:p>
            <a:pPr marL="342900" indent="-342900" algn="just">
              <a:lnSpc>
                <a:spcPct val="180000"/>
              </a:lnSpc>
            </a:pPr>
            <a:r>
              <a:rPr lang="zh-CN" altLang="en-US" sz="2400" spc="100">
                <a:solidFill>
                  <a:srgbClr val="C00000"/>
                </a:solidFill>
                <a:cs typeface="+mn-ea"/>
                <a:sym typeface="+mn-lt"/>
              </a:rPr>
              <a:t>进行具有许多新的历史特点的伟大斗争，</a:t>
            </a:r>
          </a:p>
          <a:p>
            <a:pPr marL="342900" indent="-342900" algn="just">
              <a:lnSpc>
                <a:spcPct val="180000"/>
              </a:lnSpc>
              <a:buFont typeface="Wingdings" panose="05000000000000000000" charset="0"/>
              <a:buChar char="Ø"/>
            </a:pPr>
            <a:r>
              <a:rPr lang="zh-CN" altLang="en-US" sz="2800" b="1" spc="100">
                <a:solidFill>
                  <a:srgbClr val="C00000"/>
                </a:solidFill>
                <a:cs typeface="+mn-ea"/>
                <a:sym typeface="+mn-lt"/>
              </a:rPr>
              <a:t>瞻望中华民族伟大复兴的光明前景，</a:t>
            </a:r>
          </a:p>
          <a:p>
            <a:pPr algn="just">
              <a:lnSpc>
                <a:spcPct val="180000"/>
              </a:lnSpc>
            </a:pPr>
            <a:r>
              <a:rPr lang="zh-CN" altLang="en-US" sz="2400" spc="100">
                <a:solidFill>
                  <a:srgbClr val="C00000"/>
                </a:solidFill>
                <a:cs typeface="+mn-ea"/>
                <a:sym typeface="+mn-lt"/>
              </a:rPr>
              <a:t>我们无比坚定、无比自信。</a:t>
            </a:r>
          </a:p>
        </p:txBody>
      </p:sp>
      <p:pic>
        <p:nvPicPr>
          <p:cNvPr id="3" name="图片 2" descr="包图网_19440516金色华表建军建党国庆"/>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99990" y="848995"/>
            <a:ext cx="7708900" cy="54438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604ac54be2b97---"/>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170430" y="4710430"/>
            <a:ext cx="8404860" cy="1708785"/>
          </a:xfrm>
          <a:prstGeom prst="rect">
            <a:avLst/>
          </a:prstGeom>
        </p:spPr>
      </p:pic>
      <p:pic>
        <p:nvPicPr>
          <p:cNvPr id="12" name="图片 11" descr="601ea91721a97-1"/>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0" y="5429885"/>
            <a:ext cx="12192000" cy="1416685"/>
          </a:xfrm>
          <a:prstGeom prst="rect">
            <a:avLst/>
          </a:prstGeom>
        </p:spPr>
      </p:pic>
      <p:grpSp>
        <p:nvGrpSpPr>
          <p:cNvPr id="21" name="组合 20"/>
          <p:cNvGrpSpPr/>
          <p:nvPr/>
        </p:nvGrpSpPr>
        <p:grpSpPr>
          <a:xfrm>
            <a:off x="3943450" y="3902529"/>
            <a:ext cx="416937" cy="416934"/>
            <a:chOff x="891974" y="4415843"/>
            <a:chExt cx="450443" cy="450443"/>
          </a:xfrm>
        </p:grpSpPr>
        <p:sp>
          <p:nvSpPr>
            <p:cNvPr id="27" name="椭圆 26"/>
            <p:cNvSpPr/>
            <p:nvPr/>
          </p:nvSpPr>
          <p:spPr>
            <a:xfrm>
              <a:off x="891974" y="4415843"/>
              <a:ext cx="450443" cy="450443"/>
            </a:xfrm>
            <a:prstGeom prst="ellipse">
              <a:avLst/>
            </a:prstGeom>
            <a:noFill/>
            <a:ln w="12700" cap="flat" cmpd="sng" algn="ctr">
              <a:solidFill>
                <a:srgbClr val="FFE8B2"/>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solidFill>
                  <a:srgbClr val="FFD675"/>
                </a:solidFill>
                <a:cs typeface="+mn-ea"/>
                <a:sym typeface="+mn-lt"/>
              </a:endParaRPr>
            </a:p>
          </p:txBody>
        </p:sp>
        <p:sp>
          <p:nvSpPr>
            <p:cNvPr id="28"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FFD675"/>
            </a:solidFill>
            <a:ln w="12700" cap="flat" cmpd="sng" algn="ctr">
              <a:solidFill>
                <a:srgbClr val="FFD675"/>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gradFill>
                  <a:gsLst>
                    <a:gs pos="0">
                      <a:srgbClr val="FFF4D6"/>
                    </a:gs>
                    <a:gs pos="98000">
                      <a:srgbClr val="F2DA95"/>
                    </a:gs>
                    <a:gs pos="74000">
                      <a:srgbClr val="FFD77C"/>
                    </a:gs>
                  </a:gsLst>
                  <a:lin ang="5400000" scaled="0"/>
                </a:gradFill>
                <a:cs typeface="+mn-ea"/>
                <a:sym typeface="+mn-lt"/>
              </a:endParaRPr>
            </a:p>
          </p:txBody>
        </p:sp>
      </p:grpSp>
      <p:sp>
        <p:nvSpPr>
          <p:cNvPr id="22" name="文本框 26"/>
          <p:cNvSpPr txBox="1"/>
          <p:nvPr/>
        </p:nvSpPr>
        <p:spPr>
          <a:xfrm>
            <a:off x="4414032" y="3941506"/>
            <a:ext cx="1658620" cy="33718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defRPr/>
            </a:pPr>
            <a:r>
              <a:rPr lang="zh-CN" altLang="zh-CN" sz="1600" kern="0" dirty="0">
                <a:gradFill>
                  <a:gsLst>
                    <a:gs pos="0">
                      <a:srgbClr val="FFF4D6"/>
                    </a:gs>
                    <a:gs pos="98000">
                      <a:srgbClr val="F2DA95"/>
                    </a:gs>
                    <a:gs pos="74000">
                      <a:srgbClr val="FFD77C"/>
                    </a:gs>
                  </a:gsLst>
                  <a:lin ang="5400000" scaled="0"/>
                </a:gradFill>
                <a:cs typeface="+mn-ea"/>
                <a:sym typeface="+mn-lt"/>
              </a:rPr>
              <a:t>讲解人：</a:t>
            </a:r>
            <a:r>
              <a:rPr lang="en-US" altLang="zh-CN" sz="1600" kern="0" dirty="0">
                <a:gradFill>
                  <a:gsLst>
                    <a:gs pos="0">
                      <a:srgbClr val="FFF4D6"/>
                    </a:gs>
                    <a:gs pos="98000">
                      <a:srgbClr val="F2DA95"/>
                    </a:gs>
                    <a:gs pos="74000">
                      <a:srgbClr val="FFD77C"/>
                    </a:gs>
                  </a:gsLst>
                  <a:lin ang="5400000" scaled="0"/>
                </a:gradFill>
                <a:cs typeface="+mn-ea"/>
                <a:sym typeface="+mn-lt"/>
              </a:rPr>
              <a:t>XXX</a:t>
            </a:r>
          </a:p>
        </p:txBody>
      </p:sp>
      <p:grpSp>
        <p:nvGrpSpPr>
          <p:cNvPr id="23" name="组合 22"/>
          <p:cNvGrpSpPr/>
          <p:nvPr/>
        </p:nvGrpSpPr>
        <p:grpSpPr>
          <a:xfrm>
            <a:off x="6629363" y="3902709"/>
            <a:ext cx="416937" cy="416934"/>
            <a:chOff x="891974" y="4415843"/>
            <a:chExt cx="450443" cy="450443"/>
          </a:xfrm>
        </p:grpSpPr>
        <p:sp>
          <p:nvSpPr>
            <p:cNvPr id="25" name="椭圆 24"/>
            <p:cNvSpPr/>
            <p:nvPr/>
          </p:nvSpPr>
          <p:spPr>
            <a:xfrm>
              <a:off x="891974" y="4415843"/>
              <a:ext cx="450443" cy="450443"/>
            </a:xfrm>
            <a:prstGeom prst="ellipse">
              <a:avLst/>
            </a:prstGeom>
            <a:noFill/>
            <a:ln w="12700" cap="flat" cmpd="sng" algn="ctr">
              <a:solidFill>
                <a:srgbClr val="FFDA88"/>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solidFill>
                  <a:srgbClr val="FFD675"/>
                </a:solidFill>
                <a:cs typeface="+mn-ea"/>
                <a:sym typeface="+mn-lt"/>
              </a:endParaRPr>
            </a:p>
          </p:txBody>
        </p:sp>
        <p:sp>
          <p:nvSpPr>
            <p:cNvPr id="26"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FFD675"/>
            </a:solidFill>
            <a:ln w="12700" cap="flat" cmpd="sng" algn="ctr">
              <a:solidFill>
                <a:srgbClr val="FFD675"/>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gradFill>
                  <a:gsLst>
                    <a:gs pos="0">
                      <a:srgbClr val="FFF4D6"/>
                    </a:gs>
                    <a:gs pos="98000">
                      <a:srgbClr val="F2DA95"/>
                    </a:gs>
                    <a:gs pos="74000">
                      <a:srgbClr val="FFD77C"/>
                    </a:gs>
                  </a:gsLst>
                  <a:lin ang="5400000" scaled="0"/>
                </a:gradFill>
                <a:cs typeface="+mn-ea"/>
                <a:sym typeface="+mn-lt"/>
              </a:endParaRPr>
            </a:p>
          </p:txBody>
        </p:sp>
      </p:grpSp>
      <p:sp>
        <p:nvSpPr>
          <p:cNvPr id="24" name="文本框 30"/>
          <p:cNvSpPr txBox="1"/>
          <p:nvPr/>
        </p:nvSpPr>
        <p:spPr>
          <a:xfrm>
            <a:off x="7100082" y="3942141"/>
            <a:ext cx="1404620" cy="33718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defRPr/>
            </a:pPr>
            <a:r>
              <a:rPr lang="zh-CN" altLang="en-US" sz="1600" kern="0" dirty="0">
                <a:gradFill>
                  <a:gsLst>
                    <a:gs pos="0">
                      <a:srgbClr val="FFF4D6"/>
                    </a:gs>
                    <a:gs pos="98000">
                      <a:srgbClr val="F2DA95"/>
                    </a:gs>
                    <a:gs pos="74000">
                      <a:srgbClr val="FFD77C"/>
                    </a:gs>
                  </a:gsLst>
                  <a:lin ang="5400000" scaled="0"/>
                </a:gradFill>
                <a:cs typeface="+mn-ea"/>
                <a:sym typeface="+mn-lt"/>
              </a:rPr>
              <a:t>时间：</a:t>
            </a:r>
            <a:r>
              <a:rPr lang="en-US" altLang="zh-CN" sz="1600" kern="0" dirty="0">
                <a:gradFill>
                  <a:gsLst>
                    <a:gs pos="0">
                      <a:srgbClr val="FFF4D6"/>
                    </a:gs>
                    <a:gs pos="98000">
                      <a:srgbClr val="F2DA95"/>
                    </a:gs>
                    <a:gs pos="74000">
                      <a:srgbClr val="FFD77C"/>
                    </a:gs>
                  </a:gsLst>
                  <a:lin ang="5400000" scaled="0"/>
                </a:gradFill>
                <a:cs typeface="+mn-ea"/>
                <a:sym typeface="+mn-lt"/>
              </a:rPr>
              <a:t>202</a:t>
            </a:r>
            <a:r>
              <a:rPr lang="en-US" sz="1600" kern="0" dirty="0">
                <a:gradFill>
                  <a:gsLst>
                    <a:gs pos="0">
                      <a:srgbClr val="FFF4D6"/>
                    </a:gs>
                    <a:gs pos="98000">
                      <a:srgbClr val="F2DA95"/>
                    </a:gs>
                    <a:gs pos="74000">
                      <a:srgbClr val="FFD77C"/>
                    </a:gs>
                  </a:gsLst>
                  <a:lin ang="5400000" scaled="0"/>
                </a:gradFill>
                <a:cs typeface="+mn-ea"/>
                <a:sym typeface="+mn-lt"/>
              </a:rPr>
              <a:t>1.</a:t>
            </a:r>
          </a:p>
        </p:txBody>
      </p:sp>
      <p:pic>
        <p:nvPicPr>
          <p:cNvPr id="29" name="图片 28"/>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894297" y="286225"/>
            <a:ext cx="3143232" cy="1859376"/>
          </a:xfrm>
          <a:prstGeom prst="rect">
            <a:avLst/>
          </a:prstGeom>
        </p:spPr>
      </p:pic>
      <p:pic>
        <p:nvPicPr>
          <p:cNvPr id="3" name="图片 2" descr="603271f189fa7"/>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3837940" y="1300480"/>
            <a:ext cx="4284980" cy="1337945"/>
          </a:xfrm>
          <a:prstGeom prst="rect">
            <a:avLst/>
          </a:prstGeom>
        </p:spPr>
      </p:pic>
      <p:sp>
        <p:nvSpPr>
          <p:cNvPr id="4" name="文本框 3"/>
          <p:cNvSpPr txBox="1"/>
          <p:nvPr/>
        </p:nvSpPr>
        <p:spPr>
          <a:xfrm>
            <a:off x="1565910" y="2720340"/>
            <a:ext cx="8917826" cy="923330"/>
          </a:xfrm>
          <a:prstGeom prst="rect">
            <a:avLst/>
          </a:prstGeom>
          <a:noFill/>
        </p:spPr>
        <p:txBody>
          <a:bodyPr wrap="none" rtlCol="0">
            <a:spAutoFit/>
          </a:bodyPr>
          <a:lstStyle/>
          <a:p>
            <a:r>
              <a:rPr lang="zh-CN" altLang="zh-CN" sz="54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学党史</a:t>
            </a:r>
            <a:r>
              <a:rPr lang="zh-CN" altLang="zh-CN" sz="20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 </a:t>
            </a:r>
            <a:r>
              <a:rPr lang="zh-CN" altLang="zh-CN" sz="54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悟思想</a:t>
            </a:r>
            <a:r>
              <a:rPr lang="zh-CN" altLang="zh-CN" sz="20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 </a:t>
            </a:r>
            <a:r>
              <a:rPr lang="zh-CN" altLang="zh-CN" sz="54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办实事</a:t>
            </a:r>
            <a:r>
              <a:rPr lang="zh-CN" altLang="zh-CN" sz="20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 </a:t>
            </a:r>
            <a:r>
              <a:rPr lang="zh-CN" altLang="zh-CN" sz="5400" dirty="0">
                <a:gradFill>
                  <a:gsLst>
                    <a:gs pos="0">
                      <a:srgbClr val="FFF4D6"/>
                    </a:gs>
                    <a:gs pos="98000">
                      <a:srgbClr val="F2DA95"/>
                    </a:gs>
                    <a:gs pos="74000">
                      <a:srgbClr val="FFD77C"/>
                    </a:gs>
                  </a:gsLst>
                  <a:lin ang="5400000" scaled="0"/>
                  <a:tileRect l="-100000" b="-100000"/>
                </a:gradFill>
                <a:effectLst/>
                <a:latin typeface="方正正黑简体" panose="02000000000000000000" pitchFamily="2" charset="-122"/>
                <a:ea typeface="方正正黑简体" panose="02000000000000000000" pitchFamily="2" charset="-122"/>
                <a:cs typeface="+mn-ea"/>
                <a:sym typeface="+mn-lt"/>
              </a:rPr>
              <a:t>开新局</a:t>
            </a:r>
          </a:p>
        </p:txBody>
      </p:sp>
      <p:pic>
        <p:nvPicPr>
          <p:cNvPr id="9" name="图片 8"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a:off x="28575" y="5287645"/>
            <a:ext cx="12182475" cy="1558925"/>
          </a:xfrm>
          <a:prstGeom prst="rect">
            <a:avLst/>
          </a:prstGeom>
        </p:spPr>
      </p:pic>
      <p:pic>
        <p:nvPicPr>
          <p:cNvPr id="10" name="图片 9"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flipH="1">
            <a:off x="0" y="5287645"/>
            <a:ext cx="12192000" cy="1570355"/>
          </a:xfrm>
          <a:prstGeom prst="rect">
            <a:avLst/>
          </a:prstGeom>
        </p:spPr>
      </p:pic>
      <p:pic>
        <p:nvPicPr>
          <p:cNvPr id="13" name="图片 12" descr="604ac54be2b97---"/>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10130155" y="4971415"/>
            <a:ext cx="1889125" cy="1369695"/>
          </a:xfrm>
          <a:prstGeom prst="rect">
            <a:avLst/>
          </a:prstGeom>
        </p:spPr>
      </p:pic>
      <p:pic>
        <p:nvPicPr>
          <p:cNvPr id="2" name="图片 1"/>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flipH="1">
            <a:off x="7764145" y="286385"/>
            <a:ext cx="3049270" cy="1859280"/>
          </a:xfrm>
          <a:prstGeom prst="rect">
            <a:avLst/>
          </a:prstGeom>
        </p:spPr>
      </p:pic>
      <p:pic>
        <p:nvPicPr>
          <p:cNvPr id="5" name="图片 4" descr="604ac54be2b97---"/>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flipH="1">
            <a:off x="160020" y="4971415"/>
            <a:ext cx="2081530" cy="13696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Tm="1000">
        <p:random/>
      </p:transition>
    </mc:Choice>
    <mc:Fallback xmlns="">
      <p:transition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nodeType="withEffect">
                                  <p:stCondLst>
                                    <p:cond delay="0"/>
                                  </p:stCondLst>
                                  <p:childTnLst>
                                    <p:set>
                                      <p:cBhvr>
                                        <p:cTn id="11" dur="1000"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Effect transition="in" filter="fade">
                                      <p:cBhvr>
                                        <p:cTn id="14" dur="1000"/>
                                        <p:tgtEl>
                                          <p:spTgt spid="29"/>
                                        </p:tgtEl>
                                      </p:cBhvr>
                                    </p:animEffect>
                                  </p:childTnLst>
                                </p:cTn>
                              </p:par>
                              <p:par>
                                <p:cTn id="15" presetID="53" presetClass="entr" presetSubtype="16" fill="hold" nodeType="withEffect">
                                  <p:stCondLst>
                                    <p:cond delay="0"/>
                                  </p:stCondLst>
                                  <p:childTnLst>
                                    <p:set>
                                      <p:cBhvr>
                                        <p:cTn id="16" dur="1000"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childTnLst>
                          </p:cTn>
                        </p:par>
                        <p:par>
                          <p:cTn id="20" fill="hold">
                            <p:stCondLst>
                              <p:cond delay="1000"/>
                            </p:stCondLst>
                            <p:childTnLst>
                              <p:par>
                                <p:cTn id="21" presetID="55" presetClass="entr" presetSubtype="0" fill="hold" grpId="0" nodeType="afterEffect">
                                  <p:stCondLst>
                                    <p:cond delay="0"/>
                                  </p:stCondLst>
                                  <p:childTnLst>
                                    <p:set>
                                      <p:cBhvr>
                                        <p:cTn id="22" dur="1000"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strVal val="#ppt_w*0.70"/>
                                          </p:val>
                                        </p:tav>
                                        <p:tav tm="100000">
                                          <p:val>
                                            <p:strVal val="#ppt_w"/>
                                          </p:val>
                                        </p:tav>
                                      </p:tavLst>
                                    </p:anim>
                                    <p:anim calcmode="lin" valueType="num">
                                      <p:cBhvr>
                                        <p:cTn id="24" dur="1000" fill="hold"/>
                                        <p:tgtEl>
                                          <p:spTgt spid="4"/>
                                        </p:tgtEl>
                                        <p:attrNameLst>
                                          <p:attrName>ppt_h</p:attrName>
                                        </p:attrNameLst>
                                      </p:cBhvr>
                                      <p:tavLst>
                                        <p:tav tm="0">
                                          <p:val>
                                            <p:strVal val="#ppt_h"/>
                                          </p:val>
                                        </p:tav>
                                        <p:tav tm="100000">
                                          <p:val>
                                            <p:strVal val="#ppt_h"/>
                                          </p:val>
                                        </p:tav>
                                      </p:tavLst>
                                    </p:anim>
                                    <p:animEffect transition="in" filter="fade">
                                      <p:cBhvr>
                                        <p:cTn id="25" dur="1000"/>
                                        <p:tgtEl>
                                          <p:spTgt spid="4"/>
                                        </p:tgtEl>
                                      </p:cBhvr>
                                    </p:animEffect>
                                  </p:childTnLst>
                                </p:cTn>
                              </p:par>
                            </p:childTnLst>
                          </p:cTn>
                        </p:par>
                        <p:par>
                          <p:cTn id="26" fill="hold">
                            <p:stCondLst>
                              <p:cond delay="2000"/>
                            </p:stCondLst>
                            <p:childTnLst>
                              <p:par>
                                <p:cTn id="27" presetID="52" presetClass="entr" presetSubtype="0" fill="hold" nodeType="afterEffect">
                                  <p:stCondLst>
                                    <p:cond delay="0"/>
                                  </p:stCondLst>
                                  <p:childTnLst>
                                    <p:set>
                                      <p:cBhvr>
                                        <p:cTn id="28" dur="1000" fill="hold">
                                          <p:stCondLst>
                                            <p:cond delay="0"/>
                                          </p:stCondLst>
                                        </p:cTn>
                                        <p:tgtEl>
                                          <p:spTgt spid="21"/>
                                        </p:tgtEl>
                                        <p:attrNameLst>
                                          <p:attrName>style.visibility</p:attrName>
                                        </p:attrNameLst>
                                      </p:cBhvr>
                                      <p:to>
                                        <p:strVal val="visible"/>
                                      </p:to>
                                    </p:set>
                                    <p:animScale>
                                      <p:cBhvr>
                                        <p:cTn id="29"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1"/>
                                        </p:tgtEl>
                                        <p:attrNameLst>
                                          <p:attrName>ppt_x</p:attrName>
                                          <p:attrName>ppt_y</p:attrName>
                                        </p:attrNameLst>
                                      </p:cBhvr>
                                    </p:animMotion>
                                    <p:animEffect transition="in" filter="fade">
                                      <p:cBhvr>
                                        <p:cTn id="31" dur="1000"/>
                                        <p:tgtEl>
                                          <p:spTgt spid="21"/>
                                        </p:tgtEl>
                                      </p:cBhvr>
                                    </p:animEffect>
                                  </p:childTnLst>
                                </p:cTn>
                              </p:par>
                              <p:par>
                                <p:cTn id="32" presetID="52" presetClass="entr" presetSubtype="0" fill="hold" grpId="0" nodeType="withEffect">
                                  <p:stCondLst>
                                    <p:cond delay="0"/>
                                  </p:stCondLst>
                                  <p:childTnLst>
                                    <p:set>
                                      <p:cBhvr>
                                        <p:cTn id="33" dur="1000" fill="hold">
                                          <p:stCondLst>
                                            <p:cond delay="0"/>
                                          </p:stCondLst>
                                        </p:cTn>
                                        <p:tgtEl>
                                          <p:spTgt spid="22"/>
                                        </p:tgtEl>
                                        <p:attrNameLst>
                                          <p:attrName>style.visibility</p:attrName>
                                        </p:attrNameLst>
                                      </p:cBhvr>
                                      <p:to>
                                        <p:strVal val="visible"/>
                                      </p:to>
                                    </p:set>
                                    <p:animScale>
                                      <p:cBhvr>
                                        <p:cTn id="34"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22"/>
                                        </p:tgtEl>
                                        <p:attrNameLst>
                                          <p:attrName>ppt_x</p:attrName>
                                          <p:attrName>ppt_y</p:attrName>
                                        </p:attrNameLst>
                                      </p:cBhvr>
                                    </p:animMotion>
                                    <p:animEffect transition="in" filter="fade">
                                      <p:cBhvr>
                                        <p:cTn id="36" dur="1000"/>
                                        <p:tgtEl>
                                          <p:spTgt spid="22"/>
                                        </p:tgtEl>
                                      </p:cBhvr>
                                    </p:animEffect>
                                  </p:childTnLst>
                                </p:cTn>
                              </p:par>
                              <p:par>
                                <p:cTn id="37" presetID="52" presetClass="entr" presetSubtype="0" fill="hold" nodeType="withEffect">
                                  <p:stCondLst>
                                    <p:cond delay="0"/>
                                  </p:stCondLst>
                                  <p:childTnLst>
                                    <p:set>
                                      <p:cBhvr>
                                        <p:cTn id="38" dur="1000" fill="hold">
                                          <p:stCondLst>
                                            <p:cond delay="0"/>
                                          </p:stCondLst>
                                        </p:cTn>
                                        <p:tgtEl>
                                          <p:spTgt spid="23"/>
                                        </p:tgtEl>
                                        <p:attrNameLst>
                                          <p:attrName>style.visibility</p:attrName>
                                        </p:attrNameLst>
                                      </p:cBhvr>
                                      <p:to>
                                        <p:strVal val="visible"/>
                                      </p:to>
                                    </p:set>
                                    <p:animScale>
                                      <p:cBhvr>
                                        <p:cTn id="3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23"/>
                                        </p:tgtEl>
                                        <p:attrNameLst>
                                          <p:attrName>ppt_x</p:attrName>
                                          <p:attrName>ppt_y</p:attrName>
                                        </p:attrNameLst>
                                      </p:cBhvr>
                                    </p:animMotion>
                                    <p:animEffect transition="in" filter="fade">
                                      <p:cBhvr>
                                        <p:cTn id="41" dur="1000"/>
                                        <p:tgtEl>
                                          <p:spTgt spid="23"/>
                                        </p:tgtEl>
                                      </p:cBhvr>
                                    </p:animEffect>
                                  </p:childTnLst>
                                </p:cTn>
                              </p:par>
                              <p:par>
                                <p:cTn id="42" presetID="52" presetClass="entr" presetSubtype="0" fill="hold" grpId="0" nodeType="withEffect">
                                  <p:stCondLst>
                                    <p:cond delay="0"/>
                                  </p:stCondLst>
                                  <p:childTnLst>
                                    <p:set>
                                      <p:cBhvr>
                                        <p:cTn id="43" dur="1000" fill="hold">
                                          <p:stCondLst>
                                            <p:cond delay="0"/>
                                          </p:stCondLst>
                                        </p:cTn>
                                        <p:tgtEl>
                                          <p:spTgt spid="24"/>
                                        </p:tgtEl>
                                        <p:attrNameLst>
                                          <p:attrName>style.visibility</p:attrName>
                                        </p:attrNameLst>
                                      </p:cBhvr>
                                      <p:to>
                                        <p:strVal val="visible"/>
                                      </p:to>
                                    </p:set>
                                    <p:animScale>
                                      <p:cBhvr>
                                        <p:cTn id="44"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24"/>
                                        </p:tgtEl>
                                        <p:attrNameLst>
                                          <p:attrName>ppt_x</p:attrName>
                                          <p:attrName>ppt_y</p:attrName>
                                        </p:attrNameLst>
                                      </p:cBhvr>
                                    </p:animMotion>
                                    <p:animEffect transition="in" filter="fade">
                                      <p:cBhvr>
                                        <p:cTn id="4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4" grpId="0"/>
      <p:bldP spid="24" grpId="1"/>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5987" y="3933060"/>
            <a:ext cx="7263527" cy="904863"/>
          </a:xfrm>
          <a:prstGeom prst="rect">
            <a:avLst/>
          </a:prstGeom>
        </p:spPr>
        <p:txBody>
          <a:bodyPr wrap="none">
            <a:spAutoFit/>
          </a:bodyPr>
          <a:lstStyle/>
          <a:p>
            <a:pPr marL="342900" indent="-342900" algn="ctr" fontAlgn="base">
              <a:lnSpc>
                <a:spcPct val="110000"/>
              </a:lnSpc>
              <a:spcBef>
                <a:spcPct val="0"/>
              </a:spcBef>
              <a:spcAft>
                <a:spcPct val="0"/>
              </a:spcAft>
            </a:pPr>
            <a:r>
              <a:rPr lang="zh-CN" altLang="en-US" sz="2400" kern="0" dirty="0" smtClean="0">
                <a:solidFill>
                  <a:srgbClr val="FFC000"/>
                </a:solidFill>
                <a:cs typeface="+mn-ea"/>
                <a:sym typeface="+mn-lt"/>
              </a:rPr>
              <a:t>素材授权</a:t>
            </a:r>
            <a:r>
              <a:rPr lang="en-US" altLang="zh-CN" sz="2400" kern="0" dirty="0" smtClean="0">
                <a:solidFill>
                  <a:srgbClr val="FFC000"/>
                </a:solidFill>
                <a:cs typeface="+mn-ea"/>
                <a:sym typeface="+mn-lt"/>
              </a:rPr>
              <a:t>/</a:t>
            </a:r>
            <a:r>
              <a:rPr lang="zh-CN" altLang="en-US" sz="2400" kern="0" dirty="0" smtClean="0">
                <a:solidFill>
                  <a:srgbClr val="FFC000"/>
                </a:solidFill>
                <a:cs typeface="+mn-ea"/>
                <a:sym typeface="+mn-lt"/>
              </a:rPr>
              <a:t>素材来源</a:t>
            </a:r>
            <a:r>
              <a:rPr lang="en-US" altLang="zh-CN" sz="2400" kern="0" dirty="0" smtClean="0">
                <a:solidFill>
                  <a:srgbClr val="FFC000"/>
                </a:solidFill>
                <a:cs typeface="+mn-ea"/>
                <a:sym typeface="+mn-lt"/>
              </a:rPr>
              <a:t>@</a:t>
            </a:r>
            <a:r>
              <a:rPr lang="zh-CN" altLang="en-US" sz="2400" kern="0" dirty="0" smtClean="0">
                <a:solidFill>
                  <a:srgbClr val="FFC000"/>
                </a:solidFill>
                <a:cs typeface="+mn-ea"/>
                <a:sym typeface="+mn-lt"/>
              </a:rPr>
              <a:t>包图网</a:t>
            </a:r>
            <a:endParaRPr lang="en-US" altLang="zh-CN" sz="2400" kern="0" dirty="0" smtClean="0">
              <a:solidFill>
                <a:srgbClr val="FFC000"/>
              </a:solidFill>
              <a:cs typeface="+mn-ea"/>
              <a:sym typeface="+mn-lt"/>
            </a:endParaRPr>
          </a:p>
          <a:p>
            <a:pPr marL="342900" indent="-342900" algn="ctr" fontAlgn="base">
              <a:lnSpc>
                <a:spcPct val="110000"/>
              </a:lnSpc>
              <a:spcBef>
                <a:spcPct val="0"/>
              </a:spcBef>
              <a:spcAft>
                <a:spcPct val="0"/>
              </a:spcAft>
            </a:pPr>
            <a:r>
              <a:rPr lang="zh-CN" altLang="en-US" sz="2400" kern="0" dirty="0" smtClean="0">
                <a:solidFill>
                  <a:srgbClr val="FFC000"/>
                </a:solidFill>
                <a:cs typeface="+mn-ea"/>
                <a:sym typeface="+mn-lt"/>
              </a:rPr>
              <a:t>本素材仅供学习研究使用。禁止商用、传播、转载。</a:t>
            </a:r>
            <a:endParaRPr lang="en-US" altLang="zh-CN" sz="2400" kern="0" dirty="0">
              <a:solidFill>
                <a:srgbClr val="FFC000"/>
              </a:solidFill>
              <a:cs typeface="+mn-ea"/>
              <a:sym typeface="+mn-lt"/>
            </a:endParaRPr>
          </a:p>
        </p:txBody>
      </p:sp>
      <p:pic>
        <p:nvPicPr>
          <p:cNvPr id="1026" name="Picture 2" descr="https://js.ibaotu.com/revision/img/logo2.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1710" y="1844827"/>
            <a:ext cx="3012081" cy="8711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矩形 6"/>
          <p:cNvSpPr/>
          <p:nvPr/>
        </p:nvSpPr>
        <p:spPr>
          <a:xfrm>
            <a:off x="4626994" y="2802294"/>
            <a:ext cx="3201517" cy="407291"/>
          </a:xfrm>
          <a:prstGeom prst="rect">
            <a:avLst/>
          </a:prstGeom>
        </p:spPr>
        <p:txBody>
          <a:bodyPr wrap="none">
            <a:spAutoFit/>
          </a:bodyPr>
          <a:lstStyle/>
          <a:p>
            <a:pPr marL="342900" indent="-342900" algn="ctr" fontAlgn="base">
              <a:lnSpc>
                <a:spcPct val="110000"/>
              </a:lnSpc>
              <a:spcBef>
                <a:spcPct val="0"/>
              </a:spcBef>
              <a:spcAft>
                <a:spcPct val="0"/>
              </a:spcAft>
            </a:pPr>
            <a:r>
              <a:rPr lang="en-US" altLang="zh-CN" sz="2000" kern="0" dirty="0">
                <a:solidFill>
                  <a:srgbClr val="FFC000"/>
                </a:solidFill>
                <a:cs typeface="+mn-ea"/>
                <a:sym typeface="+mn-lt"/>
                <a:hlinkClick r:id="rId3"/>
              </a:rPr>
              <a:t>https://ibaotu.com/ppt</a:t>
            </a:r>
            <a:r>
              <a:rPr lang="en-US" altLang="zh-CN" sz="2000" kern="0" dirty="0" smtClean="0">
                <a:solidFill>
                  <a:srgbClr val="FFC000"/>
                </a:solidFill>
                <a:cs typeface="+mn-ea"/>
                <a:sym typeface="+mn-lt"/>
                <a:hlinkClick r:id="rId3"/>
              </a:rPr>
              <a:t>/</a:t>
            </a:r>
            <a:r>
              <a:rPr lang="en-US" altLang="zh-CN" sz="2000" kern="0" dirty="0" smtClean="0">
                <a:solidFill>
                  <a:srgbClr val="FFC000"/>
                </a:solidFill>
                <a:cs typeface="+mn-ea"/>
                <a:sym typeface="+mn-lt"/>
              </a:rPr>
              <a:t> </a:t>
            </a:r>
            <a:endParaRPr lang="en-US" altLang="zh-CN" sz="2000" kern="0" dirty="0">
              <a:solidFill>
                <a:srgbClr val="FFC000"/>
              </a:solidFill>
              <a:cs typeface="+mn-ea"/>
              <a:sym typeface="+mn-lt"/>
            </a:endParaRPr>
          </a:p>
        </p:txBody>
      </p:sp>
    </p:spTree>
    <p:extLst>
      <p:ext uri="{BB962C8B-B14F-4D97-AF65-F5344CB8AC3E}">
        <p14:creationId xmlns:p14="http://schemas.microsoft.com/office/powerpoint/2010/main" val="2840469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a:t>
            </a:r>
            <a:r>
              <a:rPr lang="zh-CN" altLang="en-US" sz="1100" dirty="0" smtClean="0">
                <a:solidFill>
                  <a:srgbClr val="EEECE1">
                    <a:lumMod val="25000"/>
                  </a:srgbClr>
                </a:solidFill>
                <a:cs typeface="+mn-ea"/>
                <a:sym typeface="+mn-lt"/>
              </a:rPr>
              <a:t>板：       </a:t>
            </a:r>
            <a:r>
              <a:rPr lang="en-US" altLang="zh-CN" sz="1100" dirty="0" smtClean="0">
                <a:solidFill>
                  <a:srgbClr val="EEECE1">
                    <a:lumMod val="25000"/>
                  </a:srgbClr>
                </a:solidFill>
                <a:cs typeface="+mn-ea"/>
                <a:sym typeface="+mn-lt"/>
                <a:hlinkClick r:id="rId2"/>
              </a:rPr>
              <a:t>www.1ppt.com/moban</a:t>
            </a:r>
            <a:r>
              <a:rPr lang="en-US" altLang="zh-CN" sz="1100" dirty="0">
                <a:solidFill>
                  <a:srgbClr val="EEECE1">
                    <a:lumMod val="25000"/>
                  </a:srgbClr>
                </a:solidFill>
                <a:cs typeface="+mn-ea"/>
                <a:sym typeface="+mn-lt"/>
                <a:hlinkClick r:id="rId2"/>
              </a:rPr>
              <a:t>/</a:t>
            </a:r>
            <a:r>
              <a:rPr lang="en-US" altLang="zh-CN" sz="1100" dirty="0">
                <a:solidFill>
                  <a:srgbClr val="EEECE1">
                    <a:lumMod val="25000"/>
                  </a:srgbClr>
                </a:solidFill>
                <a:cs typeface="+mn-ea"/>
                <a:sym typeface="+mn-lt"/>
              </a:rPr>
              <a:t>     </a:t>
            </a:r>
            <a:r>
              <a:rPr lang="en-US" altLang="zh-CN" sz="1100" dirty="0" smtClean="0">
                <a:solidFill>
                  <a:srgbClr val="EEECE1">
                    <a:lumMod val="25000"/>
                  </a:srgbClr>
                </a:solidFill>
                <a:cs typeface="+mn-ea"/>
                <a:sym typeface="+mn-lt"/>
              </a:rPr>
              <a:t>               </a:t>
            </a:r>
            <a:r>
              <a:rPr lang="zh-CN" altLang="en-US" sz="1100" dirty="0" smtClean="0">
                <a:solidFill>
                  <a:srgbClr val="EEECE1">
                    <a:lumMod val="25000"/>
                  </a:srgbClr>
                </a:solidFill>
                <a:cs typeface="+mn-ea"/>
                <a:sym typeface="+mn-lt"/>
              </a:rPr>
              <a:t>行业</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3"/>
              </a:rPr>
              <a:t>www.1ppt.com/hangye/</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节日</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4"/>
              </a:rPr>
              <a:t>www.1ppt.com/jieri/</a:t>
            </a:r>
            <a:r>
              <a:rPr lang="en-US" altLang="zh-CN" sz="1100" dirty="0">
                <a:solidFill>
                  <a:srgbClr val="EEECE1">
                    <a:lumMod val="25000"/>
                  </a:srgbClr>
                </a:solidFill>
                <a:cs typeface="+mn-ea"/>
                <a:sym typeface="+mn-lt"/>
              </a:rPr>
              <a:t>          </a:t>
            </a:r>
            <a:r>
              <a:rPr lang="en-US" altLang="zh-CN" sz="1100" dirty="0" smtClean="0">
                <a:solidFill>
                  <a:srgbClr val="EEECE1">
                    <a:lumMod val="25000"/>
                  </a:srgbClr>
                </a:solidFill>
                <a:cs typeface="+mn-ea"/>
                <a:sym typeface="+mn-lt"/>
              </a:rPr>
              <a:t>                PPT</a:t>
            </a:r>
            <a:r>
              <a:rPr lang="zh-CN" altLang="en-US" sz="1100" dirty="0">
                <a:solidFill>
                  <a:srgbClr val="EEECE1">
                    <a:lumMod val="25000"/>
                  </a:srgbClr>
                </a:solidFill>
                <a:cs typeface="+mn-ea"/>
                <a:sym typeface="+mn-lt"/>
              </a:rPr>
              <a:t>素</a:t>
            </a:r>
            <a:r>
              <a:rPr lang="zh-CN" altLang="en-US" sz="1100" dirty="0" smtClean="0">
                <a:solidFill>
                  <a:srgbClr val="EEECE1">
                    <a:lumMod val="25000"/>
                  </a:srgbClr>
                </a:solidFill>
                <a:cs typeface="+mn-ea"/>
                <a:sym typeface="+mn-lt"/>
              </a:rPr>
              <a:t>材：       </a:t>
            </a:r>
            <a:r>
              <a:rPr lang="en-US" altLang="zh-CN" sz="1100" dirty="0" smtClean="0">
                <a:solidFill>
                  <a:srgbClr val="EEECE1">
                    <a:lumMod val="25000"/>
                  </a:srgbClr>
                </a:solidFill>
                <a:cs typeface="+mn-ea"/>
                <a:sym typeface="+mn-lt"/>
                <a:hlinkClick r:id="rId5"/>
              </a:rPr>
              <a:t>www.1ppt.com/sucai</a:t>
            </a:r>
            <a:r>
              <a:rPr lang="en-US" altLang="zh-CN" sz="1100" dirty="0">
                <a:solidFill>
                  <a:srgbClr val="EEECE1">
                    <a:lumMod val="25000"/>
                  </a:srgbClr>
                </a:solidFill>
                <a:cs typeface="+mn-ea"/>
                <a:sym typeface="+mn-lt"/>
                <a:hlinkClick r:id="rId5"/>
              </a:rPr>
              <a:t>/</a:t>
            </a:r>
            <a:endParaRPr lang="en-US" altLang="zh-CN" sz="1100" dirty="0">
              <a:solidFill>
                <a:srgbClr val="EEECE1">
                  <a:lumMod val="25000"/>
                </a:srgbClr>
              </a:solidFill>
              <a:cs typeface="+mn-ea"/>
              <a:sym typeface="+mn-lt"/>
            </a:endParaRPr>
          </a:p>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背景图片：</a:t>
            </a:r>
            <a:r>
              <a:rPr lang="en-US" altLang="zh-CN" sz="1100" dirty="0">
                <a:solidFill>
                  <a:srgbClr val="EEECE1">
                    <a:lumMod val="25000"/>
                  </a:srgbClr>
                </a:solidFill>
                <a:cs typeface="+mn-ea"/>
                <a:sym typeface="+mn-lt"/>
                <a:hlinkClick r:id="rId6"/>
              </a:rPr>
              <a:t>www.1ppt.com/beijing/</a:t>
            </a:r>
            <a:r>
              <a:rPr lang="en-US" altLang="zh-CN" sz="1100" dirty="0">
                <a:solidFill>
                  <a:srgbClr val="EEECE1">
                    <a:lumMod val="25000"/>
                  </a:srgbClr>
                </a:solidFill>
                <a:cs typeface="+mn-ea"/>
                <a:sym typeface="+mn-lt"/>
              </a:rPr>
              <a:t>     </a:t>
            </a:r>
            <a:r>
              <a:rPr lang="en-US" altLang="zh-CN" sz="1100" dirty="0" smtClean="0">
                <a:solidFill>
                  <a:srgbClr val="EEECE1">
                    <a:lumMod val="25000"/>
                  </a:srgbClr>
                </a:solidFill>
                <a:cs typeface="+mn-ea"/>
                <a:sym typeface="+mn-lt"/>
              </a:rPr>
              <a:t>                PPT</a:t>
            </a:r>
            <a:r>
              <a:rPr lang="zh-CN" altLang="en-US" sz="1100" dirty="0">
                <a:solidFill>
                  <a:srgbClr val="EEECE1">
                    <a:lumMod val="25000"/>
                  </a:srgbClr>
                </a:solidFill>
                <a:cs typeface="+mn-ea"/>
                <a:sym typeface="+mn-lt"/>
              </a:rPr>
              <a:t>图</a:t>
            </a:r>
            <a:r>
              <a:rPr lang="zh-CN" altLang="en-US" sz="1100" dirty="0" smtClean="0">
                <a:solidFill>
                  <a:srgbClr val="EEECE1">
                    <a:lumMod val="25000"/>
                  </a:srgbClr>
                </a:solidFill>
                <a:cs typeface="+mn-ea"/>
                <a:sym typeface="+mn-lt"/>
              </a:rPr>
              <a:t>表：       </a:t>
            </a:r>
            <a:r>
              <a:rPr lang="en-US" altLang="zh-CN" sz="1100" dirty="0" smtClean="0">
                <a:solidFill>
                  <a:srgbClr val="EEECE1">
                    <a:lumMod val="25000"/>
                  </a:srgbClr>
                </a:solidFill>
                <a:cs typeface="+mn-ea"/>
                <a:sym typeface="+mn-lt"/>
                <a:hlinkClick r:id="rId7"/>
              </a:rPr>
              <a:t>www.1ppt.com/tubiao</a:t>
            </a:r>
            <a:r>
              <a:rPr lang="en-US" altLang="zh-CN" sz="1100" dirty="0">
                <a:solidFill>
                  <a:srgbClr val="EEECE1">
                    <a:lumMod val="25000"/>
                  </a:srgbClr>
                </a:solidFill>
                <a:cs typeface="+mn-ea"/>
                <a:sym typeface="+mn-lt"/>
                <a:hlinkClick r:id="rId7"/>
              </a:rPr>
              <a:t>/</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优秀</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下载：</a:t>
            </a:r>
            <a:r>
              <a:rPr lang="en-US" altLang="zh-CN" sz="1100" dirty="0">
                <a:solidFill>
                  <a:srgbClr val="EEECE1">
                    <a:lumMod val="25000"/>
                  </a:srgbClr>
                </a:solidFill>
                <a:cs typeface="+mn-ea"/>
                <a:sym typeface="+mn-lt"/>
                <a:hlinkClick r:id="rId8"/>
              </a:rPr>
              <a:t>www.1ppt.com/xiazai/</a:t>
            </a:r>
            <a:r>
              <a:rPr lang="en-US" altLang="zh-CN" sz="1100" dirty="0">
                <a:solidFill>
                  <a:srgbClr val="EEECE1">
                    <a:lumMod val="25000"/>
                  </a:srgbClr>
                </a:solidFill>
                <a:cs typeface="+mn-ea"/>
                <a:sym typeface="+mn-lt"/>
              </a:rPr>
              <a:t>      </a:t>
            </a:r>
            <a:r>
              <a:rPr lang="en-US" altLang="zh-CN" sz="1100" dirty="0" smtClean="0">
                <a:solidFill>
                  <a:srgbClr val="EEECE1">
                    <a:lumMod val="25000"/>
                  </a:srgbClr>
                </a:solidFill>
                <a:cs typeface="+mn-ea"/>
                <a:sym typeface="+mn-lt"/>
              </a:rPr>
              <a:t>                 PPT</a:t>
            </a:r>
            <a:r>
              <a:rPr lang="zh-CN" altLang="en-US" sz="1100" dirty="0">
                <a:solidFill>
                  <a:srgbClr val="EEECE1">
                    <a:lumMod val="25000"/>
                  </a:srgbClr>
                </a:solidFill>
                <a:cs typeface="+mn-ea"/>
                <a:sym typeface="+mn-lt"/>
              </a:rPr>
              <a:t>教程</a:t>
            </a:r>
            <a:r>
              <a:rPr lang="zh-CN" altLang="en-US" sz="1100" dirty="0" smtClean="0">
                <a:solidFill>
                  <a:srgbClr val="EEECE1">
                    <a:lumMod val="25000"/>
                  </a:srgbClr>
                </a:solidFill>
                <a:cs typeface="+mn-ea"/>
                <a:sym typeface="+mn-lt"/>
              </a:rPr>
              <a:t>：       </a:t>
            </a:r>
            <a:r>
              <a:rPr lang="en-US" altLang="zh-CN" sz="1100" dirty="0" smtClean="0">
                <a:solidFill>
                  <a:srgbClr val="EEECE1">
                    <a:lumMod val="25000"/>
                  </a:srgbClr>
                </a:solidFill>
                <a:cs typeface="+mn-ea"/>
                <a:sym typeface="+mn-lt"/>
                <a:hlinkClick r:id="rId9"/>
              </a:rPr>
              <a:t>www.1ppt.com/powerpoint</a:t>
            </a:r>
            <a:r>
              <a:rPr lang="en-US" altLang="zh-CN" sz="1100" dirty="0">
                <a:solidFill>
                  <a:srgbClr val="EEECE1">
                    <a:lumMod val="25000"/>
                  </a:srgbClr>
                </a:solidFill>
                <a:cs typeface="+mn-ea"/>
                <a:sym typeface="+mn-lt"/>
                <a:hlinkClick r:id="rId9"/>
              </a:rPr>
              <a:t>/</a:t>
            </a:r>
            <a:r>
              <a:rPr lang="en-US" altLang="zh-CN" sz="1100" dirty="0">
                <a:solidFill>
                  <a:srgbClr val="EEECE1">
                    <a:lumMod val="25000"/>
                  </a:srgbClr>
                </a:solidFill>
                <a:cs typeface="+mn-ea"/>
                <a:sym typeface="+mn-lt"/>
              </a:rPr>
              <a:t>      </a:t>
            </a:r>
          </a:p>
          <a:p>
            <a:r>
              <a:rPr lang="en-US" altLang="zh-CN" sz="1100" dirty="0" smtClean="0">
                <a:solidFill>
                  <a:srgbClr val="EEECE1">
                    <a:lumMod val="25000"/>
                  </a:srgbClr>
                </a:solidFill>
                <a:cs typeface="+mn-ea"/>
                <a:sym typeface="+mn-lt"/>
              </a:rPr>
              <a:t>Word</a:t>
            </a:r>
            <a:r>
              <a:rPr lang="zh-CN" altLang="en-US" sz="1100" dirty="0">
                <a:solidFill>
                  <a:srgbClr val="EEECE1">
                    <a:lumMod val="25000"/>
                  </a:srgbClr>
                </a:solidFill>
                <a:cs typeface="+mn-ea"/>
                <a:sym typeface="+mn-lt"/>
              </a:rPr>
              <a:t>模板</a:t>
            </a:r>
            <a:r>
              <a:rPr lang="zh-CN" altLang="en-US" sz="1100" dirty="0" smtClean="0">
                <a:solidFill>
                  <a:srgbClr val="EEECE1">
                    <a:lumMod val="25000"/>
                  </a:srgbClr>
                </a:solidFill>
                <a:cs typeface="+mn-ea"/>
                <a:sym typeface="+mn-lt"/>
              </a:rPr>
              <a:t>：    </a:t>
            </a:r>
            <a:r>
              <a:rPr lang="en-US" altLang="zh-CN" sz="1100" dirty="0" smtClean="0">
                <a:solidFill>
                  <a:srgbClr val="EEECE1">
                    <a:lumMod val="25000"/>
                  </a:srgbClr>
                </a:solidFill>
                <a:cs typeface="+mn-ea"/>
                <a:sym typeface="+mn-lt"/>
                <a:hlinkClick r:id="rId10"/>
              </a:rPr>
              <a:t>www.1ppt.com/word</a:t>
            </a:r>
            <a:r>
              <a:rPr lang="en-US" altLang="zh-CN" sz="1100" dirty="0">
                <a:solidFill>
                  <a:srgbClr val="EEECE1">
                    <a:lumMod val="25000"/>
                  </a:srgbClr>
                </a:solidFill>
                <a:cs typeface="+mn-ea"/>
                <a:sym typeface="+mn-lt"/>
                <a:hlinkClick r:id="rId10"/>
              </a:rPr>
              <a:t>/</a:t>
            </a:r>
            <a:r>
              <a:rPr lang="en-US" altLang="zh-CN" sz="1100" dirty="0">
                <a:solidFill>
                  <a:srgbClr val="EEECE1">
                    <a:lumMod val="25000"/>
                  </a:srgbClr>
                </a:solidFill>
                <a:cs typeface="+mn-ea"/>
                <a:sym typeface="+mn-lt"/>
              </a:rPr>
              <a:t>      </a:t>
            </a:r>
            <a:r>
              <a:rPr lang="en-US" altLang="zh-CN" sz="1100" dirty="0" smtClean="0">
                <a:solidFill>
                  <a:srgbClr val="EEECE1">
                    <a:lumMod val="25000"/>
                  </a:srgbClr>
                </a:solidFill>
                <a:cs typeface="+mn-ea"/>
                <a:sym typeface="+mn-lt"/>
              </a:rPr>
              <a:t>                  Excel</a:t>
            </a:r>
            <a:r>
              <a:rPr lang="zh-CN" altLang="en-US" sz="1100" dirty="0">
                <a:solidFill>
                  <a:srgbClr val="EEECE1">
                    <a:lumMod val="25000"/>
                  </a:srgbClr>
                </a:solidFill>
                <a:cs typeface="+mn-ea"/>
                <a:sym typeface="+mn-lt"/>
              </a:rPr>
              <a:t>模板</a:t>
            </a:r>
            <a:r>
              <a:rPr lang="zh-CN" altLang="en-US" sz="1100" dirty="0" smtClean="0">
                <a:solidFill>
                  <a:srgbClr val="EEECE1">
                    <a:lumMod val="25000"/>
                  </a:srgbClr>
                </a:solidFill>
                <a:cs typeface="+mn-ea"/>
                <a:sym typeface="+mn-lt"/>
              </a:rPr>
              <a:t>：     </a:t>
            </a:r>
            <a:r>
              <a:rPr lang="en-US" altLang="zh-CN" sz="1100" dirty="0" smtClean="0">
                <a:solidFill>
                  <a:srgbClr val="EEECE1">
                    <a:lumMod val="25000"/>
                  </a:srgbClr>
                </a:solidFill>
                <a:cs typeface="+mn-ea"/>
                <a:sym typeface="+mn-lt"/>
                <a:hlinkClick r:id="rId11"/>
              </a:rPr>
              <a:t>www.1ppt.com/excel</a:t>
            </a:r>
            <a:r>
              <a:rPr lang="en-US" altLang="zh-CN" sz="1100" dirty="0">
                <a:solidFill>
                  <a:srgbClr val="EEECE1">
                    <a:lumMod val="25000"/>
                  </a:srgbClr>
                </a:solidFill>
                <a:cs typeface="+mn-ea"/>
                <a:sym typeface="+mn-lt"/>
                <a:hlinkClick r:id="rId11"/>
              </a:rPr>
              <a:t>/</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个人简历</a:t>
            </a:r>
            <a:r>
              <a:rPr lang="zh-CN" altLang="en-US" sz="1100" dirty="0" smtClean="0">
                <a:solidFill>
                  <a:srgbClr val="EEECE1">
                    <a:lumMod val="25000"/>
                  </a:srgbClr>
                </a:solidFill>
                <a:cs typeface="+mn-ea"/>
                <a:sym typeface="+mn-lt"/>
              </a:rPr>
              <a:t>：      </a:t>
            </a:r>
            <a:r>
              <a:rPr lang="en-US" altLang="zh-CN" sz="1100" dirty="0" smtClean="0">
                <a:solidFill>
                  <a:srgbClr val="EEECE1">
                    <a:lumMod val="25000"/>
                  </a:srgbClr>
                </a:solidFill>
                <a:cs typeface="+mn-ea"/>
                <a:sym typeface="+mn-lt"/>
                <a:hlinkClick r:id="rId12"/>
              </a:rPr>
              <a:t>www.1ppt.com/jianli/</a:t>
            </a:r>
            <a:r>
              <a:rPr lang="en-US" altLang="zh-CN" sz="1100" dirty="0" smtClean="0">
                <a:solidFill>
                  <a:srgbClr val="EEECE1">
                    <a:lumMod val="25000"/>
                  </a:srgbClr>
                </a:solidFill>
                <a:cs typeface="+mn-ea"/>
                <a:sym typeface="+mn-lt"/>
              </a:rPr>
              <a:t>                         PPT</a:t>
            </a:r>
            <a:r>
              <a:rPr lang="zh-CN" altLang="en-US" sz="1100" dirty="0">
                <a:solidFill>
                  <a:srgbClr val="EEECE1">
                    <a:lumMod val="25000"/>
                  </a:srgbClr>
                </a:solidFill>
                <a:cs typeface="+mn-ea"/>
                <a:sym typeface="+mn-lt"/>
              </a:rPr>
              <a:t>课</a:t>
            </a:r>
            <a:r>
              <a:rPr lang="zh-CN" altLang="en-US" sz="1100" dirty="0" smtClean="0">
                <a:solidFill>
                  <a:srgbClr val="EEECE1">
                    <a:lumMod val="25000"/>
                  </a:srgbClr>
                </a:solidFill>
                <a:cs typeface="+mn-ea"/>
                <a:sym typeface="+mn-lt"/>
              </a:rPr>
              <a:t>件：       </a:t>
            </a:r>
            <a:r>
              <a:rPr lang="en-US" altLang="zh-CN" sz="1100" dirty="0" smtClean="0">
                <a:solidFill>
                  <a:srgbClr val="EEECE1">
                    <a:lumMod val="25000"/>
                  </a:srgbClr>
                </a:solidFill>
                <a:cs typeface="+mn-ea"/>
                <a:sym typeface="+mn-lt"/>
                <a:hlinkClick r:id="rId13"/>
              </a:rPr>
              <a:t>www.1ppt.com/kejian</a:t>
            </a:r>
            <a:r>
              <a:rPr lang="en-US" altLang="zh-CN" sz="1100" dirty="0">
                <a:solidFill>
                  <a:srgbClr val="EEECE1">
                    <a:lumMod val="25000"/>
                  </a:srgbClr>
                </a:solidFill>
                <a:cs typeface="+mn-ea"/>
                <a:sym typeface="+mn-lt"/>
                <a:hlinkClick r:id="rId13"/>
              </a:rPr>
              <a:t>/</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手抄报</a:t>
            </a:r>
            <a:r>
              <a:rPr lang="zh-CN" altLang="en-US" sz="1100" dirty="0" smtClean="0">
                <a:solidFill>
                  <a:srgbClr val="EEECE1">
                    <a:lumMod val="25000"/>
                  </a:srgbClr>
                </a:solidFill>
                <a:cs typeface="+mn-ea"/>
                <a:sym typeface="+mn-lt"/>
              </a:rPr>
              <a:t>：          </a:t>
            </a:r>
            <a:r>
              <a:rPr lang="en-US" altLang="zh-CN" sz="1100" dirty="0" smtClean="0">
                <a:solidFill>
                  <a:srgbClr val="EEECE1">
                    <a:lumMod val="25000"/>
                  </a:srgbClr>
                </a:solidFill>
                <a:cs typeface="+mn-ea"/>
                <a:sym typeface="+mn-lt"/>
                <a:hlinkClick r:id="rId14"/>
              </a:rPr>
              <a:t>www.1ppt.com/shouchaobao/</a:t>
            </a:r>
            <a:r>
              <a:rPr lang="en-US" altLang="zh-CN" sz="1100" dirty="0" smtClean="0">
                <a:solidFill>
                  <a:srgbClr val="EEECE1">
                    <a:lumMod val="25000"/>
                  </a:srgbClr>
                </a:solidFill>
                <a:cs typeface="+mn-ea"/>
                <a:sym typeface="+mn-lt"/>
              </a:rPr>
              <a:t>          </a:t>
            </a:r>
            <a:r>
              <a:rPr lang="zh-CN" altLang="en-US" sz="1100" dirty="0" smtClean="0">
                <a:solidFill>
                  <a:srgbClr val="EEECE1">
                    <a:lumMod val="25000"/>
                  </a:srgbClr>
                </a:solidFill>
                <a:cs typeface="+mn-ea"/>
                <a:sym typeface="+mn-lt"/>
              </a:rPr>
              <a:t>试</a:t>
            </a:r>
            <a:r>
              <a:rPr lang="zh-CN" altLang="en-US" sz="1100" dirty="0">
                <a:solidFill>
                  <a:srgbClr val="EEECE1">
                    <a:lumMod val="25000"/>
                  </a:srgbClr>
                </a:solidFill>
                <a:cs typeface="+mn-ea"/>
                <a:sym typeface="+mn-lt"/>
              </a:rPr>
              <a:t>题</a:t>
            </a:r>
            <a:r>
              <a:rPr lang="zh-CN" altLang="en-US" sz="1100" dirty="0" smtClean="0">
                <a:solidFill>
                  <a:srgbClr val="EEECE1">
                    <a:lumMod val="25000"/>
                  </a:srgbClr>
                </a:solidFill>
                <a:cs typeface="+mn-ea"/>
                <a:sym typeface="+mn-lt"/>
              </a:rPr>
              <a:t>下载：      </a:t>
            </a:r>
            <a:r>
              <a:rPr lang="en-US" altLang="zh-CN" sz="1100" dirty="0" smtClean="0">
                <a:solidFill>
                  <a:srgbClr val="EEECE1">
                    <a:lumMod val="25000"/>
                  </a:srgbClr>
                </a:solidFill>
                <a:cs typeface="+mn-ea"/>
                <a:sym typeface="+mn-lt"/>
                <a:hlinkClick r:id="rId15"/>
              </a:rPr>
              <a:t>www.1ppt.com/shiti/</a:t>
            </a:r>
            <a:r>
              <a:rPr lang="en-US" altLang="zh-CN" sz="1100" dirty="0" smtClean="0">
                <a:solidFill>
                  <a:srgbClr val="EEECE1">
                    <a:lumMod val="25000"/>
                  </a:srgbClr>
                </a:solidFill>
                <a:cs typeface="+mn-ea"/>
                <a:sym typeface="+mn-lt"/>
              </a:rPr>
              <a:t>  </a:t>
            </a:r>
          </a:p>
          <a:p>
            <a:r>
              <a:rPr lang="zh-CN" altLang="en-US" sz="1100" dirty="0" smtClean="0">
                <a:solidFill>
                  <a:srgbClr val="EEECE1">
                    <a:lumMod val="25000"/>
                  </a:srgbClr>
                </a:solidFill>
                <a:cs typeface="+mn-ea"/>
                <a:sym typeface="+mn-lt"/>
              </a:rPr>
              <a:t>教案下载：      </a:t>
            </a:r>
            <a:r>
              <a:rPr lang="en-US" altLang="zh-CN" sz="1100" dirty="0" smtClean="0">
                <a:solidFill>
                  <a:srgbClr val="EEECE1">
                    <a:lumMod val="25000"/>
                  </a:srgbClr>
                </a:solidFill>
                <a:cs typeface="+mn-ea"/>
                <a:sym typeface="+mn-lt"/>
                <a:hlinkClick r:id="rId16"/>
              </a:rPr>
              <a:t>www.1ppt.com/jiaoan/</a:t>
            </a:r>
            <a:r>
              <a:rPr lang="en-US" altLang="zh-CN" sz="1100" dirty="0" smtClean="0">
                <a:solidFill>
                  <a:srgbClr val="EEECE1">
                    <a:lumMod val="25000"/>
                  </a:srgbClr>
                </a:solidFill>
                <a:cs typeface="+mn-ea"/>
                <a:sym typeface="+mn-lt"/>
              </a:rPr>
              <a:t>                       </a:t>
            </a:r>
            <a:r>
              <a:rPr lang="zh-CN" altLang="en-US" sz="1100" dirty="0" smtClean="0">
                <a:solidFill>
                  <a:srgbClr val="EEECE1">
                    <a:lumMod val="25000"/>
                  </a:srgbClr>
                </a:solidFill>
                <a:cs typeface="+mn-ea"/>
                <a:sym typeface="+mn-lt"/>
              </a:rPr>
              <a:t>字体下载：      </a:t>
            </a:r>
            <a:r>
              <a:rPr lang="en-US" altLang="zh-CN" sz="1100" dirty="0" smtClean="0">
                <a:solidFill>
                  <a:srgbClr val="EEECE1">
                    <a:lumMod val="25000"/>
                  </a:srgbClr>
                </a:solidFill>
                <a:cs typeface="+mn-ea"/>
                <a:sym typeface="+mn-lt"/>
                <a:hlinkClick r:id="rId17"/>
              </a:rPr>
              <a:t>www.1ppt.com/ziti/</a:t>
            </a:r>
            <a:r>
              <a:rPr lang="en-US" altLang="zh-CN" sz="1100" dirty="0" smtClean="0">
                <a:solidFill>
                  <a:srgbClr val="EEECE1">
                    <a:lumMod val="25000"/>
                  </a:srgbClr>
                </a:solidFill>
                <a:cs typeface="+mn-ea"/>
                <a:sym typeface="+mn-lt"/>
              </a:rPr>
              <a:t>              </a:t>
            </a:r>
            <a:endParaRPr lang="zh-CN" altLang="en-US" sz="1100" dirty="0">
              <a:solidFill>
                <a:srgbClr val="EEECE1">
                  <a:lumMod val="25000"/>
                </a:srgbClr>
              </a:solidFill>
              <a:cs typeface="+mn-ea"/>
              <a:sym typeface="+mn-lt"/>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cs typeface="+mn-ea"/>
              <a:sym typeface="+mn-lt"/>
            </a:endParaRPr>
          </a:p>
        </p:txBody>
      </p:sp>
      <p:sp>
        <p:nvSpPr>
          <p:cNvPr id="15" name="Rectangle 3"/>
          <p:cNvSpPr>
            <a:spLocks noChangeArrowheads="1"/>
          </p:cNvSpPr>
          <p:nvPr/>
        </p:nvSpPr>
        <p:spPr bwMode="auto">
          <a:xfrm>
            <a:off x="528410" y="3097350"/>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cs typeface="+mn-ea"/>
                <a:sym typeface="+mn-lt"/>
              </a:rPr>
              <a:t>可以在下列情况使用</a:t>
            </a:r>
            <a:endParaRPr lang="zh-CN" altLang="en-US" sz="1200" kern="0" dirty="0" smtClean="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个</a:t>
            </a:r>
            <a:r>
              <a:rPr lang="zh-CN" altLang="en-US" sz="1200" kern="0" dirty="0" smtClean="0">
                <a:solidFill>
                  <a:prstClr val="white"/>
                </a:solidFill>
                <a:cs typeface="+mn-ea"/>
                <a:sym typeface="+mn-lt"/>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cs typeface="+mn-ea"/>
                <a:sym typeface="+mn-lt"/>
              </a:rPr>
              <a:t>拷贝模板中的内容用于其它幻灯片母版中使用。</a:t>
            </a:r>
          </a:p>
        </p:txBody>
      </p:sp>
      <p:sp>
        <p:nvSpPr>
          <p:cNvPr id="16" name="Rectangle 4"/>
          <p:cNvSpPr>
            <a:spLocks noChangeArrowheads="1"/>
          </p:cNvSpPr>
          <p:nvPr/>
        </p:nvSpPr>
        <p:spPr bwMode="auto">
          <a:xfrm>
            <a:off x="6096000" y="3097350"/>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cs typeface="+mn-ea"/>
                <a:sym typeface="+mn-lt"/>
              </a:rPr>
              <a:t>不可以在以下情况使用</a:t>
            </a:r>
            <a:endParaRPr lang="zh-CN" altLang="en-US" sz="1050" b="1" kern="0" dirty="0" smtClean="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smtClean="0">
                <a:solidFill>
                  <a:prstClr val="white"/>
                </a:solidFill>
                <a:cs typeface="+mn-ea"/>
                <a:sym typeface="+mn-lt"/>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网</a:t>
            </a:r>
            <a:r>
              <a:rPr lang="zh-CN" altLang="en-US" sz="1200" kern="0" dirty="0" smtClean="0">
                <a:solidFill>
                  <a:prstClr val="white"/>
                </a:solidFill>
                <a:cs typeface="+mn-ea"/>
                <a:sym typeface="+mn-lt"/>
              </a:rPr>
              <a:t>络转</a:t>
            </a:r>
            <a:r>
              <a:rPr lang="zh-CN" altLang="en-US" sz="1200" kern="0" smtClean="0">
                <a:solidFill>
                  <a:prstClr val="white"/>
                </a:solidFill>
                <a:cs typeface="+mn-ea"/>
                <a:sym typeface="+mn-lt"/>
              </a:rPr>
              <a:t>载、线上线下传</a:t>
            </a:r>
            <a:r>
              <a:rPr lang="zh-CN" altLang="en-US" sz="1200" kern="0" dirty="0" smtClean="0">
                <a:solidFill>
                  <a:prstClr val="white"/>
                </a:solidFill>
                <a:cs typeface="+mn-ea"/>
                <a:sym typeface="+mn-lt"/>
              </a:rPr>
              <a:t>播。</a:t>
            </a:r>
            <a:endParaRPr lang="zh-CN" altLang="en-GB" sz="1200" kern="0" dirty="0" smtClean="0">
              <a:solidFill>
                <a:prstClr val="white"/>
              </a:solidFill>
              <a:cs typeface="+mn-ea"/>
              <a:sym typeface="+mn-lt"/>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70" y="356250"/>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61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a:stretch>
            <a:fillRect/>
          </a:stretch>
        </p:blipFill>
        <p:spPr>
          <a:xfrm>
            <a:off x="5546020" y="599109"/>
            <a:ext cx="1099225" cy="1196502"/>
          </a:xfrm>
          <a:prstGeom prst="rect">
            <a:avLst/>
          </a:prstGeom>
        </p:spPr>
      </p:pic>
      <p:sp>
        <p:nvSpPr>
          <p:cNvPr id="2" name="文本框 1"/>
          <p:cNvSpPr txBox="1"/>
          <p:nvPr/>
        </p:nvSpPr>
        <p:spPr>
          <a:xfrm>
            <a:off x="4749165" y="2550160"/>
            <a:ext cx="2839720" cy="1014730"/>
          </a:xfrm>
          <a:prstGeom prst="rect">
            <a:avLst/>
          </a:prstGeom>
          <a:noFill/>
        </p:spPr>
        <p:txBody>
          <a:bodyPr wrap="square" rtlCol="0" anchor="t">
            <a:spAutoFit/>
          </a:bodyPr>
          <a:lstStyle>
            <a:defPPr>
              <a:defRPr lang="zh-CN"/>
            </a:defPPr>
            <a:lvl1pPr algn="dist">
              <a:defRPr sz="6000" b="1" kern="0" spc="200">
                <a:ln w="12700" cmpd="sng">
                  <a:noFill/>
                  <a:prstDash val="solid"/>
                </a:ln>
                <a:gradFill>
                  <a:gsLst>
                    <a:gs pos="0">
                      <a:srgbClr val="FFF4D6"/>
                    </a:gs>
                    <a:gs pos="98000">
                      <a:srgbClr val="F2DA95"/>
                    </a:gs>
                    <a:gs pos="74000">
                      <a:srgbClr val="FFD77C"/>
                    </a:gs>
                  </a:gsLst>
                  <a:lin ang="5400000" scaled="0"/>
                </a:gra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defRPr>
            </a:lvl1pPr>
          </a:lstStyle>
          <a:p>
            <a:r>
              <a:rPr lang="zh-CN" altLang="en-US" dirty="0">
                <a:sym typeface="+mn-lt"/>
              </a:rPr>
              <a:t>学党史</a:t>
            </a:r>
          </a:p>
        </p:txBody>
      </p:sp>
      <p:sp>
        <p:nvSpPr>
          <p:cNvPr id="31" name="PA-圆角矩形 25"/>
          <p:cNvSpPr/>
          <p:nvPr>
            <p:custDataLst>
              <p:tags r:id="rId1"/>
            </p:custDataLst>
          </p:nvPr>
        </p:nvSpPr>
        <p:spPr>
          <a:xfrm>
            <a:off x="5475605" y="1920240"/>
            <a:ext cx="1386840" cy="504190"/>
          </a:xfrm>
          <a:prstGeom prst="roundRect">
            <a:avLst>
              <a:gd name="adj" fmla="val 0"/>
            </a:avLst>
          </a:prstGeom>
          <a:gradFill>
            <a:gsLst>
              <a:gs pos="0">
                <a:srgbClr val="FFE8B2"/>
              </a:gs>
              <a:gs pos="78000">
                <a:srgbClr val="FFDA88"/>
              </a:gs>
              <a:gs pos="100000">
                <a:srgbClr val="F7D98A"/>
              </a:gs>
            </a:gsLst>
            <a:lin ang="5400000" scaled="0"/>
          </a:gradFill>
          <a:ln w="12700" cap="flat" cmpd="sng" algn="ctr">
            <a:noFill/>
            <a:prstDash val="solid"/>
            <a:miter lim="800000"/>
          </a:ln>
          <a:effectLst/>
        </p:spPr>
        <p:txBody>
          <a:bodyPr rtlCol="0" anchor="ctr"/>
          <a:lstStyle/>
          <a:p>
            <a:pPr algn="ctr">
              <a:defRPr/>
            </a:pPr>
            <a:r>
              <a:rPr lang="zh-CN" altLang="en-US" sz="2800" b="1" kern="0" dirty="0">
                <a:solidFill>
                  <a:srgbClr val="B11E24"/>
                </a:solidFill>
                <a:cs typeface="+mn-ea"/>
                <a:sym typeface="+mn-lt"/>
              </a:rPr>
              <a:t>第一章</a:t>
            </a:r>
          </a:p>
        </p:txBody>
      </p:sp>
      <p:pic>
        <p:nvPicPr>
          <p:cNvPr id="3" name="图片 2" descr="603271f189fa7"/>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953510" y="3321050"/>
            <a:ext cx="4284980" cy="1337945"/>
          </a:xfrm>
          <a:prstGeom prst="rect">
            <a:avLst/>
          </a:prstGeom>
        </p:spPr>
      </p:pic>
      <p:pic>
        <p:nvPicPr>
          <p:cNvPr id="11" name="图片 10" descr="604ac54be2b9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2170430" y="4710430"/>
            <a:ext cx="8404860" cy="1708785"/>
          </a:xfrm>
          <a:prstGeom prst="rect">
            <a:avLst/>
          </a:prstGeom>
        </p:spPr>
      </p:pic>
      <p:pic>
        <p:nvPicPr>
          <p:cNvPr id="12" name="图片 11" descr="601ea91721a97-1"/>
          <p:cNvPicPr>
            <a:picLocks noChangeAspect="1"/>
          </p:cNvPicPr>
          <p:nvPr userDrawn="1"/>
        </p:nvPicPr>
        <p:blipFill>
          <a:blip r:embed="rId6" cstate="screen">
            <a:extLst>
              <a:ext uri="{28A0092B-C50C-407E-A947-70E740481C1C}">
                <a14:useLocalDpi xmlns:a14="http://schemas.microsoft.com/office/drawing/2010/main"/>
              </a:ext>
            </a:extLst>
          </a:blip>
          <a:srcRect/>
          <a:stretch>
            <a:fillRect/>
          </a:stretch>
        </p:blipFill>
        <p:spPr>
          <a:xfrm>
            <a:off x="0" y="5429885"/>
            <a:ext cx="12192000" cy="1416685"/>
          </a:xfrm>
          <a:prstGeom prst="rect">
            <a:avLst/>
          </a:prstGeom>
        </p:spPr>
      </p:pic>
      <p:pic>
        <p:nvPicPr>
          <p:cNvPr id="9" name="图片 8"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a:off x="28575" y="5287645"/>
            <a:ext cx="12182475" cy="1558925"/>
          </a:xfrm>
          <a:prstGeom prst="rect">
            <a:avLst/>
          </a:prstGeom>
        </p:spPr>
      </p:pic>
      <p:pic>
        <p:nvPicPr>
          <p:cNvPr id="10" name="图片 9" descr="19693738 -3"/>
          <p:cNvPicPr>
            <a:picLocks noChangeAspect="1"/>
          </p:cNvPicPr>
          <p:nvPr/>
        </p:nvPicPr>
        <p:blipFill>
          <a:blip r:embed="rId7" cstate="screen">
            <a:extLst>
              <a:ext uri="{28A0092B-C50C-407E-A947-70E740481C1C}">
                <a14:useLocalDpi xmlns:a14="http://schemas.microsoft.com/office/drawing/2010/main"/>
              </a:ext>
            </a:extLst>
          </a:blip>
          <a:srcRect l="986" t="77269"/>
          <a:stretch>
            <a:fillRect/>
          </a:stretch>
        </p:blipFill>
        <p:spPr>
          <a:xfrm flipH="1">
            <a:off x="0" y="5287645"/>
            <a:ext cx="12192000" cy="1570355"/>
          </a:xfrm>
          <a:prstGeom prst="rect">
            <a:avLst/>
          </a:prstGeom>
        </p:spPr>
      </p:pic>
      <p:pic>
        <p:nvPicPr>
          <p:cNvPr id="4" name="图片 3" descr="604ac54be2b97---"/>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flipH="1">
            <a:off x="160020" y="4971415"/>
            <a:ext cx="2081530" cy="1369695"/>
          </a:xfrm>
          <a:prstGeom prst="rect">
            <a:avLst/>
          </a:prstGeom>
        </p:spPr>
      </p:pic>
      <p:pic>
        <p:nvPicPr>
          <p:cNvPr id="7" name="图片 6" descr="604ac54be2b97---"/>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10130155" y="4971415"/>
            <a:ext cx="1889125" cy="1369695"/>
          </a:xfrm>
          <a:prstGeom prst="rect">
            <a:avLst/>
          </a:prstGeom>
        </p:spPr>
      </p:pic>
      <p:pic>
        <p:nvPicPr>
          <p:cNvPr id="29" name="图片 28"/>
          <p:cNvPicPr>
            <a:picLocks noChangeAspect="1"/>
          </p:cNvPicPr>
          <p:nvPr/>
        </p:nvPicPr>
        <p:blipFill rotWithShape="1">
          <a:blip r:embed="rId10" cstate="screen">
            <a:extLst>
              <a:ext uri="{28A0092B-C50C-407E-A947-70E740481C1C}">
                <a14:useLocalDpi xmlns:a14="http://schemas.microsoft.com/office/drawing/2010/main"/>
              </a:ext>
            </a:extLst>
          </a:blip>
          <a:srcRect/>
          <a:stretch>
            <a:fillRect/>
          </a:stretch>
        </p:blipFill>
        <p:spPr>
          <a:xfrm>
            <a:off x="894297" y="286225"/>
            <a:ext cx="3143232" cy="1859376"/>
          </a:xfrm>
          <a:prstGeom prst="rect">
            <a:avLst/>
          </a:prstGeom>
        </p:spPr>
      </p:pic>
      <p:pic>
        <p:nvPicPr>
          <p:cNvPr id="8" name="图片 7"/>
          <p:cNvPicPr>
            <a:picLocks noChangeAspect="1"/>
          </p:cNvPicPr>
          <p:nvPr/>
        </p:nvPicPr>
        <p:blipFill rotWithShape="1">
          <a:blip r:embed="rId10" cstate="screen">
            <a:extLst>
              <a:ext uri="{28A0092B-C50C-407E-A947-70E740481C1C}">
                <a14:useLocalDpi xmlns:a14="http://schemas.microsoft.com/office/drawing/2010/main"/>
              </a:ext>
            </a:extLst>
          </a:blip>
          <a:srcRect/>
          <a:stretch>
            <a:fillRect/>
          </a:stretch>
        </p:blipFill>
        <p:spPr>
          <a:xfrm flipH="1">
            <a:off x="7764145" y="286385"/>
            <a:ext cx="3049270" cy="18592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000" fill="hold">
                                          <p:stCondLst>
                                            <p:cond delay="0"/>
                                          </p:stCondLst>
                                        </p:cTn>
                                        <p:tgtEl>
                                          <p:spTgt spid="31"/>
                                        </p:tgtEl>
                                        <p:attrNameLst>
                                          <p:attrName>style.visibility</p:attrName>
                                        </p:attrNameLst>
                                      </p:cBhvr>
                                      <p:to>
                                        <p:strVal val="visible"/>
                                      </p:to>
                                    </p:set>
                                    <p:anim calcmode="lin" valueType="num">
                                      <p:cBhvr>
                                        <p:cTn id="13" dur="1000" fill="hold"/>
                                        <p:tgtEl>
                                          <p:spTgt spid="31"/>
                                        </p:tgtEl>
                                        <p:attrNameLst>
                                          <p:attrName>ppt_w</p:attrName>
                                        </p:attrNameLst>
                                      </p:cBhvr>
                                      <p:tavLst>
                                        <p:tav tm="0">
                                          <p:val>
                                            <p:strVal val="#ppt_w*0.70"/>
                                          </p:val>
                                        </p:tav>
                                        <p:tav tm="100000">
                                          <p:val>
                                            <p:strVal val="#ppt_w"/>
                                          </p:val>
                                        </p:tav>
                                      </p:tavLst>
                                    </p:anim>
                                    <p:anim calcmode="lin" valueType="num">
                                      <p:cBhvr>
                                        <p:cTn id="14" dur="1000" fill="hold"/>
                                        <p:tgtEl>
                                          <p:spTgt spid="31"/>
                                        </p:tgtEl>
                                        <p:attrNameLst>
                                          <p:attrName>ppt_h</p:attrName>
                                        </p:attrNameLst>
                                      </p:cBhvr>
                                      <p:tavLst>
                                        <p:tav tm="0">
                                          <p:val>
                                            <p:strVal val="#ppt_h"/>
                                          </p:val>
                                        </p:tav>
                                        <p:tav tm="100000">
                                          <p:val>
                                            <p:strVal val="#ppt_h"/>
                                          </p:val>
                                        </p:tav>
                                      </p:tavLst>
                                    </p:anim>
                                    <p:animEffect transition="in" filter="fade">
                                      <p:cBhvr>
                                        <p:cTn id="15" dur="1000"/>
                                        <p:tgtEl>
                                          <p:spTgt spid="31"/>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000"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par>
                          <p:cTn id="22" fill="hold">
                            <p:stCondLst>
                              <p:cond delay="3000"/>
                            </p:stCondLst>
                            <p:childTnLst>
                              <p:par>
                                <p:cTn id="23" presetID="53" presetClass="entr" presetSubtype="16" fill="hold" nodeType="afterEffect">
                                  <p:stCondLst>
                                    <p:cond delay="0"/>
                                  </p:stCondLst>
                                  <p:childTnLst>
                                    <p:set>
                                      <p:cBhvr>
                                        <p:cTn id="24" dur="1000"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Effect transition="in" filter="fade">
                                      <p:cBhvr>
                                        <p:cTn id="27" dur="1000"/>
                                        <p:tgtEl>
                                          <p:spTgt spid="3"/>
                                        </p:tgtEl>
                                      </p:cBhvr>
                                    </p:animEffect>
                                  </p:childTnLst>
                                </p:cTn>
                              </p:par>
                              <p:par>
                                <p:cTn id="28" presetID="53" presetClass="entr" presetSubtype="16" fill="hold" nodeType="withEffect">
                                  <p:stCondLst>
                                    <p:cond delay="0"/>
                                  </p:stCondLst>
                                  <p:childTnLst>
                                    <p:set>
                                      <p:cBhvr>
                                        <p:cTn id="29" dur="1000" fill="hold">
                                          <p:stCondLst>
                                            <p:cond delay="0"/>
                                          </p:stCondLst>
                                        </p:cTn>
                                        <p:tgtEl>
                                          <p:spTgt spid="29"/>
                                        </p:tgtEl>
                                        <p:attrNameLst>
                                          <p:attrName>style.visibility</p:attrName>
                                        </p:attrNameLst>
                                      </p:cBhvr>
                                      <p:to>
                                        <p:strVal val="visible"/>
                                      </p:to>
                                    </p:set>
                                    <p:anim calcmode="lin" valueType="num">
                                      <p:cBhvr>
                                        <p:cTn id="30" dur="1000" fill="hold"/>
                                        <p:tgtEl>
                                          <p:spTgt spid="29"/>
                                        </p:tgtEl>
                                        <p:attrNameLst>
                                          <p:attrName>ppt_w</p:attrName>
                                        </p:attrNameLst>
                                      </p:cBhvr>
                                      <p:tavLst>
                                        <p:tav tm="0">
                                          <p:val>
                                            <p:fltVal val="0"/>
                                          </p:val>
                                        </p:tav>
                                        <p:tav tm="100000">
                                          <p:val>
                                            <p:strVal val="#ppt_w"/>
                                          </p:val>
                                        </p:tav>
                                      </p:tavLst>
                                    </p:anim>
                                    <p:anim calcmode="lin" valueType="num">
                                      <p:cBhvr>
                                        <p:cTn id="31" dur="1000" fill="hold"/>
                                        <p:tgtEl>
                                          <p:spTgt spid="29"/>
                                        </p:tgtEl>
                                        <p:attrNameLst>
                                          <p:attrName>ppt_h</p:attrName>
                                        </p:attrNameLst>
                                      </p:cBhvr>
                                      <p:tavLst>
                                        <p:tav tm="0">
                                          <p:val>
                                            <p:fltVal val="0"/>
                                          </p:val>
                                        </p:tav>
                                        <p:tav tm="100000">
                                          <p:val>
                                            <p:strVal val="#ppt_h"/>
                                          </p:val>
                                        </p:tav>
                                      </p:tavLst>
                                    </p:anim>
                                    <p:animEffect transition="in" filter="fade">
                                      <p:cBhvr>
                                        <p:cTn id="32" dur="1000"/>
                                        <p:tgtEl>
                                          <p:spTgt spid="29"/>
                                        </p:tgtEl>
                                      </p:cBhvr>
                                    </p:animEffect>
                                  </p:childTnLst>
                                </p:cTn>
                              </p:par>
                              <p:par>
                                <p:cTn id="33" presetID="53" presetClass="entr" presetSubtype="16" fill="hold" nodeType="withEffect">
                                  <p:stCondLst>
                                    <p:cond delay="0"/>
                                  </p:stCondLst>
                                  <p:childTnLst>
                                    <p:set>
                                      <p:cBhvr>
                                        <p:cTn id="34" dur="1000"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Effect transition="in" filter="fade">
                                      <p:cBhvr>
                                        <p:cTn id="3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1" grpId="0" animBg="1"/>
      <p:bldP spid="3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5"/>
          <p:cNvSpPr/>
          <p:nvPr/>
        </p:nvSpPr>
        <p:spPr>
          <a:xfrm>
            <a:off x="1348740" y="2362835"/>
            <a:ext cx="8970645" cy="2554605"/>
          </a:xfrm>
          <a:prstGeom prst="roundRect">
            <a:avLst>
              <a:gd name="adj" fmla="val 4572"/>
            </a:avLst>
          </a:prstGeom>
          <a:solidFill>
            <a:schemeClr val="bg1"/>
          </a:solidFill>
          <a:ln w="19050">
            <a:solidFill>
              <a:srgbClr val="C00000"/>
            </a:solidFill>
            <a:prstDash val="dash"/>
          </a:ln>
          <a:effectLst/>
        </p:spPr>
        <p:txBody>
          <a:bodyPr rtlCol="0" anchor="ctr"/>
          <a:lstStyle/>
          <a:p>
            <a:pPr algn="ctr"/>
            <a:endParaRPr lang="zh-CN" altLang="en-US" sz="3200" kern="0" spc="600" dirty="0">
              <a:solidFill>
                <a:srgbClr val="FFFFFF"/>
              </a:solidFill>
              <a:cs typeface="+mn-ea"/>
              <a:sym typeface="+mn-lt"/>
            </a:endParaRPr>
          </a:p>
        </p:txBody>
      </p:sp>
      <p:sp>
        <p:nvSpPr>
          <p:cNvPr id="8" name="PA-1022210"/>
          <p:cNvSpPr/>
          <p:nvPr>
            <p:custDataLst>
              <p:tags r:id="rId1"/>
            </p:custDataLst>
          </p:nvPr>
        </p:nvSpPr>
        <p:spPr bwMode="auto">
          <a:xfrm>
            <a:off x="1210310" y="2062480"/>
            <a:ext cx="5481955" cy="554355"/>
          </a:xfrm>
          <a:prstGeom prst="roundRect">
            <a:avLst>
              <a:gd name="adj" fmla="val 7214"/>
            </a:avLst>
          </a:prstGeom>
          <a:solidFill>
            <a:srgbClr val="C00000"/>
          </a:solidFill>
          <a:ln>
            <a:solidFill>
              <a:srgbClr val="C00000"/>
            </a:solidFill>
          </a:ln>
          <a:effectLst/>
        </p:spPr>
        <p:txBody>
          <a:bodyPr rtlCol="0" anchor="ctr"/>
          <a:lstStyle/>
          <a:p>
            <a:pPr algn="dist"/>
            <a:r>
              <a:rPr lang="zh-CN" altLang="en-US" sz="2400" b="1" kern="100" dirty="0">
                <a:solidFill>
                  <a:srgbClr val="FFFFFF"/>
                </a:solidFill>
                <a:cs typeface="+mn-ea"/>
                <a:sym typeface="+mn-lt"/>
              </a:rPr>
              <a:t>学党史的目的，习近平总书记讲了三条：</a:t>
            </a:r>
          </a:p>
        </p:txBody>
      </p:sp>
      <p:sp>
        <p:nvSpPr>
          <p:cNvPr id="9" name="PA-10228"/>
          <p:cNvSpPr txBox="1"/>
          <p:nvPr>
            <p:custDataLst>
              <p:tags r:id="rId2"/>
            </p:custDataLst>
          </p:nvPr>
        </p:nvSpPr>
        <p:spPr>
          <a:xfrm>
            <a:off x="1348740" y="2586990"/>
            <a:ext cx="6669405" cy="2051652"/>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思源黑体 CN Regular" panose="020B0500000000000000" pitchFamily="34" charset="-122"/>
                <a:ea typeface="思源黑体 CN Regular" panose="020B0500000000000000" pitchFamily="34" charset="-122"/>
              </a:defRPr>
            </a:lvl1pPr>
          </a:lstStyle>
          <a:p>
            <a:pPr marL="342900" indent="-342900" fontAlgn="auto">
              <a:lnSpc>
                <a:spcPct val="250000"/>
              </a:lnSpc>
              <a:buFont typeface="Wingdings" panose="05000000000000000000" charset="0"/>
              <a:buChar char="Ø"/>
            </a:pPr>
            <a:r>
              <a:rPr lang="zh-CN" altLang="en-US" sz="1800" b="1" dirty="0">
                <a:solidFill>
                  <a:srgbClr val="C00000"/>
                </a:solidFill>
                <a:latin typeface="+mn-lt"/>
                <a:ea typeface="+mn-ea"/>
                <a:cs typeface="+mn-ea"/>
                <a:sym typeface="+mn-lt"/>
              </a:rPr>
              <a:t>一是用党的奋斗历程和伟大成就鼓舞斗志、明确方向，</a:t>
            </a:r>
          </a:p>
          <a:p>
            <a:pPr marL="342900" indent="-342900" fontAlgn="auto">
              <a:lnSpc>
                <a:spcPct val="250000"/>
              </a:lnSpc>
              <a:buFont typeface="Wingdings" panose="05000000000000000000" charset="0"/>
              <a:buChar char="Ø"/>
            </a:pPr>
            <a:r>
              <a:rPr lang="zh-CN" altLang="en-US" sz="1800" b="1" dirty="0">
                <a:solidFill>
                  <a:srgbClr val="C00000"/>
                </a:solidFill>
                <a:latin typeface="+mn-lt"/>
                <a:ea typeface="+mn-ea"/>
                <a:cs typeface="+mn-ea"/>
                <a:sym typeface="+mn-lt"/>
              </a:rPr>
              <a:t>二是用党的光荣传统和优良作风坚定信念、凝聚力量，</a:t>
            </a:r>
          </a:p>
          <a:p>
            <a:pPr marL="342900" indent="-342900" fontAlgn="auto">
              <a:lnSpc>
                <a:spcPct val="250000"/>
              </a:lnSpc>
              <a:buFont typeface="Wingdings" panose="05000000000000000000" charset="0"/>
              <a:buChar char="Ø"/>
            </a:pPr>
            <a:r>
              <a:rPr lang="zh-CN" altLang="en-US" sz="1800" b="1" dirty="0">
                <a:solidFill>
                  <a:srgbClr val="C00000"/>
                </a:solidFill>
                <a:latin typeface="+mn-lt"/>
                <a:ea typeface="+mn-ea"/>
                <a:cs typeface="+mn-ea"/>
                <a:sym typeface="+mn-lt"/>
              </a:rPr>
              <a:t>三是用党的实践创造和历史经验启迪智慧、砥砺品格。</a:t>
            </a:r>
          </a:p>
        </p:txBody>
      </p:sp>
      <p:pic>
        <p:nvPicPr>
          <p:cNvPr id="6" name="图片 5" descr="包图网_19439776红色党建华表剪影元素"/>
          <p:cNvPicPr>
            <a:picLocks noChangeAspect="1"/>
          </p:cNvPicPr>
          <p:nvPr/>
        </p:nvPicPr>
        <p:blipFill>
          <a:blip r:embed="rId4"/>
          <a:stretch>
            <a:fillRect/>
          </a:stretch>
        </p:blipFill>
        <p:spPr>
          <a:xfrm flipH="1">
            <a:off x="6692265" y="1343025"/>
            <a:ext cx="5734050" cy="40411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ppt_y</p:attrName>
                                        </p:attrNameLst>
                                      </p:cBhvr>
                                      <p:tavLst>
                                        <p:tav tm="0">
                                          <p:val>
                                            <p:strVal val="#ppt_y+#ppt_h*1.125000"/>
                                          </p:val>
                                        </p:tav>
                                        <p:tav tm="100000">
                                          <p:val>
                                            <p:strVal val="#ppt_y"/>
                                          </p:val>
                                        </p:tav>
                                      </p:tavLst>
                                    </p:anim>
                                    <p:animEffect transition="in" filter="wipe(up)">
                                      <p:cBhvr>
                                        <p:cTn id="8" dur="10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vertical)">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1594485" y="1343660"/>
            <a:ext cx="3059430" cy="516423"/>
          </a:xfrm>
          <a:prstGeom prst="rect">
            <a:avLst/>
          </a:prstGeom>
        </p:spPr>
        <p:txBody>
          <a:bodyPr wrap="square" lIns="0" tIns="0" rIns="0" bIns="0">
            <a:spAutoFit/>
          </a:bodyPr>
          <a:lstStyle/>
          <a:p>
            <a:pPr algn="dist">
              <a:lnSpc>
                <a:spcPct val="160000"/>
              </a:lnSpc>
            </a:pPr>
            <a:r>
              <a:rPr lang="zh-CN" altLang="en-US" sz="2400" b="1" dirty="0">
                <a:solidFill>
                  <a:srgbClr val="C00000"/>
                </a:solidFill>
                <a:cs typeface="+mn-ea"/>
                <a:sym typeface="+mn-lt"/>
              </a:rPr>
              <a:t>历史是最好的教科书</a:t>
            </a:r>
          </a:p>
        </p:txBody>
      </p:sp>
      <p:sp>
        <p:nvSpPr>
          <p:cNvPr id="2" name="矩形 1"/>
          <p:cNvSpPr/>
          <p:nvPr/>
        </p:nvSpPr>
        <p:spPr>
          <a:xfrm>
            <a:off x="1122680" y="1613535"/>
            <a:ext cx="360045" cy="1536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Rectangle 47"/>
          <p:cNvSpPr/>
          <p:nvPr/>
        </p:nvSpPr>
        <p:spPr>
          <a:xfrm>
            <a:off x="1232535" y="1971040"/>
            <a:ext cx="6310630" cy="4016375"/>
          </a:xfrm>
          <a:prstGeom prst="rect">
            <a:avLst/>
          </a:prstGeom>
        </p:spPr>
        <p:txBody>
          <a:bodyPr wrap="square" lIns="0" tIns="0" rIns="0" bIns="0">
            <a:spAutoFit/>
          </a:bodyPr>
          <a:lstStyle/>
          <a:p>
            <a:pPr marL="285750" indent="-285750" algn="just" fontAlgn="auto">
              <a:lnSpc>
                <a:spcPct val="200000"/>
              </a:lnSpc>
              <a:spcAft>
                <a:spcPts val="600"/>
              </a:spcAft>
              <a:buFont typeface="Wingdings" panose="05000000000000000000" charset="0"/>
              <a:buChar char="Ø"/>
            </a:pPr>
            <a:r>
              <a:rPr lang="zh-CN" altLang="en-US" sz="1600" dirty="0">
                <a:cs typeface="+mn-ea"/>
                <a:sym typeface="+mn-lt"/>
              </a:rPr>
              <a:t>2016年，在庆祝中国共产党成立95周年大会上，习近平总书记就强调，我们回顾历史，不是为了从成功中寻求慰藉，更不是为了躺在功劳簿上、为回避今天面临的困难和问题寻找借口，而是为了总结历史经验、把握历史规律，增强开拓前进的勇气和力量。</a:t>
            </a:r>
          </a:p>
          <a:p>
            <a:pPr marL="285750" indent="-285750" algn="just" fontAlgn="auto">
              <a:lnSpc>
                <a:spcPct val="200000"/>
              </a:lnSpc>
              <a:spcAft>
                <a:spcPts val="600"/>
              </a:spcAft>
              <a:buFont typeface="Wingdings" panose="05000000000000000000" charset="0"/>
              <a:buChar char="Ø"/>
            </a:pPr>
            <a:r>
              <a:rPr lang="zh-CN" altLang="en-US" sz="1600" dirty="0">
                <a:cs typeface="+mn-ea"/>
                <a:sym typeface="+mn-lt"/>
              </a:rPr>
              <a:t>5年过去了，我们迎来了中国共产党成立一百周年，摆在全党全国各族人民面前的使命更光荣、任务更艰巨、挑战更严峻、工作更伟大。习近平总书记强调，回望过往的奋斗路，眺望前方的奋进路，必须把党的历史学习好、总结好，把党的成功经验传承好、发扬好。</a:t>
            </a:r>
          </a:p>
        </p:txBody>
      </p:sp>
      <p:cxnSp>
        <p:nvCxnSpPr>
          <p:cNvPr id="12" name="直接连接符 11"/>
          <p:cNvCxnSpPr/>
          <p:nvPr/>
        </p:nvCxnSpPr>
        <p:spPr>
          <a:xfrm>
            <a:off x="1122680" y="4017010"/>
            <a:ext cx="6516000" cy="0"/>
          </a:xfrm>
          <a:prstGeom prst="line">
            <a:avLst/>
          </a:prstGeom>
          <a:ln w="22225">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22680" y="6091555"/>
            <a:ext cx="6516000"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22680" y="2005330"/>
            <a:ext cx="6516000"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descr="包图网_19441144红色长城剪影矢量素材"/>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79640" y="1612900"/>
            <a:ext cx="4777740" cy="49225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ppt_w*1.125000"/>
                                          </p:val>
                                        </p:tav>
                                        <p:tav tm="100000">
                                          <p:val>
                                            <p:strVal val="#ppt_x"/>
                                          </p:val>
                                        </p:tav>
                                      </p:tavLst>
                                    </p:anim>
                                    <p:animEffect transition="in" filter="wipe(right)">
                                      <p:cBhvr>
                                        <p:cTn id="8" dur="1000"/>
                                        <p:tgtEl>
                                          <p:spTgt spid="2"/>
                                        </p:tgtEl>
                                      </p:cBhvr>
                                    </p:animEffect>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000" fill="hold">
                                          <p:stCondLst>
                                            <p:cond delay="0"/>
                                          </p:stCondLst>
                                        </p:cTn>
                                        <p:tgtEl>
                                          <p:spTgt spid="48"/>
                                        </p:tgtEl>
                                        <p:attrNameLst>
                                          <p:attrName>style.visibility</p:attrName>
                                        </p:attrNameLst>
                                      </p:cBhvr>
                                      <p:to>
                                        <p:strVal val="visible"/>
                                      </p:to>
                                    </p:set>
                                    <p:anim calcmode="lin" valueType="num">
                                      <p:cBhvr additive="base">
                                        <p:cTn id="12" dur="1000"/>
                                        <p:tgtEl>
                                          <p:spTgt spid="48"/>
                                        </p:tgtEl>
                                        <p:attrNameLst>
                                          <p:attrName>ppt_x</p:attrName>
                                        </p:attrNameLst>
                                      </p:cBhvr>
                                      <p:tavLst>
                                        <p:tav tm="0">
                                          <p:val>
                                            <p:strVal val="#ppt_x-#ppt_w*1.125000"/>
                                          </p:val>
                                        </p:tav>
                                        <p:tav tm="100000">
                                          <p:val>
                                            <p:strVal val="#ppt_x"/>
                                          </p:val>
                                        </p:tav>
                                      </p:tavLst>
                                    </p:anim>
                                    <p:animEffect transition="in" filter="wipe(right)">
                                      <p:cBhvr>
                                        <p:cTn id="13" dur="1000"/>
                                        <p:tgtEl>
                                          <p:spTgt spid="48"/>
                                        </p:tgtEl>
                                      </p:cBhvr>
                                    </p:animEffect>
                                  </p:childTnLst>
                                </p:cTn>
                              </p:par>
                            </p:childTnLst>
                          </p:cTn>
                        </p:par>
                        <p:par>
                          <p:cTn id="14" fill="hold">
                            <p:stCondLst>
                              <p:cond delay="2000"/>
                            </p:stCondLst>
                            <p:childTnLst>
                              <p:par>
                                <p:cTn id="15" presetID="12" presetClass="entr" presetSubtype="8" fill="hold" grpId="0" nodeType="afterEffect">
                                  <p:stCondLst>
                                    <p:cond delay="0"/>
                                  </p:stCondLst>
                                  <p:childTnLst>
                                    <p:set>
                                      <p:cBhvr>
                                        <p:cTn id="16" dur="1000" fill="hold">
                                          <p:stCondLst>
                                            <p:cond delay="0"/>
                                          </p:stCondLst>
                                        </p:cTn>
                                        <p:tgtEl>
                                          <p:spTgt spid="8"/>
                                        </p:tgtEl>
                                        <p:attrNameLst>
                                          <p:attrName>style.visibility</p:attrName>
                                        </p:attrNameLst>
                                      </p:cBhvr>
                                      <p:to>
                                        <p:strVal val="visible"/>
                                      </p:to>
                                    </p:set>
                                    <p:anim calcmode="lin" valueType="num">
                                      <p:cBhvr additive="base">
                                        <p:cTn id="17" dur="1000"/>
                                        <p:tgtEl>
                                          <p:spTgt spid="8"/>
                                        </p:tgtEl>
                                        <p:attrNameLst>
                                          <p:attrName>ppt_x</p:attrName>
                                        </p:attrNameLst>
                                      </p:cBhvr>
                                      <p:tavLst>
                                        <p:tav tm="0">
                                          <p:val>
                                            <p:strVal val="#ppt_x-#ppt_w*1.125000"/>
                                          </p:val>
                                        </p:tav>
                                        <p:tav tm="100000">
                                          <p:val>
                                            <p:strVal val="#ppt_x"/>
                                          </p:val>
                                        </p:tav>
                                      </p:tavLst>
                                    </p:anim>
                                    <p:animEffect transition="in" filter="wipe(right)">
                                      <p:cBhvr>
                                        <p:cTn id="18" dur="1000"/>
                                        <p:tgtEl>
                                          <p:spTgt spid="8"/>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3500"/>
                            </p:stCondLst>
                            <p:childTnLst>
                              <p:par>
                                <p:cTn id="24" presetID="12" presetClass="entr" presetSubtype="2" fill="hold" nodeType="afterEffect">
                                  <p:stCondLst>
                                    <p:cond delay="0"/>
                                  </p:stCondLst>
                                  <p:childTnLst>
                                    <p:set>
                                      <p:cBhvr>
                                        <p:cTn id="25" dur="1000" fill="hold">
                                          <p:stCondLst>
                                            <p:cond delay="0"/>
                                          </p:stCondLst>
                                        </p:cTn>
                                        <p:tgtEl>
                                          <p:spTgt spid="13"/>
                                        </p:tgtEl>
                                        <p:attrNameLst>
                                          <p:attrName>style.visibility</p:attrName>
                                        </p:attrNameLst>
                                      </p:cBhvr>
                                      <p:to>
                                        <p:strVal val="visible"/>
                                      </p:to>
                                    </p:set>
                                    <p:anim calcmode="lin" valueType="num">
                                      <p:cBhvr additive="base">
                                        <p:cTn id="26" dur="1000"/>
                                        <p:tgtEl>
                                          <p:spTgt spid="13"/>
                                        </p:tgtEl>
                                        <p:attrNameLst>
                                          <p:attrName>ppt_x</p:attrName>
                                        </p:attrNameLst>
                                      </p:cBhvr>
                                      <p:tavLst>
                                        <p:tav tm="0">
                                          <p:val>
                                            <p:strVal val="#ppt_x+#ppt_w*1.125000"/>
                                          </p:val>
                                        </p:tav>
                                        <p:tav tm="100000">
                                          <p:val>
                                            <p:strVal val="#ppt_x"/>
                                          </p:val>
                                        </p:tav>
                                      </p:tavLst>
                                    </p:anim>
                                    <p:animEffect transition="in" filter="wipe(left)">
                                      <p:cBhvr>
                                        <p:cTn id="27" dur="1000"/>
                                        <p:tgtEl>
                                          <p:spTgt spid="13"/>
                                        </p:tgtEl>
                                      </p:cBhvr>
                                    </p:animEffect>
                                  </p:childTnLst>
                                </p:cTn>
                              </p:par>
                            </p:childTnLst>
                          </p:cTn>
                        </p:par>
                        <p:par>
                          <p:cTn id="28" fill="hold">
                            <p:stCondLst>
                              <p:cond delay="4500"/>
                            </p:stCondLst>
                            <p:childTnLst>
                              <p:par>
                                <p:cTn id="29" presetID="12" presetClass="entr" presetSubtype="2" fill="hold" nodeType="afterEffect">
                                  <p:stCondLst>
                                    <p:cond delay="0"/>
                                  </p:stCondLst>
                                  <p:childTnLst>
                                    <p:set>
                                      <p:cBhvr>
                                        <p:cTn id="30" dur="1000" fill="hold">
                                          <p:stCondLst>
                                            <p:cond delay="0"/>
                                          </p:stCondLst>
                                        </p:cTn>
                                        <p:tgtEl>
                                          <p:spTgt spid="14"/>
                                        </p:tgtEl>
                                        <p:attrNameLst>
                                          <p:attrName>style.visibility</p:attrName>
                                        </p:attrNameLst>
                                      </p:cBhvr>
                                      <p:to>
                                        <p:strVal val="visible"/>
                                      </p:to>
                                    </p:set>
                                    <p:anim calcmode="lin" valueType="num">
                                      <p:cBhvr additive="base">
                                        <p:cTn id="31" dur="1000"/>
                                        <p:tgtEl>
                                          <p:spTgt spid="14"/>
                                        </p:tgtEl>
                                        <p:attrNameLst>
                                          <p:attrName>ppt_x</p:attrName>
                                        </p:attrNameLst>
                                      </p:cBhvr>
                                      <p:tavLst>
                                        <p:tav tm="0">
                                          <p:val>
                                            <p:strVal val="#ppt_x+#ppt_w*1.125000"/>
                                          </p:val>
                                        </p:tav>
                                        <p:tav tm="100000">
                                          <p:val>
                                            <p:strVal val="#ppt_x"/>
                                          </p:val>
                                        </p:tav>
                                      </p:tavLst>
                                    </p:anim>
                                    <p:animEffect transition="in" filter="wipe(left)">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 grpId="0" bldLvl="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58"/>
          <p:cNvSpPr/>
          <p:nvPr/>
        </p:nvSpPr>
        <p:spPr bwMode="auto">
          <a:xfrm>
            <a:off x="936625" y="2423160"/>
            <a:ext cx="8566150" cy="3427413"/>
          </a:xfrm>
          <a:custGeom>
            <a:avLst/>
            <a:gdLst>
              <a:gd name="connsiteX0" fmla="*/ 0 w 10331607"/>
              <a:gd name="connsiteY0" fmla="*/ 0 h 1671411"/>
              <a:gd name="connsiteX1" fmla="*/ 3301518 w 10331607"/>
              <a:gd name="connsiteY1" fmla="*/ 0 h 1671411"/>
              <a:gd name="connsiteX2" fmla="*/ 3301518 w 10331607"/>
              <a:gd name="connsiteY2" fmla="*/ 238085 h 1671411"/>
              <a:gd name="connsiteX3" fmla="*/ 6793003 w 10331607"/>
              <a:gd name="connsiteY3" fmla="*/ 238085 h 1671411"/>
              <a:gd name="connsiteX4" fmla="*/ 6793003 w 10331607"/>
              <a:gd name="connsiteY4" fmla="*/ 0 h 1671411"/>
              <a:gd name="connsiteX5" fmla="*/ 10331607 w 10331607"/>
              <a:gd name="connsiteY5" fmla="*/ 0 h 1671411"/>
              <a:gd name="connsiteX6" fmla="*/ 10331607 w 10331607"/>
              <a:gd name="connsiteY6" fmla="*/ 1671411 h 1671411"/>
              <a:gd name="connsiteX7" fmla="*/ 0 w 10331607"/>
              <a:gd name="connsiteY7" fmla="*/ 1671411 h 1671411"/>
              <a:gd name="connsiteX0-1" fmla="*/ 0 w 10331607"/>
              <a:gd name="connsiteY0-2" fmla="*/ 0 h 1671411"/>
              <a:gd name="connsiteX1-3" fmla="*/ 3301518 w 10331607"/>
              <a:gd name="connsiteY1-4" fmla="*/ 0 h 1671411"/>
              <a:gd name="connsiteX2-5" fmla="*/ 3301518 w 10331607"/>
              <a:gd name="connsiteY2-6" fmla="*/ 238085 h 1671411"/>
              <a:gd name="connsiteX3-7" fmla="*/ 6793003 w 10331607"/>
              <a:gd name="connsiteY3-8" fmla="*/ 0 h 1671411"/>
              <a:gd name="connsiteX4-9" fmla="*/ 10331607 w 10331607"/>
              <a:gd name="connsiteY4-10" fmla="*/ 0 h 1671411"/>
              <a:gd name="connsiteX5-11" fmla="*/ 10331607 w 10331607"/>
              <a:gd name="connsiteY5-12" fmla="*/ 1671411 h 1671411"/>
              <a:gd name="connsiteX6-13" fmla="*/ 0 w 10331607"/>
              <a:gd name="connsiteY6-14" fmla="*/ 1671411 h 1671411"/>
              <a:gd name="connsiteX7-15" fmla="*/ 0 w 10331607"/>
              <a:gd name="connsiteY7-16" fmla="*/ 0 h 1671411"/>
              <a:gd name="connsiteX0-17" fmla="*/ 6793003 w 10331607"/>
              <a:gd name="connsiteY0-18" fmla="*/ 0 h 1671411"/>
              <a:gd name="connsiteX1-19" fmla="*/ 10331607 w 10331607"/>
              <a:gd name="connsiteY1-20" fmla="*/ 0 h 1671411"/>
              <a:gd name="connsiteX2-21" fmla="*/ 10331607 w 10331607"/>
              <a:gd name="connsiteY2-22" fmla="*/ 1671411 h 1671411"/>
              <a:gd name="connsiteX3-23" fmla="*/ 0 w 10331607"/>
              <a:gd name="connsiteY3-24" fmla="*/ 1671411 h 1671411"/>
              <a:gd name="connsiteX4-25" fmla="*/ 0 w 10331607"/>
              <a:gd name="connsiteY4-26" fmla="*/ 0 h 1671411"/>
              <a:gd name="connsiteX5-27" fmla="*/ 3301518 w 10331607"/>
              <a:gd name="connsiteY5-28" fmla="*/ 0 h 1671411"/>
              <a:gd name="connsiteX6-29" fmla="*/ 3392958 w 10331607"/>
              <a:gd name="connsiteY6-30" fmla="*/ 329525 h 1671411"/>
              <a:gd name="connsiteX0-31" fmla="*/ 6793003 w 10331607"/>
              <a:gd name="connsiteY0-32" fmla="*/ 0 h 1671411"/>
              <a:gd name="connsiteX1-33" fmla="*/ 10331607 w 10331607"/>
              <a:gd name="connsiteY1-34" fmla="*/ 0 h 1671411"/>
              <a:gd name="connsiteX2-35" fmla="*/ 10331607 w 10331607"/>
              <a:gd name="connsiteY2-36" fmla="*/ 1671411 h 1671411"/>
              <a:gd name="connsiteX3-37" fmla="*/ 0 w 10331607"/>
              <a:gd name="connsiteY3-38" fmla="*/ 1671411 h 1671411"/>
              <a:gd name="connsiteX4-39" fmla="*/ 0 w 10331607"/>
              <a:gd name="connsiteY4-40" fmla="*/ 0 h 1671411"/>
              <a:gd name="connsiteX5-41" fmla="*/ 3301518 w 10331607"/>
              <a:gd name="connsiteY5-42" fmla="*/ 0 h 1671411"/>
              <a:gd name="connsiteX0-43" fmla="*/ 6793003 w 10331607"/>
              <a:gd name="connsiteY0-44" fmla="*/ 4549 h 1675960"/>
              <a:gd name="connsiteX1-45" fmla="*/ 8803467 w 10331607"/>
              <a:gd name="connsiteY1-46" fmla="*/ 0 h 1675960"/>
              <a:gd name="connsiteX2-47" fmla="*/ 10331607 w 10331607"/>
              <a:gd name="connsiteY2-48" fmla="*/ 4549 h 1675960"/>
              <a:gd name="connsiteX3-49" fmla="*/ 10331607 w 10331607"/>
              <a:gd name="connsiteY3-50" fmla="*/ 1675960 h 1675960"/>
              <a:gd name="connsiteX4-51" fmla="*/ 0 w 10331607"/>
              <a:gd name="connsiteY4-52" fmla="*/ 1675960 h 1675960"/>
              <a:gd name="connsiteX5-53" fmla="*/ 0 w 10331607"/>
              <a:gd name="connsiteY5-54" fmla="*/ 4549 h 1675960"/>
              <a:gd name="connsiteX6-55" fmla="*/ 3301518 w 10331607"/>
              <a:gd name="connsiteY6-56" fmla="*/ 4549 h 1675960"/>
              <a:gd name="connsiteX0-57" fmla="*/ 8803467 w 10331607"/>
              <a:gd name="connsiteY0-58" fmla="*/ 0 h 1675960"/>
              <a:gd name="connsiteX1-59" fmla="*/ 10331607 w 10331607"/>
              <a:gd name="connsiteY1-60" fmla="*/ 4549 h 1675960"/>
              <a:gd name="connsiteX2-61" fmla="*/ 10331607 w 10331607"/>
              <a:gd name="connsiteY2-62" fmla="*/ 1675960 h 1675960"/>
              <a:gd name="connsiteX3-63" fmla="*/ 0 w 10331607"/>
              <a:gd name="connsiteY3-64" fmla="*/ 1675960 h 1675960"/>
              <a:gd name="connsiteX4-65" fmla="*/ 0 w 10331607"/>
              <a:gd name="connsiteY4-66" fmla="*/ 4549 h 1675960"/>
              <a:gd name="connsiteX5-67" fmla="*/ 3301518 w 10331607"/>
              <a:gd name="connsiteY5-68" fmla="*/ 4549 h 1675960"/>
              <a:gd name="connsiteX0-69" fmla="*/ 8803467 w 10331607"/>
              <a:gd name="connsiteY0-70" fmla="*/ 0 h 1675960"/>
              <a:gd name="connsiteX1-71" fmla="*/ 10331607 w 10331607"/>
              <a:gd name="connsiteY1-72" fmla="*/ 4549 h 1675960"/>
              <a:gd name="connsiteX2-73" fmla="*/ 10331607 w 10331607"/>
              <a:gd name="connsiteY2-74" fmla="*/ 1675960 h 1675960"/>
              <a:gd name="connsiteX3-75" fmla="*/ 0 w 10331607"/>
              <a:gd name="connsiteY3-76" fmla="*/ 1675960 h 1675960"/>
              <a:gd name="connsiteX4-77" fmla="*/ 0 w 10331607"/>
              <a:gd name="connsiteY4-78" fmla="*/ 4549 h 1675960"/>
              <a:gd name="connsiteX5-79" fmla="*/ 1783170 w 10331607"/>
              <a:gd name="connsiteY5-80" fmla="*/ 3851 h 1675960"/>
              <a:gd name="connsiteX6-81" fmla="*/ 3301518 w 10331607"/>
              <a:gd name="connsiteY6-82" fmla="*/ 4549 h 1675960"/>
              <a:gd name="connsiteX0-83" fmla="*/ 8803467 w 10331607"/>
              <a:gd name="connsiteY0-84" fmla="*/ 0 h 1675960"/>
              <a:gd name="connsiteX1-85" fmla="*/ 10331607 w 10331607"/>
              <a:gd name="connsiteY1-86" fmla="*/ 4549 h 1675960"/>
              <a:gd name="connsiteX2-87" fmla="*/ 10331607 w 10331607"/>
              <a:gd name="connsiteY2-88" fmla="*/ 1675960 h 1675960"/>
              <a:gd name="connsiteX3-89" fmla="*/ 0 w 10331607"/>
              <a:gd name="connsiteY3-90" fmla="*/ 1675960 h 1675960"/>
              <a:gd name="connsiteX4-91" fmla="*/ 0 w 10331607"/>
              <a:gd name="connsiteY4-92" fmla="*/ 4549 h 1675960"/>
              <a:gd name="connsiteX5-93" fmla="*/ 1783170 w 10331607"/>
              <a:gd name="connsiteY5-94" fmla="*/ 3851 h 16759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31607" h="1675960">
                <a:moveTo>
                  <a:pt x="8803467" y="0"/>
                </a:moveTo>
                <a:lnTo>
                  <a:pt x="10331607" y="4549"/>
                </a:lnTo>
                <a:lnTo>
                  <a:pt x="10331607" y="1675960"/>
                </a:lnTo>
                <a:lnTo>
                  <a:pt x="0" y="1675960"/>
                </a:lnTo>
                <a:lnTo>
                  <a:pt x="0" y="4549"/>
                </a:lnTo>
                <a:lnTo>
                  <a:pt x="1783170" y="3851"/>
                </a:lnTo>
              </a:path>
            </a:pathLst>
          </a:custGeom>
          <a:solidFill>
            <a:schemeClr val="bg1"/>
          </a:solidFill>
          <a:ln w="9525" cap="flat" cmpd="sng" algn="ctr">
            <a:noFill/>
            <a:prstDash val="solid"/>
            <a:round/>
            <a:headEnd type="none" w="med" len="med"/>
            <a:tailEnd type="none" w="med" len="med"/>
          </a:ln>
          <a:effectLst>
            <a:outerShdw blurRad="50800" dist="114300" dir="8100000" algn="tr" rotWithShape="0">
              <a:schemeClr val="tx1">
                <a:alpha val="19000"/>
              </a:schemeClr>
            </a:outerShdw>
          </a:effectLst>
        </p:spPr>
        <p:txBody>
          <a:bodyPr rot="0" spcFirstLastPara="0" vertOverflow="overflow" horzOverflow="overflow" vert="horz" wrap="square" lIns="91406" tIns="45703" rIns="91406" bIns="45703" numCol="1" spcCol="0" rtlCol="0" fromWordArt="0" anchor="t" anchorCtr="0" forceAA="0" compatLnSpc="1">
            <a:noAutofit/>
          </a:bodyPr>
          <a:lstStyle/>
          <a:p>
            <a:pPr fontAlgn="base">
              <a:spcBef>
                <a:spcPct val="0"/>
              </a:spcBef>
              <a:spcAft>
                <a:spcPct val="0"/>
              </a:spcAft>
              <a:buFont typeface="Arial" panose="020B0604020202020204" pitchFamily="34" charset="0"/>
              <a:buNone/>
            </a:pPr>
            <a:endParaRPr lang="zh-CN" altLang="en-US" noProof="1">
              <a:solidFill>
                <a:prstClr val="black"/>
              </a:solidFill>
              <a:cs typeface="+mn-ea"/>
              <a:sym typeface="+mn-lt"/>
            </a:endParaRPr>
          </a:p>
        </p:txBody>
      </p:sp>
      <p:sp>
        <p:nvSpPr>
          <p:cNvPr id="63" name="矩形 62"/>
          <p:cNvSpPr/>
          <p:nvPr/>
        </p:nvSpPr>
        <p:spPr>
          <a:xfrm>
            <a:off x="1132205" y="2840990"/>
            <a:ext cx="7585075" cy="2861310"/>
          </a:xfrm>
          <a:prstGeom prst="rect">
            <a:avLst/>
          </a:prstGeom>
          <a:noFill/>
          <a:ln w="9525">
            <a:noFill/>
          </a:ln>
        </p:spPr>
        <p:txBody>
          <a:bodyPr wrap="square" anchor="t">
            <a:spAutoFit/>
          </a:bodyPr>
          <a:lstStyle/>
          <a:p>
            <a:pPr algn="just" defTabSz="457200">
              <a:lnSpc>
                <a:spcPct val="180000"/>
              </a:lnSpc>
            </a:pPr>
            <a:r>
              <a:rPr lang="zh-CN" altLang="en-US" sz="2000" dirty="0">
                <a:solidFill>
                  <a:srgbClr val="C00000"/>
                </a:solidFill>
                <a:cs typeface="+mn-ea"/>
                <a:sym typeface="+mn-lt"/>
              </a:rPr>
              <a:t>纵观百年历史，在每一个重大转折时期，面对新形势新任务，我们党总是号召全党同志加强学习；而每次这样的学习热潮，都推动了党和人民事业实现大发展大进步。在庆祝我们党百年华诞的重大时刻，在“两个一百年”奋斗目标历史交汇的关键节点，在全党集中开展党史学习教育，习近平总书记指出，这正当其时，十分必要。</a:t>
            </a:r>
          </a:p>
        </p:txBody>
      </p:sp>
      <p:pic>
        <p:nvPicPr>
          <p:cNvPr id="2" name="图片 1" descr="5f12cb12c40ab_610"/>
          <p:cNvPicPr>
            <a:picLocks noChangeAspect="1"/>
          </p:cNvPicPr>
          <p:nvPr/>
        </p:nvPicPr>
        <p:blipFill>
          <a:blip r:embed="rId2">
            <a:clrChange>
              <a:clrFrom>
                <a:srgbClr val="F6F6F6">
                  <a:alpha val="100000"/>
                </a:srgbClr>
              </a:clrFrom>
              <a:clrTo>
                <a:srgbClr val="F6F6F6">
                  <a:alpha val="100000"/>
                  <a:alpha val="0"/>
                </a:srgbClr>
              </a:clrTo>
            </a:clrChange>
          </a:blip>
          <a:stretch>
            <a:fillRect/>
          </a:stretch>
        </p:blipFill>
        <p:spPr>
          <a:xfrm>
            <a:off x="936625" y="1242695"/>
            <a:ext cx="2940050" cy="1734820"/>
          </a:xfrm>
          <a:prstGeom prst="rect">
            <a:avLst/>
          </a:prstGeom>
        </p:spPr>
      </p:pic>
      <p:pic>
        <p:nvPicPr>
          <p:cNvPr id="3" name="图片 2" descr="包图网_19440516金色华表建军建党国庆"/>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60695" y="457835"/>
            <a:ext cx="9063990" cy="64001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ppt_x</p:attrName>
                                        </p:attrNameLst>
                                      </p:cBhvr>
                                      <p:tavLst>
                                        <p:tav tm="0">
                                          <p:val>
                                            <p:strVal val="#ppt_x-#ppt_w*1.125000"/>
                                          </p:val>
                                        </p:tav>
                                        <p:tav tm="100000">
                                          <p:val>
                                            <p:strVal val="#ppt_x"/>
                                          </p:val>
                                        </p:tav>
                                      </p:tavLst>
                                    </p:anim>
                                    <p:animEffect transition="in" filter="wipe(right)">
                                      <p:cBhvr>
                                        <p:cTn id="14" dur="500"/>
                                        <p:tgtEl>
                                          <p:spTgt spid="8"/>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500"/>
                                        <p:tgtEl>
                                          <p:spTgt spid="63"/>
                                        </p:tgtEl>
                                        <p:attrNameLst>
                                          <p:attrName>ppt_x</p:attrName>
                                        </p:attrNameLst>
                                      </p:cBhvr>
                                      <p:tavLst>
                                        <p:tav tm="0">
                                          <p:val>
                                            <p:strVal val="#ppt_x-#ppt_w*1.125000"/>
                                          </p:val>
                                        </p:tav>
                                        <p:tav tm="100000">
                                          <p:val>
                                            <p:strVal val="#ppt_x"/>
                                          </p:val>
                                        </p:tav>
                                      </p:tavLst>
                                    </p:anim>
                                    <p:animEffect transition="in" filter="wipe(right)">
                                      <p:cBhvr>
                                        <p:cTn id="1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10226"/>
          <p:cNvSpPr/>
          <p:nvPr>
            <p:custDataLst>
              <p:tags r:id="rId1"/>
            </p:custDataLst>
          </p:nvPr>
        </p:nvSpPr>
        <p:spPr>
          <a:xfrm>
            <a:off x="1401445" y="3717290"/>
            <a:ext cx="6724650" cy="1670778"/>
          </a:xfrm>
          <a:prstGeom prst="rect">
            <a:avLst/>
          </a:prstGeom>
        </p:spPr>
        <p:txBody>
          <a:bodyPr wrap="square">
            <a:spAutoFit/>
          </a:bodyPr>
          <a:lstStyle/>
          <a:p>
            <a:pPr marL="285750" indent="-285750" algn="just" fontAlgn="auto">
              <a:lnSpc>
                <a:spcPct val="200000"/>
              </a:lnSpc>
              <a:spcAft>
                <a:spcPts val="300"/>
              </a:spcAft>
              <a:buClr>
                <a:srgbClr val="C00000"/>
              </a:buClr>
              <a:buFont typeface="Wingdings" panose="05000000000000000000" charset="0"/>
              <a:buChar char="Ø"/>
              <a:defRPr/>
            </a:pPr>
            <a:r>
              <a:rPr lang="zh-CN" altLang="en-US" dirty="0">
                <a:solidFill>
                  <a:srgbClr val="C00000"/>
                </a:solidFill>
                <a:cs typeface="+mn-ea"/>
                <a:sym typeface="+mn-lt"/>
              </a:rPr>
              <a:t>了解党发展壮大的来龙去脉，汲取历史的宝贵经验，能够使全党同志更加明理、增信、崇德、力行，满怀信心再出发、再创业，创造下一个更加辉煌的一百年。</a:t>
            </a:r>
          </a:p>
        </p:txBody>
      </p:sp>
      <p:sp>
        <p:nvSpPr>
          <p:cNvPr id="6" name="矩形: 圆角 11"/>
          <p:cNvSpPr/>
          <p:nvPr/>
        </p:nvSpPr>
        <p:spPr>
          <a:xfrm>
            <a:off x="1401445" y="1769110"/>
            <a:ext cx="6724650" cy="1844040"/>
          </a:xfrm>
          <a:prstGeom prst="roundRect">
            <a:avLst>
              <a:gd name="adj" fmla="val 0"/>
            </a:avLst>
          </a:prstGeom>
          <a:solidFill>
            <a:srgbClr val="C00000"/>
          </a:solidFill>
          <a:ln w="12700" cap="flat" cmpd="sng" algn="ctr">
            <a:noFill/>
            <a:prstDash val="solid"/>
            <a:miter lim="800000"/>
          </a:ln>
          <a:effectLst/>
        </p:spPr>
        <p:txBody>
          <a:bodyPr rtlCol="0" anchor="ctr"/>
          <a:lstStyle/>
          <a:p>
            <a:pPr algn="ctr">
              <a:defRPr/>
            </a:pPr>
            <a:endParaRPr lang="zh-CN" altLang="en-US" kern="0" dirty="0">
              <a:solidFill>
                <a:prstClr val="white"/>
              </a:solidFill>
              <a:cs typeface="+mn-ea"/>
              <a:sym typeface="+mn-lt"/>
            </a:endParaRPr>
          </a:p>
        </p:txBody>
      </p:sp>
      <p:sp>
        <p:nvSpPr>
          <p:cNvPr id="7" name="PA-矩形 6"/>
          <p:cNvSpPr/>
          <p:nvPr>
            <p:custDataLst>
              <p:tags r:id="rId2"/>
            </p:custDataLst>
          </p:nvPr>
        </p:nvSpPr>
        <p:spPr>
          <a:xfrm>
            <a:off x="3042285" y="2414270"/>
            <a:ext cx="5083810" cy="92288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60000"/>
              </a:lnSpc>
            </a:pPr>
            <a:r>
              <a:rPr b="1" dirty="0">
                <a:solidFill>
                  <a:prstClr val="white"/>
                </a:solidFill>
                <a:cs typeface="+mn-ea"/>
                <a:sym typeface="+mn-lt"/>
              </a:rPr>
              <a:t>是矢志践行初心使命的一百年，是筚路蓝缕奠基立业的一百年，是创造辉煌开辟未来的一百年</a:t>
            </a:r>
          </a:p>
        </p:txBody>
      </p:sp>
      <p:sp>
        <p:nvSpPr>
          <p:cNvPr id="8" name="矩形: 圆角 11"/>
          <p:cNvSpPr/>
          <p:nvPr/>
        </p:nvSpPr>
        <p:spPr>
          <a:xfrm>
            <a:off x="1401445" y="3783965"/>
            <a:ext cx="6724650" cy="1767205"/>
          </a:xfrm>
          <a:prstGeom prst="roundRect">
            <a:avLst>
              <a:gd name="adj" fmla="val 0"/>
            </a:avLst>
          </a:prstGeom>
          <a:noFill/>
          <a:ln w="12700" cap="flat" cmpd="sng" algn="ctr">
            <a:solidFill>
              <a:srgbClr val="C00000"/>
            </a:solidFill>
            <a:prstDash val="solid"/>
            <a:miter lim="800000"/>
          </a:ln>
          <a:effectLst/>
        </p:spPr>
        <p:txBody>
          <a:bodyPr rtlCol="0" anchor="ctr"/>
          <a:lstStyle/>
          <a:p>
            <a:pPr algn="ctr">
              <a:defRPr/>
            </a:pPr>
            <a:endParaRPr lang="zh-CN" altLang="en-US" kern="0" dirty="0">
              <a:solidFill>
                <a:prstClr val="white"/>
              </a:solidFill>
              <a:cs typeface="+mn-ea"/>
              <a:sym typeface="+mn-lt"/>
            </a:endParaRPr>
          </a:p>
        </p:txBody>
      </p:sp>
      <p:pic>
        <p:nvPicPr>
          <p:cNvPr id="12" name="图形 11" descr="放大镜"/>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rot="6339238">
            <a:off x="1462846" y="2099742"/>
            <a:ext cx="1598204" cy="1598204"/>
          </a:xfrm>
          <a:prstGeom prst="rect">
            <a:avLst/>
          </a:prstGeom>
        </p:spPr>
      </p:pic>
      <p:sp>
        <p:nvSpPr>
          <p:cNvPr id="2" name="文本框 1"/>
          <p:cNvSpPr txBox="1"/>
          <p:nvPr/>
        </p:nvSpPr>
        <p:spPr>
          <a:xfrm>
            <a:off x="3042285" y="1938020"/>
            <a:ext cx="2832735" cy="521970"/>
          </a:xfrm>
          <a:prstGeom prst="rect">
            <a:avLst/>
          </a:prstGeom>
          <a:noFill/>
        </p:spPr>
        <p:txBody>
          <a:bodyPr wrap="square" rtlCol="0">
            <a:spAutoFit/>
          </a:bodyPr>
          <a:lstStyle/>
          <a:p>
            <a:pPr algn="dist"/>
            <a:r>
              <a:rPr sz="2800" b="1" dirty="0">
                <a:solidFill>
                  <a:prstClr val="white"/>
                </a:solidFill>
                <a:cs typeface="+mn-ea"/>
                <a:sym typeface="+mn-lt"/>
              </a:rPr>
              <a:t>我们党的一百年</a:t>
            </a:r>
          </a:p>
        </p:txBody>
      </p:sp>
      <p:pic>
        <p:nvPicPr>
          <p:cNvPr id="3" name="图片 2" descr="E:\PPT三次分类\PPT制作\包图网\图片素材\18365067.png18365067"/>
          <p:cNvPicPr>
            <a:picLocks noChangeAspect="1"/>
          </p:cNvPicPr>
          <p:nvPr/>
        </p:nvPicPr>
        <p:blipFill>
          <a:blip r:embed="rId6" cstate="screen">
            <a:clrChange>
              <a:clrFrom>
                <a:srgbClr val="FFFFFF">
                  <a:alpha val="100000"/>
                </a:srgbClr>
              </a:clrFrom>
              <a:clrTo>
                <a:srgbClr val="FFFFFF">
                  <a:alpha val="100000"/>
                  <a:alpha val="0"/>
                </a:srgbClr>
              </a:clrTo>
            </a:clrChange>
            <a:extLst>
              <a:ext uri="{28A0092B-C50C-407E-A947-70E740481C1C}">
                <a14:useLocalDpi xmlns:a14="http://schemas.microsoft.com/office/drawing/2010/main"/>
              </a:ext>
            </a:extLst>
          </a:blip>
          <a:srcRect/>
          <a:stretch>
            <a:fillRect/>
          </a:stretch>
        </p:blipFill>
        <p:spPr>
          <a:xfrm>
            <a:off x="7950835" y="1368425"/>
            <a:ext cx="3969385" cy="42659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ppt_h*1.125000"/>
                                          </p:val>
                                        </p:tav>
                                        <p:tav tm="100000">
                                          <p:val>
                                            <p:strVal val="#ppt_y"/>
                                          </p:val>
                                        </p:tav>
                                      </p:tavLst>
                                    </p:anim>
                                    <p:animEffect transition="in" filter="wipe(up)">
                                      <p:cBhvr>
                                        <p:cTn id="8" dur="1000"/>
                                        <p:tgtEl>
                                          <p:spTgt spid="6"/>
                                        </p:tgtEl>
                                      </p:cBhvr>
                                    </p:animEffect>
                                  </p:childTnLst>
                                </p:cTn>
                              </p:par>
                            </p:childTnLst>
                          </p:cTn>
                        </p:par>
                        <p:par>
                          <p:cTn id="9" fill="hold">
                            <p:stCondLst>
                              <p:cond delay="1000"/>
                            </p:stCondLst>
                            <p:childTnLst>
                              <p:par>
                                <p:cTn id="10" presetID="12" presetClass="entr" presetSubtype="4" fill="hold" nodeType="afterEffect">
                                  <p:stCondLst>
                                    <p:cond delay="0"/>
                                  </p:stCondLst>
                                  <p:childTnLst>
                                    <p:set>
                                      <p:cBhvr>
                                        <p:cTn id="11" dur="1000" fill="hold">
                                          <p:stCondLst>
                                            <p:cond delay="0"/>
                                          </p:stCondLst>
                                        </p:cTn>
                                        <p:tgtEl>
                                          <p:spTgt spid="12"/>
                                        </p:tgtEl>
                                        <p:attrNameLst>
                                          <p:attrName>style.visibility</p:attrName>
                                        </p:attrNameLst>
                                      </p:cBhvr>
                                      <p:to>
                                        <p:strVal val="visible"/>
                                      </p:to>
                                    </p:set>
                                    <p:anim calcmode="lin" valueType="num">
                                      <p:cBhvr additive="base">
                                        <p:cTn id="12" dur="1000"/>
                                        <p:tgtEl>
                                          <p:spTgt spid="12"/>
                                        </p:tgtEl>
                                        <p:attrNameLst>
                                          <p:attrName>ppt_y</p:attrName>
                                        </p:attrNameLst>
                                      </p:cBhvr>
                                      <p:tavLst>
                                        <p:tav tm="0">
                                          <p:val>
                                            <p:strVal val="#ppt_y+#ppt_h*1.125000"/>
                                          </p:val>
                                        </p:tav>
                                        <p:tav tm="100000">
                                          <p:val>
                                            <p:strVal val="#ppt_y"/>
                                          </p:val>
                                        </p:tav>
                                      </p:tavLst>
                                    </p:anim>
                                    <p:animEffect transition="in" filter="wipe(up)">
                                      <p:cBhvr>
                                        <p:cTn id="13" dur="1000"/>
                                        <p:tgtEl>
                                          <p:spTgt spid="12"/>
                                        </p:tgtEl>
                                      </p:cBhvr>
                                    </p:animEffect>
                                  </p:childTnLst>
                                </p:cTn>
                              </p:par>
                            </p:childTnLst>
                          </p:cTn>
                        </p:par>
                        <p:par>
                          <p:cTn id="14" fill="hold">
                            <p:stCondLst>
                              <p:cond delay="2000"/>
                            </p:stCondLst>
                            <p:childTnLst>
                              <p:par>
                                <p:cTn id="15" presetID="12" presetClass="entr" presetSubtype="4" fill="hold" grpId="0" nodeType="afterEffect">
                                  <p:stCondLst>
                                    <p:cond delay="0"/>
                                  </p:stCondLst>
                                  <p:childTnLst>
                                    <p:set>
                                      <p:cBhvr>
                                        <p:cTn id="16" dur="1000" fill="hold">
                                          <p:stCondLst>
                                            <p:cond delay="0"/>
                                          </p:stCondLst>
                                        </p:cTn>
                                        <p:tgtEl>
                                          <p:spTgt spid="2"/>
                                        </p:tgtEl>
                                        <p:attrNameLst>
                                          <p:attrName>style.visibility</p:attrName>
                                        </p:attrNameLst>
                                      </p:cBhvr>
                                      <p:to>
                                        <p:strVal val="visible"/>
                                      </p:to>
                                    </p:set>
                                    <p:anim calcmode="lin" valueType="num">
                                      <p:cBhvr additive="base">
                                        <p:cTn id="17" dur="1000"/>
                                        <p:tgtEl>
                                          <p:spTgt spid="2"/>
                                        </p:tgtEl>
                                        <p:attrNameLst>
                                          <p:attrName>ppt_y</p:attrName>
                                        </p:attrNameLst>
                                      </p:cBhvr>
                                      <p:tavLst>
                                        <p:tav tm="0">
                                          <p:val>
                                            <p:strVal val="#ppt_y+#ppt_h*1.125000"/>
                                          </p:val>
                                        </p:tav>
                                        <p:tav tm="100000">
                                          <p:val>
                                            <p:strVal val="#ppt_y"/>
                                          </p:val>
                                        </p:tav>
                                      </p:tavLst>
                                    </p:anim>
                                    <p:animEffect transition="in" filter="wipe(up)">
                                      <p:cBhvr>
                                        <p:cTn id="18" dur="1000"/>
                                        <p:tgtEl>
                                          <p:spTgt spid="2"/>
                                        </p:tgtEl>
                                      </p:cBhvr>
                                    </p:animEffect>
                                  </p:childTnLst>
                                </p:cTn>
                              </p:par>
                            </p:childTnLst>
                          </p:cTn>
                        </p:par>
                        <p:par>
                          <p:cTn id="19" fill="hold">
                            <p:stCondLst>
                              <p:cond delay="3000"/>
                            </p:stCondLst>
                            <p:childTnLst>
                              <p:par>
                                <p:cTn id="20" presetID="12" presetClass="entr" presetSubtype="4" fill="hold" grpId="0" nodeType="afterEffect">
                                  <p:stCondLst>
                                    <p:cond delay="0"/>
                                  </p:stCondLst>
                                  <p:childTnLst>
                                    <p:set>
                                      <p:cBhvr>
                                        <p:cTn id="21" dur="1000" fill="hold">
                                          <p:stCondLst>
                                            <p:cond delay="0"/>
                                          </p:stCondLst>
                                        </p:cTn>
                                        <p:tgtEl>
                                          <p:spTgt spid="7"/>
                                        </p:tgtEl>
                                        <p:attrNameLst>
                                          <p:attrName>style.visibility</p:attrName>
                                        </p:attrNameLst>
                                      </p:cBhvr>
                                      <p:to>
                                        <p:strVal val="visible"/>
                                      </p:to>
                                    </p:set>
                                    <p:anim calcmode="lin" valueType="num">
                                      <p:cBhvr additive="base">
                                        <p:cTn id="22" dur="1000"/>
                                        <p:tgtEl>
                                          <p:spTgt spid="7"/>
                                        </p:tgtEl>
                                        <p:attrNameLst>
                                          <p:attrName>ppt_y</p:attrName>
                                        </p:attrNameLst>
                                      </p:cBhvr>
                                      <p:tavLst>
                                        <p:tav tm="0">
                                          <p:val>
                                            <p:strVal val="#ppt_y+#ppt_h*1.125000"/>
                                          </p:val>
                                        </p:tav>
                                        <p:tav tm="100000">
                                          <p:val>
                                            <p:strVal val="#ppt_y"/>
                                          </p:val>
                                        </p:tav>
                                      </p:tavLst>
                                    </p:anim>
                                    <p:animEffect transition="in" filter="wipe(up)">
                                      <p:cBhvr>
                                        <p:cTn id="23" dur="1000"/>
                                        <p:tgtEl>
                                          <p:spTgt spid="7"/>
                                        </p:tgtEl>
                                      </p:cBhvr>
                                    </p:animEffect>
                                  </p:childTnLst>
                                </p:cTn>
                              </p:par>
                            </p:childTnLst>
                          </p:cTn>
                        </p:par>
                        <p:par>
                          <p:cTn id="24" fill="hold">
                            <p:stCondLst>
                              <p:cond delay="4000"/>
                            </p:stCondLst>
                            <p:childTnLst>
                              <p:par>
                                <p:cTn id="25" presetID="12" presetClass="entr" presetSubtype="4" fill="hold" grpId="0" nodeType="afterEffect">
                                  <p:stCondLst>
                                    <p:cond delay="0"/>
                                  </p:stCondLst>
                                  <p:childTnLst>
                                    <p:set>
                                      <p:cBhvr>
                                        <p:cTn id="26" dur="1000" fill="hold">
                                          <p:stCondLst>
                                            <p:cond delay="0"/>
                                          </p:stCondLst>
                                        </p:cTn>
                                        <p:tgtEl>
                                          <p:spTgt spid="8"/>
                                        </p:tgtEl>
                                        <p:attrNameLst>
                                          <p:attrName>style.visibility</p:attrName>
                                        </p:attrNameLst>
                                      </p:cBhvr>
                                      <p:to>
                                        <p:strVal val="visible"/>
                                      </p:to>
                                    </p:set>
                                    <p:anim calcmode="lin" valueType="num">
                                      <p:cBhvr additive="base">
                                        <p:cTn id="27" dur="1000"/>
                                        <p:tgtEl>
                                          <p:spTgt spid="8"/>
                                        </p:tgtEl>
                                        <p:attrNameLst>
                                          <p:attrName>ppt_y</p:attrName>
                                        </p:attrNameLst>
                                      </p:cBhvr>
                                      <p:tavLst>
                                        <p:tav tm="0">
                                          <p:val>
                                            <p:strVal val="#ppt_y+#ppt_h*1.125000"/>
                                          </p:val>
                                        </p:tav>
                                        <p:tav tm="100000">
                                          <p:val>
                                            <p:strVal val="#ppt_y"/>
                                          </p:val>
                                        </p:tav>
                                      </p:tavLst>
                                    </p:anim>
                                    <p:animEffect transition="in" filter="wipe(up)">
                                      <p:cBhvr>
                                        <p:cTn id="28" dur="1000"/>
                                        <p:tgtEl>
                                          <p:spTgt spid="8"/>
                                        </p:tgtEl>
                                      </p:cBhvr>
                                    </p:animEffect>
                                  </p:childTnLst>
                                </p:cTn>
                              </p:par>
                            </p:childTnLst>
                          </p:cTn>
                        </p:par>
                        <p:par>
                          <p:cTn id="29" fill="hold">
                            <p:stCondLst>
                              <p:cond delay="5000"/>
                            </p:stCondLst>
                            <p:childTnLst>
                              <p:par>
                                <p:cTn id="30" presetID="12" presetClass="entr" presetSubtype="4" fill="hold" grpId="0" nodeType="afterEffect">
                                  <p:stCondLst>
                                    <p:cond delay="0"/>
                                  </p:stCondLst>
                                  <p:childTnLst>
                                    <p:set>
                                      <p:cBhvr>
                                        <p:cTn id="31" dur="1000" fill="hold">
                                          <p:stCondLst>
                                            <p:cond delay="0"/>
                                          </p:stCondLst>
                                        </p:cTn>
                                        <p:tgtEl>
                                          <p:spTgt spid="10"/>
                                        </p:tgtEl>
                                        <p:attrNameLst>
                                          <p:attrName>style.visibility</p:attrName>
                                        </p:attrNameLst>
                                      </p:cBhvr>
                                      <p:to>
                                        <p:strVal val="visible"/>
                                      </p:to>
                                    </p:set>
                                    <p:anim calcmode="lin" valueType="num">
                                      <p:cBhvr additive="base">
                                        <p:cTn id="32" dur="1000"/>
                                        <p:tgtEl>
                                          <p:spTgt spid="10"/>
                                        </p:tgtEl>
                                        <p:attrNameLst>
                                          <p:attrName>ppt_y</p:attrName>
                                        </p:attrNameLst>
                                      </p:cBhvr>
                                      <p:tavLst>
                                        <p:tav tm="0">
                                          <p:val>
                                            <p:strVal val="#ppt_y+#ppt_h*1.125000"/>
                                          </p:val>
                                        </p:tav>
                                        <p:tav tm="100000">
                                          <p:val>
                                            <p:strVal val="#ppt_y"/>
                                          </p:val>
                                        </p:tav>
                                      </p:tavLst>
                                    </p:anim>
                                    <p:animEffect transition="in" filter="wipe(up)">
                                      <p:cBhvr>
                                        <p:cTn id="33" dur="1000"/>
                                        <p:tgtEl>
                                          <p:spTgt spid="10"/>
                                        </p:tgtEl>
                                      </p:cBhvr>
                                    </p:animEffect>
                                  </p:childTnLst>
                                </p:cTn>
                              </p:par>
                            </p:childTnLst>
                          </p:cTn>
                        </p:par>
                        <p:par>
                          <p:cTn id="34" fill="hold">
                            <p:stCondLst>
                              <p:cond delay="6000"/>
                            </p:stCondLst>
                            <p:childTnLst>
                              <p:par>
                                <p:cTn id="35" presetID="53" presetClass="entr" presetSubtype="16" fill="hold" nodeType="afterEffect">
                                  <p:stCondLst>
                                    <p:cond delay="0"/>
                                  </p:stCondLst>
                                  <p:childTnLst>
                                    <p:set>
                                      <p:cBhvr>
                                        <p:cTn id="36" dur="1000" fill="hold">
                                          <p:stCondLst>
                                            <p:cond delay="0"/>
                                          </p:stCondLst>
                                        </p:cTn>
                                        <p:tgtEl>
                                          <p:spTgt spid="3"/>
                                        </p:tgtEl>
                                        <p:attrNameLst>
                                          <p:attrName>style.visibility</p:attrName>
                                        </p:attrNameLst>
                                      </p:cBhvr>
                                      <p:to>
                                        <p:strVal val="visible"/>
                                      </p:to>
                                    </p:set>
                                    <p:anim calcmode="lin" valueType="num">
                                      <p:cBhvr>
                                        <p:cTn id="37" dur="1000" fill="hold"/>
                                        <p:tgtEl>
                                          <p:spTgt spid="3"/>
                                        </p:tgtEl>
                                        <p:attrNameLst>
                                          <p:attrName>ppt_w</p:attrName>
                                        </p:attrNameLst>
                                      </p:cBhvr>
                                      <p:tavLst>
                                        <p:tav tm="0">
                                          <p:val>
                                            <p:fltVal val="0"/>
                                          </p:val>
                                        </p:tav>
                                        <p:tav tm="100000">
                                          <p:val>
                                            <p:strVal val="#ppt_w"/>
                                          </p:val>
                                        </p:tav>
                                      </p:tavLst>
                                    </p:anim>
                                    <p:anim calcmode="lin" valueType="num">
                                      <p:cBhvr>
                                        <p:cTn id="38" dur="1000" fill="hold"/>
                                        <p:tgtEl>
                                          <p:spTgt spid="3"/>
                                        </p:tgtEl>
                                        <p:attrNameLst>
                                          <p:attrName>ppt_h</p:attrName>
                                        </p:attrNameLst>
                                      </p:cBhvr>
                                      <p:tavLst>
                                        <p:tav tm="0">
                                          <p:val>
                                            <p:fltVal val="0"/>
                                          </p:val>
                                        </p:tav>
                                        <p:tav tm="100000">
                                          <p:val>
                                            <p:strVal val="#ppt_h"/>
                                          </p:val>
                                        </p:tav>
                                      </p:tavLst>
                                    </p:anim>
                                    <p:animEffect transition="in" filter="fade">
                                      <p:cBhvr>
                                        <p:cTn id="3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bldLvl="0" animBg="1"/>
      <p:bldP spid="7" grpId="0"/>
      <p:bldP spid="8" grpId="0" bldLvl="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1022210"/>
          <p:cNvSpPr/>
          <p:nvPr>
            <p:custDataLst>
              <p:tags r:id="rId1"/>
            </p:custDataLst>
          </p:nvPr>
        </p:nvSpPr>
        <p:spPr>
          <a:xfrm>
            <a:off x="1648460" y="3108960"/>
            <a:ext cx="8648065" cy="1518429"/>
          </a:xfrm>
          <a:prstGeom prst="rect">
            <a:avLst/>
          </a:prstGeom>
        </p:spPr>
        <p:txBody>
          <a:bodyPr wrap="square">
            <a:spAutoFit/>
          </a:bodyPr>
          <a:lstStyle/>
          <a:p>
            <a:pPr marL="285750" indent="-285750" algn="just" defTabSz="457200" fontAlgn="base">
              <a:lnSpc>
                <a:spcPct val="180000"/>
              </a:lnSpc>
              <a:spcBef>
                <a:spcPct val="0"/>
              </a:spcBef>
              <a:spcAft>
                <a:spcPct val="0"/>
              </a:spcAft>
              <a:buFont typeface="Wingdings" panose="05000000000000000000" charset="0"/>
              <a:buChar char="Ø"/>
              <a:defRPr/>
            </a:pPr>
            <a:r>
              <a:rPr dirty="0">
                <a:solidFill>
                  <a:prstClr val="black">
                    <a:lumMod val="75000"/>
                    <a:lumOff val="25000"/>
                  </a:prstClr>
                </a:solidFill>
                <a:cs typeface="+mn-ea"/>
                <a:sym typeface="+mn-lt"/>
              </a:rPr>
              <a:t>是牢记初心使命、推进中华民族伟大复兴历史伟业的必然要求，</a:t>
            </a:r>
          </a:p>
          <a:p>
            <a:pPr marL="285750" indent="-285750" algn="just" defTabSz="457200" fontAlgn="base">
              <a:lnSpc>
                <a:spcPct val="180000"/>
              </a:lnSpc>
              <a:spcBef>
                <a:spcPct val="0"/>
              </a:spcBef>
              <a:spcAft>
                <a:spcPct val="0"/>
              </a:spcAft>
              <a:buFont typeface="Wingdings" panose="05000000000000000000" charset="0"/>
              <a:buChar char="Ø"/>
              <a:defRPr/>
            </a:pPr>
            <a:r>
              <a:rPr dirty="0">
                <a:solidFill>
                  <a:prstClr val="black">
                    <a:lumMod val="75000"/>
                    <a:lumOff val="25000"/>
                  </a:prstClr>
                </a:solidFill>
                <a:cs typeface="+mn-ea"/>
                <a:sym typeface="+mn-lt"/>
              </a:rPr>
              <a:t>是坚定信仰信念、在新时代坚持和发展中国特色社会主义的必然要求，</a:t>
            </a:r>
          </a:p>
          <a:p>
            <a:pPr marL="285750" indent="-285750" algn="just" defTabSz="457200" fontAlgn="base">
              <a:lnSpc>
                <a:spcPct val="180000"/>
              </a:lnSpc>
              <a:spcBef>
                <a:spcPct val="0"/>
              </a:spcBef>
              <a:spcAft>
                <a:spcPct val="0"/>
              </a:spcAft>
              <a:buFont typeface="Wingdings" panose="05000000000000000000" charset="0"/>
              <a:buChar char="Ø"/>
              <a:defRPr/>
            </a:pPr>
            <a:r>
              <a:rPr dirty="0">
                <a:solidFill>
                  <a:prstClr val="black">
                    <a:lumMod val="75000"/>
                    <a:lumOff val="25000"/>
                  </a:prstClr>
                </a:solidFill>
                <a:cs typeface="+mn-ea"/>
                <a:sym typeface="+mn-lt"/>
              </a:rPr>
              <a:t>是推进党的自我革命、永葆党的生机活力的必然要求。</a:t>
            </a:r>
          </a:p>
        </p:txBody>
      </p:sp>
      <p:sp>
        <p:nvSpPr>
          <p:cNvPr id="19" name="PA-1022205"/>
          <p:cNvSpPr/>
          <p:nvPr>
            <p:custDataLst>
              <p:tags r:id="rId2"/>
            </p:custDataLst>
          </p:nvPr>
        </p:nvSpPr>
        <p:spPr>
          <a:xfrm>
            <a:off x="1648460" y="2332990"/>
            <a:ext cx="8648065" cy="5448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defTabSz="457200"/>
            <a:r>
              <a:rPr lang="en-US" sz="2000" b="1" dirty="0">
                <a:solidFill>
                  <a:prstClr val="white"/>
                </a:solidFill>
                <a:cs typeface="+mn-ea"/>
                <a:sym typeface="+mn-lt"/>
              </a:rPr>
              <a:t>    </a:t>
            </a:r>
            <a:r>
              <a:rPr sz="2000" b="1" dirty="0">
                <a:solidFill>
                  <a:prstClr val="white"/>
                </a:solidFill>
                <a:cs typeface="+mn-ea"/>
                <a:sym typeface="+mn-lt"/>
              </a:rPr>
              <a:t>习近平总书记将这次党史学习教育的意义归纳为三个“必然要求”：</a:t>
            </a:r>
          </a:p>
        </p:txBody>
      </p:sp>
      <p:pic>
        <p:nvPicPr>
          <p:cNvPr id="4" name="PA-102239"/>
          <p:cNvPicPr>
            <a:picLocks noChangeAspect="1"/>
          </p:cNvPicPr>
          <p:nvPr>
            <p:custDataLst>
              <p:tags r:id="rId3"/>
            </p:custDataLst>
          </p:nvPr>
        </p:nvPicPr>
        <p:blipFill rotWithShape="1">
          <a:blip r:embed="rId6"/>
          <a:srcRect/>
          <a:stretch>
            <a:fillRect/>
          </a:stretch>
        </p:blipFill>
        <p:spPr>
          <a:xfrm>
            <a:off x="8307634" y="1386599"/>
            <a:ext cx="2179642" cy="708970"/>
          </a:xfrm>
          <a:prstGeom prst="rect">
            <a:avLst/>
          </a:prstGeom>
        </p:spPr>
      </p:pic>
      <p:sp>
        <p:nvSpPr>
          <p:cNvPr id="3" name="PA-1022206"/>
          <p:cNvSpPr/>
          <p:nvPr>
            <p:custDataLst>
              <p:tags r:id="rId4"/>
            </p:custDataLst>
          </p:nvPr>
        </p:nvSpPr>
        <p:spPr>
          <a:xfrm>
            <a:off x="1576070" y="3153410"/>
            <a:ext cx="8719185" cy="161607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cs typeface="+mn-ea"/>
              <a:sym typeface="+mn-lt"/>
            </a:endParaRPr>
          </a:p>
        </p:txBody>
      </p:sp>
      <p:pic>
        <p:nvPicPr>
          <p:cNvPr id="5" name="图片 4" descr="E:\PPT三次分类\PPT制作\包图网\图片素材\920939.jpg920939"/>
          <p:cNvPicPr>
            <a:picLocks noChangeAspect="1"/>
          </p:cNvPicPr>
          <p:nvPr/>
        </p:nvPicPr>
        <p:blipFill>
          <a:blip r:embed="rId7" cstate="screen">
            <a:clrChange>
              <a:clrFrom>
                <a:srgbClr val="F8F8F8">
                  <a:alpha val="100000"/>
                </a:srgbClr>
              </a:clrFrom>
              <a:clrTo>
                <a:srgbClr val="F8F8F8">
                  <a:alpha val="100000"/>
                  <a:alpha val="0"/>
                </a:srgbClr>
              </a:clrTo>
            </a:clrChange>
            <a:extLst>
              <a:ext uri="{28A0092B-C50C-407E-A947-70E740481C1C}">
                <a14:useLocalDpi xmlns:a14="http://schemas.microsoft.com/office/drawing/2010/main"/>
              </a:ext>
            </a:extLst>
          </a:blip>
          <a:srcRect/>
          <a:stretch>
            <a:fillRect/>
          </a:stretch>
        </p:blipFill>
        <p:spPr>
          <a:xfrm flipH="1">
            <a:off x="440690" y="2047875"/>
            <a:ext cx="2118995" cy="2209800"/>
          </a:xfrm>
          <a:prstGeom prst="rect">
            <a:avLst/>
          </a:prstGeom>
        </p:spPr>
      </p:pic>
      <p:pic>
        <p:nvPicPr>
          <p:cNvPr id="15" name="图片 14" descr="E:\PPT三次分类\PPT制作\包图网\图片素材\18303152.png18303152"/>
          <p:cNvPicPr>
            <a:picLocks noChangeAspect="1"/>
          </p:cNvPicPr>
          <p:nvPr/>
        </p:nvPicPr>
        <p:blipFill>
          <a:blip r:embed="rId8" cstate="screen">
            <a:clrChange>
              <a:clrFrom>
                <a:srgbClr val="FFFFFF">
                  <a:alpha val="100000"/>
                </a:srgbClr>
              </a:clrFrom>
              <a:clrTo>
                <a:srgbClr val="FFFFFF">
                  <a:alpha val="100000"/>
                  <a:alpha val="0"/>
                </a:srgbClr>
              </a:clrTo>
            </a:clrChange>
            <a:extLst>
              <a:ext uri="{28A0092B-C50C-407E-A947-70E740481C1C}">
                <a14:useLocalDpi xmlns:a14="http://schemas.microsoft.com/office/drawing/2010/main"/>
              </a:ext>
            </a:extLst>
          </a:blip>
          <a:srcRect/>
          <a:stretch>
            <a:fillRect/>
          </a:stretch>
        </p:blipFill>
        <p:spPr>
          <a:xfrm>
            <a:off x="8672195" y="3268980"/>
            <a:ext cx="2018665" cy="14255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par>
                          <p:cTn id="8" fill="hold">
                            <p:stCondLst>
                              <p:cond delay="1000"/>
                            </p:stCondLst>
                            <p:childTnLst>
                              <p:par>
                                <p:cTn id="9" presetID="5" presetClass="entr" presetSubtype="10" fill="hold" nodeType="afterEffect">
                                  <p:stCondLst>
                                    <p:cond delay="0"/>
                                  </p:stCondLst>
                                  <p:childTnLst>
                                    <p:set>
                                      <p:cBhvr>
                                        <p:cTn id="10" dur="500"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000" fill="hold">
                                          <p:stCondLst>
                                            <p:cond delay="0"/>
                                          </p:stCondLst>
                                        </p:cTn>
                                        <p:tgtEl>
                                          <p:spTgt spid="3"/>
                                        </p:tgtEl>
                                        <p:attrNameLst>
                                          <p:attrName>style.visibility</p:attrName>
                                        </p:attrNameLst>
                                      </p:cBhvr>
                                      <p:to>
                                        <p:strVal val="visible"/>
                                      </p:to>
                                    </p:set>
                                    <p:animEffect transition="in" filter="checkerboard(across)">
                                      <p:cBhvr>
                                        <p:cTn id="21" dur="1000"/>
                                        <p:tgtEl>
                                          <p:spTgt spid="3"/>
                                        </p:tgtEl>
                                      </p:cBhvr>
                                    </p:animEffect>
                                  </p:childTnLst>
                                </p:cTn>
                              </p:par>
                            </p:childTnLst>
                          </p:cTn>
                        </p:par>
                        <p:par>
                          <p:cTn id="22" fill="hold">
                            <p:stCondLst>
                              <p:cond delay="30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bldLvl="0" animBg="1"/>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p:nvPr/>
        </p:nvCxnSpPr>
        <p:spPr>
          <a:xfrm rot="5400000">
            <a:off x="-761365" y="3767455"/>
            <a:ext cx="3464560" cy="30480"/>
          </a:xfrm>
          <a:prstGeom prst="bentConnector3">
            <a:avLst>
              <a:gd name="adj1" fmla="val 50018"/>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rot="5400000">
            <a:off x="-675640" y="3836670"/>
            <a:ext cx="3464560" cy="30480"/>
          </a:xfrm>
          <a:prstGeom prst="bentConnector3">
            <a:avLst>
              <a:gd name="adj1" fmla="val 50018"/>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92200" y="1771015"/>
            <a:ext cx="10424795" cy="3969385"/>
          </a:xfrm>
          <a:prstGeom prst="rect">
            <a:avLst/>
          </a:prstGeom>
          <a:noFill/>
        </p:spPr>
        <p:txBody>
          <a:bodyPr wrap="square" rtlCol="0">
            <a:spAutoFit/>
          </a:bodyPr>
          <a:lstStyle/>
          <a:p>
            <a:pPr marL="285750" indent="-285750" algn="just" fontAlgn="auto">
              <a:lnSpc>
                <a:spcPct val="200000"/>
              </a:lnSpc>
              <a:buFont typeface="Wingdings" panose="05000000000000000000" charset="0"/>
              <a:buChar char="Ø"/>
            </a:pPr>
            <a:r>
              <a:rPr lang="zh-CN" altLang="en-US" b="1" kern="100" spc="100" dirty="0">
                <a:solidFill>
                  <a:srgbClr val="C00000"/>
                </a:solidFill>
                <a:uFillTx/>
                <a:cs typeface="+mn-ea"/>
                <a:sym typeface="+mn-lt"/>
              </a:rPr>
              <a:t>教育引导全党</a:t>
            </a:r>
            <a:r>
              <a:rPr lang="zh-CN" altLang="en-US" kern="100" spc="100" dirty="0">
                <a:solidFill>
                  <a:srgbClr val="C00000"/>
                </a:solidFill>
                <a:uFillTx/>
                <a:cs typeface="+mn-ea"/>
                <a:sym typeface="+mn-lt"/>
              </a:rPr>
              <a:t>从党的非凡历程中领会马克思主义是如何深刻改变中国、改变世界的，</a:t>
            </a:r>
          </a:p>
          <a:p>
            <a:pPr marL="285750" indent="-285750" algn="just" fontAlgn="auto">
              <a:lnSpc>
                <a:spcPct val="200000"/>
              </a:lnSpc>
              <a:buFont typeface="Wingdings" panose="05000000000000000000" charset="0"/>
              <a:buChar char="Ø"/>
            </a:pPr>
            <a:r>
              <a:rPr lang="zh-CN" altLang="en-US" b="1" kern="100" spc="100" dirty="0">
                <a:solidFill>
                  <a:srgbClr val="C00000"/>
                </a:solidFill>
                <a:uFillTx/>
                <a:cs typeface="+mn-ea"/>
                <a:sym typeface="+mn-lt"/>
              </a:rPr>
              <a:t>教育引导全党</a:t>
            </a:r>
            <a:r>
              <a:rPr lang="zh-CN" altLang="en-US" kern="100" spc="100" dirty="0">
                <a:solidFill>
                  <a:srgbClr val="C00000"/>
                </a:solidFill>
                <a:uFillTx/>
                <a:cs typeface="+mn-ea"/>
                <a:sym typeface="+mn-lt"/>
              </a:rPr>
              <a:t>胸怀中华民族伟大复兴战略全局和世界百年未有之大变局，</a:t>
            </a:r>
          </a:p>
          <a:p>
            <a:pPr marL="285750" indent="-285750" algn="just" fontAlgn="auto">
              <a:lnSpc>
                <a:spcPct val="200000"/>
              </a:lnSpc>
              <a:buFont typeface="Wingdings" panose="05000000000000000000" charset="0"/>
              <a:buChar char="Ø"/>
            </a:pPr>
            <a:r>
              <a:rPr lang="zh-CN" altLang="en-US" b="1" kern="100" spc="100" dirty="0">
                <a:solidFill>
                  <a:srgbClr val="C00000"/>
                </a:solidFill>
                <a:uFillTx/>
                <a:cs typeface="+mn-ea"/>
                <a:sym typeface="+mn-lt"/>
              </a:rPr>
              <a:t>教育引导全党</a:t>
            </a:r>
            <a:r>
              <a:rPr lang="zh-CN" altLang="en-US" kern="100" spc="100" dirty="0">
                <a:solidFill>
                  <a:srgbClr val="C00000"/>
                </a:solidFill>
                <a:uFillTx/>
                <a:cs typeface="+mn-ea"/>
                <a:sym typeface="+mn-lt"/>
              </a:rPr>
              <a:t>深刻认识党的性质宗旨，</a:t>
            </a:r>
          </a:p>
          <a:p>
            <a:pPr marL="285750" indent="-285750" algn="just" fontAlgn="auto">
              <a:lnSpc>
                <a:spcPct val="200000"/>
              </a:lnSpc>
              <a:buFont typeface="Wingdings" panose="05000000000000000000" charset="0"/>
              <a:buChar char="Ø"/>
            </a:pPr>
            <a:r>
              <a:rPr lang="zh-CN" altLang="en-US" b="1" kern="100" spc="100" dirty="0">
                <a:solidFill>
                  <a:srgbClr val="C00000"/>
                </a:solidFill>
                <a:uFillTx/>
                <a:cs typeface="+mn-ea"/>
                <a:sym typeface="+mn-lt"/>
              </a:rPr>
              <a:t>教育引导全党</a:t>
            </a:r>
            <a:r>
              <a:rPr lang="zh-CN" altLang="en-US" kern="100" spc="100" dirty="0">
                <a:solidFill>
                  <a:srgbClr val="C00000"/>
                </a:solidFill>
                <a:uFillTx/>
                <a:cs typeface="+mn-ea"/>
                <a:sym typeface="+mn-lt"/>
              </a:rPr>
              <a:t>总结历史经验教训，</a:t>
            </a:r>
          </a:p>
          <a:p>
            <a:pPr marL="285750" indent="-285750" algn="just" fontAlgn="auto">
              <a:lnSpc>
                <a:spcPct val="200000"/>
              </a:lnSpc>
              <a:buFont typeface="Wingdings" panose="05000000000000000000" charset="0"/>
              <a:buChar char="Ø"/>
            </a:pPr>
            <a:r>
              <a:rPr lang="zh-CN" altLang="en-US" b="1" kern="100" spc="100" dirty="0">
                <a:solidFill>
                  <a:srgbClr val="C00000"/>
                </a:solidFill>
                <a:uFillTx/>
                <a:cs typeface="+mn-ea"/>
                <a:sym typeface="+mn-lt"/>
              </a:rPr>
              <a:t>教育引导全党</a:t>
            </a:r>
            <a:r>
              <a:rPr lang="zh-CN" altLang="en-US" kern="100" spc="100" dirty="0">
                <a:solidFill>
                  <a:srgbClr val="C00000"/>
                </a:solidFill>
                <a:uFillTx/>
                <a:cs typeface="+mn-ea"/>
                <a:sym typeface="+mn-lt"/>
              </a:rPr>
              <a:t>大力发扬红色传统、传承红色基因，</a:t>
            </a:r>
          </a:p>
          <a:p>
            <a:pPr marL="285750" indent="-285750" algn="just" fontAlgn="auto">
              <a:lnSpc>
                <a:spcPct val="200000"/>
              </a:lnSpc>
              <a:buFont typeface="Wingdings" panose="05000000000000000000" charset="0"/>
              <a:buChar char="Ø"/>
            </a:pPr>
            <a:r>
              <a:rPr lang="zh-CN" altLang="en-US" b="1" kern="100" spc="100" dirty="0">
                <a:solidFill>
                  <a:srgbClr val="C00000"/>
                </a:solidFill>
                <a:uFillTx/>
                <a:cs typeface="+mn-ea"/>
                <a:sym typeface="+mn-lt"/>
              </a:rPr>
              <a:t>教育引导全党</a:t>
            </a:r>
            <a:r>
              <a:rPr lang="zh-CN" altLang="en-US" kern="100" spc="100" dirty="0">
                <a:solidFill>
                  <a:srgbClr val="C00000"/>
                </a:solidFill>
                <a:uFillTx/>
                <a:cs typeface="+mn-ea"/>
                <a:sym typeface="+mn-lt"/>
              </a:rPr>
              <a:t>从党史中汲取正反两方面历史经验……</a:t>
            </a:r>
          </a:p>
          <a:p>
            <a:pPr marL="285750" indent="-285750" algn="just" fontAlgn="auto">
              <a:lnSpc>
                <a:spcPct val="200000"/>
              </a:lnSpc>
              <a:buFont typeface="Arial" panose="020B0604020202020204" pitchFamily="34" charset="0"/>
              <a:buChar char="√"/>
            </a:pPr>
            <a:r>
              <a:rPr lang="zh-CN" altLang="en-US" kern="100" spc="100" dirty="0">
                <a:solidFill>
                  <a:srgbClr val="C00000"/>
                </a:solidFill>
                <a:uFillTx/>
                <a:cs typeface="+mn-ea"/>
                <a:sym typeface="+mn-lt"/>
              </a:rPr>
              <a:t>通读这篇深邃的重要讲话，字里行间，习近平总书记谈的是党史，念的是党情，着眼的是未来。</a:t>
            </a:r>
          </a:p>
        </p:txBody>
      </p:sp>
      <p:pic>
        <p:nvPicPr>
          <p:cNvPr id="7" name="图片 6" descr="19693738 -4"/>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490970" y="2392680"/>
            <a:ext cx="3878580" cy="28473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1000">
        <p:random/>
      </p:transition>
    </mc:Choice>
    <mc:Fallback xmlns="">
      <p:transition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8"/>
</p:tagLst>
</file>

<file path=ppt/tags/tag10.xml><?xml version="1.0" encoding="utf-8"?>
<p:tagLst xmlns:a="http://schemas.openxmlformats.org/drawingml/2006/main" xmlns:r="http://schemas.openxmlformats.org/officeDocument/2006/relationships" xmlns:p="http://schemas.openxmlformats.org/presentationml/2006/main">
  <p:tag name="PA" val="v5.2.8"/>
</p:tagLst>
</file>

<file path=ppt/tags/tag11.xml><?xml version="1.0" encoding="utf-8"?>
<p:tagLst xmlns:a="http://schemas.openxmlformats.org/drawingml/2006/main" xmlns:r="http://schemas.openxmlformats.org/officeDocument/2006/relationships" xmlns:p="http://schemas.openxmlformats.org/presentationml/2006/main">
  <p:tag name="PA" val="v5.2.8"/>
</p:tagLst>
</file>

<file path=ppt/tags/tag12.xml><?xml version="1.0" encoding="utf-8"?>
<p:tagLst xmlns:a="http://schemas.openxmlformats.org/drawingml/2006/main" xmlns:r="http://schemas.openxmlformats.org/officeDocument/2006/relationships" xmlns:p="http://schemas.openxmlformats.org/presentationml/2006/main">
  <p:tag name="PA" val="v5.2.8"/>
</p:tagLst>
</file>

<file path=ppt/tags/tag13.xml><?xml version="1.0" encoding="utf-8"?>
<p:tagLst xmlns:a="http://schemas.openxmlformats.org/drawingml/2006/main" xmlns:r="http://schemas.openxmlformats.org/officeDocument/2006/relationships" xmlns:p="http://schemas.openxmlformats.org/presentationml/2006/main">
  <p:tag name="PA" val="v5.2.8"/>
</p:tagLst>
</file>

<file path=ppt/tags/tag14.xml><?xml version="1.0" encoding="utf-8"?>
<p:tagLst xmlns:a="http://schemas.openxmlformats.org/drawingml/2006/main" xmlns:r="http://schemas.openxmlformats.org/officeDocument/2006/relationships" xmlns:p="http://schemas.openxmlformats.org/presentationml/2006/main">
  <p:tag name="PA" val="v5.2.8"/>
</p:tagLst>
</file>

<file path=ppt/tags/tag15.xml><?xml version="1.0" encoding="utf-8"?>
<p:tagLst xmlns:a="http://schemas.openxmlformats.org/drawingml/2006/main" xmlns:r="http://schemas.openxmlformats.org/officeDocument/2006/relationships" xmlns:p="http://schemas.openxmlformats.org/presentationml/2006/main">
  <p:tag name="PA" val="v5.2.8"/>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8"/>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5"/>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ags/tag20.xml><?xml version="1.0" encoding="utf-8"?>
<p:tagLst xmlns:a="http://schemas.openxmlformats.org/drawingml/2006/main" xmlns:r="http://schemas.openxmlformats.org/officeDocument/2006/relationships" xmlns:p="http://schemas.openxmlformats.org/presentationml/2006/main">
  <p:tag name="PA" val="v5.2.8"/>
</p:tagLst>
</file>

<file path=ppt/tags/tag21.xml><?xml version="1.0" encoding="utf-8"?>
<p:tagLst xmlns:a="http://schemas.openxmlformats.org/drawingml/2006/main" xmlns:r="http://schemas.openxmlformats.org/officeDocument/2006/relationships" xmlns:p="http://schemas.openxmlformats.org/presentationml/2006/main">
  <p:tag name="PA" val="v5.2.8"/>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8"/>
</p:tagLst>
</file>

<file path=ppt/tags/tag24.xml><?xml version="1.0" encoding="utf-8"?>
<p:tagLst xmlns:a="http://schemas.openxmlformats.org/drawingml/2006/main" xmlns:r="http://schemas.openxmlformats.org/officeDocument/2006/relationships" xmlns:p="http://schemas.openxmlformats.org/presentationml/2006/main">
  <p:tag name="PA" val="v5.2.8"/>
</p:tagLst>
</file>

<file path=ppt/tags/tag25.xml><?xml version="1.0" encoding="utf-8"?>
<p:tagLst xmlns:a="http://schemas.openxmlformats.org/drawingml/2006/main" xmlns:r="http://schemas.openxmlformats.org/officeDocument/2006/relationships" xmlns:p="http://schemas.openxmlformats.org/presentationml/2006/main">
  <p:tag name="PA" val="v5.2.8"/>
</p:tagLst>
</file>

<file path=ppt/tags/tag26.xml><?xml version="1.0" encoding="utf-8"?>
<p:tagLst xmlns:a="http://schemas.openxmlformats.org/drawingml/2006/main" xmlns:r="http://schemas.openxmlformats.org/officeDocument/2006/relationships" xmlns:p="http://schemas.openxmlformats.org/presentationml/2006/main">
  <p:tag name="PA" val="v5.2.8"/>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8"/>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PA" val="v5.2.8"/>
</p:tagLst>
</file>

<file path=ppt/tags/tag6.xml><?xml version="1.0" encoding="utf-8"?>
<p:tagLst xmlns:a="http://schemas.openxmlformats.org/drawingml/2006/main" xmlns:r="http://schemas.openxmlformats.org/officeDocument/2006/relationships" xmlns:p="http://schemas.openxmlformats.org/presentationml/2006/main">
  <p:tag name="PA" val="v5.2.8"/>
</p:tagLst>
</file>

<file path=ppt/tags/tag7.xml><?xml version="1.0" encoding="utf-8"?>
<p:tagLst xmlns:a="http://schemas.openxmlformats.org/drawingml/2006/main" xmlns:r="http://schemas.openxmlformats.org/officeDocument/2006/relationships" xmlns:p="http://schemas.openxmlformats.org/presentationml/2006/main">
  <p:tag name="PA" val="v5.2.8"/>
</p:tagLst>
</file>

<file path=ppt/tags/tag8.xml><?xml version="1.0" encoding="utf-8"?>
<p:tagLst xmlns:a="http://schemas.openxmlformats.org/drawingml/2006/main" xmlns:r="http://schemas.openxmlformats.org/officeDocument/2006/relationships" xmlns:p="http://schemas.openxmlformats.org/presentationml/2006/main">
  <p:tag name="PA" val="v5.2.8"/>
</p:tagLst>
</file>

<file path=ppt/tags/tag9.xml><?xml version="1.0" encoding="utf-8"?>
<p:tagLst xmlns:a="http://schemas.openxmlformats.org/drawingml/2006/main" xmlns:r="http://schemas.openxmlformats.org/officeDocument/2006/relationships" xmlns:p="http://schemas.openxmlformats.org/presentationml/2006/main">
  <p:tag name="PA" val="v5.2.8"/>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hcv0z0a">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hcv0z0a">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105号-简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字魂105号-简雅黑"/>
        <a:ea typeface=""/>
        <a:cs typeface=""/>
        <a:font script="Jpan" typeface="ＭＳ Ｐゴシック"/>
        <a:font script="Hang" typeface="맑은 고딕"/>
        <a:font script="Hans" typeface="字魂105号-简雅黑"/>
        <a:font script="Hant" typeface="新細明體"/>
        <a:font script="Arab" typeface="字魂105号-简雅黑"/>
        <a:font script="Hebr" typeface="字魂105号-简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105号-简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105号-简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字魂105号-简雅黑"/>
        <a:ea typeface=""/>
        <a:cs typeface=""/>
        <a:font script="Jpan" typeface="ＭＳ Ｐゴシック"/>
        <a:font script="Hang" typeface="맑은 고딕"/>
        <a:font script="Hans" typeface="字魂105号-简雅黑"/>
        <a:font script="Hant" typeface="新細明體"/>
        <a:font script="Arab" typeface="字魂105号-简雅黑"/>
        <a:font script="Hebr" typeface="字魂105号-简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105号-简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3068</Words>
  <Application>Microsoft Office PowerPoint</Application>
  <PresentationFormat>自定义</PresentationFormat>
  <Paragraphs>113</Paragraphs>
  <Slides>28</Slides>
  <Notes>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Arial</vt:lpstr>
      <vt:lpstr>宋体</vt:lpstr>
      <vt:lpstr>Wingdings</vt:lpstr>
      <vt:lpstr>字魂35号-经典雅黑</vt:lpstr>
      <vt:lpstr>微软雅黑</vt:lpstr>
      <vt:lpstr>Calibri</vt:lpstr>
      <vt:lpstr>汉仪中圆简</vt:lpstr>
      <vt:lpstr>字魂105号-简雅黑</vt:lpstr>
      <vt:lpstr>Calibri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建党100周年</dc:title>
  <dc:creator>第一PPT</dc:creator>
  <cp:keywords>www.1ppt.com</cp:keywords>
  <dc:description>www.1ppt.com</dc:description>
  <cp:lastModifiedBy>Windows User</cp:lastModifiedBy>
  <cp:revision>50</cp:revision>
  <dcterms:created xsi:type="dcterms:W3CDTF">2021-02-24T14:41:00Z</dcterms:created>
  <dcterms:modified xsi:type="dcterms:W3CDTF">2021-06-02T02:06:51Z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ADF44D3D26294E49BA655554D5887EB4</vt:lpwstr>
  </property>
</Properties>
</file>