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 id="2147483726" r:id="rId2"/>
  </p:sldMasterIdLst>
  <p:notesMasterIdLst>
    <p:notesMasterId r:id="rId25"/>
  </p:notesMasterIdLst>
  <p:sldIdLst>
    <p:sldId id="474" r:id="rId3"/>
    <p:sldId id="501" r:id="rId4"/>
    <p:sldId id="502" r:id="rId5"/>
    <p:sldId id="477" r:id="rId6"/>
    <p:sldId id="478" r:id="rId7"/>
    <p:sldId id="479" r:id="rId8"/>
    <p:sldId id="503" r:id="rId9"/>
    <p:sldId id="481" r:id="rId10"/>
    <p:sldId id="482" r:id="rId11"/>
    <p:sldId id="483" r:id="rId12"/>
    <p:sldId id="484" r:id="rId13"/>
    <p:sldId id="485" r:id="rId14"/>
    <p:sldId id="504" r:id="rId15"/>
    <p:sldId id="487" r:id="rId16"/>
    <p:sldId id="505" r:id="rId17"/>
    <p:sldId id="489" r:id="rId18"/>
    <p:sldId id="506" r:id="rId19"/>
    <p:sldId id="491" r:id="rId20"/>
    <p:sldId id="492" r:id="rId21"/>
    <p:sldId id="493" r:id="rId22"/>
    <p:sldId id="507" r:id="rId23"/>
    <p:sldId id="508" r:id="rId24"/>
  </p:sldIdLst>
  <p:sldSz cx="9144000" cy="5143500" type="screen16x9"/>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D83B"/>
    <a:srgbClr val="FFFBD6"/>
    <a:srgbClr val="4AD4D6"/>
    <a:srgbClr val="EA5046"/>
    <a:srgbClr val="012150"/>
    <a:srgbClr val="D11760"/>
    <a:srgbClr val="912093"/>
    <a:srgbClr val="F4F8E0"/>
    <a:srgbClr val="FCFDF5"/>
    <a:srgbClr val="4AB8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6314" autoAdjust="0"/>
  </p:normalViewPr>
  <p:slideViewPr>
    <p:cSldViewPr>
      <p:cViewPr varScale="1">
        <p:scale>
          <a:sx n="79" d="100"/>
          <a:sy n="79" d="100"/>
        </p:scale>
        <p:origin x="-84" y="-115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382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ADD754-F49E-4351-AAFE-19D83F43501C}" type="datetimeFigureOut">
              <a:rPr lang="en-US" smtClean="0"/>
              <a:pPr/>
              <a:t>12/31/2020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8F6036-E835-44CB-A25A-34C755DFD5D4}" type="slidenum">
              <a:rPr lang="en-US" smtClean="0"/>
              <a:pPr/>
              <a:t>‹#›</a:t>
            </a:fld>
            <a:endParaRPr lang="en-US"/>
          </a:p>
        </p:txBody>
      </p:sp>
    </p:spTree>
    <p:extLst>
      <p:ext uri="{BB962C8B-B14F-4D97-AF65-F5344CB8AC3E}">
        <p14:creationId xmlns:p14="http://schemas.microsoft.com/office/powerpoint/2010/main" val="3614133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981D77-C49B-4A6A-8491-25717FF42158}" type="slidenum">
              <a:rPr lang="zh-CN" altLang="en-US" smtClean="0"/>
              <a:t>1</a:t>
            </a:fld>
            <a:endParaRPr lang="zh-CN" altLang="en-US"/>
          </a:p>
        </p:txBody>
      </p:sp>
    </p:spTree>
    <p:extLst>
      <p:ext uri="{BB962C8B-B14F-4D97-AF65-F5344CB8AC3E}">
        <p14:creationId xmlns:p14="http://schemas.microsoft.com/office/powerpoint/2010/main" val="594391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981D77-C49B-4A6A-8491-25717FF42158}" type="slidenum">
              <a:rPr lang="zh-CN" altLang="en-US" smtClean="0"/>
              <a:t>10</a:t>
            </a:fld>
            <a:endParaRPr lang="zh-CN" altLang="en-US"/>
          </a:p>
        </p:txBody>
      </p:sp>
    </p:spTree>
    <p:extLst>
      <p:ext uri="{BB962C8B-B14F-4D97-AF65-F5344CB8AC3E}">
        <p14:creationId xmlns:p14="http://schemas.microsoft.com/office/powerpoint/2010/main" val="113062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981D77-C49B-4A6A-8491-25717FF42158}" type="slidenum">
              <a:rPr lang="zh-CN" altLang="en-US" smtClean="0"/>
              <a:t>11</a:t>
            </a:fld>
            <a:endParaRPr lang="zh-CN" altLang="en-US"/>
          </a:p>
        </p:txBody>
      </p:sp>
    </p:spTree>
    <p:extLst>
      <p:ext uri="{BB962C8B-B14F-4D97-AF65-F5344CB8AC3E}">
        <p14:creationId xmlns:p14="http://schemas.microsoft.com/office/powerpoint/2010/main" val="3453226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981D77-C49B-4A6A-8491-25717FF42158}" type="slidenum">
              <a:rPr lang="zh-CN" altLang="en-US" smtClean="0"/>
              <a:t>12</a:t>
            </a:fld>
            <a:endParaRPr lang="zh-CN" altLang="en-US"/>
          </a:p>
        </p:txBody>
      </p:sp>
    </p:spTree>
    <p:extLst>
      <p:ext uri="{BB962C8B-B14F-4D97-AF65-F5344CB8AC3E}">
        <p14:creationId xmlns:p14="http://schemas.microsoft.com/office/powerpoint/2010/main" val="84377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981D77-C49B-4A6A-8491-25717FF42158}" type="slidenum">
              <a:rPr lang="zh-CN" altLang="en-US" smtClean="0"/>
              <a:t>13</a:t>
            </a:fld>
            <a:endParaRPr lang="zh-CN" altLang="en-US"/>
          </a:p>
        </p:txBody>
      </p:sp>
    </p:spTree>
    <p:extLst>
      <p:ext uri="{BB962C8B-B14F-4D97-AF65-F5344CB8AC3E}">
        <p14:creationId xmlns:p14="http://schemas.microsoft.com/office/powerpoint/2010/main" val="2525224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981D77-C49B-4A6A-8491-25717FF42158}" type="slidenum">
              <a:rPr lang="zh-CN" altLang="en-US" smtClean="0"/>
              <a:t>14</a:t>
            </a:fld>
            <a:endParaRPr lang="zh-CN" altLang="en-US"/>
          </a:p>
        </p:txBody>
      </p:sp>
    </p:spTree>
    <p:extLst>
      <p:ext uri="{BB962C8B-B14F-4D97-AF65-F5344CB8AC3E}">
        <p14:creationId xmlns:p14="http://schemas.microsoft.com/office/powerpoint/2010/main" val="4028238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981D77-C49B-4A6A-8491-25717FF42158}" type="slidenum">
              <a:rPr lang="zh-CN" altLang="en-US" smtClean="0"/>
              <a:t>15</a:t>
            </a:fld>
            <a:endParaRPr lang="zh-CN" altLang="en-US"/>
          </a:p>
        </p:txBody>
      </p:sp>
    </p:spTree>
    <p:extLst>
      <p:ext uri="{BB962C8B-B14F-4D97-AF65-F5344CB8AC3E}">
        <p14:creationId xmlns:p14="http://schemas.microsoft.com/office/powerpoint/2010/main" val="4269441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981D77-C49B-4A6A-8491-25717FF42158}" type="slidenum">
              <a:rPr lang="zh-CN" altLang="en-US" smtClean="0"/>
              <a:t>16</a:t>
            </a:fld>
            <a:endParaRPr lang="zh-CN" altLang="en-US"/>
          </a:p>
        </p:txBody>
      </p:sp>
    </p:spTree>
    <p:extLst>
      <p:ext uri="{BB962C8B-B14F-4D97-AF65-F5344CB8AC3E}">
        <p14:creationId xmlns:p14="http://schemas.microsoft.com/office/powerpoint/2010/main" val="1022062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981D77-C49B-4A6A-8491-25717FF42158}" type="slidenum">
              <a:rPr lang="zh-CN" altLang="en-US" smtClean="0"/>
              <a:t>17</a:t>
            </a:fld>
            <a:endParaRPr lang="zh-CN" altLang="en-US"/>
          </a:p>
        </p:txBody>
      </p:sp>
    </p:spTree>
    <p:extLst>
      <p:ext uri="{BB962C8B-B14F-4D97-AF65-F5344CB8AC3E}">
        <p14:creationId xmlns:p14="http://schemas.microsoft.com/office/powerpoint/2010/main" val="1691423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981D77-C49B-4A6A-8491-25717FF42158}" type="slidenum">
              <a:rPr lang="zh-CN" altLang="en-US" smtClean="0"/>
              <a:t>18</a:t>
            </a:fld>
            <a:endParaRPr lang="zh-CN" altLang="en-US"/>
          </a:p>
        </p:txBody>
      </p:sp>
    </p:spTree>
    <p:extLst>
      <p:ext uri="{BB962C8B-B14F-4D97-AF65-F5344CB8AC3E}">
        <p14:creationId xmlns:p14="http://schemas.microsoft.com/office/powerpoint/2010/main" val="1068582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981D77-C49B-4A6A-8491-25717FF42158}" type="slidenum">
              <a:rPr lang="zh-CN" altLang="en-US" smtClean="0"/>
              <a:t>19</a:t>
            </a:fld>
            <a:endParaRPr lang="zh-CN" altLang="en-US"/>
          </a:p>
        </p:txBody>
      </p:sp>
    </p:spTree>
    <p:extLst>
      <p:ext uri="{BB962C8B-B14F-4D97-AF65-F5344CB8AC3E}">
        <p14:creationId xmlns:p14="http://schemas.microsoft.com/office/powerpoint/2010/main" val="1937920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981D77-C49B-4A6A-8491-25717FF42158}" type="slidenum">
              <a:rPr lang="zh-CN" altLang="en-US" smtClean="0"/>
              <a:t>2</a:t>
            </a:fld>
            <a:endParaRPr lang="zh-CN" altLang="en-US"/>
          </a:p>
        </p:txBody>
      </p:sp>
    </p:spTree>
    <p:extLst>
      <p:ext uri="{BB962C8B-B14F-4D97-AF65-F5344CB8AC3E}">
        <p14:creationId xmlns:p14="http://schemas.microsoft.com/office/powerpoint/2010/main" val="1469281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981D77-C49B-4A6A-8491-25717FF42158}" type="slidenum">
              <a:rPr lang="zh-CN" altLang="en-US" smtClean="0"/>
              <a:t>20</a:t>
            </a:fld>
            <a:endParaRPr lang="zh-CN" altLang="en-US"/>
          </a:p>
        </p:txBody>
      </p:sp>
    </p:spTree>
    <p:extLst>
      <p:ext uri="{BB962C8B-B14F-4D97-AF65-F5344CB8AC3E}">
        <p14:creationId xmlns:p14="http://schemas.microsoft.com/office/powerpoint/2010/main" val="2993375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981D77-C49B-4A6A-8491-25717FF42158}" type="slidenum">
              <a:rPr lang="zh-CN" altLang="en-US" smtClean="0"/>
              <a:t>21</a:t>
            </a:fld>
            <a:endParaRPr lang="zh-CN" altLang="en-US"/>
          </a:p>
        </p:txBody>
      </p:sp>
    </p:spTree>
    <p:extLst>
      <p:ext uri="{BB962C8B-B14F-4D97-AF65-F5344CB8AC3E}">
        <p14:creationId xmlns:p14="http://schemas.microsoft.com/office/powerpoint/2010/main" val="3561392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981D77-C49B-4A6A-8491-25717FF42158}" type="slidenum">
              <a:rPr lang="zh-CN" altLang="en-US" smtClean="0"/>
              <a:t>3</a:t>
            </a:fld>
            <a:endParaRPr lang="zh-CN" altLang="en-US"/>
          </a:p>
        </p:txBody>
      </p:sp>
    </p:spTree>
    <p:extLst>
      <p:ext uri="{BB962C8B-B14F-4D97-AF65-F5344CB8AC3E}">
        <p14:creationId xmlns:p14="http://schemas.microsoft.com/office/powerpoint/2010/main" val="2490371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981D77-C49B-4A6A-8491-25717FF42158}" type="slidenum">
              <a:rPr lang="zh-CN" altLang="en-US" smtClean="0"/>
              <a:t>4</a:t>
            </a:fld>
            <a:endParaRPr lang="zh-CN" altLang="en-US"/>
          </a:p>
        </p:txBody>
      </p:sp>
    </p:spTree>
    <p:extLst>
      <p:ext uri="{BB962C8B-B14F-4D97-AF65-F5344CB8AC3E}">
        <p14:creationId xmlns:p14="http://schemas.microsoft.com/office/powerpoint/2010/main" val="2907156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981D77-C49B-4A6A-8491-25717FF42158}" type="slidenum">
              <a:rPr lang="zh-CN" altLang="en-US" smtClean="0"/>
              <a:t>5</a:t>
            </a:fld>
            <a:endParaRPr lang="zh-CN" altLang="en-US"/>
          </a:p>
        </p:txBody>
      </p:sp>
    </p:spTree>
    <p:extLst>
      <p:ext uri="{BB962C8B-B14F-4D97-AF65-F5344CB8AC3E}">
        <p14:creationId xmlns:p14="http://schemas.microsoft.com/office/powerpoint/2010/main" val="879278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981D77-C49B-4A6A-8491-25717FF42158}" type="slidenum">
              <a:rPr lang="zh-CN" altLang="en-US" smtClean="0"/>
              <a:t>6</a:t>
            </a:fld>
            <a:endParaRPr lang="zh-CN" altLang="en-US"/>
          </a:p>
        </p:txBody>
      </p:sp>
    </p:spTree>
    <p:extLst>
      <p:ext uri="{BB962C8B-B14F-4D97-AF65-F5344CB8AC3E}">
        <p14:creationId xmlns:p14="http://schemas.microsoft.com/office/powerpoint/2010/main" val="1254415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981D77-C49B-4A6A-8491-25717FF42158}" type="slidenum">
              <a:rPr lang="zh-CN" altLang="en-US" smtClean="0"/>
              <a:t>7</a:t>
            </a:fld>
            <a:endParaRPr lang="zh-CN" altLang="en-US"/>
          </a:p>
        </p:txBody>
      </p:sp>
    </p:spTree>
    <p:extLst>
      <p:ext uri="{BB962C8B-B14F-4D97-AF65-F5344CB8AC3E}">
        <p14:creationId xmlns:p14="http://schemas.microsoft.com/office/powerpoint/2010/main" val="3390953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981D77-C49B-4A6A-8491-25717FF42158}" type="slidenum">
              <a:rPr lang="zh-CN" altLang="en-US" smtClean="0"/>
              <a:t>8</a:t>
            </a:fld>
            <a:endParaRPr lang="zh-CN" altLang="en-US"/>
          </a:p>
        </p:txBody>
      </p:sp>
    </p:spTree>
    <p:extLst>
      <p:ext uri="{BB962C8B-B14F-4D97-AF65-F5344CB8AC3E}">
        <p14:creationId xmlns:p14="http://schemas.microsoft.com/office/powerpoint/2010/main" val="1593942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981D77-C49B-4A6A-8491-25717FF42158}" type="slidenum">
              <a:rPr lang="zh-CN" altLang="en-US" smtClean="0"/>
              <a:t>9</a:t>
            </a:fld>
            <a:endParaRPr lang="zh-CN" altLang="en-US"/>
          </a:p>
        </p:txBody>
      </p:sp>
    </p:spTree>
    <p:extLst>
      <p:ext uri="{BB962C8B-B14F-4D97-AF65-F5344CB8AC3E}">
        <p14:creationId xmlns:p14="http://schemas.microsoft.com/office/powerpoint/2010/main" val="31480606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76"/>
            <a:ext cx="9144000" cy="5142146"/>
          </a:xfrm>
          <a:prstGeom prst="rect">
            <a:avLst/>
          </a:prstGeom>
        </p:spPr>
      </p:pic>
    </p:spTree>
    <p:extLst>
      <p:ext uri="{BB962C8B-B14F-4D97-AF65-F5344CB8AC3E}">
        <p14:creationId xmlns:p14="http://schemas.microsoft.com/office/powerpoint/2010/main" val="43891397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7263"/>
            <a:ext cx="2057400" cy="273844"/>
          </a:xfrm>
          <a:prstGeom prst="rect">
            <a:avLst/>
          </a:prstGeom>
        </p:spPr>
        <p:txBody>
          <a:bodyPr/>
          <a:lstStyle/>
          <a:p>
            <a:fld id="{D997B5FA-0921-464F-AAE1-844C04324D75}" type="datetimeFigureOut">
              <a:rPr lang="zh-CN" altLang="en-US" smtClean="0"/>
              <a:t>2020/12/31</a:t>
            </a:fld>
            <a:endParaRPr lang="zh-CN" altLang="en-US"/>
          </a:p>
        </p:txBody>
      </p:sp>
      <p:sp>
        <p:nvSpPr>
          <p:cNvPr id="3" name="页脚占位符 2"/>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4767263"/>
            <a:ext cx="2057400" cy="273844"/>
          </a:xfrm>
          <a:prstGeom prst="rect">
            <a:avLst/>
          </a:prstGeo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0342609"/>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pPr/>
              <a:t>2020/12/31</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82146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pPr/>
              <a:t>2020/12/31</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156105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52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76"/>
            <a:ext cx="9144000" cy="5142146"/>
          </a:xfrm>
          <a:prstGeom prst="rect">
            <a:avLst/>
          </a:prstGeom>
        </p:spPr>
      </p:pic>
      <p:sp>
        <p:nvSpPr>
          <p:cNvPr id="30" name="文本框 52">
            <a:extLst>
              <a:ext uri="{FF2B5EF4-FFF2-40B4-BE49-F238E27FC236}">
                <a16:creationId xmlns:a16="http://schemas.microsoft.com/office/drawing/2014/main" xmlns="" id="{A5A15D8F-764A-434C-853B-9CD5FF7D6088}"/>
              </a:ext>
            </a:extLst>
          </p:cNvPr>
          <p:cNvSpPr txBox="1"/>
          <p:nvPr userDrawn="1"/>
        </p:nvSpPr>
        <p:spPr>
          <a:xfrm>
            <a:off x="343185" y="221218"/>
            <a:ext cx="1485615" cy="369332"/>
          </a:xfrm>
          <a:prstGeom prst="rect">
            <a:avLst/>
          </a:prstGeom>
          <a:noFill/>
        </p:spPr>
        <p:txBody>
          <a:bodyPr wrap="square" rtlCol="0">
            <a:spAutoFit/>
          </a:bodyPr>
          <a:lstStyle/>
          <a:p>
            <a:pPr algn="ctr" defTabSz="513995">
              <a:defRPr/>
            </a:pPr>
            <a:r>
              <a:rPr lang="zh-CN" altLang="en-US" b="0" dirty="0">
                <a:solidFill>
                  <a:schemeClr val="accent1"/>
                </a:solidFill>
                <a:latin typeface="+mn-ea"/>
                <a:ea typeface="+mn-ea"/>
              </a:rPr>
              <a:t>自我介绍</a:t>
            </a:r>
          </a:p>
        </p:txBody>
      </p:sp>
      <p:pic>
        <p:nvPicPr>
          <p:cNvPr id="6" name="图片 5">
            <a:extLst>
              <a:ext uri="{FF2B5EF4-FFF2-40B4-BE49-F238E27FC236}">
                <a16:creationId xmlns:a16="http://schemas.microsoft.com/office/drawing/2014/main" xmlns="" id="{FB2A15F4-60E6-4BF2-9976-EB8E89814B7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9889" y="213457"/>
            <a:ext cx="316089" cy="315653"/>
          </a:xfrm>
          <a:prstGeom prst="rect">
            <a:avLst/>
          </a:prstGeom>
          <a:effectLst/>
        </p:spPr>
      </p:pic>
    </p:spTree>
    <p:extLst>
      <p:ext uri="{BB962C8B-B14F-4D97-AF65-F5344CB8AC3E}">
        <p14:creationId xmlns:p14="http://schemas.microsoft.com/office/powerpoint/2010/main" val="169066428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节标题">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76"/>
            <a:ext cx="9144000" cy="5142146"/>
          </a:xfrm>
          <a:prstGeom prst="rect">
            <a:avLst/>
          </a:prstGeom>
        </p:spPr>
      </p:pic>
      <p:sp>
        <p:nvSpPr>
          <p:cNvPr id="7" name="文本框 52">
            <a:extLst>
              <a:ext uri="{FF2B5EF4-FFF2-40B4-BE49-F238E27FC236}">
                <a16:creationId xmlns:a16="http://schemas.microsoft.com/office/drawing/2014/main" xmlns="" id="{A5A15D8F-764A-434C-853B-9CD5FF7D6088}"/>
              </a:ext>
            </a:extLst>
          </p:cNvPr>
          <p:cNvSpPr txBox="1"/>
          <p:nvPr userDrawn="1"/>
        </p:nvSpPr>
        <p:spPr>
          <a:xfrm>
            <a:off x="430674" y="229305"/>
            <a:ext cx="1485615" cy="369332"/>
          </a:xfrm>
          <a:prstGeom prst="rect">
            <a:avLst/>
          </a:prstGeom>
          <a:noFill/>
        </p:spPr>
        <p:txBody>
          <a:bodyPr wrap="square" rtlCol="0">
            <a:spAutoFit/>
          </a:bodyPr>
          <a:lstStyle/>
          <a:p>
            <a:pPr algn="ctr" defTabSz="513995">
              <a:defRPr/>
            </a:pPr>
            <a:r>
              <a:rPr lang="zh-CN" altLang="en-US" b="0" dirty="0" smtClean="0">
                <a:solidFill>
                  <a:schemeClr val="accent1"/>
                </a:solidFill>
                <a:latin typeface="+mn-ea"/>
                <a:ea typeface="+mn-ea"/>
              </a:rPr>
              <a:t>对党的认知</a:t>
            </a:r>
            <a:endParaRPr lang="zh-CN" altLang="en-US" b="0" dirty="0">
              <a:solidFill>
                <a:schemeClr val="accent1"/>
              </a:solidFill>
              <a:latin typeface="+mn-ea"/>
              <a:ea typeface="+mn-ea"/>
            </a:endParaRPr>
          </a:p>
        </p:txBody>
      </p:sp>
      <p:pic>
        <p:nvPicPr>
          <p:cNvPr id="9" name="图片 8">
            <a:extLst>
              <a:ext uri="{FF2B5EF4-FFF2-40B4-BE49-F238E27FC236}">
                <a16:creationId xmlns:a16="http://schemas.microsoft.com/office/drawing/2014/main" xmlns="" id="{FB2A15F4-60E6-4BF2-9976-EB8E89814B7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9889" y="213457"/>
            <a:ext cx="316089" cy="315653"/>
          </a:xfrm>
          <a:prstGeom prst="rect">
            <a:avLst/>
          </a:prstGeom>
          <a:effectLst/>
        </p:spPr>
      </p:pic>
    </p:spTree>
    <p:extLst>
      <p:ext uri="{BB962C8B-B14F-4D97-AF65-F5344CB8AC3E}">
        <p14:creationId xmlns:p14="http://schemas.microsoft.com/office/powerpoint/2010/main" val="53064836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节标题">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76"/>
            <a:ext cx="9144000" cy="5142146"/>
          </a:xfrm>
          <a:prstGeom prst="rect">
            <a:avLst/>
          </a:prstGeom>
        </p:spPr>
      </p:pic>
      <p:sp>
        <p:nvSpPr>
          <p:cNvPr id="7" name="文本框 52">
            <a:extLst>
              <a:ext uri="{FF2B5EF4-FFF2-40B4-BE49-F238E27FC236}">
                <a16:creationId xmlns:a16="http://schemas.microsoft.com/office/drawing/2014/main" xmlns="" id="{A5A15D8F-764A-434C-853B-9CD5FF7D6088}"/>
              </a:ext>
            </a:extLst>
          </p:cNvPr>
          <p:cNvSpPr txBox="1"/>
          <p:nvPr userDrawn="1"/>
        </p:nvSpPr>
        <p:spPr>
          <a:xfrm>
            <a:off x="430674" y="229305"/>
            <a:ext cx="1485615" cy="369332"/>
          </a:xfrm>
          <a:prstGeom prst="rect">
            <a:avLst/>
          </a:prstGeom>
          <a:noFill/>
        </p:spPr>
        <p:txBody>
          <a:bodyPr wrap="square" rtlCol="0">
            <a:spAutoFit/>
          </a:bodyPr>
          <a:lstStyle/>
          <a:p>
            <a:pPr algn="ctr" defTabSz="513995">
              <a:defRPr/>
            </a:pPr>
            <a:r>
              <a:rPr lang="zh-CN" altLang="en-US" b="0" dirty="0" smtClean="0">
                <a:solidFill>
                  <a:schemeClr val="accent1"/>
                </a:solidFill>
                <a:latin typeface="+mn-ea"/>
                <a:ea typeface="+mn-ea"/>
              </a:rPr>
              <a:t>入党的动机</a:t>
            </a:r>
          </a:p>
        </p:txBody>
      </p:sp>
      <p:pic>
        <p:nvPicPr>
          <p:cNvPr id="9" name="图片 8">
            <a:extLst>
              <a:ext uri="{FF2B5EF4-FFF2-40B4-BE49-F238E27FC236}">
                <a16:creationId xmlns:a16="http://schemas.microsoft.com/office/drawing/2014/main" xmlns="" id="{FB2A15F4-60E6-4BF2-9976-EB8E89814B7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9889" y="213457"/>
            <a:ext cx="316089" cy="315653"/>
          </a:xfrm>
          <a:prstGeom prst="rect">
            <a:avLst/>
          </a:prstGeom>
          <a:effectLst/>
        </p:spPr>
      </p:pic>
    </p:spTree>
    <p:extLst>
      <p:ext uri="{BB962C8B-B14F-4D97-AF65-F5344CB8AC3E}">
        <p14:creationId xmlns:p14="http://schemas.microsoft.com/office/powerpoint/2010/main" val="357358010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节标题">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76"/>
            <a:ext cx="9144000" cy="5142146"/>
          </a:xfrm>
          <a:prstGeom prst="rect">
            <a:avLst/>
          </a:prstGeom>
        </p:spPr>
      </p:pic>
      <p:sp>
        <p:nvSpPr>
          <p:cNvPr id="7" name="文本框 52">
            <a:extLst>
              <a:ext uri="{FF2B5EF4-FFF2-40B4-BE49-F238E27FC236}">
                <a16:creationId xmlns:a16="http://schemas.microsoft.com/office/drawing/2014/main" xmlns="" id="{A5A15D8F-764A-434C-853B-9CD5FF7D6088}"/>
              </a:ext>
            </a:extLst>
          </p:cNvPr>
          <p:cNvSpPr txBox="1"/>
          <p:nvPr userDrawn="1"/>
        </p:nvSpPr>
        <p:spPr>
          <a:xfrm>
            <a:off x="381000" y="229305"/>
            <a:ext cx="1485615" cy="369332"/>
          </a:xfrm>
          <a:prstGeom prst="rect">
            <a:avLst/>
          </a:prstGeom>
          <a:noFill/>
        </p:spPr>
        <p:txBody>
          <a:bodyPr wrap="square" rtlCol="0">
            <a:spAutoFit/>
          </a:bodyPr>
          <a:lstStyle/>
          <a:p>
            <a:pPr algn="ctr" defTabSz="513995">
              <a:defRPr/>
            </a:pPr>
            <a:r>
              <a:rPr lang="zh-CN" altLang="en-US" b="0" dirty="0" smtClean="0">
                <a:solidFill>
                  <a:schemeClr val="accent1"/>
                </a:solidFill>
                <a:latin typeface="+mn-ea"/>
                <a:ea typeface="+mn-ea"/>
              </a:rPr>
              <a:t>入党之路</a:t>
            </a:r>
          </a:p>
        </p:txBody>
      </p:sp>
      <p:pic>
        <p:nvPicPr>
          <p:cNvPr id="9" name="图片 8">
            <a:extLst>
              <a:ext uri="{FF2B5EF4-FFF2-40B4-BE49-F238E27FC236}">
                <a16:creationId xmlns:a16="http://schemas.microsoft.com/office/drawing/2014/main" xmlns="" id="{FB2A15F4-60E6-4BF2-9976-EB8E89814B7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9889" y="213457"/>
            <a:ext cx="316089" cy="315653"/>
          </a:xfrm>
          <a:prstGeom prst="rect">
            <a:avLst/>
          </a:prstGeom>
          <a:effectLst/>
        </p:spPr>
      </p:pic>
    </p:spTree>
    <p:extLst>
      <p:ext uri="{BB962C8B-B14F-4D97-AF65-F5344CB8AC3E}">
        <p14:creationId xmlns:p14="http://schemas.microsoft.com/office/powerpoint/2010/main" val="608777255"/>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节标题">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76"/>
            <a:ext cx="9144000" cy="5142146"/>
          </a:xfrm>
          <a:prstGeom prst="rect">
            <a:avLst/>
          </a:prstGeom>
        </p:spPr>
      </p:pic>
      <p:sp>
        <p:nvSpPr>
          <p:cNvPr id="7" name="文本框 52">
            <a:extLst>
              <a:ext uri="{FF2B5EF4-FFF2-40B4-BE49-F238E27FC236}">
                <a16:creationId xmlns:a16="http://schemas.microsoft.com/office/drawing/2014/main" xmlns="" id="{A5A15D8F-764A-434C-853B-9CD5FF7D6088}"/>
              </a:ext>
            </a:extLst>
          </p:cNvPr>
          <p:cNvSpPr txBox="1"/>
          <p:nvPr userDrawn="1"/>
        </p:nvSpPr>
        <p:spPr>
          <a:xfrm>
            <a:off x="381000" y="229305"/>
            <a:ext cx="1485615" cy="369332"/>
          </a:xfrm>
          <a:prstGeom prst="rect">
            <a:avLst/>
          </a:prstGeom>
          <a:noFill/>
        </p:spPr>
        <p:txBody>
          <a:bodyPr wrap="square" rtlCol="0">
            <a:spAutoFit/>
          </a:bodyPr>
          <a:lstStyle/>
          <a:p>
            <a:pPr algn="ctr" defTabSz="513995">
              <a:defRPr/>
            </a:pPr>
            <a:r>
              <a:rPr lang="zh-CN" altLang="en-US" b="0" dirty="0" smtClean="0">
                <a:solidFill>
                  <a:schemeClr val="accent1"/>
                </a:solidFill>
                <a:latin typeface="+mn-ea"/>
                <a:ea typeface="+mn-ea"/>
              </a:rPr>
              <a:t>自我鉴定</a:t>
            </a:r>
          </a:p>
        </p:txBody>
      </p:sp>
      <p:pic>
        <p:nvPicPr>
          <p:cNvPr id="9" name="图片 8">
            <a:extLst>
              <a:ext uri="{FF2B5EF4-FFF2-40B4-BE49-F238E27FC236}">
                <a16:creationId xmlns:a16="http://schemas.microsoft.com/office/drawing/2014/main" xmlns="" id="{FB2A15F4-60E6-4BF2-9976-EB8E89814B7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9889" y="213457"/>
            <a:ext cx="316089" cy="315653"/>
          </a:xfrm>
          <a:prstGeom prst="rect">
            <a:avLst/>
          </a:prstGeom>
          <a:effectLst/>
        </p:spPr>
      </p:pic>
    </p:spTree>
    <p:extLst>
      <p:ext uri="{BB962C8B-B14F-4D97-AF65-F5344CB8AC3E}">
        <p14:creationId xmlns:p14="http://schemas.microsoft.com/office/powerpoint/2010/main" val="132332849"/>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节标题">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76"/>
            <a:ext cx="9144000" cy="5142146"/>
          </a:xfrm>
          <a:prstGeom prst="rect">
            <a:avLst/>
          </a:prstGeom>
        </p:spPr>
      </p:pic>
    </p:spTree>
    <p:extLst>
      <p:ext uri="{BB962C8B-B14F-4D97-AF65-F5344CB8AC3E}">
        <p14:creationId xmlns:p14="http://schemas.microsoft.com/office/powerpoint/2010/main" val="57719346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6AD8240-3148-4746-BA4B-7B32B016BA56}"/>
              </a:ext>
            </a:extLst>
          </p:cNvPr>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dirty="0"/>
              <a:t>单击此处编辑母版标题样式</a:t>
            </a:r>
          </a:p>
        </p:txBody>
      </p:sp>
      <p:sp>
        <p:nvSpPr>
          <p:cNvPr id="3" name="副标题 2">
            <a:extLst>
              <a:ext uri="{FF2B5EF4-FFF2-40B4-BE49-F238E27FC236}">
                <a16:creationId xmlns:a16="http://schemas.microsoft.com/office/drawing/2014/main" xmlns="" id="{B51CC32A-496B-42D5-8EC6-30D10EB5C166}"/>
              </a:ext>
            </a:extLst>
          </p:cNvPr>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C0F25E7C-B1D9-4999-8D1F-ED84C4EE9A27}"/>
              </a:ext>
            </a:extLst>
          </p:cNvPr>
          <p:cNvSpPr>
            <a:spLocks noGrp="1"/>
          </p:cNvSpPr>
          <p:nvPr>
            <p:ph type="dt" sz="half" idx="10"/>
          </p:nvPr>
        </p:nvSpPr>
        <p:spPr>
          <a:xfrm>
            <a:off x="628650" y="4767263"/>
            <a:ext cx="2057400" cy="274637"/>
          </a:xfrm>
          <a:prstGeom prst="rect">
            <a:avLst/>
          </a:prstGeom>
        </p:spPr>
        <p:txBody>
          <a:bodyPr/>
          <a:lstStyle/>
          <a:p>
            <a:fld id="{0DA2CC75-8280-4D50-8556-C2874ADEF926}" type="datetimeFigureOut">
              <a:rPr lang="zh-CN" altLang="en-US" smtClean="0"/>
              <a:t>2020/12/31</a:t>
            </a:fld>
            <a:endParaRPr lang="zh-CN" altLang="en-US"/>
          </a:p>
        </p:txBody>
      </p:sp>
      <p:sp>
        <p:nvSpPr>
          <p:cNvPr id="5" name="页脚占位符 4">
            <a:extLst>
              <a:ext uri="{FF2B5EF4-FFF2-40B4-BE49-F238E27FC236}">
                <a16:creationId xmlns:a16="http://schemas.microsoft.com/office/drawing/2014/main" xmlns="" id="{E18A7BBD-E847-449A-AA53-B3DBD3F53D1A}"/>
              </a:ext>
            </a:extLst>
          </p:cNvPr>
          <p:cNvSpPr>
            <a:spLocks noGrp="1"/>
          </p:cNvSpPr>
          <p:nvPr>
            <p:ph type="ftr" sz="quarter" idx="11"/>
          </p:nvPr>
        </p:nvSpPr>
        <p:spPr>
          <a:xfrm>
            <a:off x="3028950" y="4767263"/>
            <a:ext cx="3086100" cy="274637"/>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F1910074-A50B-4F6C-9D3A-997C16815E9A}"/>
              </a:ext>
            </a:extLst>
          </p:cNvPr>
          <p:cNvSpPr>
            <a:spLocks noGrp="1"/>
          </p:cNvSpPr>
          <p:nvPr>
            <p:ph type="sldNum" sz="quarter" idx="12"/>
          </p:nvPr>
        </p:nvSpPr>
        <p:spPr>
          <a:xfrm>
            <a:off x="6457950" y="4767263"/>
            <a:ext cx="2057400" cy="274637"/>
          </a:xfrm>
          <a:prstGeom prst="rect">
            <a:avLst/>
          </a:prstGeom>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335394024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D997B5FA-0921-464F-AAE1-844C04324D75}" type="datetimeFigureOut">
              <a:rPr lang="zh-CN" altLang="en-US" smtClean="0"/>
              <a:t>2020/12/31</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565CE74E-AB26-4998-AD42-012C4C1AD076}" type="slidenum">
              <a:rPr lang="zh-CN" altLang="en-US" smtClean="0"/>
              <a:t>‹#›</a:t>
            </a:fld>
            <a:endParaRPr lang="zh-CN" altLang="en-US"/>
          </a:p>
        </p:txBody>
      </p:sp>
      <p:sp>
        <p:nvSpPr>
          <p:cNvPr id="8" name="TextBox 7"/>
          <p:cNvSpPr txBox="1"/>
          <p:nvPr userDrawn="1"/>
        </p:nvSpPr>
        <p:spPr>
          <a:xfrm>
            <a:off x="1915725" y="4781550"/>
            <a:ext cx="1440159" cy="118430"/>
          </a:xfrm>
          <a:prstGeom prst="rect">
            <a:avLst/>
          </a:prstGeom>
          <a:noFill/>
        </p:spPr>
        <p:txBody>
          <a:bodyPr wrap="square" rtlCol="0">
            <a:spAutoFit/>
          </a:bodyPr>
          <a:lstStyle/>
          <a:p>
            <a:pPr>
              <a:lnSpc>
                <a:spcPct val="200000"/>
              </a:lnSpc>
            </a:pPr>
            <a:r>
              <a:rPr lang="zh-CN" altLang="en-US" sz="100" dirty="0">
                <a:solidFill>
                  <a:prstClr val="black"/>
                </a:solidFill>
                <a:latin typeface="微软雅黑" panose="020B0503020204020204" pitchFamily="34" charset="-122"/>
                <a:hlinkClick r:id="rId2"/>
              </a:rPr>
              <a:t>行</a:t>
            </a:r>
            <a:r>
              <a:rPr lang="zh-CN" altLang="en-US" sz="100" dirty="0" smtClean="0">
                <a:solidFill>
                  <a:prstClr val="black"/>
                </a:solidFill>
                <a:latin typeface="微软雅黑" panose="020B0503020204020204" pitchFamily="34" charset="-122"/>
                <a:hlinkClick r:id="rId2"/>
              </a:rPr>
              <a:t>业</a:t>
            </a:r>
            <a:r>
              <a:rPr lang="en-US" altLang="zh-CN" sz="100" dirty="0" smtClean="0">
                <a:solidFill>
                  <a:prstClr val="black"/>
                </a:solidFill>
                <a:latin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hlinkClick r:id="rId2"/>
              </a:rPr>
              <a:t>模板</a:t>
            </a:r>
            <a:r>
              <a:rPr lang="en-US" altLang="zh-CN" sz="100" dirty="0">
                <a:solidFill>
                  <a:prstClr val="black"/>
                </a:solidFill>
                <a:latin typeface="微软雅黑" panose="020B0503020204020204" pitchFamily="34" charset="-122"/>
              </a:rPr>
              <a:t>http://www.1ppt.com/hangye/</a:t>
            </a:r>
            <a:endParaRPr lang="en-US" altLang="zh-CN" sz="100" dirty="0" smtClean="0">
              <a:solidFill>
                <a:prstClr val="black"/>
              </a:solidFill>
              <a:latin typeface="微软雅黑" panose="020B0503020204020204" pitchFamily="34" charset="-122"/>
            </a:endParaRPr>
          </a:p>
        </p:txBody>
      </p:sp>
    </p:spTree>
    <p:extLst>
      <p:ext uri="{BB962C8B-B14F-4D97-AF65-F5344CB8AC3E}">
        <p14:creationId xmlns:p14="http://schemas.microsoft.com/office/powerpoint/2010/main" val="311992467"/>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558747"/>
      </p:ext>
    </p:extLst>
  </p:cSld>
  <p:clrMap bg1="lt1" tx1="dk1" bg2="lt2" tx2="dk2" accent1="accent1" accent2="accent2" accent3="accent3" accent4="accent4" accent5="accent5" accent6="accent6" hlink="hlink" folHlink="folHlink"/>
  <p:sldLayoutIdLst>
    <p:sldLayoutId id="2147483685" r:id="rId1"/>
    <p:sldLayoutId id="2147483676" r:id="rId2"/>
    <p:sldLayoutId id="2147483721" r:id="rId3"/>
    <p:sldLayoutId id="2147483722" r:id="rId4"/>
    <p:sldLayoutId id="2147483723" r:id="rId5"/>
    <p:sldLayoutId id="2147483724" r:id="rId6"/>
    <p:sldLayoutId id="2147483725" r:id="rId7"/>
    <p:sldLayoutId id="2147483717" r:id="rId8"/>
    <p:sldLayoutId id="2147483718" r:id="rId9"/>
    <p:sldLayoutId id="2147483720" r:id="rId10"/>
  </p:sldLayoutIdLst>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167492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2899128"/>
            <a:ext cx="9144793" cy="2243522"/>
          </a:xfrm>
          <a:prstGeom prst="rect">
            <a:avLst/>
          </a:prstGeom>
        </p:spPr>
      </p:pic>
      <p:sp>
        <p:nvSpPr>
          <p:cNvPr id="2" name="标题 1"/>
          <p:cNvSpPr>
            <a:spLocks noGrp="1"/>
          </p:cNvSpPr>
          <p:nvPr>
            <p:ph type="ctrTitle" idx="4294967295"/>
          </p:nvPr>
        </p:nvSpPr>
        <p:spPr>
          <a:xfrm>
            <a:off x="1828800" y="1047750"/>
            <a:ext cx="5867400" cy="1193801"/>
          </a:xfrm>
          <a:prstGeom prst="rect">
            <a:avLst/>
          </a:prstGeom>
        </p:spPr>
        <p:txBody>
          <a:bodyPr>
            <a:noAutofit/>
          </a:bodyPr>
          <a:lstStyle/>
          <a:p>
            <a:r>
              <a:rPr lang="zh-CN" altLang="en-US" sz="7600" spc="1200" dirty="0">
                <a:solidFill>
                  <a:schemeClr val="accent1"/>
                </a:solidFill>
                <a:latin typeface="华文中宋" panose="02010600040101010101" pitchFamily="2" charset="-122"/>
                <a:ea typeface="华文中宋" panose="02010600040101010101" pitchFamily="2" charset="-122"/>
              </a:rPr>
              <a:t>党在我心中</a:t>
            </a:r>
          </a:p>
        </p:txBody>
      </p:sp>
      <p:sp>
        <p:nvSpPr>
          <p:cNvPr id="29" name="文本框 28">
            <a:extLst>
              <a:ext uri="{FF2B5EF4-FFF2-40B4-BE49-F238E27FC236}">
                <a16:creationId xmlns:a16="http://schemas.microsoft.com/office/drawing/2014/main" xmlns="" id="{93ED249A-568B-42A1-A61E-68EB6087E3A8}"/>
              </a:ext>
            </a:extLst>
          </p:cNvPr>
          <p:cNvSpPr txBox="1"/>
          <p:nvPr/>
        </p:nvSpPr>
        <p:spPr>
          <a:xfrm>
            <a:off x="3345684" y="3486150"/>
            <a:ext cx="2645148" cy="276999"/>
          </a:xfrm>
          <a:prstGeom prst="rect">
            <a:avLst/>
          </a:prstGeom>
          <a:noFill/>
          <a:ln>
            <a:noFill/>
          </a:ln>
        </p:spPr>
        <p:txBody>
          <a:bodyPr wrap="none" rtlCol="0">
            <a:spAutoFit/>
          </a:bodyPr>
          <a:lstStyle/>
          <a:p>
            <a:r>
              <a:rPr lang="zh-CN" altLang="en-US" sz="1200" dirty="0">
                <a:solidFill>
                  <a:schemeClr val="accent1"/>
                </a:solidFill>
                <a:latin typeface="+mn-ea"/>
              </a:rPr>
              <a:t>汇报人</a:t>
            </a:r>
            <a:r>
              <a:rPr lang="zh-CN" altLang="en-US" sz="1200" dirty="0" smtClean="0">
                <a:solidFill>
                  <a:schemeClr val="accent1"/>
                </a:solidFill>
                <a:latin typeface="+mn-ea"/>
              </a:rPr>
              <a:t>：第一</a:t>
            </a:r>
            <a:r>
              <a:rPr lang="en-US" altLang="zh-CN" sz="1200" dirty="0" smtClean="0">
                <a:solidFill>
                  <a:schemeClr val="accent1"/>
                </a:solidFill>
                <a:latin typeface="+mn-ea"/>
              </a:rPr>
              <a:t>PPT</a:t>
            </a:r>
            <a:r>
              <a:rPr lang="zh-CN" altLang="en-US" sz="1200" dirty="0" smtClean="0">
                <a:solidFill>
                  <a:schemeClr val="accent1"/>
                </a:solidFill>
                <a:latin typeface="+mn-ea"/>
              </a:rPr>
              <a:t>    </a:t>
            </a:r>
            <a:r>
              <a:rPr lang="zh-CN" altLang="en-US" sz="1200" dirty="0" smtClean="0">
                <a:solidFill>
                  <a:schemeClr val="accent1"/>
                </a:solidFill>
                <a:latin typeface="+mn-ea"/>
              </a:rPr>
              <a:t>时间：</a:t>
            </a:r>
            <a:r>
              <a:rPr lang="en-US" altLang="zh-CN" sz="1200" dirty="0" smtClean="0">
                <a:solidFill>
                  <a:schemeClr val="accent1"/>
                </a:solidFill>
                <a:latin typeface="+mn-ea"/>
              </a:rPr>
              <a:t>20XX.XX</a:t>
            </a:r>
            <a:endParaRPr lang="zh-CN" altLang="en-US" sz="1200" dirty="0">
              <a:solidFill>
                <a:schemeClr val="accent1"/>
              </a:solidFill>
              <a:latin typeface="+mn-ea"/>
            </a:endParaRPr>
          </a:p>
        </p:txBody>
      </p:sp>
      <p:pic>
        <p:nvPicPr>
          <p:cNvPr id="31" name="图片 30">
            <a:extLst>
              <a:ext uri="{FF2B5EF4-FFF2-40B4-BE49-F238E27FC236}">
                <a16:creationId xmlns:a16="http://schemas.microsoft.com/office/drawing/2014/main" xmlns="" id="{FB2A15F4-60E6-4BF2-9976-EB8E89814B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231" y="742950"/>
            <a:ext cx="991969" cy="990600"/>
          </a:xfrm>
          <a:prstGeom prst="rect">
            <a:avLst/>
          </a:prstGeom>
          <a:effectLst/>
        </p:spPr>
      </p:pic>
      <p:sp>
        <p:nvSpPr>
          <p:cNvPr id="28" name="矩形 27">
            <a:extLst>
              <a:ext uri="{FF2B5EF4-FFF2-40B4-BE49-F238E27FC236}">
                <a16:creationId xmlns:a16="http://schemas.microsoft.com/office/drawing/2014/main" xmlns="" id="{6E194DC9-A542-4573-AB56-E9FAAE6B4225}"/>
              </a:ext>
            </a:extLst>
          </p:cNvPr>
          <p:cNvSpPr/>
          <p:nvPr/>
        </p:nvSpPr>
        <p:spPr>
          <a:xfrm>
            <a:off x="2041216" y="2193152"/>
            <a:ext cx="5197784" cy="369332"/>
          </a:xfrm>
          <a:prstGeom prst="rect">
            <a:avLst/>
          </a:prstGeom>
          <a:solidFill>
            <a:schemeClr val="accent1"/>
          </a:solidFill>
        </p:spPr>
        <p:txBody>
          <a:bodyPr wrap="square">
            <a:spAutoFit/>
          </a:bodyPr>
          <a:lstStyle/>
          <a:p>
            <a:pPr algn="r"/>
            <a:r>
              <a:rPr lang="zh-CN" altLang="en-US" spc="1600" dirty="0" smtClean="0">
                <a:solidFill>
                  <a:schemeClr val="bg1"/>
                </a:solidFill>
                <a:latin typeface="+mn-ea"/>
              </a:rPr>
              <a:t>中国共产党入党申请报告</a:t>
            </a:r>
            <a:endParaRPr lang="zh-CN" altLang="en-US" spc="1600" dirty="0">
              <a:solidFill>
                <a:schemeClr val="bg1"/>
              </a:solidFill>
              <a:latin typeface="+mn-ea"/>
            </a:endParaRPr>
          </a:p>
        </p:txBody>
      </p:sp>
      <p:pic>
        <p:nvPicPr>
          <p:cNvPr id="11" name="图片 10"/>
          <p:cNvPicPr>
            <a:picLocks noChangeAspect="1"/>
          </p:cNvPicPr>
          <p:nvPr/>
        </p:nvPicPr>
        <p:blipFill rotWithShape="1">
          <a:blip r:embed="rId5"/>
          <a:srcRect l="39721"/>
          <a:stretch/>
        </p:blipFill>
        <p:spPr>
          <a:xfrm flipH="1">
            <a:off x="7409464" y="1"/>
            <a:ext cx="1734536" cy="2178814"/>
          </a:xfrm>
          <a:prstGeom prst="rect">
            <a:avLst/>
          </a:prstGeom>
        </p:spPr>
      </p:pic>
      <p:sp>
        <p:nvSpPr>
          <p:cNvPr id="12" name="矩形 11"/>
          <p:cNvSpPr/>
          <p:nvPr/>
        </p:nvSpPr>
        <p:spPr>
          <a:xfrm>
            <a:off x="2041216" y="2599551"/>
            <a:ext cx="5071470" cy="461665"/>
          </a:xfrm>
          <a:prstGeom prst="rect">
            <a:avLst/>
          </a:prstGeom>
        </p:spPr>
        <p:txBody>
          <a:bodyPr wrap="square">
            <a:spAutoFit/>
          </a:bodyPr>
          <a:lstStyle/>
          <a:p>
            <a:pPr algn="ctr"/>
            <a:r>
              <a:rPr lang="zh-CN" altLang="en-US" sz="1200" dirty="0" smtClean="0">
                <a:solidFill>
                  <a:schemeClr val="accent1"/>
                </a:solidFill>
              </a:rPr>
              <a:t>application report of the communist party of china for joining the party report </a:t>
            </a:r>
            <a:r>
              <a:rPr lang="zh-CN" altLang="en-US" sz="1200" dirty="0">
                <a:solidFill>
                  <a:schemeClr val="accent1"/>
                </a:solidFill>
              </a:rPr>
              <a:t>of the communist party of </a:t>
            </a:r>
            <a:r>
              <a:rPr lang="zh-CN" altLang="en-US" sz="1200" dirty="0" smtClean="0">
                <a:solidFill>
                  <a:schemeClr val="accent1"/>
                </a:solidFill>
              </a:rPr>
              <a:t>china</a:t>
            </a:r>
            <a:endParaRPr lang="zh-CN" altLang="en-US" sz="1200" dirty="0">
              <a:solidFill>
                <a:schemeClr val="accent1"/>
              </a:solidFill>
            </a:endParaRPr>
          </a:p>
        </p:txBody>
      </p:sp>
      <p:grpSp>
        <p:nvGrpSpPr>
          <p:cNvPr id="15" name="组合 14"/>
          <p:cNvGrpSpPr/>
          <p:nvPr/>
        </p:nvGrpSpPr>
        <p:grpSpPr>
          <a:xfrm>
            <a:off x="2077315" y="3088821"/>
            <a:ext cx="1046885" cy="263879"/>
            <a:chOff x="1806222" y="-316468"/>
            <a:chExt cx="1210734" cy="305179"/>
          </a:xfrm>
        </p:grpSpPr>
        <p:sp>
          <p:nvSpPr>
            <p:cNvPr id="13" name="矩形 12"/>
            <p:cNvSpPr/>
            <p:nvPr/>
          </p:nvSpPr>
          <p:spPr>
            <a:xfrm>
              <a:off x="1806222" y="-304800"/>
              <a:ext cx="1196622" cy="2935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1"/>
                </a:solidFill>
              </a:endParaRPr>
            </a:p>
          </p:txBody>
        </p:sp>
        <p:sp>
          <p:nvSpPr>
            <p:cNvPr id="22" name="副标题 2"/>
            <p:cNvSpPr txBox="1">
              <a:spLocks/>
            </p:cNvSpPr>
            <p:nvPr/>
          </p:nvSpPr>
          <p:spPr>
            <a:xfrm>
              <a:off x="1873955" y="-316468"/>
              <a:ext cx="1143001" cy="2959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zh-CN" altLang="en-US" sz="1200" spc="300" dirty="0" smtClean="0">
                  <a:solidFill>
                    <a:schemeClr val="accent1"/>
                  </a:solidFill>
                  <a:latin typeface="+mn-ea"/>
                </a:rPr>
                <a:t>推优入党</a:t>
              </a:r>
              <a:endParaRPr lang="zh-CN" altLang="en-US" sz="1200" spc="300" dirty="0">
                <a:solidFill>
                  <a:schemeClr val="accent1"/>
                </a:solidFill>
                <a:latin typeface="+mn-ea"/>
              </a:endParaRPr>
            </a:p>
          </p:txBody>
        </p:sp>
      </p:grpSp>
      <p:grpSp>
        <p:nvGrpSpPr>
          <p:cNvPr id="25" name="组合 24"/>
          <p:cNvGrpSpPr/>
          <p:nvPr/>
        </p:nvGrpSpPr>
        <p:grpSpPr>
          <a:xfrm>
            <a:off x="3448915" y="3088821"/>
            <a:ext cx="1046885" cy="263879"/>
            <a:chOff x="1806222" y="-316468"/>
            <a:chExt cx="1210734" cy="305179"/>
          </a:xfrm>
        </p:grpSpPr>
        <p:sp>
          <p:nvSpPr>
            <p:cNvPr id="27" name="矩形 26"/>
            <p:cNvSpPr/>
            <p:nvPr/>
          </p:nvSpPr>
          <p:spPr>
            <a:xfrm>
              <a:off x="1806222" y="-304800"/>
              <a:ext cx="1196622" cy="2935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1"/>
                </a:solidFill>
              </a:endParaRPr>
            </a:p>
          </p:txBody>
        </p:sp>
        <p:sp>
          <p:nvSpPr>
            <p:cNvPr id="32" name="副标题 2"/>
            <p:cNvSpPr txBox="1">
              <a:spLocks/>
            </p:cNvSpPr>
            <p:nvPr/>
          </p:nvSpPr>
          <p:spPr>
            <a:xfrm>
              <a:off x="1873955" y="-316468"/>
              <a:ext cx="1143001" cy="2959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zh-CN" altLang="en-US" sz="1200" spc="300" dirty="0" smtClean="0">
                  <a:solidFill>
                    <a:schemeClr val="accent1"/>
                  </a:solidFill>
                  <a:latin typeface="+mn-ea"/>
                </a:rPr>
                <a:t>推优入党</a:t>
              </a:r>
              <a:endParaRPr lang="zh-CN" altLang="en-US" sz="1200" spc="300" dirty="0">
                <a:solidFill>
                  <a:schemeClr val="accent1"/>
                </a:solidFill>
                <a:latin typeface="+mn-ea"/>
              </a:endParaRPr>
            </a:p>
          </p:txBody>
        </p:sp>
      </p:grpSp>
      <p:grpSp>
        <p:nvGrpSpPr>
          <p:cNvPr id="33" name="组合 32"/>
          <p:cNvGrpSpPr/>
          <p:nvPr/>
        </p:nvGrpSpPr>
        <p:grpSpPr>
          <a:xfrm>
            <a:off x="4820515" y="3088821"/>
            <a:ext cx="1046885" cy="263879"/>
            <a:chOff x="1806222" y="-316468"/>
            <a:chExt cx="1210734" cy="305179"/>
          </a:xfrm>
        </p:grpSpPr>
        <p:sp>
          <p:nvSpPr>
            <p:cNvPr id="34" name="矩形 33"/>
            <p:cNvSpPr/>
            <p:nvPr/>
          </p:nvSpPr>
          <p:spPr>
            <a:xfrm>
              <a:off x="1806222" y="-304800"/>
              <a:ext cx="1196622" cy="2935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1"/>
                </a:solidFill>
              </a:endParaRPr>
            </a:p>
          </p:txBody>
        </p:sp>
        <p:sp>
          <p:nvSpPr>
            <p:cNvPr id="35" name="副标题 2"/>
            <p:cNvSpPr txBox="1">
              <a:spLocks/>
            </p:cNvSpPr>
            <p:nvPr/>
          </p:nvSpPr>
          <p:spPr>
            <a:xfrm>
              <a:off x="1873955" y="-316468"/>
              <a:ext cx="1143001" cy="2959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zh-CN" altLang="en-US" sz="1200" spc="300" dirty="0" smtClean="0">
                  <a:solidFill>
                    <a:schemeClr val="accent1"/>
                  </a:solidFill>
                  <a:latin typeface="+mn-ea"/>
                </a:rPr>
                <a:t>推优入党</a:t>
              </a:r>
              <a:endParaRPr lang="zh-CN" altLang="en-US" sz="1200" spc="300" dirty="0">
                <a:solidFill>
                  <a:schemeClr val="accent1"/>
                </a:solidFill>
                <a:latin typeface="+mn-ea"/>
              </a:endParaRPr>
            </a:p>
          </p:txBody>
        </p:sp>
      </p:grpSp>
      <p:grpSp>
        <p:nvGrpSpPr>
          <p:cNvPr id="36" name="组合 35"/>
          <p:cNvGrpSpPr/>
          <p:nvPr/>
        </p:nvGrpSpPr>
        <p:grpSpPr>
          <a:xfrm>
            <a:off x="6192115" y="3088821"/>
            <a:ext cx="1046885" cy="263879"/>
            <a:chOff x="1806222" y="-316468"/>
            <a:chExt cx="1210734" cy="305179"/>
          </a:xfrm>
        </p:grpSpPr>
        <p:sp>
          <p:nvSpPr>
            <p:cNvPr id="37" name="矩形 36"/>
            <p:cNvSpPr/>
            <p:nvPr/>
          </p:nvSpPr>
          <p:spPr>
            <a:xfrm>
              <a:off x="1806222" y="-304800"/>
              <a:ext cx="1196622" cy="2935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1"/>
                </a:solidFill>
              </a:endParaRPr>
            </a:p>
          </p:txBody>
        </p:sp>
        <p:sp>
          <p:nvSpPr>
            <p:cNvPr id="38" name="副标题 2"/>
            <p:cNvSpPr txBox="1">
              <a:spLocks/>
            </p:cNvSpPr>
            <p:nvPr/>
          </p:nvSpPr>
          <p:spPr>
            <a:xfrm>
              <a:off x="1873955" y="-316468"/>
              <a:ext cx="1143001" cy="2959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zh-CN" altLang="en-US" sz="1200" spc="300" dirty="0" smtClean="0">
                  <a:solidFill>
                    <a:schemeClr val="accent1"/>
                  </a:solidFill>
                  <a:latin typeface="+mn-ea"/>
                </a:rPr>
                <a:t>推优入党</a:t>
              </a:r>
              <a:endParaRPr lang="zh-CN" altLang="en-US" sz="1200" spc="300" dirty="0">
                <a:solidFill>
                  <a:schemeClr val="accent1"/>
                </a:solidFill>
                <a:latin typeface="+mn-ea"/>
              </a:endParaRPr>
            </a:p>
          </p:txBody>
        </p:sp>
      </p:grpSp>
      <p:pic>
        <p:nvPicPr>
          <p:cNvPr id="16" name="图片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9600" y="2266950"/>
            <a:ext cx="1161271" cy="698055"/>
          </a:xfrm>
          <a:prstGeom prst="rect">
            <a:avLst/>
          </a:prstGeom>
        </p:spPr>
      </p:pic>
    </p:spTree>
    <p:extLst>
      <p:ext uri="{BB962C8B-B14F-4D97-AF65-F5344CB8AC3E}">
        <p14:creationId xmlns:p14="http://schemas.microsoft.com/office/powerpoint/2010/main" val="133068264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2" presetClass="entr" presetSubtype="0" fill="hold" grpId="0" nodeType="click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Scale>
                                      <p:cBhvr>
                                        <p:cTn id="1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2"/>
                                        </p:tgtEl>
                                        <p:attrNameLst>
                                          <p:attrName>ppt_x</p:attrName>
                                          <p:attrName>ppt_y</p:attrName>
                                        </p:attrNameLst>
                                      </p:cBhvr>
                                    </p:animMotion>
                                    <p:animEffect transition="in" filter="fade">
                                      <p:cBhvr>
                                        <p:cTn id="19" dur="1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p:cTn id="24" dur="500" fill="hold"/>
                                        <p:tgtEl>
                                          <p:spTgt spid="31"/>
                                        </p:tgtEl>
                                        <p:attrNameLst>
                                          <p:attrName>ppt_w</p:attrName>
                                        </p:attrNameLst>
                                      </p:cBhvr>
                                      <p:tavLst>
                                        <p:tav tm="0">
                                          <p:val>
                                            <p:fltVal val="0"/>
                                          </p:val>
                                        </p:tav>
                                        <p:tav tm="100000">
                                          <p:val>
                                            <p:strVal val="#ppt_w"/>
                                          </p:val>
                                        </p:tav>
                                      </p:tavLst>
                                    </p:anim>
                                    <p:anim calcmode="lin" valueType="num">
                                      <p:cBhvr>
                                        <p:cTn id="25" dur="500" fill="hold"/>
                                        <p:tgtEl>
                                          <p:spTgt spid="31"/>
                                        </p:tgtEl>
                                        <p:attrNameLst>
                                          <p:attrName>ppt_h</p:attrName>
                                        </p:attrNameLst>
                                      </p:cBhvr>
                                      <p:tavLst>
                                        <p:tav tm="0">
                                          <p:val>
                                            <p:fltVal val="0"/>
                                          </p:val>
                                        </p:tav>
                                        <p:tav tm="100000">
                                          <p:val>
                                            <p:strVal val="#ppt_h"/>
                                          </p:val>
                                        </p:tav>
                                      </p:tavLst>
                                    </p:anim>
                                    <p:animEffect transition="in" filter="fade">
                                      <p:cBhvr>
                                        <p:cTn id="26" dur="500"/>
                                        <p:tgtEl>
                                          <p:spTgt spid="31"/>
                                        </p:tgtEl>
                                      </p:cBhvr>
                                    </p:animEffect>
                                  </p:childTnLst>
                                </p:cTn>
                              </p:par>
                              <p:par>
                                <p:cTn id="27" presetID="2" presetClass="entr" presetSubtype="12"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barn(inVertical)">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arn(inVertical)">
                                      <p:cBhvr>
                                        <p:cTn id="47" dur="500"/>
                                        <p:tgtEl>
                                          <p:spTgt spid="15"/>
                                        </p:tgtEl>
                                      </p:cBhvr>
                                    </p:animEffect>
                                  </p:childTnLst>
                                </p:cTn>
                              </p:par>
                              <p:par>
                                <p:cTn id="48" presetID="16" presetClass="entr" presetSubtype="21"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barn(inVertical)">
                                      <p:cBhvr>
                                        <p:cTn id="50" dur="500"/>
                                        <p:tgtEl>
                                          <p:spTgt spid="25"/>
                                        </p:tgtEl>
                                      </p:cBhvr>
                                    </p:animEffect>
                                  </p:childTnLst>
                                </p:cTn>
                              </p:par>
                              <p:par>
                                <p:cTn id="51" presetID="16" presetClass="entr" presetSubtype="21"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barn(inVertical)">
                                      <p:cBhvr>
                                        <p:cTn id="53" dur="500"/>
                                        <p:tgtEl>
                                          <p:spTgt spid="33"/>
                                        </p:tgtEl>
                                      </p:cBhvr>
                                    </p:animEffect>
                                  </p:childTnLst>
                                </p:cTn>
                              </p:par>
                              <p:par>
                                <p:cTn id="54" presetID="16" presetClass="entr" presetSubtype="21"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barn(inVertical)">
                                      <p:cBhvr>
                                        <p:cTn id="56" dur="500"/>
                                        <p:tgtEl>
                                          <p:spTgt spid="36"/>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ppt_x"/>
                                          </p:val>
                                        </p:tav>
                                        <p:tav tm="100000">
                                          <p:val>
                                            <p:strVal val="#ppt_x"/>
                                          </p:val>
                                        </p:tav>
                                      </p:tavLst>
                                    </p:anim>
                                    <p:anim calcmode="lin" valueType="num">
                                      <p:cBhvr additive="base">
                                        <p:cTn id="6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P spid="28" grpId="0" animBg="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F95D14CE-F648-4750-B315-D61DBF9BB9A7}"/>
              </a:ext>
            </a:extLst>
          </p:cNvPr>
          <p:cNvSpPr/>
          <p:nvPr/>
        </p:nvSpPr>
        <p:spPr>
          <a:xfrm>
            <a:off x="914400" y="1707974"/>
            <a:ext cx="7239000" cy="900246"/>
          </a:xfrm>
          <a:prstGeom prst="rect">
            <a:avLst/>
          </a:prstGeom>
        </p:spPr>
        <p:txBody>
          <a:bodyPr wrap="square">
            <a:spAutoFit/>
          </a:bodyPr>
          <a:lstStyle/>
          <a:p>
            <a:pPr>
              <a:lnSpc>
                <a:spcPct val="125000"/>
              </a:lnSpc>
            </a:pPr>
            <a:r>
              <a:rPr lang="zh-CN" altLang="en-US" sz="1400" dirty="0">
                <a:latin typeface="+mn-ea"/>
              </a:rPr>
              <a:t>年满十八岁的中国工人、农民、军人、知识分子和其他社会阶层的先进分子，承认党的纲领和章程，愿意参加党的一个组织并在其中积极工作、执行党的决议和按期交纳党费的，可以申请加入中国共产党。</a:t>
            </a:r>
          </a:p>
        </p:txBody>
      </p:sp>
      <p:sp>
        <p:nvSpPr>
          <p:cNvPr id="8" name="矩形 7">
            <a:extLst>
              <a:ext uri="{FF2B5EF4-FFF2-40B4-BE49-F238E27FC236}">
                <a16:creationId xmlns:a16="http://schemas.microsoft.com/office/drawing/2014/main" xmlns="" id="{3015B2BE-0495-4B1B-9CC7-08F83E3B8D02}"/>
              </a:ext>
            </a:extLst>
          </p:cNvPr>
          <p:cNvSpPr/>
          <p:nvPr/>
        </p:nvSpPr>
        <p:spPr>
          <a:xfrm>
            <a:off x="910416" y="3307199"/>
            <a:ext cx="7395384" cy="1169551"/>
          </a:xfrm>
          <a:prstGeom prst="rect">
            <a:avLst/>
          </a:prstGeom>
        </p:spPr>
        <p:txBody>
          <a:bodyPr wrap="square">
            <a:spAutoFit/>
          </a:bodyPr>
          <a:lstStyle/>
          <a:p>
            <a:pPr algn="just">
              <a:lnSpc>
                <a:spcPct val="125000"/>
              </a:lnSpc>
            </a:pPr>
            <a:r>
              <a:rPr lang="zh-CN" altLang="en-US" sz="1400" dirty="0">
                <a:latin typeface="+mn-ea"/>
              </a:rPr>
              <a:t>中国共产党党员是中国工人阶级的有共产主义觉悟的先锋战士。</a:t>
            </a:r>
          </a:p>
          <a:p>
            <a:pPr algn="just">
              <a:lnSpc>
                <a:spcPct val="125000"/>
              </a:lnSpc>
            </a:pPr>
            <a:r>
              <a:rPr lang="zh-CN" altLang="en-US" sz="1400" dirty="0">
                <a:latin typeface="+mn-ea"/>
              </a:rPr>
              <a:t>中国共产党党员必须全心全意为人民服务，不惜牺牲个人的一切，努力为实现共产主义而奋斗终生</a:t>
            </a:r>
            <a:r>
              <a:rPr lang="zh-CN" altLang="en-US" sz="1400" dirty="0" smtClean="0">
                <a:latin typeface="+mn-ea"/>
              </a:rPr>
              <a:t>。中国共产党</a:t>
            </a:r>
            <a:r>
              <a:rPr lang="zh-CN" altLang="en-US" sz="1400" dirty="0">
                <a:latin typeface="+mn-ea"/>
              </a:rPr>
              <a:t>党员永远是劳动人民的普通一员。除了法律和政策规定范围内的个人利益和工作职权以外，所有共产党员都不得谋求任何私利和特权</a:t>
            </a:r>
          </a:p>
        </p:txBody>
      </p:sp>
      <p:sp>
        <p:nvSpPr>
          <p:cNvPr id="15" name="剪去单角的矩形 1">
            <a:extLst>
              <a:ext uri="{FF2B5EF4-FFF2-40B4-BE49-F238E27FC236}">
                <a16:creationId xmlns:a16="http://schemas.microsoft.com/office/drawing/2014/main" xmlns="" id="{C5C913C0-FD1B-4613-8D9F-C37D927499BF}"/>
              </a:ext>
            </a:extLst>
          </p:cNvPr>
          <p:cNvSpPr/>
          <p:nvPr/>
        </p:nvSpPr>
        <p:spPr>
          <a:xfrm>
            <a:off x="987618" y="1276350"/>
            <a:ext cx="3355189" cy="414025"/>
          </a:xfrm>
          <a:prstGeom prst="snip1Rect">
            <a:avLst>
              <a:gd name="adj" fmla="val 0"/>
            </a:avLst>
          </a:prstGeom>
          <a:solidFill>
            <a:schemeClr val="accent1"/>
          </a:solidFill>
        </p:spPr>
        <p:txBody>
          <a:bodyPr rot="0" spcFirstLastPara="0" vertOverflow="overflow" horzOverflow="overflow" vert="horz" wrap="square" lIns="68580" tIns="34290" rIns="68580" bIns="34290" numCol="1" spcCol="0" rtlCol="0" fromWordArt="0" anchor="ctr" anchorCtr="0" forceAA="0" compatLnSpc="1">
            <a:prstTxWarp prst="textNoShape">
              <a:avLst/>
            </a:prstTxWarp>
            <a:spAutoFit/>
          </a:bodyPr>
          <a:lstStyle/>
          <a:p>
            <a:pPr algn="ctr">
              <a:lnSpc>
                <a:spcPct val="150000"/>
              </a:lnSpc>
            </a:pPr>
            <a:endParaRPr lang="en-US" sz="1350">
              <a:solidFill>
                <a:schemeClr val="bg1"/>
              </a:solidFill>
              <a:latin typeface="+mn-ea"/>
            </a:endParaRPr>
          </a:p>
        </p:txBody>
      </p:sp>
      <p:sp>
        <p:nvSpPr>
          <p:cNvPr id="12" name="文本框 11">
            <a:extLst>
              <a:ext uri="{FF2B5EF4-FFF2-40B4-BE49-F238E27FC236}">
                <a16:creationId xmlns:a16="http://schemas.microsoft.com/office/drawing/2014/main" xmlns="" id="{7BB9BF6D-1551-4DC1-A4BA-81956F1A4D54}"/>
              </a:ext>
            </a:extLst>
          </p:cNvPr>
          <p:cNvSpPr txBox="1"/>
          <p:nvPr/>
        </p:nvSpPr>
        <p:spPr>
          <a:xfrm>
            <a:off x="1004310" y="1309023"/>
            <a:ext cx="2954655" cy="369332"/>
          </a:xfrm>
          <a:prstGeom prst="rect">
            <a:avLst/>
          </a:prstGeom>
          <a:noFill/>
        </p:spPr>
        <p:txBody>
          <a:bodyPr wrap="none" rtlCol="0">
            <a:spAutoFit/>
          </a:bodyPr>
          <a:lstStyle/>
          <a:p>
            <a:r>
              <a:rPr lang="zh-CN" altLang="en-US" b="1" dirty="0">
                <a:solidFill>
                  <a:schemeClr val="bg1"/>
                </a:solidFill>
                <a:latin typeface="+mn-ea"/>
              </a:rPr>
              <a:t>什么人可以申请成为党员？</a:t>
            </a:r>
          </a:p>
        </p:txBody>
      </p:sp>
      <p:sp>
        <p:nvSpPr>
          <p:cNvPr id="16" name="剪去单角的矩形 1">
            <a:extLst>
              <a:ext uri="{FF2B5EF4-FFF2-40B4-BE49-F238E27FC236}">
                <a16:creationId xmlns:a16="http://schemas.microsoft.com/office/drawing/2014/main" xmlns="" id="{8064ED37-0ED7-4C09-BE18-8A592A19060B}"/>
              </a:ext>
            </a:extLst>
          </p:cNvPr>
          <p:cNvSpPr/>
          <p:nvPr/>
        </p:nvSpPr>
        <p:spPr>
          <a:xfrm>
            <a:off x="987618" y="2853317"/>
            <a:ext cx="3355189" cy="414025"/>
          </a:xfrm>
          <a:prstGeom prst="snip1Rect">
            <a:avLst>
              <a:gd name="adj" fmla="val 0"/>
            </a:avLst>
          </a:prstGeom>
          <a:solidFill>
            <a:schemeClr val="accent1"/>
          </a:solidFill>
        </p:spPr>
        <p:txBody>
          <a:bodyPr rot="0" spcFirstLastPara="0" vertOverflow="overflow" horzOverflow="overflow" vert="horz" wrap="square" lIns="68580" tIns="34290" rIns="68580" bIns="34290" numCol="1" spcCol="0" rtlCol="0" fromWordArt="0" anchor="ctr" anchorCtr="0" forceAA="0" compatLnSpc="1">
            <a:prstTxWarp prst="textNoShape">
              <a:avLst/>
            </a:prstTxWarp>
            <a:spAutoFit/>
          </a:bodyPr>
          <a:lstStyle/>
          <a:p>
            <a:pPr algn="ctr">
              <a:lnSpc>
                <a:spcPct val="150000"/>
              </a:lnSpc>
            </a:pPr>
            <a:endParaRPr lang="en-US" sz="1350">
              <a:solidFill>
                <a:schemeClr val="bg1"/>
              </a:solidFill>
              <a:latin typeface="+mn-ea"/>
            </a:endParaRPr>
          </a:p>
        </p:txBody>
      </p:sp>
      <p:sp>
        <p:nvSpPr>
          <p:cNvPr id="10" name="文本框 9">
            <a:extLst>
              <a:ext uri="{FF2B5EF4-FFF2-40B4-BE49-F238E27FC236}">
                <a16:creationId xmlns:a16="http://schemas.microsoft.com/office/drawing/2014/main" xmlns="" id="{D41CA2F3-1DB8-4105-91FF-470B4E31850E}"/>
              </a:ext>
            </a:extLst>
          </p:cNvPr>
          <p:cNvSpPr txBox="1"/>
          <p:nvPr/>
        </p:nvSpPr>
        <p:spPr>
          <a:xfrm>
            <a:off x="1035841" y="2901934"/>
            <a:ext cx="1569660" cy="369332"/>
          </a:xfrm>
          <a:prstGeom prst="rect">
            <a:avLst/>
          </a:prstGeom>
          <a:noFill/>
        </p:spPr>
        <p:txBody>
          <a:bodyPr wrap="none" rtlCol="0">
            <a:spAutoFit/>
          </a:bodyPr>
          <a:lstStyle/>
          <a:p>
            <a:r>
              <a:rPr lang="zh-CN" altLang="en-US" b="1" dirty="0">
                <a:solidFill>
                  <a:schemeClr val="bg1"/>
                </a:solidFill>
                <a:latin typeface="+mn-ea"/>
              </a:rPr>
              <a:t>党员的性质？</a:t>
            </a:r>
          </a:p>
        </p:txBody>
      </p:sp>
    </p:spTree>
    <p:extLst>
      <p:ext uri="{BB962C8B-B14F-4D97-AF65-F5344CB8AC3E}">
        <p14:creationId xmlns:p14="http://schemas.microsoft.com/office/powerpoint/2010/main" val="2411455687"/>
      </p:ext>
    </p:extLst>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0-#ppt_w/2"/>
                                          </p:val>
                                        </p:tav>
                                        <p:tav tm="100000">
                                          <p:val>
                                            <p:strVal val="#ppt_x"/>
                                          </p:val>
                                        </p:tav>
                                      </p:tavLst>
                                    </p:anim>
                                    <p:anim calcmode="lin" valueType="num">
                                      <p:cBhvr additive="base">
                                        <p:cTn id="31"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5" grpId="0" animBg="1"/>
      <p:bldP spid="12" grpId="0"/>
      <p:bldP spid="16"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FDA945A0-9778-4D33-8159-D67CB9744505}"/>
              </a:ext>
            </a:extLst>
          </p:cNvPr>
          <p:cNvSpPr/>
          <p:nvPr/>
        </p:nvSpPr>
        <p:spPr>
          <a:xfrm>
            <a:off x="617521" y="1652964"/>
            <a:ext cx="8069279" cy="2823786"/>
          </a:xfrm>
          <a:prstGeom prst="rect">
            <a:avLst/>
          </a:prstGeom>
        </p:spPr>
        <p:txBody>
          <a:bodyPr wrap="square">
            <a:spAutoFit/>
          </a:bodyPr>
          <a:lstStyle/>
          <a:p>
            <a:pPr>
              <a:lnSpc>
                <a:spcPct val="125000"/>
              </a:lnSpc>
            </a:pPr>
            <a:r>
              <a:rPr lang="zh-CN" altLang="en-US" sz="1100" dirty="0">
                <a:latin typeface="+mn-ea"/>
              </a:rPr>
              <a:t>（一）认真学习马克思列宁主义、毛泽东思想、邓小平理论和“三个代表”重要思想，学习科学发展观，学习党中国共产党总书记习近平的路线、方针、政策和决议，学习党的基本知识，学习科学、文化、法律和业务知识，努力提高为人民服务的本领。</a:t>
            </a:r>
            <a:endParaRPr lang="en-US" altLang="zh-CN" sz="1100" dirty="0">
              <a:latin typeface="+mn-ea"/>
            </a:endParaRPr>
          </a:p>
          <a:p>
            <a:pPr>
              <a:lnSpc>
                <a:spcPct val="125000"/>
              </a:lnSpc>
            </a:pPr>
            <a:r>
              <a:rPr lang="zh-CN" altLang="en-US" sz="1100" dirty="0">
                <a:latin typeface="+mn-ea"/>
              </a:rPr>
              <a:t>（二）贯彻执行党的基本路线和各项方针、政策，带头参加改革开放和社会主义现代化建设，带动群众为经济发展和社会进步艰苦奋斗，在生产、工作、学习和社会生活中起先锋模范作用。</a:t>
            </a:r>
            <a:endParaRPr lang="en-US" altLang="zh-CN" sz="1100" dirty="0">
              <a:latin typeface="+mn-ea"/>
            </a:endParaRPr>
          </a:p>
          <a:p>
            <a:pPr>
              <a:lnSpc>
                <a:spcPct val="125000"/>
              </a:lnSpc>
            </a:pPr>
            <a:r>
              <a:rPr lang="zh-CN" altLang="en-US" sz="1100" dirty="0">
                <a:latin typeface="+mn-ea"/>
              </a:rPr>
              <a:t>（三）坚持党和人民的利益高于一切，个人利益服从党和人民的利益，吃苦在前，享受在后，克己奉公，多做贡献。</a:t>
            </a:r>
            <a:endParaRPr lang="en-US" altLang="zh-CN" sz="1100" dirty="0">
              <a:latin typeface="+mn-ea"/>
            </a:endParaRPr>
          </a:p>
          <a:p>
            <a:pPr>
              <a:lnSpc>
                <a:spcPct val="125000"/>
              </a:lnSpc>
            </a:pPr>
            <a:r>
              <a:rPr lang="zh-CN" altLang="en-US" sz="1100" dirty="0">
                <a:latin typeface="+mn-ea"/>
              </a:rPr>
              <a:t>（四）自觉遵守党的纪律，模范遵守国家的法律法规，严格保守党和国家的秘密，执行党的决定，服从组织分配，积极完成党的任务。</a:t>
            </a:r>
            <a:endParaRPr lang="en-US" altLang="zh-CN" sz="1100" dirty="0">
              <a:latin typeface="+mn-ea"/>
            </a:endParaRPr>
          </a:p>
          <a:p>
            <a:pPr>
              <a:lnSpc>
                <a:spcPct val="125000"/>
              </a:lnSpc>
            </a:pPr>
            <a:r>
              <a:rPr lang="zh-CN" altLang="en-US" sz="1100" dirty="0">
                <a:latin typeface="+mn-ea"/>
              </a:rPr>
              <a:t>（五）维护党的团结和统一，对党忠诚老实，言行一致，坚决反对一切派别组织和小集团活动，反对阳奉阴违的两面派行为和一切阴谋诡计。</a:t>
            </a:r>
            <a:endParaRPr lang="en-US" altLang="zh-CN" sz="1100" dirty="0">
              <a:latin typeface="+mn-ea"/>
            </a:endParaRPr>
          </a:p>
          <a:p>
            <a:pPr>
              <a:lnSpc>
                <a:spcPct val="125000"/>
              </a:lnSpc>
            </a:pPr>
            <a:r>
              <a:rPr lang="zh-CN" altLang="en-US" sz="1100" dirty="0">
                <a:latin typeface="+mn-ea"/>
              </a:rPr>
              <a:t>（六）切实开展批评和自我批评，勇于揭露和纠正工作中的缺点、错误，坚决同消极腐败现象作斗争。</a:t>
            </a:r>
          </a:p>
          <a:p>
            <a:pPr>
              <a:lnSpc>
                <a:spcPct val="125000"/>
              </a:lnSpc>
            </a:pPr>
            <a:r>
              <a:rPr lang="zh-CN" altLang="en-US" sz="1100" dirty="0">
                <a:latin typeface="+mn-ea"/>
              </a:rPr>
              <a:t>（七）密切联系群众，向群众宣传党的主张，遇事同群众商量，及时向党反映群众的意见和要求，维护群众的正当利益。</a:t>
            </a:r>
          </a:p>
          <a:p>
            <a:pPr>
              <a:lnSpc>
                <a:spcPct val="125000"/>
              </a:lnSpc>
            </a:pPr>
            <a:r>
              <a:rPr lang="zh-CN" altLang="en-US" sz="1100" dirty="0">
                <a:latin typeface="+mn-ea"/>
              </a:rPr>
              <a:t>（八）发扬社会主义新风尚，带头实践社会主义荣辱观，提倡共产主义道德，为了保护国家和人民的利益，在一切困难和危险的时刻挺身而出，英勇斗争，不怕牺牲。</a:t>
            </a:r>
          </a:p>
        </p:txBody>
      </p:sp>
      <p:sp>
        <p:nvSpPr>
          <p:cNvPr id="11" name="剪去单角的矩形 1">
            <a:extLst>
              <a:ext uri="{FF2B5EF4-FFF2-40B4-BE49-F238E27FC236}">
                <a16:creationId xmlns:a16="http://schemas.microsoft.com/office/drawing/2014/main" xmlns="" id="{BCCC5661-141D-495D-9587-665CCBD78CCD}"/>
              </a:ext>
            </a:extLst>
          </p:cNvPr>
          <p:cNvSpPr/>
          <p:nvPr/>
        </p:nvSpPr>
        <p:spPr>
          <a:xfrm>
            <a:off x="621418" y="1123950"/>
            <a:ext cx="3002879" cy="380873"/>
          </a:xfrm>
          <a:prstGeom prst="snip1Rect">
            <a:avLst>
              <a:gd name="adj" fmla="val 0"/>
            </a:avLst>
          </a:prstGeom>
          <a:solidFill>
            <a:schemeClr val="accent1"/>
          </a:solidFill>
        </p:spPr>
        <p:txBody>
          <a:bodyPr rot="0" spcFirstLastPara="0" vertOverflow="overflow" horzOverflow="overflow" vert="horz" wrap="square" lIns="68580" tIns="34290" rIns="68580" bIns="34290" numCol="1" spcCol="0" rtlCol="0" fromWordArt="0" anchor="ctr" anchorCtr="0" forceAA="0" compatLnSpc="1">
            <a:prstTxWarp prst="textNoShape">
              <a:avLst/>
            </a:prstTxWarp>
            <a:spAutoFit/>
          </a:bodyPr>
          <a:lstStyle/>
          <a:p>
            <a:pPr algn="ctr">
              <a:lnSpc>
                <a:spcPct val="150000"/>
              </a:lnSpc>
            </a:pPr>
            <a:endParaRPr lang="en-US" sz="1350">
              <a:solidFill>
                <a:schemeClr val="bg1"/>
              </a:solidFill>
              <a:latin typeface="+mn-ea"/>
            </a:endParaRPr>
          </a:p>
        </p:txBody>
      </p:sp>
      <p:sp>
        <p:nvSpPr>
          <p:cNvPr id="12" name="文本框 11">
            <a:extLst>
              <a:ext uri="{FF2B5EF4-FFF2-40B4-BE49-F238E27FC236}">
                <a16:creationId xmlns:a16="http://schemas.microsoft.com/office/drawing/2014/main" xmlns="" id="{C0A8EBE7-26A0-47BC-8F50-4767FBBBB0DC}"/>
              </a:ext>
            </a:extLst>
          </p:cNvPr>
          <p:cNvSpPr txBox="1"/>
          <p:nvPr/>
        </p:nvSpPr>
        <p:spPr>
          <a:xfrm>
            <a:off x="669642" y="1146965"/>
            <a:ext cx="2954655" cy="369332"/>
          </a:xfrm>
          <a:prstGeom prst="rect">
            <a:avLst/>
          </a:prstGeom>
          <a:noFill/>
        </p:spPr>
        <p:txBody>
          <a:bodyPr wrap="none" rtlCol="0">
            <a:spAutoFit/>
          </a:bodyPr>
          <a:lstStyle/>
          <a:p>
            <a:r>
              <a:rPr lang="zh-CN" altLang="en-US" b="1" dirty="0">
                <a:solidFill>
                  <a:schemeClr val="bg1"/>
                </a:solidFill>
                <a:latin typeface="+mn-ea"/>
              </a:rPr>
              <a:t>成为党员必须履行的义务？</a:t>
            </a:r>
          </a:p>
        </p:txBody>
      </p:sp>
    </p:spTree>
    <p:extLst>
      <p:ext uri="{BB962C8B-B14F-4D97-AF65-F5344CB8AC3E}">
        <p14:creationId xmlns:p14="http://schemas.microsoft.com/office/powerpoint/2010/main" val="1244791343"/>
      </p:ext>
    </p:extLst>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剪去单角的矩形 1">
            <a:extLst>
              <a:ext uri="{FF2B5EF4-FFF2-40B4-BE49-F238E27FC236}">
                <a16:creationId xmlns:a16="http://schemas.microsoft.com/office/drawing/2014/main" xmlns="" id="{8A0FE7A3-840F-429C-A862-3E47643E10BE}"/>
              </a:ext>
            </a:extLst>
          </p:cNvPr>
          <p:cNvSpPr/>
          <p:nvPr/>
        </p:nvSpPr>
        <p:spPr>
          <a:xfrm>
            <a:off x="626255" y="1166804"/>
            <a:ext cx="3002879" cy="414025"/>
          </a:xfrm>
          <a:prstGeom prst="snip1Rect">
            <a:avLst>
              <a:gd name="adj" fmla="val 0"/>
            </a:avLst>
          </a:prstGeom>
          <a:solidFill>
            <a:schemeClr val="accent1"/>
          </a:solidFill>
        </p:spPr>
        <p:txBody>
          <a:bodyPr rot="0" spcFirstLastPara="0" vertOverflow="overflow" horzOverflow="overflow" vert="horz" wrap="square" lIns="68580" tIns="34290" rIns="68580" bIns="34290" numCol="1" spcCol="0" rtlCol="0" fromWordArt="0" anchor="ctr" anchorCtr="0" forceAA="0" compatLnSpc="1">
            <a:prstTxWarp prst="textNoShape">
              <a:avLst/>
            </a:prstTxWarp>
            <a:spAutoFit/>
          </a:bodyPr>
          <a:lstStyle/>
          <a:p>
            <a:pPr algn="ctr">
              <a:lnSpc>
                <a:spcPct val="150000"/>
              </a:lnSpc>
            </a:pPr>
            <a:endParaRPr lang="en-US" sz="1350">
              <a:solidFill>
                <a:schemeClr val="bg1"/>
              </a:solidFill>
              <a:latin typeface="+mn-ea"/>
            </a:endParaRPr>
          </a:p>
        </p:txBody>
      </p:sp>
      <p:sp>
        <p:nvSpPr>
          <p:cNvPr id="8" name="文本框 7">
            <a:extLst>
              <a:ext uri="{FF2B5EF4-FFF2-40B4-BE49-F238E27FC236}">
                <a16:creationId xmlns:a16="http://schemas.microsoft.com/office/drawing/2014/main" xmlns="" id="{BC5139A9-C2C1-462F-A27B-E7F16024EE84}"/>
              </a:ext>
            </a:extLst>
          </p:cNvPr>
          <p:cNvSpPr txBox="1"/>
          <p:nvPr/>
        </p:nvSpPr>
        <p:spPr>
          <a:xfrm>
            <a:off x="674479" y="1206395"/>
            <a:ext cx="2954655" cy="369332"/>
          </a:xfrm>
          <a:prstGeom prst="rect">
            <a:avLst/>
          </a:prstGeom>
          <a:noFill/>
        </p:spPr>
        <p:txBody>
          <a:bodyPr wrap="none" rtlCol="0">
            <a:spAutoFit/>
          </a:bodyPr>
          <a:lstStyle/>
          <a:p>
            <a:r>
              <a:rPr lang="zh-CN" altLang="en-US" b="1" dirty="0">
                <a:solidFill>
                  <a:schemeClr val="bg1"/>
                </a:solidFill>
                <a:latin typeface="+mn-ea"/>
              </a:rPr>
              <a:t>党员所具有的权利有什么？</a:t>
            </a:r>
          </a:p>
        </p:txBody>
      </p:sp>
      <p:sp>
        <p:nvSpPr>
          <p:cNvPr id="11" name="矩形 10">
            <a:extLst>
              <a:ext uri="{FF2B5EF4-FFF2-40B4-BE49-F238E27FC236}">
                <a16:creationId xmlns:a16="http://schemas.microsoft.com/office/drawing/2014/main" xmlns="" id="{50139016-086B-465C-9FEB-145F914A8D6C}"/>
              </a:ext>
            </a:extLst>
          </p:cNvPr>
          <p:cNvSpPr/>
          <p:nvPr/>
        </p:nvSpPr>
        <p:spPr>
          <a:xfrm>
            <a:off x="533400" y="1656554"/>
            <a:ext cx="8069279" cy="2820196"/>
          </a:xfrm>
          <a:prstGeom prst="rect">
            <a:avLst/>
          </a:prstGeom>
        </p:spPr>
        <p:txBody>
          <a:bodyPr wrap="square">
            <a:spAutoFit/>
          </a:bodyPr>
          <a:lstStyle/>
          <a:p>
            <a:pPr>
              <a:lnSpc>
                <a:spcPct val="125000"/>
              </a:lnSpc>
            </a:pPr>
            <a:r>
              <a:rPr lang="zh-CN" altLang="en-US" sz="1300" dirty="0">
                <a:latin typeface="+mn-ea"/>
              </a:rPr>
              <a:t>（一）参加党的有关会议，阅读党的有关文件，接受党的教育和培训。</a:t>
            </a:r>
          </a:p>
          <a:p>
            <a:pPr>
              <a:lnSpc>
                <a:spcPct val="125000"/>
              </a:lnSpc>
            </a:pPr>
            <a:r>
              <a:rPr lang="zh-CN" altLang="en-US" sz="1300" dirty="0">
                <a:latin typeface="+mn-ea"/>
              </a:rPr>
              <a:t>（二）在党的会议上和党报党刊上，参加关于党的政策问题的讨论。</a:t>
            </a:r>
          </a:p>
          <a:p>
            <a:pPr>
              <a:lnSpc>
                <a:spcPct val="125000"/>
              </a:lnSpc>
            </a:pPr>
            <a:r>
              <a:rPr lang="zh-CN" altLang="en-US" sz="1300" dirty="0">
                <a:latin typeface="+mn-ea"/>
              </a:rPr>
              <a:t>（三）对党的工作提出建议和倡议。</a:t>
            </a:r>
          </a:p>
          <a:p>
            <a:pPr>
              <a:lnSpc>
                <a:spcPct val="125000"/>
              </a:lnSpc>
            </a:pPr>
            <a:r>
              <a:rPr lang="zh-CN" altLang="en-US" sz="1300" dirty="0">
                <a:latin typeface="+mn-ea"/>
              </a:rPr>
              <a:t>（四）在党的会议上有根据地批评党的任何组织和任何党员，向党负责地揭发、检举党的任何组织和任何党员违法乱纪的事实，要求处分违法乱纪的党员，要求罢免或撤换不称职的干部。</a:t>
            </a:r>
          </a:p>
          <a:p>
            <a:pPr>
              <a:lnSpc>
                <a:spcPct val="125000"/>
              </a:lnSpc>
            </a:pPr>
            <a:r>
              <a:rPr lang="zh-CN" altLang="en-US" sz="1300" dirty="0">
                <a:latin typeface="+mn-ea"/>
              </a:rPr>
              <a:t>（五）行使表决权、选举权，有被选举权。</a:t>
            </a:r>
          </a:p>
          <a:p>
            <a:pPr>
              <a:lnSpc>
                <a:spcPct val="125000"/>
              </a:lnSpc>
            </a:pPr>
            <a:r>
              <a:rPr lang="zh-CN" altLang="en-US" sz="1300" dirty="0">
                <a:latin typeface="+mn-ea"/>
              </a:rPr>
              <a:t>（六）在党组织讨论决定对党员的党纪处分或作出鉴定时，本人有权参加和进行申辩，其他党员可以为他作证和辩护。</a:t>
            </a:r>
          </a:p>
          <a:p>
            <a:pPr>
              <a:lnSpc>
                <a:spcPct val="125000"/>
              </a:lnSpc>
            </a:pPr>
            <a:r>
              <a:rPr lang="zh-CN" altLang="en-US" sz="1300" dirty="0">
                <a:latin typeface="+mn-ea"/>
              </a:rPr>
              <a:t>（七）对党的决议和政策如有不同意见，在坚决执行的前提下，可以声明保留，并且可以把自己的意见向党的上级组织直至中央提出。</a:t>
            </a:r>
          </a:p>
          <a:p>
            <a:pPr>
              <a:lnSpc>
                <a:spcPct val="125000"/>
              </a:lnSpc>
            </a:pPr>
            <a:r>
              <a:rPr lang="zh-CN" altLang="en-US" sz="1300" dirty="0">
                <a:latin typeface="+mn-ea"/>
              </a:rPr>
              <a:t>（八）向党的上级组织直至中央提出请求、申诉和控告，并要求有关组织给以负责的答复。</a:t>
            </a:r>
          </a:p>
        </p:txBody>
      </p:sp>
    </p:spTree>
    <p:extLst>
      <p:ext uri="{BB962C8B-B14F-4D97-AF65-F5344CB8AC3E}">
        <p14:creationId xmlns:p14="http://schemas.microsoft.com/office/powerpoint/2010/main" val="940460931"/>
      </p:ext>
    </p:extLst>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0-#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2899128"/>
            <a:ext cx="9144793" cy="2243522"/>
          </a:xfrm>
          <a:prstGeom prst="rect">
            <a:avLst/>
          </a:prstGeom>
        </p:spPr>
      </p:pic>
      <p:pic>
        <p:nvPicPr>
          <p:cNvPr id="31" name="图片 30">
            <a:extLst>
              <a:ext uri="{FF2B5EF4-FFF2-40B4-BE49-F238E27FC236}">
                <a16:creationId xmlns:a16="http://schemas.microsoft.com/office/drawing/2014/main" xmlns="" id="{FB2A15F4-60E6-4BF2-9976-EB8E89814B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4306" y="2037995"/>
            <a:ext cx="691694" cy="690739"/>
          </a:xfrm>
          <a:prstGeom prst="rect">
            <a:avLst/>
          </a:prstGeom>
          <a:effectLst/>
        </p:spPr>
      </p:pic>
      <p:pic>
        <p:nvPicPr>
          <p:cNvPr id="11" name="图片 10"/>
          <p:cNvPicPr>
            <a:picLocks noChangeAspect="1"/>
          </p:cNvPicPr>
          <p:nvPr/>
        </p:nvPicPr>
        <p:blipFill rotWithShape="1">
          <a:blip r:embed="rId5"/>
          <a:srcRect l="39721"/>
          <a:stretch/>
        </p:blipFill>
        <p:spPr>
          <a:xfrm flipH="1">
            <a:off x="7409464" y="1"/>
            <a:ext cx="1734536" cy="2178814"/>
          </a:xfrm>
          <a:prstGeom prst="rect">
            <a:avLst/>
          </a:prstGeom>
        </p:spPr>
      </p:pic>
      <p:pic>
        <p:nvPicPr>
          <p:cNvPr id="16" name="图片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096000" y="3109124"/>
            <a:ext cx="1408203" cy="846489"/>
          </a:xfrm>
          <a:prstGeom prst="rect">
            <a:avLst/>
          </a:prstGeom>
        </p:spPr>
      </p:pic>
      <p:sp>
        <p:nvSpPr>
          <p:cNvPr id="27" name="文本框 26">
            <a:extLst>
              <a:ext uri="{FF2B5EF4-FFF2-40B4-BE49-F238E27FC236}">
                <a16:creationId xmlns:a16="http://schemas.microsoft.com/office/drawing/2014/main" xmlns="" id="{41CAFFD0-22EF-4C42-8105-E839B1572DB5}"/>
              </a:ext>
            </a:extLst>
          </p:cNvPr>
          <p:cNvSpPr txBox="1"/>
          <p:nvPr/>
        </p:nvSpPr>
        <p:spPr>
          <a:xfrm>
            <a:off x="1447800" y="1200150"/>
            <a:ext cx="1500150" cy="923330"/>
          </a:xfrm>
          <a:prstGeom prst="rect">
            <a:avLst/>
          </a:prstGeom>
          <a:noFill/>
        </p:spPr>
        <p:txBody>
          <a:bodyPr wrap="square" rtlCol="0">
            <a:spAutoFit/>
          </a:bodyPr>
          <a:lstStyle/>
          <a:p>
            <a:pPr defTabSz="342900">
              <a:defRPr/>
            </a:pPr>
            <a:r>
              <a:rPr lang="en-US" altLang="zh-CN" sz="5400" b="1" dirty="0" smtClean="0">
                <a:solidFill>
                  <a:schemeClr val="accent1"/>
                </a:solidFill>
                <a:latin typeface="+mn-ea"/>
              </a:rPr>
              <a:t>03</a:t>
            </a:r>
            <a:endParaRPr lang="zh-CN" altLang="en-US" sz="5400" b="1" dirty="0">
              <a:solidFill>
                <a:schemeClr val="accent1"/>
              </a:solidFill>
              <a:latin typeface="+mn-ea"/>
            </a:endParaRPr>
          </a:p>
        </p:txBody>
      </p:sp>
      <p:sp>
        <p:nvSpPr>
          <p:cNvPr id="28" name="TextBox 1"/>
          <p:cNvSpPr txBox="1"/>
          <p:nvPr/>
        </p:nvSpPr>
        <p:spPr>
          <a:xfrm>
            <a:off x="2238969" y="1226463"/>
            <a:ext cx="4009431" cy="1408078"/>
          </a:xfrm>
          <a:prstGeom prst="rect">
            <a:avLst/>
          </a:prstGeom>
          <a:noFill/>
        </p:spPr>
        <p:txBody>
          <a:bodyPr wrap="none" rtlCol="0">
            <a:spAutoFit/>
          </a:bodyPr>
          <a:lstStyle/>
          <a:p>
            <a:pPr marL="0" lvl="1" defTabSz="457189">
              <a:defRPr/>
            </a:pPr>
            <a:r>
              <a:rPr lang="zh-CN" altLang="en-US" dirty="0">
                <a:solidFill>
                  <a:schemeClr val="accent1"/>
                </a:solidFill>
                <a:latin typeface="微软雅黑" pitchFamily="34" charset="-122"/>
                <a:ea typeface="微软雅黑" pitchFamily="34" charset="-122"/>
              </a:rPr>
              <a:t>    </a:t>
            </a:r>
            <a:r>
              <a:rPr lang="zh-CN" altLang="en-US" sz="3600" dirty="0" smtClean="0">
                <a:solidFill>
                  <a:schemeClr val="accent1"/>
                </a:solidFill>
                <a:latin typeface="微软雅黑" pitchFamily="34" charset="-122"/>
                <a:ea typeface="微软雅黑" pitchFamily="34" charset="-122"/>
              </a:rPr>
              <a:t>第三部分</a:t>
            </a:r>
            <a:endParaRPr lang="en-US" altLang="zh-CN" sz="3600" dirty="0">
              <a:solidFill>
                <a:schemeClr val="accent1"/>
              </a:solidFill>
              <a:latin typeface="微软雅黑" pitchFamily="34" charset="-122"/>
              <a:ea typeface="微软雅黑" pitchFamily="34" charset="-122"/>
            </a:endParaRPr>
          </a:p>
          <a:p>
            <a:pPr marL="0" lvl="1" defTabSz="457189">
              <a:defRPr/>
            </a:pPr>
            <a:r>
              <a:rPr lang="zh-CN" altLang="en-US" sz="4950" b="1" spc="600" dirty="0" smtClean="0">
                <a:solidFill>
                  <a:schemeClr val="accent1"/>
                </a:solidFill>
                <a:latin typeface="微软雅黑" pitchFamily="34" charset="-122"/>
                <a:ea typeface="微软雅黑" pitchFamily="34" charset="-122"/>
              </a:rPr>
              <a:t> 入党</a:t>
            </a:r>
            <a:r>
              <a:rPr lang="zh-CN" altLang="en-US" sz="4950" b="1" spc="600" dirty="0">
                <a:solidFill>
                  <a:schemeClr val="accent1"/>
                </a:solidFill>
                <a:latin typeface="微软雅黑" pitchFamily="34" charset="-122"/>
                <a:ea typeface="微软雅黑" pitchFamily="34" charset="-122"/>
              </a:rPr>
              <a:t>的</a:t>
            </a:r>
            <a:r>
              <a:rPr lang="zh-CN" altLang="en-US" sz="4950" b="1" spc="600" dirty="0" smtClean="0">
                <a:solidFill>
                  <a:schemeClr val="accent1"/>
                </a:solidFill>
                <a:latin typeface="微软雅黑" pitchFamily="34" charset="-122"/>
                <a:ea typeface="微软雅黑" pitchFamily="34" charset="-122"/>
              </a:rPr>
              <a:t>动机</a:t>
            </a:r>
            <a:endParaRPr lang="zh-CN" altLang="en-US" sz="4950" b="1" dirty="0">
              <a:solidFill>
                <a:schemeClr val="accent1"/>
              </a:solidFill>
              <a:latin typeface="微软雅黑" pitchFamily="34" charset="-122"/>
              <a:ea typeface="微软雅黑" pitchFamily="34" charset="-122"/>
            </a:endParaRPr>
          </a:p>
        </p:txBody>
      </p:sp>
      <p:sp>
        <p:nvSpPr>
          <p:cNvPr id="32" name="文本框 31">
            <a:extLst>
              <a:ext uri="{FF2B5EF4-FFF2-40B4-BE49-F238E27FC236}">
                <a16:creationId xmlns:a16="http://schemas.microsoft.com/office/drawing/2014/main" xmlns="" id="{8E0F2F54-EB42-4539-A0AF-8C3816B0B554}"/>
              </a:ext>
            </a:extLst>
          </p:cNvPr>
          <p:cNvSpPr txBox="1"/>
          <p:nvPr/>
        </p:nvSpPr>
        <p:spPr>
          <a:xfrm>
            <a:off x="2414550" y="2558341"/>
            <a:ext cx="3962400" cy="430887"/>
          </a:xfrm>
          <a:prstGeom prst="rect">
            <a:avLst/>
          </a:prstGeom>
          <a:noFill/>
        </p:spPr>
        <p:txBody>
          <a:bodyPr wrap="square" rtlCol="0">
            <a:spAutoFit/>
          </a:bodyPr>
          <a:lstStyle/>
          <a:p>
            <a:r>
              <a:rPr lang="en-US" altLang="zh-CN" sz="1100" dirty="0" smtClean="0">
                <a:solidFill>
                  <a:schemeClr val="accent1"/>
                </a:solidFill>
                <a:latin typeface="+mn-ea"/>
              </a:rPr>
              <a:t>campaign report on joining the party and promoting excellence </a:t>
            </a:r>
            <a:r>
              <a:rPr lang="en-US" altLang="zh-CN" sz="1100" dirty="0">
                <a:solidFill>
                  <a:schemeClr val="accent1"/>
                </a:solidFill>
                <a:latin typeface="+mn-ea"/>
              </a:rPr>
              <a:t>campaign report on </a:t>
            </a:r>
            <a:r>
              <a:rPr lang="en-US" altLang="zh-CN" sz="1100" dirty="0" smtClean="0">
                <a:solidFill>
                  <a:schemeClr val="accent1"/>
                </a:solidFill>
                <a:latin typeface="+mn-ea"/>
              </a:rPr>
              <a:t>joining</a:t>
            </a:r>
            <a:endParaRPr lang="zh-CN" altLang="en-US" sz="1100" dirty="0">
              <a:solidFill>
                <a:schemeClr val="accent1"/>
              </a:solidFill>
              <a:latin typeface="+mn-ea"/>
            </a:endParaRPr>
          </a:p>
        </p:txBody>
      </p:sp>
    </p:spTree>
    <p:extLst>
      <p:ext uri="{BB962C8B-B14F-4D97-AF65-F5344CB8AC3E}">
        <p14:creationId xmlns:p14="http://schemas.microsoft.com/office/powerpoint/2010/main" val="2875573080"/>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par>
                                <p:cTn id="20" presetID="2" presetClass="entr" presetSubtype="6"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1+#ppt_w/2"/>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par>
                          <p:cTn id="28" fill="hold">
                            <p:stCondLst>
                              <p:cond delay="1000"/>
                            </p:stCondLst>
                            <p:childTnLst>
                              <p:par>
                                <p:cTn id="29" presetID="12" presetClass="entr" presetSubtype="8"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p:tgtEl>
                                          <p:spTgt spid="28"/>
                                        </p:tgtEl>
                                        <p:attrNameLst>
                                          <p:attrName>ppt_x</p:attrName>
                                        </p:attrNameLst>
                                      </p:cBhvr>
                                      <p:tavLst>
                                        <p:tav tm="0">
                                          <p:val>
                                            <p:strVal val="#ppt_x-#ppt_w*1.125000"/>
                                          </p:val>
                                        </p:tav>
                                        <p:tav tm="100000">
                                          <p:val>
                                            <p:strVal val="#ppt_x"/>
                                          </p:val>
                                        </p:tav>
                                      </p:tavLst>
                                    </p:anim>
                                    <p:animEffect transition="in" filter="wipe(right)">
                                      <p:cBhvr>
                                        <p:cTn id="32" dur="500"/>
                                        <p:tgtEl>
                                          <p:spTgt spid="28"/>
                                        </p:tgtEl>
                                      </p:cBhvr>
                                    </p:animEffect>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xmlns="" id="{94429F7D-F339-400F-BB22-12AD16391280}"/>
              </a:ext>
            </a:extLst>
          </p:cNvPr>
          <p:cNvSpPr/>
          <p:nvPr/>
        </p:nvSpPr>
        <p:spPr>
          <a:xfrm>
            <a:off x="1145186" y="3172457"/>
            <a:ext cx="4036414" cy="1246495"/>
          </a:xfrm>
          <a:prstGeom prst="rect">
            <a:avLst/>
          </a:prstGeom>
        </p:spPr>
        <p:txBody>
          <a:bodyPr wrap="square">
            <a:spAutoFit/>
          </a:bodyPr>
          <a:lstStyle/>
          <a:p>
            <a:pPr>
              <a:lnSpc>
                <a:spcPct val="125000"/>
              </a:lnSpc>
            </a:pPr>
            <a:r>
              <a:rPr lang="zh-CN" altLang="en-US" sz="1200" dirty="0">
                <a:latin typeface="+mn-ea"/>
              </a:rPr>
              <a:t>作为一名大学生，力争优秀一直是我的奋斗目标，而能够成为一名共产党更是我一生的理想，而党员是党组织在各个领域经过精挑细选出来的饿优秀的人才，如果能加入其中，我便有机会向这些优秀人士学习。同时也能为社会做一些我力所能及的事情。</a:t>
            </a:r>
          </a:p>
        </p:txBody>
      </p:sp>
      <p:sp>
        <p:nvSpPr>
          <p:cNvPr id="20" name="文本框 19">
            <a:extLst>
              <a:ext uri="{FF2B5EF4-FFF2-40B4-BE49-F238E27FC236}">
                <a16:creationId xmlns:a16="http://schemas.microsoft.com/office/drawing/2014/main" xmlns="" id="{9EB2B365-9A67-4A6A-961C-80A5EE3463D9}"/>
              </a:ext>
            </a:extLst>
          </p:cNvPr>
          <p:cNvSpPr txBox="1"/>
          <p:nvPr/>
        </p:nvSpPr>
        <p:spPr>
          <a:xfrm>
            <a:off x="1081087" y="1352550"/>
            <a:ext cx="4036414" cy="1477328"/>
          </a:xfrm>
          <a:prstGeom prst="rect">
            <a:avLst/>
          </a:prstGeom>
          <a:noFill/>
        </p:spPr>
        <p:txBody>
          <a:bodyPr wrap="square" rtlCol="0">
            <a:spAutoFit/>
          </a:bodyPr>
          <a:lstStyle/>
          <a:p>
            <a:pPr>
              <a:lnSpc>
                <a:spcPct val="125000"/>
              </a:lnSpc>
            </a:pPr>
            <a:r>
              <a:rPr lang="zh-CN" altLang="en-US" sz="1200" dirty="0">
                <a:latin typeface="+mn-ea"/>
              </a:rPr>
              <a:t>中国共产党是一个先进的党，是中国人民历史的必然的选择。只有中国共产党才能带领全国各族人民建设有中国特色的社会主义。中国共产党是中国特色社会主义的核心。加入中国共产党这个先进的政党，不断接受党的教育，提高思想政治觉悟，全心全意为人民服务，为社会主义事业奋斗终身，实现自己的人身价值与社会价值。</a:t>
            </a:r>
          </a:p>
        </p:txBody>
      </p:sp>
      <p:grpSp>
        <p:nvGrpSpPr>
          <p:cNvPr id="55" name="组合 54">
            <a:extLst>
              <a:ext uri="{FF2B5EF4-FFF2-40B4-BE49-F238E27FC236}">
                <a16:creationId xmlns:a16="http://schemas.microsoft.com/office/drawing/2014/main" xmlns="" id="{3C7E38FC-F559-4F87-8D08-9D80F67B6D66}"/>
              </a:ext>
            </a:extLst>
          </p:cNvPr>
          <p:cNvGrpSpPr/>
          <p:nvPr/>
        </p:nvGrpSpPr>
        <p:grpSpPr>
          <a:xfrm>
            <a:off x="483777" y="1773951"/>
            <a:ext cx="518091" cy="432000"/>
            <a:chOff x="1330728" y="2049678"/>
            <a:chExt cx="690788" cy="576000"/>
          </a:xfrm>
        </p:grpSpPr>
        <p:sp>
          <p:nvSpPr>
            <p:cNvPr id="56" name="矩形: 圆角 6">
              <a:extLst>
                <a:ext uri="{FF2B5EF4-FFF2-40B4-BE49-F238E27FC236}">
                  <a16:creationId xmlns:a16="http://schemas.microsoft.com/office/drawing/2014/main" xmlns="" id="{CED83948-58CB-4EBB-BEDC-769D68424372}"/>
                </a:ext>
              </a:extLst>
            </p:cNvPr>
            <p:cNvSpPr/>
            <p:nvPr/>
          </p:nvSpPr>
          <p:spPr>
            <a:xfrm rot="2678379">
              <a:off x="1388123" y="2049678"/>
              <a:ext cx="576000" cy="576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latin typeface="+mn-ea"/>
              </a:endParaRPr>
            </a:p>
          </p:txBody>
        </p:sp>
        <p:sp>
          <p:nvSpPr>
            <p:cNvPr id="57" name="矩形 56">
              <a:extLst>
                <a:ext uri="{FF2B5EF4-FFF2-40B4-BE49-F238E27FC236}">
                  <a16:creationId xmlns:a16="http://schemas.microsoft.com/office/drawing/2014/main" xmlns="" id="{B02138AB-57BF-4EEC-839B-477D0F587732}"/>
                </a:ext>
              </a:extLst>
            </p:cNvPr>
            <p:cNvSpPr/>
            <p:nvPr/>
          </p:nvSpPr>
          <p:spPr>
            <a:xfrm>
              <a:off x="1330728" y="2060679"/>
              <a:ext cx="690788" cy="553997"/>
            </a:xfrm>
            <a:prstGeom prst="rect">
              <a:avLst/>
            </a:prstGeom>
          </p:spPr>
          <p:txBody>
            <a:bodyPr wrap="none">
              <a:spAutoFit/>
            </a:bodyPr>
            <a:lstStyle/>
            <a:p>
              <a:pPr>
                <a:defRPr/>
              </a:pPr>
              <a:r>
                <a:rPr lang="en-US" sz="2100" b="1" dirty="0">
                  <a:solidFill>
                    <a:srgbClr val="FFFAF0"/>
                  </a:solidFill>
                  <a:latin typeface="+mn-ea"/>
                </a:rPr>
                <a:t>01</a:t>
              </a:r>
            </a:p>
          </p:txBody>
        </p:sp>
      </p:grpSp>
      <p:grpSp>
        <p:nvGrpSpPr>
          <p:cNvPr id="58" name="组合 57">
            <a:extLst>
              <a:ext uri="{FF2B5EF4-FFF2-40B4-BE49-F238E27FC236}">
                <a16:creationId xmlns:a16="http://schemas.microsoft.com/office/drawing/2014/main" xmlns="" id="{00A4AC3D-6A9F-4355-92E8-5D020281AFA2}"/>
              </a:ext>
            </a:extLst>
          </p:cNvPr>
          <p:cNvGrpSpPr/>
          <p:nvPr/>
        </p:nvGrpSpPr>
        <p:grpSpPr>
          <a:xfrm>
            <a:off x="472509" y="3351285"/>
            <a:ext cx="518091" cy="447354"/>
            <a:chOff x="1311837" y="2049678"/>
            <a:chExt cx="690788" cy="596472"/>
          </a:xfrm>
        </p:grpSpPr>
        <p:sp>
          <p:nvSpPr>
            <p:cNvPr id="59" name="矩形: 圆角 6">
              <a:extLst>
                <a:ext uri="{FF2B5EF4-FFF2-40B4-BE49-F238E27FC236}">
                  <a16:creationId xmlns:a16="http://schemas.microsoft.com/office/drawing/2014/main" xmlns="" id="{DC8C98B1-AC6E-487A-8C34-C433107639CB}"/>
                </a:ext>
              </a:extLst>
            </p:cNvPr>
            <p:cNvSpPr/>
            <p:nvPr/>
          </p:nvSpPr>
          <p:spPr>
            <a:xfrm rot="2678379">
              <a:off x="1388123" y="2049678"/>
              <a:ext cx="576000" cy="576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latin typeface="+mn-ea"/>
              </a:endParaRPr>
            </a:p>
          </p:txBody>
        </p:sp>
        <p:sp>
          <p:nvSpPr>
            <p:cNvPr id="60" name="矩形 59">
              <a:extLst>
                <a:ext uri="{FF2B5EF4-FFF2-40B4-BE49-F238E27FC236}">
                  <a16:creationId xmlns:a16="http://schemas.microsoft.com/office/drawing/2014/main" xmlns="" id="{BE79442B-A61B-4766-BB1E-B53963B10178}"/>
                </a:ext>
              </a:extLst>
            </p:cNvPr>
            <p:cNvSpPr/>
            <p:nvPr/>
          </p:nvSpPr>
          <p:spPr>
            <a:xfrm>
              <a:off x="1311837" y="2092153"/>
              <a:ext cx="690788" cy="553997"/>
            </a:xfrm>
            <a:prstGeom prst="rect">
              <a:avLst/>
            </a:prstGeom>
          </p:spPr>
          <p:txBody>
            <a:bodyPr wrap="none">
              <a:spAutoFit/>
            </a:bodyPr>
            <a:lstStyle/>
            <a:p>
              <a:pPr>
                <a:defRPr/>
              </a:pPr>
              <a:r>
                <a:rPr lang="en-US" sz="2100" b="1" dirty="0">
                  <a:solidFill>
                    <a:srgbClr val="FFFAF0"/>
                  </a:solidFill>
                  <a:latin typeface="+mn-ea"/>
                </a:rPr>
                <a:t>02</a:t>
              </a:r>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352550"/>
            <a:ext cx="4334095" cy="2639027"/>
          </a:xfrm>
          <a:prstGeom prst="rect">
            <a:avLst/>
          </a:prstGeom>
        </p:spPr>
      </p:pic>
    </p:spTree>
    <p:extLst>
      <p:ext uri="{BB962C8B-B14F-4D97-AF65-F5344CB8AC3E}">
        <p14:creationId xmlns:p14="http://schemas.microsoft.com/office/powerpoint/2010/main" val="2388120419"/>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0-#ppt_w/2"/>
                                          </p:val>
                                        </p:tav>
                                        <p:tav tm="100000">
                                          <p:val>
                                            <p:strVal val="#ppt_x"/>
                                          </p:val>
                                        </p:tav>
                                      </p:tavLst>
                                    </p:anim>
                                    <p:anim calcmode="lin" valueType="num">
                                      <p:cBhvr additive="base">
                                        <p:cTn id="8" dur="500" fill="hold"/>
                                        <p:tgtEl>
                                          <p:spTgt spid="5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0-#ppt_w/2"/>
                                          </p:val>
                                        </p:tav>
                                        <p:tav tm="100000">
                                          <p:val>
                                            <p:strVal val="#ppt_x"/>
                                          </p:val>
                                        </p:tav>
                                      </p:tavLst>
                                    </p:anim>
                                    <p:anim calcmode="lin" valueType="num">
                                      <p:cBhvr additive="base">
                                        <p:cTn id="12"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1+#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2899128"/>
            <a:ext cx="9144793" cy="2243522"/>
          </a:xfrm>
          <a:prstGeom prst="rect">
            <a:avLst/>
          </a:prstGeom>
        </p:spPr>
      </p:pic>
      <p:pic>
        <p:nvPicPr>
          <p:cNvPr id="31" name="图片 30">
            <a:extLst>
              <a:ext uri="{FF2B5EF4-FFF2-40B4-BE49-F238E27FC236}">
                <a16:creationId xmlns:a16="http://schemas.microsoft.com/office/drawing/2014/main" xmlns="" id="{FB2A15F4-60E6-4BF2-9976-EB8E89814B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4306" y="2037995"/>
            <a:ext cx="691694" cy="690739"/>
          </a:xfrm>
          <a:prstGeom prst="rect">
            <a:avLst/>
          </a:prstGeom>
          <a:effectLst/>
        </p:spPr>
      </p:pic>
      <p:pic>
        <p:nvPicPr>
          <p:cNvPr id="11" name="图片 10"/>
          <p:cNvPicPr>
            <a:picLocks noChangeAspect="1"/>
          </p:cNvPicPr>
          <p:nvPr/>
        </p:nvPicPr>
        <p:blipFill rotWithShape="1">
          <a:blip r:embed="rId5"/>
          <a:srcRect l="39721"/>
          <a:stretch/>
        </p:blipFill>
        <p:spPr>
          <a:xfrm flipH="1">
            <a:off x="7409464" y="1"/>
            <a:ext cx="1734536" cy="2178814"/>
          </a:xfrm>
          <a:prstGeom prst="rect">
            <a:avLst/>
          </a:prstGeom>
        </p:spPr>
      </p:pic>
      <p:pic>
        <p:nvPicPr>
          <p:cNvPr id="16" name="图片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096000" y="3109124"/>
            <a:ext cx="1408203" cy="846489"/>
          </a:xfrm>
          <a:prstGeom prst="rect">
            <a:avLst/>
          </a:prstGeom>
        </p:spPr>
      </p:pic>
      <p:sp>
        <p:nvSpPr>
          <p:cNvPr id="27" name="文本框 26">
            <a:extLst>
              <a:ext uri="{FF2B5EF4-FFF2-40B4-BE49-F238E27FC236}">
                <a16:creationId xmlns:a16="http://schemas.microsoft.com/office/drawing/2014/main" xmlns="" id="{41CAFFD0-22EF-4C42-8105-E839B1572DB5}"/>
              </a:ext>
            </a:extLst>
          </p:cNvPr>
          <p:cNvSpPr txBox="1"/>
          <p:nvPr/>
        </p:nvSpPr>
        <p:spPr>
          <a:xfrm>
            <a:off x="1447800" y="1200150"/>
            <a:ext cx="1500150" cy="923330"/>
          </a:xfrm>
          <a:prstGeom prst="rect">
            <a:avLst/>
          </a:prstGeom>
          <a:noFill/>
        </p:spPr>
        <p:txBody>
          <a:bodyPr wrap="square" rtlCol="0">
            <a:spAutoFit/>
          </a:bodyPr>
          <a:lstStyle/>
          <a:p>
            <a:pPr defTabSz="342900">
              <a:defRPr/>
            </a:pPr>
            <a:r>
              <a:rPr lang="en-US" altLang="zh-CN" sz="5400" b="1" dirty="0" smtClean="0">
                <a:solidFill>
                  <a:schemeClr val="accent1"/>
                </a:solidFill>
                <a:latin typeface="+mn-ea"/>
              </a:rPr>
              <a:t>04</a:t>
            </a:r>
            <a:endParaRPr lang="zh-CN" altLang="en-US" sz="5400" b="1" dirty="0">
              <a:solidFill>
                <a:schemeClr val="accent1"/>
              </a:solidFill>
              <a:latin typeface="+mn-ea"/>
            </a:endParaRPr>
          </a:p>
        </p:txBody>
      </p:sp>
      <p:sp>
        <p:nvSpPr>
          <p:cNvPr id="28" name="TextBox 1"/>
          <p:cNvSpPr txBox="1"/>
          <p:nvPr/>
        </p:nvSpPr>
        <p:spPr>
          <a:xfrm>
            <a:off x="2238969" y="1226463"/>
            <a:ext cx="4095993" cy="1408078"/>
          </a:xfrm>
          <a:prstGeom prst="rect">
            <a:avLst/>
          </a:prstGeom>
          <a:noFill/>
        </p:spPr>
        <p:txBody>
          <a:bodyPr wrap="none" rtlCol="0">
            <a:spAutoFit/>
          </a:bodyPr>
          <a:lstStyle/>
          <a:p>
            <a:pPr marL="0" lvl="1" defTabSz="457189">
              <a:defRPr/>
            </a:pPr>
            <a:r>
              <a:rPr lang="zh-CN" altLang="en-US" dirty="0">
                <a:solidFill>
                  <a:schemeClr val="accent1"/>
                </a:solidFill>
                <a:latin typeface="微软雅黑" pitchFamily="34" charset="-122"/>
                <a:ea typeface="微软雅黑" pitchFamily="34" charset="-122"/>
              </a:rPr>
              <a:t>    </a:t>
            </a:r>
            <a:r>
              <a:rPr lang="zh-CN" altLang="en-US" sz="3600" dirty="0" smtClean="0">
                <a:solidFill>
                  <a:schemeClr val="accent1"/>
                </a:solidFill>
                <a:latin typeface="微软雅黑" pitchFamily="34" charset="-122"/>
                <a:ea typeface="微软雅黑" pitchFamily="34" charset="-122"/>
              </a:rPr>
              <a:t>第四部分</a:t>
            </a:r>
            <a:endParaRPr lang="en-US" altLang="zh-CN" sz="3600" dirty="0">
              <a:solidFill>
                <a:schemeClr val="accent1"/>
              </a:solidFill>
              <a:latin typeface="微软雅黑" pitchFamily="34" charset="-122"/>
              <a:ea typeface="微软雅黑" pitchFamily="34" charset="-122"/>
            </a:endParaRPr>
          </a:p>
          <a:p>
            <a:pPr marL="0" lvl="1" defTabSz="457189">
              <a:defRPr/>
            </a:pPr>
            <a:r>
              <a:rPr lang="zh-CN" altLang="en-US" sz="4950" b="1" spc="600" dirty="0" smtClean="0">
                <a:solidFill>
                  <a:schemeClr val="accent1"/>
                </a:solidFill>
                <a:latin typeface="微软雅黑" pitchFamily="34" charset="-122"/>
                <a:ea typeface="微软雅黑" pitchFamily="34" charset="-122"/>
              </a:rPr>
              <a:t> 入 </a:t>
            </a:r>
            <a:r>
              <a:rPr lang="zh-CN" altLang="en-US" sz="4950" b="1" spc="600" dirty="0">
                <a:solidFill>
                  <a:schemeClr val="accent1"/>
                </a:solidFill>
                <a:latin typeface="微软雅黑" pitchFamily="34" charset="-122"/>
                <a:ea typeface="微软雅黑" pitchFamily="34" charset="-122"/>
              </a:rPr>
              <a:t>党 之 </a:t>
            </a:r>
            <a:r>
              <a:rPr lang="zh-CN" altLang="en-US" sz="4950" b="1" spc="600" dirty="0" smtClean="0">
                <a:solidFill>
                  <a:schemeClr val="accent1"/>
                </a:solidFill>
                <a:latin typeface="微软雅黑" pitchFamily="34" charset="-122"/>
                <a:ea typeface="微软雅黑" pitchFamily="34" charset="-122"/>
              </a:rPr>
              <a:t>路</a:t>
            </a:r>
            <a:endParaRPr lang="zh-CN" altLang="en-US" sz="4950" b="1" dirty="0">
              <a:solidFill>
                <a:schemeClr val="accent1"/>
              </a:solidFill>
              <a:latin typeface="微软雅黑" pitchFamily="34" charset="-122"/>
              <a:ea typeface="微软雅黑" pitchFamily="34" charset="-122"/>
            </a:endParaRPr>
          </a:p>
        </p:txBody>
      </p:sp>
      <p:sp>
        <p:nvSpPr>
          <p:cNvPr id="32" name="文本框 31">
            <a:extLst>
              <a:ext uri="{FF2B5EF4-FFF2-40B4-BE49-F238E27FC236}">
                <a16:creationId xmlns:a16="http://schemas.microsoft.com/office/drawing/2014/main" xmlns="" id="{8E0F2F54-EB42-4539-A0AF-8C3816B0B554}"/>
              </a:ext>
            </a:extLst>
          </p:cNvPr>
          <p:cNvSpPr txBox="1"/>
          <p:nvPr/>
        </p:nvSpPr>
        <p:spPr>
          <a:xfrm>
            <a:off x="2414550" y="2558341"/>
            <a:ext cx="3962400" cy="430887"/>
          </a:xfrm>
          <a:prstGeom prst="rect">
            <a:avLst/>
          </a:prstGeom>
          <a:noFill/>
        </p:spPr>
        <p:txBody>
          <a:bodyPr wrap="square" rtlCol="0">
            <a:spAutoFit/>
          </a:bodyPr>
          <a:lstStyle/>
          <a:p>
            <a:r>
              <a:rPr lang="en-US" altLang="zh-CN" sz="1100" dirty="0" smtClean="0">
                <a:solidFill>
                  <a:schemeClr val="accent1"/>
                </a:solidFill>
                <a:latin typeface="+mn-ea"/>
              </a:rPr>
              <a:t>campaign report on joining the party and promoting excellence </a:t>
            </a:r>
            <a:r>
              <a:rPr lang="en-US" altLang="zh-CN" sz="1100" dirty="0">
                <a:solidFill>
                  <a:schemeClr val="accent1"/>
                </a:solidFill>
                <a:latin typeface="+mn-ea"/>
              </a:rPr>
              <a:t>campaign report on </a:t>
            </a:r>
            <a:r>
              <a:rPr lang="en-US" altLang="zh-CN" sz="1100" dirty="0" smtClean="0">
                <a:solidFill>
                  <a:schemeClr val="accent1"/>
                </a:solidFill>
                <a:latin typeface="+mn-ea"/>
              </a:rPr>
              <a:t>joining</a:t>
            </a:r>
            <a:endParaRPr lang="zh-CN" altLang="en-US" sz="1100" dirty="0">
              <a:solidFill>
                <a:schemeClr val="accent1"/>
              </a:solidFill>
              <a:latin typeface="+mn-ea"/>
            </a:endParaRPr>
          </a:p>
        </p:txBody>
      </p:sp>
    </p:spTree>
    <p:extLst>
      <p:ext uri="{BB962C8B-B14F-4D97-AF65-F5344CB8AC3E}">
        <p14:creationId xmlns:p14="http://schemas.microsoft.com/office/powerpoint/2010/main" val="1687917544"/>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par>
                                <p:cTn id="20" presetID="2" presetClass="entr" presetSubtype="6"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1+#ppt_w/2"/>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par>
                          <p:cTn id="28" fill="hold">
                            <p:stCondLst>
                              <p:cond delay="1000"/>
                            </p:stCondLst>
                            <p:childTnLst>
                              <p:par>
                                <p:cTn id="29" presetID="12" presetClass="entr" presetSubtype="8"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p:tgtEl>
                                          <p:spTgt spid="28"/>
                                        </p:tgtEl>
                                        <p:attrNameLst>
                                          <p:attrName>ppt_x</p:attrName>
                                        </p:attrNameLst>
                                      </p:cBhvr>
                                      <p:tavLst>
                                        <p:tav tm="0">
                                          <p:val>
                                            <p:strVal val="#ppt_x-#ppt_w*1.125000"/>
                                          </p:val>
                                        </p:tav>
                                        <p:tav tm="100000">
                                          <p:val>
                                            <p:strVal val="#ppt_x"/>
                                          </p:val>
                                        </p:tav>
                                      </p:tavLst>
                                    </p:anim>
                                    <p:animEffect transition="in" filter="wipe(right)">
                                      <p:cBhvr>
                                        <p:cTn id="32" dur="500"/>
                                        <p:tgtEl>
                                          <p:spTgt spid="28"/>
                                        </p:tgtEl>
                                      </p:cBhvr>
                                    </p:animEffect>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862915" y="1220286"/>
            <a:ext cx="3331423" cy="3176981"/>
            <a:chOff x="2862915" y="1220286"/>
            <a:chExt cx="3331423" cy="3176981"/>
          </a:xfrm>
        </p:grpSpPr>
        <p:grpSp>
          <p:nvGrpSpPr>
            <p:cNvPr id="84" name="组合 83">
              <a:extLst>
                <a:ext uri="{FF2B5EF4-FFF2-40B4-BE49-F238E27FC236}">
                  <a16:creationId xmlns:a16="http://schemas.microsoft.com/office/drawing/2014/main" xmlns="" id="{9D7646EA-C025-4947-AC4C-B332AD4CD7A3}"/>
                </a:ext>
              </a:extLst>
            </p:cNvPr>
            <p:cNvGrpSpPr/>
            <p:nvPr/>
          </p:nvGrpSpPr>
          <p:grpSpPr>
            <a:xfrm>
              <a:off x="2862915" y="3566363"/>
              <a:ext cx="831204" cy="830904"/>
              <a:chOff x="3443288" y="4853200"/>
              <a:chExt cx="1108128" cy="1108128"/>
            </a:xfrm>
          </p:grpSpPr>
          <p:sp>
            <p:nvSpPr>
              <p:cNvPr id="144" name="圆角矩形 139">
                <a:extLst>
                  <a:ext uri="{FF2B5EF4-FFF2-40B4-BE49-F238E27FC236}">
                    <a16:creationId xmlns:a16="http://schemas.microsoft.com/office/drawing/2014/main" xmlns="" id="{80B424E3-9AA5-4078-81F9-2232CF342DB7}"/>
                  </a:ext>
                </a:extLst>
              </p:cNvPr>
              <p:cNvSpPr/>
              <p:nvPr/>
            </p:nvSpPr>
            <p:spPr>
              <a:xfrm>
                <a:off x="3443288" y="4853200"/>
                <a:ext cx="1108128" cy="1108128"/>
              </a:xfrm>
              <a:prstGeom prst="roundRect">
                <a:avLst>
                  <a:gd name="adj" fmla="val 50000"/>
                </a:avLst>
              </a:prstGeom>
              <a:solidFill>
                <a:schemeClr val="accent1"/>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tx1">
                      <a:lumMod val="85000"/>
                      <a:lumOff val="15000"/>
                    </a:schemeClr>
                  </a:solidFill>
                  <a:latin typeface="+mn-ea"/>
                </a:endParaRPr>
              </a:p>
            </p:txBody>
          </p:sp>
          <p:grpSp>
            <p:nvGrpSpPr>
              <p:cNvPr id="145" name="Group 41">
                <a:extLst>
                  <a:ext uri="{FF2B5EF4-FFF2-40B4-BE49-F238E27FC236}">
                    <a16:creationId xmlns:a16="http://schemas.microsoft.com/office/drawing/2014/main" xmlns="" id="{F05848A2-6522-4811-A530-73C821BC4DED}"/>
                  </a:ext>
                </a:extLst>
              </p:cNvPr>
              <p:cNvGrpSpPr>
                <a:grpSpLocks noChangeAspect="1"/>
              </p:cNvGrpSpPr>
              <p:nvPr/>
            </p:nvGrpSpPr>
            <p:grpSpPr bwMode="auto">
              <a:xfrm>
                <a:off x="3773912" y="5132843"/>
                <a:ext cx="447013" cy="547201"/>
                <a:chOff x="3783" y="2089"/>
                <a:chExt cx="116" cy="142"/>
              </a:xfrm>
              <a:solidFill>
                <a:schemeClr val="bg1"/>
              </a:solidFill>
              <a:effectLst/>
            </p:grpSpPr>
            <p:sp>
              <p:nvSpPr>
                <p:cNvPr id="146" name="Freeform 42">
                  <a:extLst>
                    <a:ext uri="{FF2B5EF4-FFF2-40B4-BE49-F238E27FC236}">
                      <a16:creationId xmlns:a16="http://schemas.microsoft.com/office/drawing/2014/main" xmlns="" id="{5F5EC67C-F55D-4B0F-A87A-298598B61895}"/>
                    </a:ext>
                  </a:extLst>
                </p:cNvPr>
                <p:cNvSpPr>
                  <a:spLocks/>
                </p:cNvSpPr>
                <p:nvPr/>
              </p:nvSpPr>
              <p:spPr bwMode="auto">
                <a:xfrm>
                  <a:off x="3791" y="2221"/>
                  <a:ext cx="20" cy="10"/>
                </a:xfrm>
                <a:custGeom>
                  <a:avLst/>
                  <a:gdLst>
                    <a:gd name="T0" fmla="*/ 8 w 8"/>
                    <a:gd name="T1" fmla="*/ 0 h 4"/>
                    <a:gd name="T2" fmla="*/ 1 w 8"/>
                    <a:gd name="T3" fmla="*/ 0 h 4"/>
                    <a:gd name="T4" fmla="*/ 0 w 8"/>
                    <a:gd name="T5" fmla="*/ 0 h 4"/>
                    <a:gd name="T6" fmla="*/ 0 w 8"/>
                    <a:gd name="T7" fmla="*/ 4 h 4"/>
                    <a:gd name="T8" fmla="*/ 1 w 8"/>
                    <a:gd name="T9" fmla="*/ 4 h 4"/>
                    <a:gd name="T10" fmla="*/ 8 w 8"/>
                    <a:gd name="T11" fmla="*/ 4 h 4"/>
                    <a:gd name="T12" fmla="*/ 8 w 8"/>
                    <a:gd name="T13" fmla="*/ 4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1" y="0"/>
                        <a:pt x="1" y="0"/>
                        <a:pt x="1" y="0"/>
                      </a:cubicBezTo>
                      <a:cubicBezTo>
                        <a:pt x="0" y="0"/>
                        <a:pt x="0" y="0"/>
                        <a:pt x="0" y="0"/>
                      </a:cubicBezTo>
                      <a:cubicBezTo>
                        <a:pt x="0" y="4"/>
                        <a:pt x="0" y="4"/>
                        <a:pt x="0" y="4"/>
                      </a:cubicBezTo>
                      <a:cubicBezTo>
                        <a:pt x="0" y="4"/>
                        <a:pt x="0" y="4"/>
                        <a:pt x="1" y="4"/>
                      </a:cubicBezTo>
                      <a:cubicBezTo>
                        <a:pt x="8" y="4"/>
                        <a:pt x="8" y="4"/>
                        <a:pt x="8" y="4"/>
                      </a:cubicBezTo>
                      <a:cubicBezTo>
                        <a:pt x="8" y="4"/>
                        <a:pt x="8" y="4"/>
                        <a:pt x="8" y="4"/>
                      </a:cubicBezTo>
                      <a:cubicBezTo>
                        <a:pt x="8" y="0"/>
                        <a:pt x="8" y="0"/>
                        <a:pt x="8" y="0"/>
                      </a:cubicBezTo>
                      <a:cubicBezTo>
                        <a:pt x="8" y="0"/>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sp>
              <p:nvSpPr>
                <p:cNvPr id="147" name="Freeform 43">
                  <a:extLst>
                    <a:ext uri="{FF2B5EF4-FFF2-40B4-BE49-F238E27FC236}">
                      <a16:creationId xmlns:a16="http://schemas.microsoft.com/office/drawing/2014/main" xmlns="" id="{1ADA3ED2-2FD6-4D95-90A6-86F452D29400}"/>
                    </a:ext>
                  </a:extLst>
                </p:cNvPr>
                <p:cNvSpPr>
                  <a:spLocks/>
                </p:cNvSpPr>
                <p:nvPr/>
              </p:nvSpPr>
              <p:spPr bwMode="auto">
                <a:xfrm>
                  <a:off x="3818" y="2208"/>
                  <a:ext cx="23" cy="23"/>
                </a:xfrm>
                <a:custGeom>
                  <a:avLst/>
                  <a:gdLst>
                    <a:gd name="T0" fmla="*/ 8 w 9"/>
                    <a:gd name="T1" fmla="*/ 0 h 9"/>
                    <a:gd name="T2" fmla="*/ 1 w 9"/>
                    <a:gd name="T3" fmla="*/ 0 h 9"/>
                    <a:gd name="T4" fmla="*/ 0 w 9"/>
                    <a:gd name="T5" fmla="*/ 1 h 9"/>
                    <a:gd name="T6" fmla="*/ 0 w 9"/>
                    <a:gd name="T7" fmla="*/ 9 h 9"/>
                    <a:gd name="T8" fmla="*/ 1 w 9"/>
                    <a:gd name="T9" fmla="*/ 9 h 9"/>
                    <a:gd name="T10" fmla="*/ 8 w 9"/>
                    <a:gd name="T11" fmla="*/ 9 h 9"/>
                    <a:gd name="T12" fmla="*/ 9 w 9"/>
                    <a:gd name="T13" fmla="*/ 9 h 9"/>
                    <a:gd name="T14" fmla="*/ 9 w 9"/>
                    <a:gd name="T15" fmla="*/ 1 h 9"/>
                    <a:gd name="T16" fmla="*/ 8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8" y="0"/>
                      </a:moveTo>
                      <a:cubicBezTo>
                        <a:pt x="1" y="0"/>
                        <a:pt x="1" y="0"/>
                        <a:pt x="1" y="0"/>
                      </a:cubicBezTo>
                      <a:cubicBezTo>
                        <a:pt x="1" y="0"/>
                        <a:pt x="0" y="1"/>
                        <a:pt x="0" y="1"/>
                      </a:cubicBezTo>
                      <a:cubicBezTo>
                        <a:pt x="0" y="9"/>
                        <a:pt x="0" y="9"/>
                        <a:pt x="0" y="9"/>
                      </a:cubicBezTo>
                      <a:cubicBezTo>
                        <a:pt x="0" y="9"/>
                        <a:pt x="1" y="9"/>
                        <a:pt x="1" y="9"/>
                      </a:cubicBezTo>
                      <a:cubicBezTo>
                        <a:pt x="8" y="9"/>
                        <a:pt x="8" y="9"/>
                        <a:pt x="8" y="9"/>
                      </a:cubicBezTo>
                      <a:cubicBezTo>
                        <a:pt x="8" y="9"/>
                        <a:pt x="9" y="9"/>
                        <a:pt x="9" y="9"/>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sp>
              <p:nvSpPr>
                <p:cNvPr id="148" name="Freeform 44">
                  <a:extLst>
                    <a:ext uri="{FF2B5EF4-FFF2-40B4-BE49-F238E27FC236}">
                      <a16:creationId xmlns:a16="http://schemas.microsoft.com/office/drawing/2014/main" xmlns="" id="{478B82AD-351F-4F0A-A542-5DFE4F0ABF27}"/>
                    </a:ext>
                  </a:extLst>
                </p:cNvPr>
                <p:cNvSpPr>
                  <a:spLocks/>
                </p:cNvSpPr>
                <p:nvPr/>
              </p:nvSpPr>
              <p:spPr bwMode="auto">
                <a:xfrm>
                  <a:off x="3849" y="2184"/>
                  <a:ext cx="20" cy="47"/>
                </a:xfrm>
                <a:custGeom>
                  <a:avLst/>
                  <a:gdLst>
                    <a:gd name="T0" fmla="*/ 7 w 8"/>
                    <a:gd name="T1" fmla="*/ 0 h 19"/>
                    <a:gd name="T2" fmla="*/ 0 w 8"/>
                    <a:gd name="T3" fmla="*/ 0 h 19"/>
                    <a:gd name="T4" fmla="*/ 0 w 8"/>
                    <a:gd name="T5" fmla="*/ 1 h 19"/>
                    <a:gd name="T6" fmla="*/ 0 w 8"/>
                    <a:gd name="T7" fmla="*/ 19 h 19"/>
                    <a:gd name="T8" fmla="*/ 0 w 8"/>
                    <a:gd name="T9" fmla="*/ 19 h 19"/>
                    <a:gd name="T10" fmla="*/ 7 w 8"/>
                    <a:gd name="T11" fmla="*/ 19 h 19"/>
                    <a:gd name="T12" fmla="*/ 8 w 8"/>
                    <a:gd name="T13" fmla="*/ 19 h 19"/>
                    <a:gd name="T14" fmla="*/ 8 w 8"/>
                    <a:gd name="T15" fmla="*/ 1 h 19"/>
                    <a:gd name="T16" fmla="*/ 7 w 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9">
                      <a:moveTo>
                        <a:pt x="7" y="0"/>
                      </a:moveTo>
                      <a:cubicBezTo>
                        <a:pt x="0" y="0"/>
                        <a:pt x="0" y="0"/>
                        <a:pt x="0" y="0"/>
                      </a:cubicBezTo>
                      <a:cubicBezTo>
                        <a:pt x="0" y="0"/>
                        <a:pt x="0" y="1"/>
                        <a:pt x="0" y="1"/>
                      </a:cubicBezTo>
                      <a:cubicBezTo>
                        <a:pt x="0" y="19"/>
                        <a:pt x="0" y="19"/>
                        <a:pt x="0" y="19"/>
                      </a:cubicBezTo>
                      <a:cubicBezTo>
                        <a:pt x="0" y="19"/>
                        <a:pt x="0" y="19"/>
                        <a:pt x="0" y="19"/>
                      </a:cubicBezTo>
                      <a:cubicBezTo>
                        <a:pt x="7" y="19"/>
                        <a:pt x="7" y="19"/>
                        <a:pt x="7" y="19"/>
                      </a:cubicBezTo>
                      <a:cubicBezTo>
                        <a:pt x="8" y="19"/>
                        <a:pt x="8" y="19"/>
                        <a:pt x="8" y="19"/>
                      </a:cubicBezTo>
                      <a:cubicBezTo>
                        <a:pt x="8" y="1"/>
                        <a:pt x="8" y="1"/>
                        <a:pt x="8" y="1"/>
                      </a:cubicBezTo>
                      <a:cubicBezTo>
                        <a:pt x="8"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sp>
              <p:nvSpPr>
                <p:cNvPr id="149" name="Freeform 45">
                  <a:extLst>
                    <a:ext uri="{FF2B5EF4-FFF2-40B4-BE49-F238E27FC236}">
                      <a16:creationId xmlns:a16="http://schemas.microsoft.com/office/drawing/2014/main" xmlns="" id="{A305A8C5-54B8-4EDB-AA92-8D55E1BE932F}"/>
                    </a:ext>
                  </a:extLst>
                </p:cNvPr>
                <p:cNvSpPr>
                  <a:spLocks/>
                </p:cNvSpPr>
                <p:nvPr/>
              </p:nvSpPr>
              <p:spPr bwMode="auto">
                <a:xfrm>
                  <a:off x="3877" y="2161"/>
                  <a:ext cx="22" cy="70"/>
                </a:xfrm>
                <a:custGeom>
                  <a:avLst/>
                  <a:gdLst>
                    <a:gd name="T0" fmla="*/ 8 w 9"/>
                    <a:gd name="T1" fmla="*/ 0 h 28"/>
                    <a:gd name="T2" fmla="*/ 1 w 9"/>
                    <a:gd name="T3" fmla="*/ 0 h 28"/>
                    <a:gd name="T4" fmla="*/ 0 w 9"/>
                    <a:gd name="T5" fmla="*/ 1 h 28"/>
                    <a:gd name="T6" fmla="*/ 0 w 9"/>
                    <a:gd name="T7" fmla="*/ 28 h 28"/>
                    <a:gd name="T8" fmla="*/ 1 w 9"/>
                    <a:gd name="T9" fmla="*/ 28 h 28"/>
                    <a:gd name="T10" fmla="*/ 8 w 9"/>
                    <a:gd name="T11" fmla="*/ 28 h 28"/>
                    <a:gd name="T12" fmla="*/ 9 w 9"/>
                    <a:gd name="T13" fmla="*/ 28 h 28"/>
                    <a:gd name="T14" fmla="*/ 9 w 9"/>
                    <a:gd name="T15" fmla="*/ 1 h 28"/>
                    <a:gd name="T16" fmla="*/ 8 w 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8">
                      <a:moveTo>
                        <a:pt x="8" y="0"/>
                      </a:moveTo>
                      <a:cubicBezTo>
                        <a:pt x="1" y="0"/>
                        <a:pt x="1" y="0"/>
                        <a:pt x="1" y="0"/>
                      </a:cubicBezTo>
                      <a:cubicBezTo>
                        <a:pt x="0" y="0"/>
                        <a:pt x="0" y="1"/>
                        <a:pt x="0" y="1"/>
                      </a:cubicBezTo>
                      <a:cubicBezTo>
                        <a:pt x="0" y="28"/>
                        <a:pt x="0" y="28"/>
                        <a:pt x="0" y="28"/>
                      </a:cubicBezTo>
                      <a:cubicBezTo>
                        <a:pt x="0" y="28"/>
                        <a:pt x="0" y="28"/>
                        <a:pt x="1" y="28"/>
                      </a:cubicBezTo>
                      <a:cubicBezTo>
                        <a:pt x="8" y="28"/>
                        <a:pt x="8" y="28"/>
                        <a:pt x="8" y="28"/>
                      </a:cubicBezTo>
                      <a:cubicBezTo>
                        <a:pt x="8" y="28"/>
                        <a:pt x="9" y="28"/>
                        <a:pt x="9" y="28"/>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sp>
              <p:nvSpPr>
                <p:cNvPr id="150" name="Freeform 46">
                  <a:extLst>
                    <a:ext uri="{FF2B5EF4-FFF2-40B4-BE49-F238E27FC236}">
                      <a16:creationId xmlns:a16="http://schemas.microsoft.com/office/drawing/2014/main" xmlns="" id="{5704A147-C431-4225-A994-AA47AC05E785}"/>
                    </a:ext>
                  </a:extLst>
                </p:cNvPr>
                <p:cNvSpPr>
                  <a:spLocks/>
                </p:cNvSpPr>
                <p:nvPr/>
              </p:nvSpPr>
              <p:spPr bwMode="auto">
                <a:xfrm>
                  <a:off x="3821" y="2089"/>
                  <a:ext cx="23" cy="27"/>
                </a:xfrm>
                <a:custGeom>
                  <a:avLst/>
                  <a:gdLst>
                    <a:gd name="T0" fmla="*/ 5 w 9"/>
                    <a:gd name="T1" fmla="*/ 10 h 11"/>
                    <a:gd name="T2" fmla="*/ 8 w 9"/>
                    <a:gd name="T3" fmla="*/ 4 h 11"/>
                    <a:gd name="T4" fmla="*/ 5 w 9"/>
                    <a:gd name="T5" fmla="*/ 0 h 11"/>
                    <a:gd name="T6" fmla="*/ 0 w 9"/>
                    <a:gd name="T7" fmla="*/ 4 h 11"/>
                    <a:gd name="T8" fmla="*/ 5 w 9"/>
                    <a:gd name="T9" fmla="*/ 10 h 11"/>
                  </a:gdLst>
                  <a:ahLst/>
                  <a:cxnLst>
                    <a:cxn ang="0">
                      <a:pos x="T0" y="T1"/>
                    </a:cxn>
                    <a:cxn ang="0">
                      <a:pos x="T2" y="T3"/>
                    </a:cxn>
                    <a:cxn ang="0">
                      <a:pos x="T4" y="T5"/>
                    </a:cxn>
                    <a:cxn ang="0">
                      <a:pos x="T6" y="T7"/>
                    </a:cxn>
                    <a:cxn ang="0">
                      <a:pos x="T8" y="T9"/>
                    </a:cxn>
                  </a:cxnLst>
                  <a:rect l="0" t="0" r="r" b="b"/>
                  <a:pathLst>
                    <a:path w="9" h="11">
                      <a:moveTo>
                        <a:pt x="5" y="10"/>
                      </a:moveTo>
                      <a:cubicBezTo>
                        <a:pt x="8" y="10"/>
                        <a:pt x="8" y="7"/>
                        <a:pt x="8" y="4"/>
                      </a:cubicBezTo>
                      <a:cubicBezTo>
                        <a:pt x="9" y="2"/>
                        <a:pt x="7" y="0"/>
                        <a:pt x="5" y="0"/>
                      </a:cubicBezTo>
                      <a:cubicBezTo>
                        <a:pt x="2" y="0"/>
                        <a:pt x="0" y="2"/>
                        <a:pt x="0" y="4"/>
                      </a:cubicBezTo>
                      <a:cubicBezTo>
                        <a:pt x="1" y="8"/>
                        <a:pt x="4" y="11"/>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sp>
              <p:nvSpPr>
                <p:cNvPr id="151" name="Freeform 47">
                  <a:extLst>
                    <a:ext uri="{FF2B5EF4-FFF2-40B4-BE49-F238E27FC236}">
                      <a16:creationId xmlns:a16="http://schemas.microsoft.com/office/drawing/2014/main" xmlns="" id="{692F10A4-E6DB-4609-9962-E004F24E413D}"/>
                    </a:ext>
                  </a:extLst>
                </p:cNvPr>
                <p:cNvSpPr>
                  <a:spLocks/>
                </p:cNvSpPr>
                <p:nvPr/>
              </p:nvSpPr>
              <p:spPr bwMode="auto">
                <a:xfrm>
                  <a:off x="3785" y="2164"/>
                  <a:ext cx="36" cy="44"/>
                </a:xfrm>
                <a:custGeom>
                  <a:avLst/>
                  <a:gdLst>
                    <a:gd name="T0" fmla="*/ 12 w 14"/>
                    <a:gd name="T1" fmla="*/ 1 h 18"/>
                    <a:gd name="T2" fmla="*/ 10 w 14"/>
                    <a:gd name="T3" fmla="*/ 0 h 18"/>
                    <a:gd name="T4" fmla="*/ 8 w 14"/>
                    <a:gd name="T5" fmla="*/ 6 h 18"/>
                    <a:gd name="T6" fmla="*/ 1 w 14"/>
                    <a:gd name="T7" fmla="*/ 14 h 18"/>
                    <a:gd name="T8" fmla="*/ 1 w 14"/>
                    <a:gd name="T9" fmla="*/ 17 h 18"/>
                    <a:gd name="T10" fmla="*/ 4 w 14"/>
                    <a:gd name="T11" fmla="*/ 17 h 18"/>
                    <a:gd name="T12" fmla="*/ 12 w 14"/>
                    <a:gd name="T13" fmla="*/ 9 h 18"/>
                    <a:gd name="T14" fmla="*/ 13 w 14"/>
                    <a:gd name="T15" fmla="*/ 8 h 18"/>
                    <a:gd name="T16" fmla="*/ 14 w 14"/>
                    <a:gd name="T17" fmla="*/ 3 h 18"/>
                    <a:gd name="T18" fmla="*/ 12 w 14"/>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2" y="1"/>
                      </a:moveTo>
                      <a:cubicBezTo>
                        <a:pt x="11" y="1"/>
                        <a:pt x="10" y="0"/>
                        <a:pt x="10" y="0"/>
                      </a:cubicBezTo>
                      <a:cubicBezTo>
                        <a:pt x="8" y="6"/>
                        <a:pt x="8" y="6"/>
                        <a:pt x="8" y="6"/>
                      </a:cubicBezTo>
                      <a:cubicBezTo>
                        <a:pt x="1" y="14"/>
                        <a:pt x="1" y="14"/>
                        <a:pt x="1" y="14"/>
                      </a:cubicBezTo>
                      <a:cubicBezTo>
                        <a:pt x="0" y="15"/>
                        <a:pt x="0" y="16"/>
                        <a:pt x="1" y="17"/>
                      </a:cubicBezTo>
                      <a:cubicBezTo>
                        <a:pt x="2" y="18"/>
                        <a:pt x="4" y="18"/>
                        <a:pt x="4" y="17"/>
                      </a:cubicBezTo>
                      <a:cubicBezTo>
                        <a:pt x="12" y="9"/>
                        <a:pt x="12" y="9"/>
                        <a:pt x="12" y="9"/>
                      </a:cubicBezTo>
                      <a:cubicBezTo>
                        <a:pt x="12" y="9"/>
                        <a:pt x="13" y="8"/>
                        <a:pt x="13" y="8"/>
                      </a:cubicBezTo>
                      <a:cubicBezTo>
                        <a:pt x="14" y="3"/>
                        <a:pt x="14" y="3"/>
                        <a:pt x="14" y="3"/>
                      </a:cubicBezTo>
                      <a:cubicBezTo>
                        <a:pt x="13" y="2"/>
                        <a:pt x="13" y="2"/>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sp>
              <p:nvSpPr>
                <p:cNvPr id="152" name="Freeform 48">
                  <a:extLst>
                    <a:ext uri="{FF2B5EF4-FFF2-40B4-BE49-F238E27FC236}">
                      <a16:creationId xmlns:a16="http://schemas.microsoft.com/office/drawing/2014/main" xmlns="" id="{C1CCA1D7-843D-44E7-872B-995B75A25862}"/>
                    </a:ext>
                  </a:extLst>
                </p:cNvPr>
                <p:cNvSpPr>
                  <a:spLocks/>
                </p:cNvSpPr>
                <p:nvPr/>
              </p:nvSpPr>
              <p:spPr bwMode="auto">
                <a:xfrm>
                  <a:off x="3836" y="2116"/>
                  <a:ext cx="33" cy="20"/>
                </a:xfrm>
                <a:custGeom>
                  <a:avLst/>
                  <a:gdLst>
                    <a:gd name="T0" fmla="*/ 6 w 13"/>
                    <a:gd name="T1" fmla="*/ 8 h 8"/>
                    <a:gd name="T2" fmla="*/ 12 w 13"/>
                    <a:gd name="T3" fmla="*/ 4 h 8"/>
                    <a:gd name="T4" fmla="*/ 12 w 13"/>
                    <a:gd name="T5" fmla="*/ 1 h 8"/>
                    <a:gd name="T6" fmla="*/ 10 w 13"/>
                    <a:gd name="T7" fmla="*/ 1 h 8"/>
                    <a:gd name="T8" fmla="*/ 5 w 13"/>
                    <a:gd name="T9" fmla="*/ 4 h 8"/>
                    <a:gd name="T10" fmla="*/ 1 w 13"/>
                    <a:gd name="T11" fmla="*/ 3 h 8"/>
                    <a:gd name="T12" fmla="*/ 1 w 13"/>
                    <a:gd name="T13" fmla="*/ 5 h 8"/>
                    <a:gd name="T14" fmla="*/ 0 w 13"/>
                    <a:gd name="T15" fmla="*/ 7 h 8"/>
                    <a:gd name="T16" fmla="*/ 5 w 13"/>
                    <a:gd name="T17" fmla="*/ 8 h 8"/>
                    <a:gd name="T18" fmla="*/ 6 w 1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6" y="8"/>
                      </a:moveTo>
                      <a:cubicBezTo>
                        <a:pt x="12" y="4"/>
                        <a:pt x="12" y="4"/>
                        <a:pt x="12" y="4"/>
                      </a:cubicBezTo>
                      <a:cubicBezTo>
                        <a:pt x="13" y="3"/>
                        <a:pt x="13" y="2"/>
                        <a:pt x="12" y="1"/>
                      </a:cubicBezTo>
                      <a:cubicBezTo>
                        <a:pt x="12" y="1"/>
                        <a:pt x="11" y="0"/>
                        <a:pt x="10" y="1"/>
                      </a:cubicBezTo>
                      <a:cubicBezTo>
                        <a:pt x="5" y="4"/>
                        <a:pt x="5" y="4"/>
                        <a:pt x="5" y="4"/>
                      </a:cubicBezTo>
                      <a:cubicBezTo>
                        <a:pt x="1" y="3"/>
                        <a:pt x="1" y="3"/>
                        <a:pt x="1" y="3"/>
                      </a:cubicBezTo>
                      <a:cubicBezTo>
                        <a:pt x="1" y="3"/>
                        <a:pt x="1" y="4"/>
                        <a:pt x="1" y="5"/>
                      </a:cubicBezTo>
                      <a:cubicBezTo>
                        <a:pt x="1" y="6"/>
                        <a:pt x="0" y="7"/>
                        <a:pt x="0" y="7"/>
                      </a:cubicBezTo>
                      <a:cubicBezTo>
                        <a:pt x="5" y="8"/>
                        <a:pt x="5" y="8"/>
                        <a:pt x="5" y="8"/>
                      </a:cubicBezTo>
                      <a:cubicBezTo>
                        <a:pt x="5" y="8"/>
                        <a:pt x="6"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sp>
              <p:nvSpPr>
                <p:cNvPr id="153" name="Freeform 49">
                  <a:extLst>
                    <a:ext uri="{FF2B5EF4-FFF2-40B4-BE49-F238E27FC236}">
                      <a16:creationId xmlns:a16="http://schemas.microsoft.com/office/drawing/2014/main" xmlns="" id="{D13F3F93-D2F4-471E-834A-86235CDCB12F}"/>
                    </a:ext>
                  </a:extLst>
                </p:cNvPr>
                <p:cNvSpPr>
                  <a:spLocks/>
                </p:cNvSpPr>
                <p:nvPr/>
              </p:nvSpPr>
              <p:spPr bwMode="auto">
                <a:xfrm>
                  <a:off x="3783" y="2116"/>
                  <a:ext cx="58" cy="87"/>
                </a:xfrm>
                <a:custGeom>
                  <a:avLst/>
                  <a:gdLst>
                    <a:gd name="T0" fmla="*/ 18 w 23"/>
                    <a:gd name="T1" fmla="*/ 17 h 35"/>
                    <a:gd name="T2" fmla="*/ 21 w 23"/>
                    <a:gd name="T3" fmla="*/ 5 h 35"/>
                    <a:gd name="T4" fmla="*/ 21 w 23"/>
                    <a:gd name="T5" fmla="*/ 2 h 35"/>
                    <a:gd name="T6" fmla="*/ 20 w 23"/>
                    <a:gd name="T7" fmla="*/ 2 h 35"/>
                    <a:gd name="T8" fmla="*/ 19 w 23"/>
                    <a:gd name="T9" fmla="*/ 7 h 35"/>
                    <a:gd name="T10" fmla="*/ 20 w 23"/>
                    <a:gd name="T11" fmla="*/ 3 h 35"/>
                    <a:gd name="T12" fmla="*/ 20 w 23"/>
                    <a:gd name="T13" fmla="*/ 2 h 35"/>
                    <a:gd name="T14" fmla="*/ 20 w 23"/>
                    <a:gd name="T15" fmla="*/ 1 h 35"/>
                    <a:gd name="T16" fmla="*/ 19 w 23"/>
                    <a:gd name="T17" fmla="*/ 1 h 35"/>
                    <a:gd name="T18" fmla="*/ 18 w 23"/>
                    <a:gd name="T19" fmla="*/ 2 h 35"/>
                    <a:gd name="T20" fmla="*/ 19 w 23"/>
                    <a:gd name="T21" fmla="*/ 3 h 35"/>
                    <a:gd name="T22" fmla="*/ 18 w 23"/>
                    <a:gd name="T23" fmla="*/ 6 h 35"/>
                    <a:gd name="T24" fmla="*/ 17 w 23"/>
                    <a:gd name="T25" fmla="*/ 0 h 35"/>
                    <a:gd name="T26" fmla="*/ 17 w 23"/>
                    <a:gd name="T27" fmla="*/ 0 h 35"/>
                    <a:gd name="T28" fmla="*/ 17 w 23"/>
                    <a:gd name="T29" fmla="*/ 0 h 35"/>
                    <a:gd name="T30" fmla="*/ 15 w 23"/>
                    <a:gd name="T31" fmla="*/ 0 h 35"/>
                    <a:gd name="T32" fmla="*/ 8 w 23"/>
                    <a:gd name="T33" fmla="*/ 0 h 35"/>
                    <a:gd name="T34" fmla="*/ 1 w 23"/>
                    <a:gd name="T35" fmla="*/ 5 h 35"/>
                    <a:gd name="T36" fmla="*/ 1 w 23"/>
                    <a:gd name="T37" fmla="*/ 8 h 35"/>
                    <a:gd name="T38" fmla="*/ 4 w 23"/>
                    <a:gd name="T39" fmla="*/ 8 h 35"/>
                    <a:gd name="T40" fmla="*/ 4 w 23"/>
                    <a:gd name="T41" fmla="*/ 8 h 35"/>
                    <a:gd name="T42" fmla="*/ 9 w 23"/>
                    <a:gd name="T43" fmla="*/ 4 h 35"/>
                    <a:gd name="T44" fmla="*/ 13 w 23"/>
                    <a:gd name="T45" fmla="*/ 4 h 35"/>
                    <a:gd name="T46" fmla="*/ 12 w 23"/>
                    <a:gd name="T47" fmla="*/ 4 h 35"/>
                    <a:gd name="T48" fmla="*/ 9 w 23"/>
                    <a:gd name="T49" fmla="*/ 15 h 35"/>
                    <a:gd name="T50" fmla="*/ 10 w 23"/>
                    <a:gd name="T51" fmla="*/ 16 h 35"/>
                    <a:gd name="T52" fmla="*/ 14 w 23"/>
                    <a:gd name="T53" fmla="*/ 20 h 35"/>
                    <a:gd name="T54" fmla="*/ 18 w 23"/>
                    <a:gd name="T55" fmla="*/ 24 h 35"/>
                    <a:gd name="T56" fmla="*/ 17 w 23"/>
                    <a:gd name="T57" fmla="*/ 32 h 35"/>
                    <a:gd name="T58" fmla="*/ 19 w 23"/>
                    <a:gd name="T59" fmla="*/ 35 h 35"/>
                    <a:gd name="T60" fmla="*/ 22 w 23"/>
                    <a:gd name="T61" fmla="*/ 33 h 35"/>
                    <a:gd name="T62" fmla="*/ 23 w 23"/>
                    <a:gd name="T63" fmla="*/ 24 h 35"/>
                    <a:gd name="T64" fmla="*/ 23 w 23"/>
                    <a:gd name="T65" fmla="*/ 22 h 35"/>
                    <a:gd name="T66" fmla="*/ 18 w 23"/>
                    <a:gd name="T6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35">
                      <a:moveTo>
                        <a:pt x="18" y="17"/>
                      </a:moveTo>
                      <a:cubicBezTo>
                        <a:pt x="19" y="10"/>
                        <a:pt x="21" y="6"/>
                        <a:pt x="21" y="5"/>
                      </a:cubicBezTo>
                      <a:cubicBezTo>
                        <a:pt x="21" y="3"/>
                        <a:pt x="21" y="2"/>
                        <a:pt x="21" y="2"/>
                      </a:cubicBezTo>
                      <a:cubicBezTo>
                        <a:pt x="20" y="2"/>
                        <a:pt x="20" y="2"/>
                        <a:pt x="20" y="2"/>
                      </a:cubicBezTo>
                      <a:cubicBezTo>
                        <a:pt x="20" y="5"/>
                        <a:pt x="19" y="7"/>
                        <a:pt x="19" y="7"/>
                      </a:cubicBezTo>
                      <a:cubicBezTo>
                        <a:pt x="19" y="7"/>
                        <a:pt x="20" y="4"/>
                        <a:pt x="20" y="3"/>
                      </a:cubicBezTo>
                      <a:cubicBezTo>
                        <a:pt x="20" y="2"/>
                        <a:pt x="20" y="2"/>
                        <a:pt x="20" y="2"/>
                      </a:cubicBezTo>
                      <a:cubicBezTo>
                        <a:pt x="20" y="1"/>
                        <a:pt x="20" y="1"/>
                        <a:pt x="20" y="1"/>
                      </a:cubicBezTo>
                      <a:cubicBezTo>
                        <a:pt x="20" y="1"/>
                        <a:pt x="19" y="1"/>
                        <a:pt x="19" y="1"/>
                      </a:cubicBezTo>
                      <a:cubicBezTo>
                        <a:pt x="19" y="1"/>
                        <a:pt x="18" y="2"/>
                        <a:pt x="18" y="2"/>
                      </a:cubicBezTo>
                      <a:cubicBezTo>
                        <a:pt x="18" y="2"/>
                        <a:pt x="18" y="2"/>
                        <a:pt x="19" y="3"/>
                      </a:cubicBezTo>
                      <a:cubicBezTo>
                        <a:pt x="19" y="3"/>
                        <a:pt x="18" y="4"/>
                        <a:pt x="18" y="6"/>
                      </a:cubicBezTo>
                      <a:cubicBezTo>
                        <a:pt x="18" y="1"/>
                        <a:pt x="17" y="0"/>
                        <a:pt x="17" y="0"/>
                      </a:cubicBezTo>
                      <a:cubicBezTo>
                        <a:pt x="17" y="0"/>
                        <a:pt x="17" y="0"/>
                        <a:pt x="17" y="0"/>
                      </a:cubicBezTo>
                      <a:cubicBezTo>
                        <a:pt x="17" y="0"/>
                        <a:pt x="17" y="0"/>
                        <a:pt x="17" y="0"/>
                      </a:cubicBezTo>
                      <a:cubicBezTo>
                        <a:pt x="16" y="0"/>
                        <a:pt x="15" y="0"/>
                        <a:pt x="15" y="0"/>
                      </a:cubicBezTo>
                      <a:cubicBezTo>
                        <a:pt x="13" y="0"/>
                        <a:pt x="11" y="0"/>
                        <a:pt x="8" y="0"/>
                      </a:cubicBezTo>
                      <a:cubicBezTo>
                        <a:pt x="8" y="0"/>
                        <a:pt x="1" y="5"/>
                        <a:pt x="1" y="5"/>
                      </a:cubicBezTo>
                      <a:cubicBezTo>
                        <a:pt x="0" y="6"/>
                        <a:pt x="0" y="7"/>
                        <a:pt x="1" y="8"/>
                      </a:cubicBezTo>
                      <a:cubicBezTo>
                        <a:pt x="2" y="8"/>
                        <a:pt x="3" y="9"/>
                        <a:pt x="4" y="8"/>
                      </a:cubicBezTo>
                      <a:cubicBezTo>
                        <a:pt x="4" y="8"/>
                        <a:pt x="4" y="8"/>
                        <a:pt x="4" y="8"/>
                      </a:cubicBezTo>
                      <a:cubicBezTo>
                        <a:pt x="4" y="8"/>
                        <a:pt x="9" y="4"/>
                        <a:pt x="9" y="4"/>
                      </a:cubicBezTo>
                      <a:cubicBezTo>
                        <a:pt x="9" y="4"/>
                        <a:pt x="13" y="4"/>
                        <a:pt x="13" y="4"/>
                      </a:cubicBezTo>
                      <a:cubicBezTo>
                        <a:pt x="12" y="4"/>
                        <a:pt x="12" y="4"/>
                        <a:pt x="12" y="4"/>
                      </a:cubicBezTo>
                      <a:cubicBezTo>
                        <a:pt x="11" y="7"/>
                        <a:pt x="9" y="13"/>
                        <a:pt x="9" y="15"/>
                      </a:cubicBezTo>
                      <a:cubicBezTo>
                        <a:pt x="9" y="15"/>
                        <a:pt x="10" y="15"/>
                        <a:pt x="10" y="16"/>
                      </a:cubicBezTo>
                      <a:cubicBezTo>
                        <a:pt x="10" y="16"/>
                        <a:pt x="11" y="18"/>
                        <a:pt x="14" y="20"/>
                      </a:cubicBezTo>
                      <a:cubicBezTo>
                        <a:pt x="14" y="20"/>
                        <a:pt x="18" y="24"/>
                        <a:pt x="18" y="24"/>
                      </a:cubicBezTo>
                      <a:cubicBezTo>
                        <a:pt x="18" y="24"/>
                        <a:pt x="17" y="32"/>
                        <a:pt x="17" y="32"/>
                      </a:cubicBezTo>
                      <a:cubicBezTo>
                        <a:pt x="17" y="34"/>
                        <a:pt x="18" y="35"/>
                        <a:pt x="19" y="35"/>
                      </a:cubicBezTo>
                      <a:cubicBezTo>
                        <a:pt x="20" y="35"/>
                        <a:pt x="21" y="35"/>
                        <a:pt x="22" y="33"/>
                      </a:cubicBezTo>
                      <a:cubicBezTo>
                        <a:pt x="22" y="33"/>
                        <a:pt x="23" y="24"/>
                        <a:pt x="23" y="24"/>
                      </a:cubicBezTo>
                      <a:cubicBezTo>
                        <a:pt x="23" y="23"/>
                        <a:pt x="23" y="22"/>
                        <a:pt x="23" y="22"/>
                      </a:cubicBezTo>
                      <a:cubicBezTo>
                        <a:pt x="22" y="21"/>
                        <a:pt x="18" y="17"/>
                        <a:pt x="1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grpSp>
        </p:grpSp>
        <p:grpSp>
          <p:nvGrpSpPr>
            <p:cNvPr id="133" name="组合 132">
              <a:extLst>
                <a:ext uri="{FF2B5EF4-FFF2-40B4-BE49-F238E27FC236}">
                  <a16:creationId xmlns:a16="http://schemas.microsoft.com/office/drawing/2014/main" xmlns="" id="{3814253E-CF0F-46F7-990A-C98F0B09FA61}"/>
                </a:ext>
              </a:extLst>
            </p:cNvPr>
            <p:cNvGrpSpPr/>
            <p:nvPr/>
          </p:nvGrpSpPr>
          <p:grpSpPr>
            <a:xfrm>
              <a:off x="4520209" y="1930719"/>
              <a:ext cx="831204" cy="830904"/>
              <a:chOff x="6102297" y="2204940"/>
              <a:chExt cx="1108128" cy="1108128"/>
            </a:xfrm>
          </p:grpSpPr>
          <p:sp>
            <p:nvSpPr>
              <p:cNvPr id="134" name="圆角矩形 152">
                <a:extLst>
                  <a:ext uri="{FF2B5EF4-FFF2-40B4-BE49-F238E27FC236}">
                    <a16:creationId xmlns:a16="http://schemas.microsoft.com/office/drawing/2014/main" xmlns="" id="{2F53131B-6BFA-4F3A-98B8-2247A40D79ED}"/>
                  </a:ext>
                </a:extLst>
              </p:cNvPr>
              <p:cNvSpPr/>
              <p:nvPr/>
            </p:nvSpPr>
            <p:spPr>
              <a:xfrm>
                <a:off x="6102297" y="2204940"/>
                <a:ext cx="1108128" cy="1108128"/>
              </a:xfrm>
              <a:prstGeom prst="roundRect">
                <a:avLst>
                  <a:gd name="adj" fmla="val 50000"/>
                </a:avLst>
              </a:prstGeom>
              <a:solidFill>
                <a:schemeClr val="accent1"/>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tx1">
                      <a:lumMod val="85000"/>
                      <a:lumOff val="15000"/>
                    </a:schemeClr>
                  </a:solidFill>
                  <a:latin typeface="+mn-ea"/>
                </a:endParaRPr>
              </a:p>
            </p:txBody>
          </p:sp>
          <p:grpSp>
            <p:nvGrpSpPr>
              <p:cNvPr id="135" name="Group 52">
                <a:extLst>
                  <a:ext uri="{FF2B5EF4-FFF2-40B4-BE49-F238E27FC236}">
                    <a16:creationId xmlns:a16="http://schemas.microsoft.com/office/drawing/2014/main" xmlns="" id="{EC55349F-FFBB-4D33-9344-85E5D3CC0ACF}"/>
                  </a:ext>
                </a:extLst>
              </p:cNvPr>
              <p:cNvGrpSpPr>
                <a:grpSpLocks noChangeAspect="1"/>
              </p:cNvGrpSpPr>
              <p:nvPr/>
            </p:nvGrpSpPr>
            <p:grpSpPr bwMode="auto">
              <a:xfrm>
                <a:off x="6372767" y="2477855"/>
                <a:ext cx="567188" cy="562297"/>
                <a:chOff x="3783" y="2102"/>
                <a:chExt cx="116" cy="115"/>
              </a:xfrm>
              <a:solidFill>
                <a:schemeClr val="bg1"/>
              </a:solidFill>
              <a:effectLst/>
            </p:grpSpPr>
            <p:sp>
              <p:nvSpPr>
                <p:cNvPr id="136" name="Freeform 53">
                  <a:extLst>
                    <a:ext uri="{FF2B5EF4-FFF2-40B4-BE49-F238E27FC236}">
                      <a16:creationId xmlns:a16="http://schemas.microsoft.com/office/drawing/2014/main" xmlns="" id="{203CA0FA-4FBB-4B3D-AE79-E5B1ED03B356}"/>
                    </a:ext>
                  </a:extLst>
                </p:cNvPr>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sp>
              <p:nvSpPr>
                <p:cNvPr id="137" name="Freeform 54">
                  <a:extLst>
                    <a:ext uri="{FF2B5EF4-FFF2-40B4-BE49-F238E27FC236}">
                      <a16:creationId xmlns:a16="http://schemas.microsoft.com/office/drawing/2014/main" xmlns="" id="{4BBE2B04-9FB8-4271-A7C0-D8BFCA5528A8}"/>
                    </a:ext>
                  </a:extLst>
                </p:cNvPr>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sp>
              <p:nvSpPr>
                <p:cNvPr id="138" name="Freeform 55">
                  <a:extLst>
                    <a:ext uri="{FF2B5EF4-FFF2-40B4-BE49-F238E27FC236}">
                      <a16:creationId xmlns:a16="http://schemas.microsoft.com/office/drawing/2014/main" xmlns="" id="{9BA75DDF-B2EB-43EE-9063-9EF65A21F496}"/>
                    </a:ext>
                  </a:extLst>
                </p:cNvPr>
                <p:cNvSpPr>
                  <a:spLocks/>
                </p:cNvSpPr>
                <p:nvPr/>
              </p:nvSpPr>
              <p:spPr bwMode="auto">
                <a:xfrm>
                  <a:off x="3839" y="2115"/>
                  <a:ext cx="7" cy="10"/>
                </a:xfrm>
                <a:custGeom>
                  <a:avLst/>
                  <a:gdLst>
                    <a:gd name="T0" fmla="*/ 1 w 3"/>
                    <a:gd name="T1" fmla="*/ 4 h 4"/>
                    <a:gd name="T2" fmla="*/ 1 w 3"/>
                    <a:gd name="T3" fmla="*/ 4 h 4"/>
                    <a:gd name="T4" fmla="*/ 3 w 3"/>
                    <a:gd name="T5" fmla="*/ 3 h 4"/>
                    <a:gd name="T6" fmla="*/ 3 w 3"/>
                    <a:gd name="T7" fmla="*/ 0 h 4"/>
                    <a:gd name="T8" fmla="*/ 1 w 3"/>
                    <a:gd name="T9" fmla="*/ 0 h 4"/>
                    <a:gd name="T10" fmla="*/ 0 w 3"/>
                    <a:gd name="T11" fmla="*/ 0 h 4"/>
                    <a:gd name="T12" fmla="*/ 0 w 3"/>
                    <a:gd name="T13" fmla="*/ 3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2" y="4"/>
                        <a:pt x="3" y="4"/>
                        <a:pt x="3" y="3"/>
                      </a:cubicBezTo>
                      <a:cubicBezTo>
                        <a:pt x="3" y="0"/>
                        <a:pt x="3" y="0"/>
                        <a:pt x="3" y="0"/>
                      </a:cubicBezTo>
                      <a:cubicBezTo>
                        <a:pt x="2" y="0"/>
                        <a:pt x="2" y="0"/>
                        <a:pt x="1" y="0"/>
                      </a:cubicBezTo>
                      <a:cubicBezTo>
                        <a:pt x="1" y="0"/>
                        <a:pt x="0" y="0"/>
                        <a:pt x="0" y="0"/>
                      </a:cubicBezTo>
                      <a:cubicBezTo>
                        <a:pt x="0" y="3"/>
                        <a:pt x="0"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sp>
              <p:nvSpPr>
                <p:cNvPr id="139" name="Freeform 56">
                  <a:extLst>
                    <a:ext uri="{FF2B5EF4-FFF2-40B4-BE49-F238E27FC236}">
                      <a16:creationId xmlns:a16="http://schemas.microsoft.com/office/drawing/2014/main" xmlns="" id="{8E93CD7C-5E2C-4F3B-8D38-95DDD2AEAEEC}"/>
                    </a:ext>
                  </a:extLst>
                </p:cNvPr>
                <p:cNvSpPr>
                  <a:spLocks/>
                </p:cNvSpPr>
                <p:nvPr/>
              </p:nvSpPr>
              <p:spPr bwMode="auto">
                <a:xfrm>
                  <a:off x="3839" y="2195"/>
                  <a:ext cx="7" cy="10"/>
                </a:xfrm>
                <a:custGeom>
                  <a:avLst/>
                  <a:gdLst>
                    <a:gd name="T0" fmla="*/ 1 w 3"/>
                    <a:gd name="T1" fmla="*/ 0 h 4"/>
                    <a:gd name="T2" fmla="*/ 1 w 3"/>
                    <a:gd name="T3" fmla="*/ 0 h 4"/>
                    <a:gd name="T4" fmla="*/ 0 w 3"/>
                    <a:gd name="T5" fmla="*/ 1 h 4"/>
                    <a:gd name="T6" fmla="*/ 0 w 3"/>
                    <a:gd name="T7" fmla="*/ 4 h 4"/>
                    <a:gd name="T8" fmla="*/ 1 w 3"/>
                    <a:gd name="T9" fmla="*/ 4 h 4"/>
                    <a:gd name="T10" fmla="*/ 3 w 3"/>
                    <a:gd name="T11" fmla="*/ 4 h 4"/>
                    <a:gd name="T12" fmla="*/ 3 w 3"/>
                    <a:gd name="T13" fmla="*/ 1 h 4"/>
                    <a:gd name="T14" fmla="*/ 1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0"/>
                      </a:moveTo>
                      <a:cubicBezTo>
                        <a:pt x="1" y="0"/>
                        <a:pt x="1" y="0"/>
                        <a:pt x="1" y="0"/>
                      </a:cubicBezTo>
                      <a:cubicBezTo>
                        <a:pt x="0" y="0"/>
                        <a:pt x="0" y="1"/>
                        <a:pt x="0" y="1"/>
                      </a:cubicBezTo>
                      <a:cubicBezTo>
                        <a:pt x="0" y="4"/>
                        <a:pt x="0" y="4"/>
                        <a:pt x="0" y="4"/>
                      </a:cubicBezTo>
                      <a:cubicBezTo>
                        <a:pt x="0" y="4"/>
                        <a:pt x="1" y="4"/>
                        <a:pt x="1" y="4"/>
                      </a:cubicBezTo>
                      <a:cubicBezTo>
                        <a:pt x="2" y="4"/>
                        <a:pt x="2" y="4"/>
                        <a:pt x="3" y="4"/>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sp>
              <p:nvSpPr>
                <p:cNvPr id="140" name="Freeform 57">
                  <a:extLst>
                    <a:ext uri="{FF2B5EF4-FFF2-40B4-BE49-F238E27FC236}">
                      <a16:creationId xmlns:a16="http://schemas.microsoft.com/office/drawing/2014/main" xmlns="" id="{A31ED1E3-A321-41C0-A40C-BB7F3B6DC3A2}"/>
                    </a:ext>
                  </a:extLst>
                </p:cNvPr>
                <p:cNvSpPr>
                  <a:spLocks/>
                </p:cNvSpPr>
                <p:nvPr/>
              </p:nvSpPr>
              <p:spPr bwMode="auto">
                <a:xfrm>
                  <a:off x="3796" y="2155"/>
                  <a:ext cx="10" cy="10"/>
                </a:xfrm>
                <a:custGeom>
                  <a:avLst/>
                  <a:gdLst>
                    <a:gd name="T0" fmla="*/ 3 w 4"/>
                    <a:gd name="T1" fmla="*/ 0 h 4"/>
                    <a:gd name="T2" fmla="*/ 0 w 4"/>
                    <a:gd name="T3" fmla="*/ 0 h 4"/>
                    <a:gd name="T4" fmla="*/ 0 w 4"/>
                    <a:gd name="T5" fmla="*/ 2 h 4"/>
                    <a:gd name="T6" fmla="*/ 0 w 4"/>
                    <a:gd name="T7" fmla="*/ 4 h 4"/>
                    <a:gd name="T8" fmla="*/ 3 w 4"/>
                    <a:gd name="T9" fmla="*/ 4 h 4"/>
                    <a:gd name="T10" fmla="*/ 4 w 4"/>
                    <a:gd name="T11" fmla="*/ 2 h 4"/>
                    <a:gd name="T12" fmla="*/ 4 w 4"/>
                    <a:gd name="T13" fmla="*/ 2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0" y="0"/>
                        <a:pt x="0" y="0"/>
                        <a:pt x="0" y="0"/>
                      </a:cubicBezTo>
                      <a:cubicBezTo>
                        <a:pt x="0" y="1"/>
                        <a:pt x="0" y="1"/>
                        <a:pt x="0" y="2"/>
                      </a:cubicBezTo>
                      <a:cubicBezTo>
                        <a:pt x="0" y="3"/>
                        <a:pt x="0" y="3"/>
                        <a:pt x="0" y="4"/>
                      </a:cubicBezTo>
                      <a:cubicBezTo>
                        <a:pt x="3" y="4"/>
                        <a:pt x="3" y="4"/>
                        <a:pt x="3" y="4"/>
                      </a:cubicBezTo>
                      <a:cubicBezTo>
                        <a:pt x="4" y="4"/>
                        <a:pt x="4" y="3"/>
                        <a:pt x="4" y="2"/>
                      </a:cubicBezTo>
                      <a:cubicBezTo>
                        <a:pt x="4" y="2"/>
                        <a:pt x="4" y="2"/>
                        <a:pt x="4" y="2"/>
                      </a:cubicBezTo>
                      <a:cubicBezTo>
                        <a:pt x="4" y="1"/>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sp>
              <p:nvSpPr>
                <p:cNvPr id="141" name="Freeform 58">
                  <a:extLst>
                    <a:ext uri="{FF2B5EF4-FFF2-40B4-BE49-F238E27FC236}">
                      <a16:creationId xmlns:a16="http://schemas.microsoft.com/office/drawing/2014/main" xmlns="" id="{90BEF8A2-15CB-4463-A837-7139A7481495}"/>
                    </a:ext>
                  </a:extLst>
                </p:cNvPr>
                <p:cNvSpPr>
                  <a:spLocks/>
                </p:cNvSpPr>
                <p:nvPr/>
              </p:nvSpPr>
              <p:spPr bwMode="auto">
                <a:xfrm>
                  <a:off x="3877" y="2155"/>
                  <a:ext cx="10" cy="10"/>
                </a:xfrm>
                <a:custGeom>
                  <a:avLst/>
                  <a:gdLst>
                    <a:gd name="T0" fmla="*/ 4 w 4"/>
                    <a:gd name="T1" fmla="*/ 0 h 4"/>
                    <a:gd name="T2" fmla="*/ 2 w 4"/>
                    <a:gd name="T3" fmla="*/ 0 h 4"/>
                    <a:gd name="T4" fmla="*/ 0 w 4"/>
                    <a:gd name="T5" fmla="*/ 2 h 4"/>
                    <a:gd name="T6" fmla="*/ 0 w 4"/>
                    <a:gd name="T7" fmla="*/ 2 h 4"/>
                    <a:gd name="T8" fmla="*/ 2 w 4"/>
                    <a:gd name="T9" fmla="*/ 4 h 4"/>
                    <a:gd name="T10" fmla="*/ 4 w 4"/>
                    <a:gd name="T11" fmla="*/ 4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cubicBezTo>
                        <a:pt x="2" y="0"/>
                        <a:pt x="2" y="0"/>
                        <a:pt x="2" y="0"/>
                      </a:cubicBezTo>
                      <a:cubicBezTo>
                        <a:pt x="1" y="0"/>
                        <a:pt x="0" y="1"/>
                        <a:pt x="0" y="2"/>
                      </a:cubicBezTo>
                      <a:cubicBezTo>
                        <a:pt x="0" y="2"/>
                        <a:pt x="0" y="2"/>
                        <a:pt x="0" y="2"/>
                      </a:cubicBezTo>
                      <a:cubicBezTo>
                        <a:pt x="0" y="3"/>
                        <a:pt x="1" y="4"/>
                        <a:pt x="2" y="4"/>
                      </a:cubicBezTo>
                      <a:cubicBezTo>
                        <a:pt x="4" y="4"/>
                        <a:pt x="4" y="4"/>
                        <a:pt x="4" y="4"/>
                      </a:cubicBezTo>
                      <a:cubicBezTo>
                        <a:pt x="4" y="3"/>
                        <a:pt x="4" y="3"/>
                        <a:pt x="4" y="2"/>
                      </a:cubicBezTo>
                      <a:cubicBezTo>
                        <a:pt x="4" y="1"/>
                        <a:pt x="4"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sp>
              <p:nvSpPr>
                <p:cNvPr id="142" name="Freeform 59">
                  <a:extLst>
                    <a:ext uri="{FF2B5EF4-FFF2-40B4-BE49-F238E27FC236}">
                      <a16:creationId xmlns:a16="http://schemas.microsoft.com/office/drawing/2014/main" xmlns="" id="{DFEAD9A2-5952-4928-A1BB-7DAAC29E1F24}"/>
                    </a:ext>
                  </a:extLst>
                </p:cNvPr>
                <p:cNvSpPr>
                  <a:spLocks/>
                </p:cNvSpPr>
                <p:nvPr/>
              </p:nvSpPr>
              <p:spPr bwMode="auto">
                <a:xfrm>
                  <a:off x="3813" y="2127"/>
                  <a:ext cx="33" cy="38"/>
                </a:xfrm>
                <a:custGeom>
                  <a:avLst/>
                  <a:gdLst>
                    <a:gd name="T0" fmla="*/ 11 w 13"/>
                    <a:gd name="T1" fmla="*/ 0 h 15"/>
                    <a:gd name="T2" fmla="*/ 10 w 13"/>
                    <a:gd name="T3" fmla="*/ 2 h 15"/>
                    <a:gd name="T4" fmla="*/ 10 w 13"/>
                    <a:gd name="T5" fmla="*/ 11 h 15"/>
                    <a:gd name="T6" fmla="*/ 9 w 13"/>
                    <a:gd name="T7" fmla="*/ 12 h 15"/>
                    <a:gd name="T8" fmla="*/ 2 w 13"/>
                    <a:gd name="T9" fmla="*/ 12 h 15"/>
                    <a:gd name="T10" fmla="*/ 0 w 13"/>
                    <a:gd name="T11" fmla="*/ 14 h 15"/>
                    <a:gd name="T12" fmla="*/ 2 w 13"/>
                    <a:gd name="T13" fmla="*/ 15 h 15"/>
                    <a:gd name="T14" fmla="*/ 11 w 13"/>
                    <a:gd name="T15" fmla="*/ 15 h 15"/>
                    <a:gd name="T16" fmla="*/ 12 w 13"/>
                    <a:gd name="T17" fmla="*/ 15 h 15"/>
                    <a:gd name="T18" fmla="*/ 12 w 13"/>
                    <a:gd name="T19" fmla="*/ 15 h 15"/>
                    <a:gd name="T20" fmla="*/ 13 w 13"/>
                    <a:gd name="T21" fmla="*/ 13 h 15"/>
                    <a:gd name="T22" fmla="*/ 13 w 13"/>
                    <a:gd name="T23" fmla="*/ 2 h 15"/>
                    <a:gd name="T24" fmla="*/ 11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1" y="0"/>
                      </a:moveTo>
                      <a:cubicBezTo>
                        <a:pt x="10" y="0"/>
                        <a:pt x="10" y="1"/>
                        <a:pt x="10" y="2"/>
                      </a:cubicBezTo>
                      <a:cubicBezTo>
                        <a:pt x="10" y="11"/>
                        <a:pt x="10" y="11"/>
                        <a:pt x="10" y="11"/>
                      </a:cubicBezTo>
                      <a:cubicBezTo>
                        <a:pt x="10" y="12"/>
                        <a:pt x="9" y="12"/>
                        <a:pt x="9" y="12"/>
                      </a:cubicBezTo>
                      <a:cubicBezTo>
                        <a:pt x="2" y="12"/>
                        <a:pt x="2" y="12"/>
                        <a:pt x="2" y="12"/>
                      </a:cubicBezTo>
                      <a:cubicBezTo>
                        <a:pt x="1" y="12"/>
                        <a:pt x="0" y="13"/>
                        <a:pt x="0" y="14"/>
                      </a:cubicBezTo>
                      <a:cubicBezTo>
                        <a:pt x="0" y="14"/>
                        <a:pt x="1" y="15"/>
                        <a:pt x="2" y="15"/>
                      </a:cubicBezTo>
                      <a:cubicBezTo>
                        <a:pt x="11" y="15"/>
                        <a:pt x="11" y="15"/>
                        <a:pt x="11" y="15"/>
                      </a:cubicBezTo>
                      <a:cubicBezTo>
                        <a:pt x="11" y="15"/>
                        <a:pt x="12" y="15"/>
                        <a:pt x="12" y="15"/>
                      </a:cubicBezTo>
                      <a:cubicBezTo>
                        <a:pt x="12" y="15"/>
                        <a:pt x="12" y="15"/>
                        <a:pt x="12" y="15"/>
                      </a:cubicBezTo>
                      <a:cubicBezTo>
                        <a:pt x="13" y="14"/>
                        <a:pt x="13" y="14"/>
                        <a:pt x="13" y="13"/>
                      </a:cubicBezTo>
                      <a:cubicBezTo>
                        <a:pt x="13" y="2"/>
                        <a:pt x="13" y="2"/>
                        <a:pt x="13" y="2"/>
                      </a:cubicBezTo>
                      <a:cubicBezTo>
                        <a:pt x="13" y="1"/>
                        <a:pt x="12"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grpSp>
        </p:grpSp>
        <p:grpSp>
          <p:nvGrpSpPr>
            <p:cNvPr id="86" name="组合 85">
              <a:extLst>
                <a:ext uri="{FF2B5EF4-FFF2-40B4-BE49-F238E27FC236}">
                  <a16:creationId xmlns:a16="http://schemas.microsoft.com/office/drawing/2014/main" xmlns="" id="{951FCA25-1B7B-421A-B7A1-C8F1531BA095}"/>
                </a:ext>
              </a:extLst>
            </p:cNvPr>
            <p:cNvGrpSpPr/>
            <p:nvPr/>
          </p:nvGrpSpPr>
          <p:grpSpPr>
            <a:xfrm>
              <a:off x="3784962" y="2766341"/>
              <a:ext cx="831204" cy="830904"/>
              <a:chOff x="4768646" y="3525740"/>
              <a:chExt cx="1108128" cy="1108128"/>
            </a:xfrm>
          </p:grpSpPr>
          <p:sp>
            <p:nvSpPr>
              <p:cNvPr id="127" name="圆角矩形 163">
                <a:extLst>
                  <a:ext uri="{FF2B5EF4-FFF2-40B4-BE49-F238E27FC236}">
                    <a16:creationId xmlns:a16="http://schemas.microsoft.com/office/drawing/2014/main" xmlns="" id="{DE4A7B67-A4FE-4524-AED8-754C8FC6B96E}"/>
                  </a:ext>
                </a:extLst>
              </p:cNvPr>
              <p:cNvSpPr/>
              <p:nvPr/>
            </p:nvSpPr>
            <p:spPr>
              <a:xfrm>
                <a:off x="4768646" y="3525740"/>
                <a:ext cx="1108128" cy="1108128"/>
              </a:xfrm>
              <a:prstGeom prst="roundRect">
                <a:avLst>
                  <a:gd name="adj" fmla="val 50000"/>
                </a:avLst>
              </a:prstGeom>
              <a:solidFill>
                <a:schemeClr val="accent1"/>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tx1">
                      <a:lumMod val="85000"/>
                      <a:lumOff val="15000"/>
                    </a:schemeClr>
                  </a:solidFill>
                  <a:latin typeface="+mn-ea"/>
                </a:endParaRPr>
              </a:p>
            </p:txBody>
          </p:sp>
          <p:grpSp>
            <p:nvGrpSpPr>
              <p:cNvPr id="128" name="Group 62">
                <a:extLst>
                  <a:ext uri="{FF2B5EF4-FFF2-40B4-BE49-F238E27FC236}">
                    <a16:creationId xmlns:a16="http://schemas.microsoft.com/office/drawing/2014/main" xmlns="" id="{C1070F36-395B-407D-9147-D59756869EFE}"/>
                  </a:ext>
                </a:extLst>
              </p:cNvPr>
              <p:cNvGrpSpPr>
                <a:grpSpLocks noChangeAspect="1"/>
              </p:cNvGrpSpPr>
              <p:nvPr/>
            </p:nvGrpSpPr>
            <p:grpSpPr bwMode="auto">
              <a:xfrm>
                <a:off x="5047787" y="3860292"/>
                <a:ext cx="549846" cy="439024"/>
                <a:chOff x="3775" y="2110"/>
                <a:chExt cx="129" cy="103"/>
              </a:xfrm>
              <a:solidFill>
                <a:schemeClr val="bg1"/>
              </a:solidFill>
              <a:effectLst/>
            </p:grpSpPr>
            <p:sp>
              <p:nvSpPr>
                <p:cNvPr id="129" name="Freeform 63">
                  <a:extLst>
                    <a:ext uri="{FF2B5EF4-FFF2-40B4-BE49-F238E27FC236}">
                      <a16:creationId xmlns:a16="http://schemas.microsoft.com/office/drawing/2014/main" xmlns="" id="{D3FBC8D0-1292-422B-A115-2581D353B48B}"/>
                    </a:ext>
                  </a:extLst>
                </p:cNvPr>
                <p:cNvSpPr>
                  <a:spLocks/>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sp>
              <p:nvSpPr>
                <p:cNvPr id="130" name="Freeform 64">
                  <a:extLst>
                    <a:ext uri="{FF2B5EF4-FFF2-40B4-BE49-F238E27FC236}">
                      <a16:creationId xmlns:a16="http://schemas.microsoft.com/office/drawing/2014/main" xmlns="" id="{9853A9B4-DE96-41FA-87C1-931A233066AB}"/>
                    </a:ext>
                  </a:extLst>
                </p:cNvPr>
                <p:cNvSpPr>
                  <a:spLocks/>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sp>
              <p:nvSpPr>
                <p:cNvPr id="131" name="Freeform 65">
                  <a:extLst>
                    <a:ext uri="{FF2B5EF4-FFF2-40B4-BE49-F238E27FC236}">
                      <a16:creationId xmlns:a16="http://schemas.microsoft.com/office/drawing/2014/main" xmlns="" id="{882F2BB9-E503-45FF-A555-6C19CAF68BC6}"/>
                    </a:ext>
                  </a:extLst>
                </p:cNvPr>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grpSp>
        </p:grpSp>
        <p:grpSp>
          <p:nvGrpSpPr>
            <p:cNvPr id="87" name="组合 86">
              <a:extLst>
                <a:ext uri="{FF2B5EF4-FFF2-40B4-BE49-F238E27FC236}">
                  <a16:creationId xmlns:a16="http://schemas.microsoft.com/office/drawing/2014/main" xmlns="" id="{52C41069-BD3D-4DC4-AA82-38F6E17F8D21}"/>
                </a:ext>
              </a:extLst>
            </p:cNvPr>
            <p:cNvGrpSpPr/>
            <p:nvPr/>
          </p:nvGrpSpPr>
          <p:grpSpPr>
            <a:xfrm>
              <a:off x="5363134" y="1220286"/>
              <a:ext cx="831204" cy="830904"/>
              <a:chOff x="7418361" y="886700"/>
              <a:chExt cx="1108128" cy="1108128"/>
            </a:xfrm>
          </p:grpSpPr>
          <p:sp>
            <p:nvSpPr>
              <p:cNvPr id="117" name="圆角矩形 170">
                <a:extLst>
                  <a:ext uri="{FF2B5EF4-FFF2-40B4-BE49-F238E27FC236}">
                    <a16:creationId xmlns:a16="http://schemas.microsoft.com/office/drawing/2014/main" xmlns="" id="{7B0DA08D-EE53-43A8-99FD-8C734B77F3EF}"/>
                  </a:ext>
                </a:extLst>
              </p:cNvPr>
              <p:cNvSpPr/>
              <p:nvPr/>
            </p:nvSpPr>
            <p:spPr>
              <a:xfrm>
                <a:off x="7418361" y="886700"/>
                <a:ext cx="1108128" cy="1108128"/>
              </a:xfrm>
              <a:prstGeom prst="roundRect">
                <a:avLst>
                  <a:gd name="adj" fmla="val 50000"/>
                </a:avLst>
              </a:prstGeom>
              <a:solidFill>
                <a:schemeClr val="accent1"/>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tx1">
                      <a:lumMod val="85000"/>
                      <a:lumOff val="15000"/>
                    </a:schemeClr>
                  </a:solidFill>
                  <a:latin typeface="+mn-ea"/>
                </a:endParaRPr>
              </a:p>
            </p:txBody>
          </p:sp>
          <p:grpSp>
            <p:nvGrpSpPr>
              <p:cNvPr id="118" name="Group 68">
                <a:extLst>
                  <a:ext uri="{FF2B5EF4-FFF2-40B4-BE49-F238E27FC236}">
                    <a16:creationId xmlns:a16="http://schemas.microsoft.com/office/drawing/2014/main" xmlns="" id="{9BA8D129-EAB5-4C35-82A7-D751689A8ACD}"/>
                  </a:ext>
                </a:extLst>
              </p:cNvPr>
              <p:cNvGrpSpPr>
                <a:grpSpLocks noChangeAspect="1"/>
              </p:cNvGrpSpPr>
              <p:nvPr/>
            </p:nvGrpSpPr>
            <p:grpSpPr bwMode="auto">
              <a:xfrm>
                <a:off x="7702659" y="1180844"/>
                <a:ext cx="539531" cy="519841"/>
                <a:chOff x="3770" y="2095"/>
                <a:chExt cx="137" cy="132"/>
              </a:xfrm>
              <a:solidFill>
                <a:schemeClr val="bg1"/>
              </a:solidFill>
              <a:effectLst/>
            </p:grpSpPr>
            <p:sp>
              <p:nvSpPr>
                <p:cNvPr id="119" name="Freeform 69">
                  <a:extLst>
                    <a:ext uri="{FF2B5EF4-FFF2-40B4-BE49-F238E27FC236}">
                      <a16:creationId xmlns:a16="http://schemas.microsoft.com/office/drawing/2014/main" xmlns="" id="{79E67507-44C6-4F48-A632-1A22A2E72DF3}"/>
                    </a:ext>
                  </a:extLst>
                </p:cNvPr>
                <p:cNvSpPr>
                  <a:spLocks/>
                </p:cNvSpPr>
                <p:nvPr/>
              </p:nvSpPr>
              <p:spPr bwMode="auto">
                <a:xfrm>
                  <a:off x="3770" y="2190"/>
                  <a:ext cx="137" cy="37"/>
                </a:xfrm>
                <a:custGeom>
                  <a:avLst/>
                  <a:gdLst>
                    <a:gd name="T0" fmla="*/ 52 w 55"/>
                    <a:gd name="T1" fmla="*/ 6 h 15"/>
                    <a:gd name="T2" fmla="*/ 38 w 55"/>
                    <a:gd name="T3" fmla="*/ 6 h 15"/>
                    <a:gd name="T4" fmla="*/ 37 w 55"/>
                    <a:gd name="T5" fmla="*/ 6 h 15"/>
                    <a:gd name="T6" fmla="*/ 37 w 55"/>
                    <a:gd name="T7" fmla="*/ 3 h 15"/>
                    <a:gd name="T8" fmla="*/ 37 w 55"/>
                    <a:gd name="T9" fmla="*/ 1 h 15"/>
                    <a:gd name="T10" fmla="*/ 35 w 55"/>
                    <a:gd name="T11" fmla="*/ 0 h 15"/>
                    <a:gd name="T12" fmla="*/ 20 w 55"/>
                    <a:gd name="T13" fmla="*/ 0 h 15"/>
                    <a:gd name="T14" fmla="*/ 18 w 55"/>
                    <a:gd name="T15" fmla="*/ 3 h 15"/>
                    <a:gd name="T16" fmla="*/ 18 w 55"/>
                    <a:gd name="T17" fmla="*/ 6 h 15"/>
                    <a:gd name="T18" fmla="*/ 18 w 55"/>
                    <a:gd name="T19" fmla="*/ 6 h 15"/>
                    <a:gd name="T20" fmla="*/ 3 w 55"/>
                    <a:gd name="T21" fmla="*/ 6 h 15"/>
                    <a:gd name="T22" fmla="*/ 0 w 55"/>
                    <a:gd name="T23" fmla="*/ 8 h 15"/>
                    <a:gd name="T24" fmla="*/ 0 w 55"/>
                    <a:gd name="T25" fmla="*/ 14 h 15"/>
                    <a:gd name="T26" fmla="*/ 1 w 55"/>
                    <a:gd name="T27" fmla="*/ 15 h 15"/>
                    <a:gd name="T28" fmla="*/ 2 w 55"/>
                    <a:gd name="T29" fmla="*/ 14 h 15"/>
                    <a:gd name="T30" fmla="*/ 2 w 55"/>
                    <a:gd name="T31" fmla="*/ 8 h 15"/>
                    <a:gd name="T32" fmla="*/ 3 w 55"/>
                    <a:gd name="T33" fmla="*/ 8 h 15"/>
                    <a:gd name="T34" fmla="*/ 18 w 55"/>
                    <a:gd name="T35" fmla="*/ 8 h 15"/>
                    <a:gd name="T36" fmla="*/ 18 w 55"/>
                    <a:gd name="T37" fmla="*/ 8 h 15"/>
                    <a:gd name="T38" fmla="*/ 18 w 55"/>
                    <a:gd name="T39" fmla="*/ 9 h 15"/>
                    <a:gd name="T40" fmla="*/ 19 w 55"/>
                    <a:gd name="T41" fmla="*/ 9 h 15"/>
                    <a:gd name="T42" fmla="*/ 20 w 55"/>
                    <a:gd name="T43" fmla="*/ 9 h 15"/>
                    <a:gd name="T44" fmla="*/ 20 w 55"/>
                    <a:gd name="T45" fmla="*/ 8 h 15"/>
                    <a:gd name="T46" fmla="*/ 20 w 55"/>
                    <a:gd name="T47" fmla="*/ 3 h 15"/>
                    <a:gd name="T48" fmla="*/ 20 w 55"/>
                    <a:gd name="T49" fmla="*/ 2 h 15"/>
                    <a:gd name="T50" fmla="*/ 35 w 55"/>
                    <a:gd name="T51" fmla="*/ 2 h 15"/>
                    <a:gd name="T52" fmla="*/ 35 w 55"/>
                    <a:gd name="T53" fmla="*/ 3 h 15"/>
                    <a:gd name="T54" fmla="*/ 35 w 55"/>
                    <a:gd name="T55" fmla="*/ 8 h 15"/>
                    <a:gd name="T56" fmla="*/ 36 w 55"/>
                    <a:gd name="T57" fmla="*/ 9 h 15"/>
                    <a:gd name="T58" fmla="*/ 36 w 55"/>
                    <a:gd name="T59" fmla="*/ 9 h 15"/>
                    <a:gd name="T60" fmla="*/ 37 w 55"/>
                    <a:gd name="T61" fmla="*/ 9 h 15"/>
                    <a:gd name="T62" fmla="*/ 37 w 55"/>
                    <a:gd name="T63" fmla="*/ 8 h 15"/>
                    <a:gd name="T64" fmla="*/ 38 w 55"/>
                    <a:gd name="T65" fmla="*/ 8 h 15"/>
                    <a:gd name="T66" fmla="*/ 52 w 55"/>
                    <a:gd name="T67" fmla="*/ 8 h 15"/>
                    <a:gd name="T68" fmla="*/ 53 w 55"/>
                    <a:gd name="T69" fmla="*/ 8 h 15"/>
                    <a:gd name="T70" fmla="*/ 53 w 55"/>
                    <a:gd name="T71" fmla="*/ 14 h 15"/>
                    <a:gd name="T72" fmla="*/ 54 w 55"/>
                    <a:gd name="T73" fmla="*/ 15 h 15"/>
                    <a:gd name="T74" fmla="*/ 55 w 55"/>
                    <a:gd name="T75" fmla="*/ 14 h 15"/>
                    <a:gd name="T76" fmla="*/ 55 w 55"/>
                    <a:gd name="T77" fmla="*/ 8 h 15"/>
                    <a:gd name="T78" fmla="*/ 52 w 55"/>
                    <a:gd name="T7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 h="15">
                      <a:moveTo>
                        <a:pt x="52" y="6"/>
                      </a:moveTo>
                      <a:cubicBezTo>
                        <a:pt x="38" y="6"/>
                        <a:pt x="38" y="6"/>
                        <a:pt x="38" y="6"/>
                      </a:cubicBezTo>
                      <a:cubicBezTo>
                        <a:pt x="38" y="6"/>
                        <a:pt x="37" y="6"/>
                        <a:pt x="37" y="6"/>
                      </a:cubicBezTo>
                      <a:cubicBezTo>
                        <a:pt x="37" y="3"/>
                        <a:pt x="37" y="3"/>
                        <a:pt x="37" y="3"/>
                      </a:cubicBezTo>
                      <a:cubicBezTo>
                        <a:pt x="37" y="2"/>
                        <a:pt x="37" y="1"/>
                        <a:pt x="37" y="1"/>
                      </a:cubicBezTo>
                      <a:cubicBezTo>
                        <a:pt x="36" y="0"/>
                        <a:pt x="36" y="0"/>
                        <a:pt x="35" y="0"/>
                      </a:cubicBezTo>
                      <a:cubicBezTo>
                        <a:pt x="20" y="0"/>
                        <a:pt x="20" y="0"/>
                        <a:pt x="20" y="0"/>
                      </a:cubicBezTo>
                      <a:cubicBezTo>
                        <a:pt x="19" y="0"/>
                        <a:pt x="18" y="1"/>
                        <a:pt x="18" y="3"/>
                      </a:cubicBezTo>
                      <a:cubicBezTo>
                        <a:pt x="18" y="6"/>
                        <a:pt x="18" y="6"/>
                        <a:pt x="18" y="6"/>
                      </a:cubicBezTo>
                      <a:cubicBezTo>
                        <a:pt x="18" y="6"/>
                        <a:pt x="18" y="6"/>
                        <a:pt x="18" y="6"/>
                      </a:cubicBezTo>
                      <a:cubicBezTo>
                        <a:pt x="3" y="6"/>
                        <a:pt x="3" y="6"/>
                        <a:pt x="3" y="6"/>
                      </a:cubicBezTo>
                      <a:cubicBezTo>
                        <a:pt x="2" y="6"/>
                        <a:pt x="0" y="7"/>
                        <a:pt x="0" y="8"/>
                      </a:cubicBezTo>
                      <a:cubicBezTo>
                        <a:pt x="0" y="14"/>
                        <a:pt x="0" y="14"/>
                        <a:pt x="0" y="14"/>
                      </a:cubicBezTo>
                      <a:cubicBezTo>
                        <a:pt x="0" y="14"/>
                        <a:pt x="1" y="15"/>
                        <a:pt x="1" y="15"/>
                      </a:cubicBezTo>
                      <a:cubicBezTo>
                        <a:pt x="2" y="15"/>
                        <a:pt x="2" y="14"/>
                        <a:pt x="2" y="14"/>
                      </a:cubicBezTo>
                      <a:cubicBezTo>
                        <a:pt x="2" y="8"/>
                        <a:pt x="2" y="8"/>
                        <a:pt x="2" y="8"/>
                      </a:cubicBezTo>
                      <a:cubicBezTo>
                        <a:pt x="2" y="8"/>
                        <a:pt x="3" y="8"/>
                        <a:pt x="3" y="8"/>
                      </a:cubicBezTo>
                      <a:cubicBezTo>
                        <a:pt x="18" y="8"/>
                        <a:pt x="18" y="8"/>
                        <a:pt x="18" y="8"/>
                      </a:cubicBezTo>
                      <a:cubicBezTo>
                        <a:pt x="18" y="8"/>
                        <a:pt x="18" y="8"/>
                        <a:pt x="18" y="8"/>
                      </a:cubicBezTo>
                      <a:cubicBezTo>
                        <a:pt x="18" y="8"/>
                        <a:pt x="18" y="8"/>
                        <a:pt x="18" y="9"/>
                      </a:cubicBezTo>
                      <a:cubicBezTo>
                        <a:pt x="18" y="9"/>
                        <a:pt x="19" y="9"/>
                        <a:pt x="19" y="9"/>
                      </a:cubicBezTo>
                      <a:cubicBezTo>
                        <a:pt x="19" y="9"/>
                        <a:pt x="19" y="9"/>
                        <a:pt x="20" y="9"/>
                      </a:cubicBezTo>
                      <a:cubicBezTo>
                        <a:pt x="20" y="8"/>
                        <a:pt x="20" y="8"/>
                        <a:pt x="20" y="8"/>
                      </a:cubicBezTo>
                      <a:cubicBezTo>
                        <a:pt x="20" y="3"/>
                        <a:pt x="20" y="3"/>
                        <a:pt x="20" y="3"/>
                      </a:cubicBezTo>
                      <a:cubicBezTo>
                        <a:pt x="20" y="2"/>
                        <a:pt x="20" y="2"/>
                        <a:pt x="20" y="2"/>
                      </a:cubicBezTo>
                      <a:cubicBezTo>
                        <a:pt x="35" y="2"/>
                        <a:pt x="35" y="2"/>
                        <a:pt x="35" y="2"/>
                      </a:cubicBezTo>
                      <a:cubicBezTo>
                        <a:pt x="35" y="2"/>
                        <a:pt x="35" y="2"/>
                        <a:pt x="35" y="3"/>
                      </a:cubicBezTo>
                      <a:cubicBezTo>
                        <a:pt x="35" y="8"/>
                        <a:pt x="35" y="8"/>
                        <a:pt x="35" y="8"/>
                      </a:cubicBezTo>
                      <a:cubicBezTo>
                        <a:pt x="35" y="8"/>
                        <a:pt x="35" y="8"/>
                        <a:pt x="36" y="9"/>
                      </a:cubicBezTo>
                      <a:cubicBezTo>
                        <a:pt x="36" y="9"/>
                        <a:pt x="36" y="9"/>
                        <a:pt x="36" y="9"/>
                      </a:cubicBezTo>
                      <a:cubicBezTo>
                        <a:pt x="37" y="9"/>
                        <a:pt x="37" y="9"/>
                        <a:pt x="37" y="9"/>
                      </a:cubicBezTo>
                      <a:cubicBezTo>
                        <a:pt x="37" y="8"/>
                        <a:pt x="37" y="8"/>
                        <a:pt x="37" y="8"/>
                      </a:cubicBezTo>
                      <a:cubicBezTo>
                        <a:pt x="37" y="8"/>
                        <a:pt x="37" y="8"/>
                        <a:pt x="38" y="8"/>
                      </a:cubicBezTo>
                      <a:cubicBezTo>
                        <a:pt x="52" y="8"/>
                        <a:pt x="52" y="8"/>
                        <a:pt x="52" y="8"/>
                      </a:cubicBezTo>
                      <a:cubicBezTo>
                        <a:pt x="53" y="8"/>
                        <a:pt x="53" y="8"/>
                        <a:pt x="53" y="8"/>
                      </a:cubicBezTo>
                      <a:cubicBezTo>
                        <a:pt x="53" y="14"/>
                        <a:pt x="53" y="14"/>
                        <a:pt x="53" y="14"/>
                      </a:cubicBezTo>
                      <a:cubicBezTo>
                        <a:pt x="53" y="14"/>
                        <a:pt x="53" y="15"/>
                        <a:pt x="54" y="15"/>
                      </a:cubicBezTo>
                      <a:cubicBezTo>
                        <a:pt x="54" y="15"/>
                        <a:pt x="55" y="14"/>
                        <a:pt x="55" y="14"/>
                      </a:cubicBezTo>
                      <a:cubicBezTo>
                        <a:pt x="55" y="8"/>
                        <a:pt x="55" y="8"/>
                        <a:pt x="55" y="8"/>
                      </a:cubicBezTo>
                      <a:cubicBezTo>
                        <a:pt x="55" y="7"/>
                        <a:pt x="54" y="6"/>
                        <a:pt x="5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sp>
              <p:nvSpPr>
                <p:cNvPr id="120" name="Freeform 70">
                  <a:extLst>
                    <a:ext uri="{FF2B5EF4-FFF2-40B4-BE49-F238E27FC236}">
                      <a16:creationId xmlns:a16="http://schemas.microsoft.com/office/drawing/2014/main" xmlns="" id="{BD97F955-F892-48E3-9381-CC78C2DD23B2}"/>
                    </a:ext>
                  </a:extLst>
                </p:cNvPr>
                <p:cNvSpPr>
                  <a:spLocks/>
                </p:cNvSpPr>
                <p:nvPr/>
              </p:nvSpPr>
              <p:spPr bwMode="auto">
                <a:xfrm>
                  <a:off x="3820" y="2118"/>
                  <a:ext cx="37" cy="69"/>
                </a:xfrm>
                <a:custGeom>
                  <a:avLst/>
                  <a:gdLst>
                    <a:gd name="T0" fmla="*/ 2 w 15"/>
                    <a:gd name="T1" fmla="*/ 14 h 28"/>
                    <a:gd name="T2" fmla="*/ 3 w 15"/>
                    <a:gd name="T3" fmla="*/ 13 h 28"/>
                    <a:gd name="T4" fmla="*/ 3 w 15"/>
                    <a:gd name="T5" fmla="*/ 8 h 28"/>
                    <a:gd name="T6" fmla="*/ 4 w 15"/>
                    <a:gd name="T7" fmla="*/ 4 h 28"/>
                    <a:gd name="T8" fmla="*/ 4 w 15"/>
                    <a:gd name="T9" fmla="*/ 4 h 28"/>
                    <a:gd name="T10" fmla="*/ 4 w 15"/>
                    <a:gd name="T11" fmla="*/ 12 h 28"/>
                    <a:gd name="T12" fmla="*/ 4 w 15"/>
                    <a:gd name="T13" fmla="*/ 13 h 28"/>
                    <a:gd name="T14" fmla="*/ 4 w 15"/>
                    <a:gd name="T15" fmla="*/ 26 h 28"/>
                    <a:gd name="T16" fmla="*/ 5 w 15"/>
                    <a:gd name="T17" fmla="*/ 28 h 28"/>
                    <a:gd name="T18" fmla="*/ 5 w 15"/>
                    <a:gd name="T19" fmla="*/ 28 h 28"/>
                    <a:gd name="T20" fmla="*/ 5 w 15"/>
                    <a:gd name="T21" fmla="*/ 28 h 28"/>
                    <a:gd name="T22" fmla="*/ 7 w 15"/>
                    <a:gd name="T23" fmla="*/ 26 h 28"/>
                    <a:gd name="T24" fmla="*/ 7 w 15"/>
                    <a:gd name="T25" fmla="*/ 14 h 28"/>
                    <a:gd name="T26" fmla="*/ 8 w 15"/>
                    <a:gd name="T27" fmla="*/ 14 h 28"/>
                    <a:gd name="T28" fmla="*/ 8 w 15"/>
                    <a:gd name="T29" fmla="*/ 26 h 28"/>
                    <a:gd name="T30" fmla="*/ 10 w 15"/>
                    <a:gd name="T31" fmla="*/ 28 h 28"/>
                    <a:gd name="T32" fmla="*/ 10 w 15"/>
                    <a:gd name="T33" fmla="*/ 28 h 28"/>
                    <a:gd name="T34" fmla="*/ 10 w 15"/>
                    <a:gd name="T35" fmla="*/ 28 h 28"/>
                    <a:gd name="T36" fmla="*/ 12 w 15"/>
                    <a:gd name="T37" fmla="*/ 26 h 28"/>
                    <a:gd name="T38" fmla="*/ 12 w 15"/>
                    <a:gd name="T39" fmla="*/ 13 h 28"/>
                    <a:gd name="T40" fmla="*/ 12 w 15"/>
                    <a:gd name="T41" fmla="*/ 12 h 28"/>
                    <a:gd name="T42" fmla="*/ 12 w 15"/>
                    <a:gd name="T43" fmla="*/ 4 h 28"/>
                    <a:gd name="T44" fmla="*/ 12 w 15"/>
                    <a:gd name="T45" fmla="*/ 4 h 28"/>
                    <a:gd name="T46" fmla="*/ 12 w 15"/>
                    <a:gd name="T47" fmla="*/ 8 h 28"/>
                    <a:gd name="T48" fmla="*/ 12 w 15"/>
                    <a:gd name="T49" fmla="*/ 13 h 28"/>
                    <a:gd name="T50" fmla="*/ 14 w 15"/>
                    <a:gd name="T51" fmla="*/ 14 h 28"/>
                    <a:gd name="T52" fmla="*/ 15 w 15"/>
                    <a:gd name="T53" fmla="*/ 13 h 28"/>
                    <a:gd name="T54" fmla="*/ 15 w 15"/>
                    <a:gd name="T55" fmla="*/ 8 h 28"/>
                    <a:gd name="T56" fmla="*/ 13 w 15"/>
                    <a:gd name="T57" fmla="*/ 1 h 28"/>
                    <a:gd name="T58" fmla="*/ 10 w 15"/>
                    <a:gd name="T59" fmla="*/ 0 h 28"/>
                    <a:gd name="T60" fmla="*/ 10 w 15"/>
                    <a:gd name="T61" fmla="*/ 0 h 28"/>
                    <a:gd name="T62" fmla="*/ 10 w 15"/>
                    <a:gd name="T63" fmla="*/ 0 h 28"/>
                    <a:gd name="T64" fmla="*/ 10 w 15"/>
                    <a:gd name="T65" fmla="*/ 0 h 28"/>
                    <a:gd name="T66" fmla="*/ 8 w 15"/>
                    <a:gd name="T67" fmla="*/ 4 h 28"/>
                    <a:gd name="T68" fmla="*/ 8 w 15"/>
                    <a:gd name="T69" fmla="*/ 1 h 28"/>
                    <a:gd name="T70" fmla="*/ 8 w 15"/>
                    <a:gd name="T71" fmla="*/ 1 h 28"/>
                    <a:gd name="T72" fmla="*/ 8 w 15"/>
                    <a:gd name="T73" fmla="*/ 0 h 28"/>
                    <a:gd name="T74" fmla="*/ 8 w 15"/>
                    <a:gd name="T75" fmla="*/ 0 h 28"/>
                    <a:gd name="T76" fmla="*/ 7 w 15"/>
                    <a:gd name="T77" fmla="*/ 0 h 28"/>
                    <a:gd name="T78" fmla="*/ 7 w 15"/>
                    <a:gd name="T79" fmla="*/ 0 h 28"/>
                    <a:gd name="T80" fmla="*/ 7 w 15"/>
                    <a:gd name="T81" fmla="*/ 1 h 28"/>
                    <a:gd name="T82" fmla="*/ 7 w 15"/>
                    <a:gd name="T83" fmla="*/ 1 h 28"/>
                    <a:gd name="T84" fmla="*/ 7 w 15"/>
                    <a:gd name="T85" fmla="*/ 4 h 28"/>
                    <a:gd name="T86" fmla="*/ 6 w 15"/>
                    <a:gd name="T87" fmla="*/ 0 h 28"/>
                    <a:gd name="T88" fmla="*/ 6 w 15"/>
                    <a:gd name="T89" fmla="*/ 0 h 28"/>
                    <a:gd name="T90" fmla="*/ 6 w 15"/>
                    <a:gd name="T91" fmla="*/ 0 h 28"/>
                    <a:gd name="T92" fmla="*/ 5 w 15"/>
                    <a:gd name="T93" fmla="*/ 0 h 28"/>
                    <a:gd name="T94" fmla="*/ 2 w 15"/>
                    <a:gd name="T95" fmla="*/ 1 h 28"/>
                    <a:gd name="T96" fmla="*/ 0 w 15"/>
                    <a:gd name="T97" fmla="*/ 8 h 28"/>
                    <a:gd name="T98" fmla="*/ 0 w 15"/>
                    <a:gd name="T99" fmla="*/ 13 h 28"/>
                    <a:gd name="T100" fmla="*/ 2 w 15"/>
                    <a:gd name="T10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 h="28">
                      <a:moveTo>
                        <a:pt x="2" y="14"/>
                      </a:moveTo>
                      <a:cubicBezTo>
                        <a:pt x="3" y="14"/>
                        <a:pt x="3" y="14"/>
                        <a:pt x="3" y="13"/>
                      </a:cubicBezTo>
                      <a:cubicBezTo>
                        <a:pt x="3" y="13"/>
                        <a:pt x="3" y="10"/>
                        <a:pt x="3" y="8"/>
                      </a:cubicBezTo>
                      <a:cubicBezTo>
                        <a:pt x="3" y="7"/>
                        <a:pt x="3" y="4"/>
                        <a:pt x="4" y="4"/>
                      </a:cubicBezTo>
                      <a:cubicBezTo>
                        <a:pt x="4" y="4"/>
                        <a:pt x="4" y="4"/>
                        <a:pt x="4" y="4"/>
                      </a:cubicBezTo>
                      <a:cubicBezTo>
                        <a:pt x="4" y="12"/>
                        <a:pt x="4" y="12"/>
                        <a:pt x="4" y="12"/>
                      </a:cubicBezTo>
                      <a:cubicBezTo>
                        <a:pt x="4" y="12"/>
                        <a:pt x="4" y="13"/>
                        <a:pt x="4" y="13"/>
                      </a:cubicBezTo>
                      <a:cubicBezTo>
                        <a:pt x="4" y="26"/>
                        <a:pt x="4" y="26"/>
                        <a:pt x="4" y="26"/>
                      </a:cubicBezTo>
                      <a:cubicBezTo>
                        <a:pt x="4" y="27"/>
                        <a:pt x="4" y="28"/>
                        <a:pt x="5" y="28"/>
                      </a:cubicBezTo>
                      <a:cubicBezTo>
                        <a:pt x="5" y="28"/>
                        <a:pt x="5" y="28"/>
                        <a:pt x="5" y="28"/>
                      </a:cubicBezTo>
                      <a:cubicBezTo>
                        <a:pt x="5" y="28"/>
                        <a:pt x="5" y="28"/>
                        <a:pt x="5" y="28"/>
                      </a:cubicBezTo>
                      <a:cubicBezTo>
                        <a:pt x="6" y="28"/>
                        <a:pt x="7" y="27"/>
                        <a:pt x="7" y="26"/>
                      </a:cubicBezTo>
                      <a:cubicBezTo>
                        <a:pt x="7" y="14"/>
                        <a:pt x="7" y="14"/>
                        <a:pt x="7" y="14"/>
                      </a:cubicBezTo>
                      <a:cubicBezTo>
                        <a:pt x="8" y="14"/>
                        <a:pt x="8" y="14"/>
                        <a:pt x="8" y="14"/>
                      </a:cubicBezTo>
                      <a:cubicBezTo>
                        <a:pt x="8" y="26"/>
                        <a:pt x="8" y="26"/>
                        <a:pt x="8" y="26"/>
                      </a:cubicBezTo>
                      <a:cubicBezTo>
                        <a:pt x="8" y="27"/>
                        <a:pt x="9" y="28"/>
                        <a:pt x="10" y="28"/>
                      </a:cubicBezTo>
                      <a:cubicBezTo>
                        <a:pt x="10" y="28"/>
                        <a:pt x="10" y="28"/>
                        <a:pt x="10" y="28"/>
                      </a:cubicBezTo>
                      <a:cubicBezTo>
                        <a:pt x="10" y="28"/>
                        <a:pt x="10" y="28"/>
                        <a:pt x="10" y="28"/>
                      </a:cubicBezTo>
                      <a:cubicBezTo>
                        <a:pt x="11" y="28"/>
                        <a:pt x="12" y="27"/>
                        <a:pt x="12" y="26"/>
                      </a:cubicBezTo>
                      <a:cubicBezTo>
                        <a:pt x="12" y="13"/>
                        <a:pt x="12" y="13"/>
                        <a:pt x="12" y="13"/>
                      </a:cubicBezTo>
                      <a:cubicBezTo>
                        <a:pt x="12" y="13"/>
                        <a:pt x="12" y="12"/>
                        <a:pt x="12" y="12"/>
                      </a:cubicBezTo>
                      <a:cubicBezTo>
                        <a:pt x="12" y="4"/>
                        <a:pt x="12" y="4"/>
                        <a:pt x="12" y="4"/>
                      </a:cubicBezTo>
                      <a:cubicBezTo>
                        <a:pt x="12" y="4"/>
                        <a:pt x="12" y="4"/>
                        <a:pt x="12" y="4"/>
                      </a:cubicBezTo>
                      <a:cubicBezTo>
                        <a:pt x="12" y="4"/>
                        <a:pt x="12" y="7"/>
                        <a:pt x="12" y="8"/>
                      </a:cubicBezTo>
                      <a:cubicBezTo>
                        <a:pt x="13" y="10"/>
                        <a:pt x="12" y="13"/>
                        <a:pt x="12" y="13"/>
                      </a:cubicBezTo>
                      <a:cubicBezTo>
                        <a:pt x="12" y="14"/>
                        <a:pt x="13" y="14"/>
                        <a:pt x="14" y="14"/>
                      </a:cubicBezTo>
                      <a:cubicBezTo>
                        <a:pt x="15" y="14"/>
                        <a:pt x="15" y="14"/>
                        <a:pt x="15" y="13"/>
                      </a:cubicBezTo>
                      <a:cubicBezTo>
                        <a:pt x="15" y="13"/>
                        <a:pt x="15" y="10"/>
                        <a:pt x="15" y="8"/>
                      </a:cubicBezTo>
                      <a:cubicBezTo>
                        <a:pt x="15" y="3"/>
                        <a:pt x="13" y="1"/>
                        <a:pt x="13" y="1"/>
                      </a:cubicBezTo>
                      <a:cubicBezTo>
                        <a:pt x="12" y="1"/>
                        <a:pt x="11" y="0"/>
                        <a:pt x="10" y="0"/>
                      </a:cubicBezTo>
                      <a:cubicBezTo>
                        <a:pt x="10" y="0"/>
                        <a:pt x="10" y="0"/>
                        <a:pt x="10" y="0"/>
                      </a:cubicBezTo>
                      <a:cubicBezTo>
                        <a:pt x="10" y="0"/>
                        <a:pt x="10" y="0"/>
                        <a:pt x="10" y="0"/>
                      </a:cubicBezTo>
                      <a:cubicBezTo>
                        <a:pt x="10" y="0"/>
                        <a:pt x="10" y="0"/>
                        <a:pt x="10" y="0"/>
                      </a:cubicBezTo>
                      <a:cubicBezTo>
                        <a:pt x="10" y="0"/>
                        <a:pt x="9" y="2"/>
                        <a:pt x="8" y="4"/>
                      </a:cubicBezTo>
                      <a:cubicBezTo>
                        <a:pt x="8" y="3"/>
                        <a:pt x="8" y="1"/>
                        <a:pt x="8" y="1"/>
                      </a:cubicBezTo>
                      <a:cubicBezTo>
                        <a:pt x="8" y="1"/>
                        <a:pt x="8" y="1"/>
                        <a:pt x="8" y="1"/>
                      </a:cubicBezTo>
                      <a:cubicBezTo>
                        <a:pt x="8" y="0"/>
                        <a:pt x="8" y="0"/>
                        <a:pt x="8" y="0"/>
                      </a:cubicBezTo>
                      <a:cubicBezTo>
                        <a:pt x="8" y="0"/>
                        <a:pt x="8" y="0"/>
                        <a:pt x="8" y="0"/>
                      </a:cubicBezTo>
                      <a:cubicBezTo>
                        <a:pt x="7" y="0"/>
                        <a:pt x="7" y="0"/>
                        <a:pt x="7" y="0"/>
                      </a:cubicBezTo>
                      <a:cubicBezTo>
                        <a:pt x="7" y="0"/>
                        <a:pt x="7" y="0"/>
                        <a:pt x="7" y="0"/>
                      </a:cubicBezTo>
                      <a:cubicBezTo>
                        <a:pt x="7" y="1"/>
                        <a:pt x="7" y="1"/>
                        <a:pt x="7" y="1"/>
                      </a:cubicBezTo>
                      <a:cubicBezTo>
                        <a:pt x="7" y="1"/>
                        <a:pt x="7" y="1"/>
                        <a:pt x="7" y="1"/>
                      </a:cubicBezTo>
                      <a:cubicBezTo>
                        <a:pt x="7" y="1"/>
                        <a:pt x="7" y="3"/>
                        <a:pt x="7" y="4"/>
                      </a:cubicBezTo>
                      <a:cubicBezTo>
                        <a:pt x="6" y="2"/>
                        <a:pt x="6" y="0"/>
                        <a:pt x="6" y="0"/>
                      </a:cubicBezTo>
                      <a:cubicBezTo>
                        <a:pt x="6" y="0"/>
                        <a:pt x="6" y="0"/>
                        <a:pt x="6" y="0"/>
                      </a:cubicBezTo>
                      <a:cubicBezTo>
                        <a:pt x="6" y="0"/>
                        <a:pt x="6" y="0"/>
                        <a:pt x="6" y="0"/>
                      </a:cubicBezTo>
                      <a:cubicBezTo>
                        <a:pt x="5" y="0"/>
                        <a:pt x="5" y="0"/>
                        <a:pt x="5" y="0"/>
                      </a:cubicBezTo>
                      <a:cubicBezTo>
                        <a:pt x="4" y="0"/>
                        <a:pt x="3" y="1"/>
                        <a:pt x="2" y="1"/>
                      </a:cubicBezTo>
                      <a:cubicBezTo>
                        <a:pt x="2" y="1"/>
                        <a:pt x="1" y="3"/>
                        <a:pt x="0" y="8"/>
                      </a:cubicBezTo>
                      <a:cubicBezTo>
                        <a:pt x="0" y="10"/>
                        <a:pt x="0" y="13"/>
                        <a:pt x="0" y="13"/>
                      </a:cubicBezTo>
                      <a:cubicBezTo>
                        <a:pt x="1" y="14"/>
                        <a:pt x="1"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sp>
              <p:nvSpPr>
                <p:cNvPr id="121" name="Freeform 71">
                  <a:extLst>
                    <a:ext uri="{FF2B5EF4-FFF2-40B4-BE49-F238E27FC236}">
                      <a16:creationId xmlns:a16="http://schemas.microsoft.com/office/drawing/2014/main" xmlns="" id="{691E073E-3067-4ACF-BDF8-978AD752C4F7}"/>
                    </a:ext>
                  </a:extLst>
                </p:cNvPr>
                <p:cNvSpPr>
                  <a:spLocks/>
                </p:cNvSpPr>
                <p:nvPr/>
              </p:nvSpPr>
              <p:spPr bwMode="auto">
                <a:xfrm>
                  <a:off x="3830" y="2095"/>
                  <a:ext cx="17" cy="20"/>
                </a:xfrm>
                <a:custGeom>
                  <a:avLst/>
                  <a:gdLst>
                    <a:gd name="T0" fmla="*/ 1 w 7"/>
                    <a:gd name="T1" fmla="*/ 5 h 8"/>
                    <a:gd name="T2" fmla="*/ 4 w 7"/>
                    <a:gd name="T3" fmla="*/ 8 h 8"/>
                    <a:gd name="T4" fmla="*/ 7 w 7"/>
                    <a:gd name="T5" fmla="*/ 5 h 8"/>
                    <a:gd name="T6" fmla="*/ 7 w 7"/>
                    <a:gd name="T7" fmla="*/ 4 h 8"/>
                    <a:gd name="T8" fmla="*/ 7 w 7"/>
                    <a:gd name="T9" fmla="*/ 4 h 8"/>
                    <a:gd name="T10" fmla="*/ 4 w 7"/>
                    <a:gd name="T11" fmla="*/ 0 h 8"/>
                    <a:gd name="T12" fmla="*/ 1 w 7"/>
                    <a:gd name="T13" fmla="*/ 4 h 8"/>
                    <a:gd name="T14" fmla="*/ 0 w 7"/>
                    <a:gd name="T15" fmla="*/ 4 h 8"/>
                    <a:gd name="T16" fmla="*/ 1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1" y="5"/>
                      </a:moveTo>
                      <a:cubicBezTo>
                        <a:pt x="1" y="7"/>
                        <a:pt x="2" y="8"/>
                        <a:pt x="4" y="8"/>
                      </a:cubicBezTo>
                      <a:cubicBezTo>
                        <a:pt x="5" y="8"/>
                        <a:pt x="6" y="7"/>
                        <a:pt x="7" y="5"/>
                      </a:cubicBezTo>
                      <a:cubicBezTo>
                        <a:pt x="7" y="5"/>
                        <a:pt x="7" y="5"/>
                        <a:pt x="7" y="4"/>
                      </a:cubicBezTo>
                      <a:cubicBezTo>
                        <a:pt x="7" y="4"/>
                        <a:pt x="7" y="4"/>
                        <a:pt x="7" y="4"/>
                      </a:cubicBezTo>
                      <a:cubicBezTo>
                        <a:pt x="7" y="2"/>
                        <a:pt x="5" y="0"/>
                        <a:pt x="4" y="0"/>
                      </a:cubicBezTo>
                      <a:cubicBezTo>
                        <a:pt x="2" y="0"/>
                        <a:pt x="1" y="2"/>
                        <a:pt x="1" y="4"/>
                      </a:cubicBezTo>
                      <a:cubicBezTo>
                        <a:pt x="0" y="4"/>
                        <a:pt x="0" y="4"/>
                        <a:pt x="0" y="4"/>
                      </a:cubicBezTo>
                      <a:cubicBezTo>
                        <a:pt x="0" y="5"/>
                        <a:pt x="0"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sp>
              <p:nvSpPr>
                <p:cNvPr id="122" name="Freeform 72">
                  <a:extLst>
                    <a:ext uri="{FF2B5EF4-FFF2-40B4-BE49-F238E27FC236}">
                      <a16:creationId xmlns:a16="http://schemas.microsoft.com/office/drawing/2014/main" xmlns="" id="{E2D5E0F7-89CA-47E0-A047-988B4A7AEF97}"/>
                    </a:ext>
                  </a:extLst>
                </p:cNvPr>
                <p:cNvSpPr>
                  <a:spLocks/>
                </p:cNvSpPr>
                <p:nvPr/>
              </p:nvSpPr>
              <p:spPr bwMode="auto">
                <a:xfrm>
                  <a:off x="3867"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3 w 14"/>
                    <a:gd name="T55" fmla="*/ 7 h 26"/>
                    <a:gd name="T56" fmla="*/ 12 w 14"/>
                    <a:gd name="T57" fmla="*/ 1 h 26"/>
                    <a:gd name="T58" fmla="*/ 9 w 14"/>
                    <a:gd name="T59" fmla="*/ 0 h 26"/>
                    <a:gd name="T60" fmla="*/ 8 w 14"/>
                    <a:gd name="T61" fmla="*/ 0 h 26"/>
                    <a:gd name="T62" fmla="*/ 8 w 14"/>
                    <a:gd name="T63" fmla="*/ 0 h 26"/>
                    <a:gd name="T64" fmla="*/ 8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1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5"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3" y="7"/>
                      </a:cubicBezTo>
                      <a:cubicBezTo>
                        <a:pt x="13" y="3"/>
                        <a:pt x="12" y="1"/>
                        <a:pt x="12" y="1"/>
                      </a:cubicBezTo>
                      <a:cubicBezTo>
                        <a:pt x="11" y="0"/>
                        <a:pt x="10" y="0"/>
                        <a:pt x="9" y="0"/>
                      </a:cubicBezTo>
                      <a:cubicBezTo>
                        <a:pt x="9" y="0"/>
                        <a:pt x="9" y="0"/>
                        <a:pt x="8" y="0"/>
                      </a:cubicBezTo>
                      <a:cubicBezTo>
                        <a:pt x="8" y="0"/>
                        <a:pt x="8" y="0"/>
                        <a:pt x="8" y="0"/>
                      </a:cubicBezTo>
                      <a:cubicBezTo>
                        <a:pt x="8" y="0"/>
                        <a:pt x="8" y="0"/>
                        <a:pt x="8" y="0"/>
                      </a:cubicBezTo>
                      <a:cubicBezTo>
                        <a:pt x="8"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4" y="0"/>
                        <a:pt x="4" y="0"/>
                        <a:pt x="4" y="0"/>
                      </a:cubicBezTo>
                      <a:cubicBezTo>
                        <a:pt x="3" y="0"/>
                        <a:pt x="2" y="0"/>
                        <a:pt x="1" y="1"/>
                      </a:cubicBezTo>
                      <a:cubicBezTo>
                        <a:pt x="1" y="1"/>
                        <a:pt x="0" y="3"/>
                        <a:pt x="0" y="7"/>
                      </a:cubicBezTo>
                      <a:cubicBezTo>
                        <a:pt x="0" y="9"/>
                        <a:pt x="0" y="12"/>
                        <a:pt x="0" y="12"/>
                      </a:cubicBezTo>
                      <a:cubicBezTo>
                        <a:pt x="0" y="13"/>
                        <a:pt x="0" y="13"/>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sp>
              <p:nvSpPr>
                <p:cNvPr id="123" name="Freeform 73">
                  <a:extLst>
                    <a:ext uri="{FF2B5EF4-FFF2-40B4-BE49-F238E27FC236}">
                      <a16:creationId xmlns:a16="http://schemas.microsoft.com/office/drawing/2014/main" xmlns="" id="{94F6A5E0-E7C1-499E-B78E-B93453B2B56E}"/>
                    </a:ext>
                  </a:extLst>
                </p:cNvPr>
                <p:cNvSpPr>
                  <a:spLocks/>
                </p:cNvSpPr>
                <p:nvPr/>
              </p:nvSpPr>
              <p:spPr bwMode="auto">
                <a:xfrm>
                  <a:off x="3875" y="2115"/>
                  <a:ext cx="17" cy="18"/>
                </a:xfrm>
                <a:custGeom>
                  <a:avLst/>
                  <a:gdLst>
                    <a:gd name="T0" fmla="*/ 1 w 7"/>
                    <a:gd name="T1" fmla="*/ 5 h 7"/>
                    <a:gd name="T2" fmla="*/ 4 w 7"/>
                    <a:gd name="T3" fmla="*/ 7 h 7"/>
                    <a:gd name="T4" fmla="*/ 6 w 7"/>
                    <a:gd name="T5" fmla="*/ 4 h 7"/>
                    <a:gd name="T6" fmla="*/ 7 w 7"/>
                    <a:gd name="T7" fmla="*/ 3 h 7"/>
                    <a:gd name="T8" fmla="*/ 6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6" y="3"/>
                      </a:cubicBezTo>
                      <a:cubicBezTo>
                        <a:pt x="6" y="1"/>
                        <a:pt x="5" y="0"/>
                        <a:pt x="4" y="0"/>
                      </a:cubicBezTo>
                      <a:cubicBezTo>
                        <a:pt x="2" y="0"/>
                        <a:pt x="1" y="1"/>
                        <a:pt x="1" y="3"/>
                      </a:cubicBezTo>
                      <a:cubicBezTo>
                        <a:pt x="0" y="3"/>
                        <a:pt x="0" y="3"/>
                        <a:pt x="0" y="3"/>
                      </a:cubicBezTo>
                      <a:cubicBezTo>
                        <a:pt x="0" y="4"/>
                        <a:pt x="0" y="4"/>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sp>
              <p:nvSpPr>
                <p:cNvPr id="124" name="Freeform 74">
                  <a:extLst>
                    <a:ext uri="{FF2B5EF4-FFF2-40B4-BE49-F238E27FC236}">
                      <a16:creationId xmlns:a16="http://schemas.microsoft.com/office/drawing/2014/main" xmlns="" id="{E112A815-E01D-49C2-8BB2-25B311296A7C}"/>
                    </a:ext>
                  </a:extLst>
                </p:cNvPr>
                <p:cNvSpPr>
                  <a:spLocks/>
                </p:cNvSpPr>
                <p:nvPr/>
              </p:nvSpPr>
              <p:spPr bwMode="auto">
                <a:xfrm>
                  <a:off x="3778"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4 w 14"/>
                    <a:gd name="T55" fmla="*/ 7 h 26"/>
                    <a:gd name="T56" fmla="*/ 12 w 14"/>
                    <a:gd name="T57" fmla="*/ 1 h 26"/>
                    <a:gd name="T58" fmla="*/ 9 w 14"/>
                    <a:gd name="T59" fmla="*/ 0 h 26"/>
                    <a:gd name="T60" fmla="*/ 9 w 14"/>
                    <a:gd name="T61" fmla="*/ 0 h 26"/>
                    <a:gd name="T62" fmla="*/ 9 w 14"/>
                    <a:gd name="T63" fmla="*/ 0 h 26"/>
                    <a:gd name="T64" fmla="*/ 9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2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6"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4" y="7"/>
                      </a:cubicBezTo>
                      <a:cubicBezTo>
                        <a:pt x="13" y="3"/>
                        <a:pt x="12" y="1"/>
                        <a:pt x="12" y="1"/>
                      </a:cubicBezTo>
                      <a:cubicBezTo>
                        <a:pt x="11" y="0"/>
                        <a:pt x="10" y="0"/>
                        <a:pt x="9" y="0"/>
                      </a:cubicBezTo>
                      <a:cubicBezTo>
                        <a:pt x="9" y="0"/>
                        <a:pt x="9" y="0"/>
                        <a:pt x="9" y="0"/>
                      </a:cubicBezTo>
                      <a:cubicBezTo>
                        <a:pt x="9" y="0"/>
                        <a:pt x="9" y="0"/>
                        <a:pt x="9" y="0"/>
                      </a:cubicBezTo>
                      <a:cubicBezTo>
                        <a:pt x="9" y="0"/>
                        <a:pt x="9" y="0"/>
                        <a:pt x="9" y="0"/>
                      </a:cubicBezTo>
                      <a:cubicBezTo>
                        <a:pt x="9"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5" y="0"/>
                        <a:pt x="4" y="0"/>
                        <a:pt x="4" y="0"/>
                      </a:cubicBezTo>
                      <a:cubicBezTo>
                        <a:pt x="3" y="0"/>
                        <a:pt x="2" y="0"/>
                        <a:pt x="2" y="1"/>
                      </a:cubicBezTo>
                      <a:cubicBezTo>
                        <a:pt x="1" y="1"/>
                        <a:pt x="0" y="3"/>
                        <a:pt x="0" y="7"/>
                      </a:cubicBezTo>
                      <a:cubicBezTo>
                        <a:pt x="0" y="9"/>
                        <a:pt x="0" y="12"/>
                        <a:pt x="0" y="12"/>
                      </a:cubicBezTo>
                      <a:cubicBezTo>
                        <a:pt x="0" y="13"/>
                        <a:pt x="0" y="13"/>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sp>
              <p:nvSpPr>
                <p:cNvPr id="125" name="Freeform 75">
                  <a:extLst>
                    <a:ext uri="{FF2B5EF4-FFF2-40B4-BE49-F238E27FC236}">
                      <a16:creationId xmlns:a16="http://schemas.microsoft.com/office/drawing/2014/main" xmlns="" id="{8DF0CC2A-D6B6-4016-873C-CE0D3D1839A2}"/>
                    </a:ext>
                  </a:extLst>
                </p:cNvPr>
                <p:cNvSpPr>
                  <a:spLocks/>
                </p:cNvSpPr>
                <p:nvPr/>
              </p:nvSpPr>
              <p:spPr bwMode="auto">
                <a:xfrm>
                  <a:off x="3785" y="2115"/>
                  <a:ext cx="18" cy="18"/>
                </a:xfrm>
                <a:custGeom>
                  <a:avLst/>
                  <a:gdLst>
                    <a:gd name="T0" fmla="*/ 1 w 7"/>
                    <a:gd name="T1" fmla="*/ 5 h 7"/>
                    <a:gd name="T2" fmla="*/ 4 w 7"/>
                    <a:gd name="T3" fmla="*/ 7 h 7"/>
                    <a:gd name="T4" fmla="*/ 6 w 7"/>
                    <a:gd name="T5" fmla="*/ 4 h 7"/>
                    <a:gd name="T6" fmla="*/ 7 w 7"/>
                    <a:gd name="T7" fmla="*/ 3 h 7"/>
                    <a:gd name="T8" fmla="*/ 7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7" y="3"/>
                      </a:cubicBezTo>
                      <a:cubicBezTo>
                        <a:pt x="7" y="1"/>
                        <a:pt x="5" y="0"/>
                        <a:pt x="4" y="0"/>
                      </a:cubicBezTo>
                      <a:cubicBezTo>
                        <a:pt x="2" y="0"/>
                        <a:pt x="1" y="1"/>
                        <a:pt x="1" y="3"/>
                      </a:cubicBezTo>
                      <a:cubicBezTo>
                        <a:pt x="1" y="3"/>
                        <a:pt x="0" y="3"/>
                        <a:pt x="0" y="3"/>
                      </a:cubicBezTo>
                      <a:cubicBezTo>
                        <a:pt x="0" y="4"/>
                        <a:pt x="1" y="4"/>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85000"/>
                        <a:lumOff val="15000"/>
                      </a:schemeClr>
                    </a:solidFill>
                    <a:latin typeface="+mn-ea"/>
                  </a:endParaRPr>
                </a:p>
              </p:txBody>
            </p:sp>
          </p:grpSp>
        </p:grpSp>
      </p:grpSp>
      <p:grpSp>
        <p:nvGrpSpPr>
          <p:cNvPr id="88" name="组合 87">
            <a:extLst>
              <a:ext uri="{FF2B5EF4-FFF2-40B4-BE49-F238E27FC236}">
                <a16:creationId xmlns:a16="http://schemas.microsoft.com/office/drawing/2014/main" xmlns="" id="{740CFB25-5949-4AC7-96DF-CC40F6B4CA04}"/>
              </a:ext>
            </a:extLst>
          </p:cNvPr>
          <p:cNvGrpSpPr/>
          <p:nvPr/>
        </p:nvGrpSpPr>
        <p:grpSpPr>
          <a:xfrm flipH="1" flipV="1">
            <a:off x="1095292" y="3216977"/>
            <a:ext cx="2026074" cy="549227"/>
            <a:chOff x="5246304" y="4593021"/>
            <a:chExt cx="2438687" cy="732476"/>
          </a:xfrm>
        </p:grpSpPr>
        <p:sp>
          <p:nvSpPr>
            <p:cNvPr id="114" name="椭圆 113">
              <a:extLst>
                <a:ext uri="{FF2B5EF4-FFF2-40B4-BE49-F238E27FC236}">
                  <a16:creationId xmlns:a16="http://schemas.microsoft.com/office/drawing/2014/main" xmlns="" id="{7EB71049-F80C-4BDE-9188-1CC3A8D9E2EE}"/>
                </a:ext>
              </a:extLst>
            </p:cNvPr>
            <p:cNvSpPr/>
            <p:nvPr/>
          </p:nvSpPr>
          <p:spPr>
            <a:xfrm>
              <a:off x="5246304" y="4593021"/>
              <a:ext cx="118623" cy="11862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tx1">
                    <a:lumMod val="85000"/>
                    <a:lumOff val="15000"/>
                  </a:schemeClr>
                </a:solidFill>
                <a:latin typeface="+mn-ea"/>
              </a:endParaRPr>
            </a:p>
          </p:txBody>
        </p:sp>
        <p:sp>
          <p:nvSpPr>
            <p:cNvPr id="115" name="任意多边形 181">
              <a:extLst>
                <a:ext uri="{FF2B5EF4-FFF2-40B4-BE49-F238E27FC236}">
                  <a16:creationId xmlns:a16="http://schemas.microsoft.com/office/drawing/2014/main" xmlns="" id="{974DF7AA-93AC-48AD-B117-B815BC5463CE}"/>
                </a:ext>
              </a:extLst>
            </p:cNvPr>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tx1">
                    <a:lumMod val="85000"/>
                    <a:lumOff val="15000"/>
                  </a:schemeClr>
                </a:solidFill>
                <a:latin typeface="+mn-ea"/>
              </a:endParaRPr>
            </a:p>
          </p:txBody>
        </p:sp>
      </p:grpSp>
      <p:grpSp>
        <p:nvGrpSpPr>
          <p:cNvPr id="90" name="组合 89">
            <a:extLst>
              <a:ext uri="{FF2B5EF4-FFF2-40B4-BE49-F238E27FC236}">
                <a16:creationId xmlns:a16="http://schemas.microsoft.com/office/drawing/2014/main" xmlns="" id="{68B7EA63-0804-434D-9FD5-EA90F4352795}"/>
              </a:ext>
            </a:extLst>
          </p:cNvPr>
          <p:cNvGrpSpPr/>
          <p:nvPr/>
        </p:nvGrpSpPr>
        <p:grpSpPr>
          <a:xfrm>
            <a:off x="4410184" y="3382212"/>
            <a:ext cx="2305917" cy="549227"/>
            <a:chOff x="5246304" y="4593021"/>
            <a:chExt cx="3074168" cy="732476"/>
          </a:xfrm>
        </p:grpSpPr>
        <p:sp>
          <p:nvSpPr>
            <p:cNvPr id="110" name="椭圆 109">
              <a:extLst>
                <a:ext uri="{FF2B5EF4-FFF2-40B4-BE49-F238E27FC236}">
                  <a16:creationId xmlns:a16="http://schemas.microsoft.com/office/drawing/2014/main" xmlns="" id="{442E166D-C548-426C-9063-55E913EED597}"/>
                </a:ext>
              </a:extLst>
            </p:cNvPr>
            <p:cNvSpPr/>
            <p:nvPr/>
          </p:nvSpPr>
          <p:spPr>
            <a:xfrm>
              <a:off x="5246304" y="4593021"/>
              <a:ext cx="118623" cy="11862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tx1">
                    <a:lumMod val="85000"/>
                    <a:lumOff val="15000"/>
                  </a:schemeClr>
                </a:solidFill>
                <a:latin typeface="+mn-ea"/>
              </a:endParaRPr>
            </a:p>
          </p:txBody>
        </p:sp>
        <p:sp>
          <p:nvSpPr>
            <p:cNvPr id="111" name="任意多边形 187">
              <a:extLst>
                <a:ext uri="{FF2B5EF4-FFF2-40B4-BE49-F238E27FC236}">
                  <a16:creationId xmlns:a16="http://schemas.microsoft.com/office/drawing/2014/main" xmlns="" id="{D2E86911-4D7A-4C28-ADDD-F923FBBF48EC}"/>
                </a:ext>
              </a:extLst>
            </p:cNvPr>
            <p:cNvSpPr/>
            <p:nvPr/>
          </p:nvSpPr>
          <p:spPr>
            <a:xfrm>
              <a:off x="5335429" y="4686869"/>
              <a:ext cx="2985043"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tx1">
                    <a:lumMod val="85000"/>
                    <a:lumOff val="15000"/>
                  </a:schemeClr>
                </a:solidFill>
                <a:latin typeface="+mn-ea"/>
              </a:endParaRPr>
            </a:p>
          </p:txBody>
        </p:sp>
      </p:grpSp>
      <p:grpSp>
        <p:nvGrpSpPr>
          <p:cNvPr id="91" name="组合 90">
            <a:extLst>
              <a:ext uri="{FF2B5EF4-FFF2-40B4-BE49-F238E27FC236}">
                <a16:creationId xmlns:a16="http://schemas.microsoft.com/office/drawing/2014/main" xmlns="" id="{CA6295B5-8FE0-4091-AD67-EAE48461CBCD}"/>
              </a:ext>
            </a:extLst>
          </p:cNvPr>
          <p:cNvGrpSpPr/>
          <p:nvPr/>
        </p:nvGrpSpPr>
        <p:grpSpPr>
          <a:xfrm>
            <a:off x="5987104" y="1838955"/>
            <a:ext cx="2314865" cy="549227"/>
            <a:chOff x="5246304" y="4593021"/>
            <a:chExt cx="3086097" cy="732476"/>
          </a:xfrm>
        </p:grpSpPr>
        <p:sp>
          <p:nvSpPr>
            <p:cNvPr id="108" name="椭圆 107">
              <a:extLst>
                <a:ext uri="{FF2B5EF4-FFF2-40B4-BE49-F238E27FC236}">
                  <a16:creationId xmlns:a16="http://schemas.microsoft.com/office/drawing/2014/main" xmlns="" id="{1ACB9053-5CC1-4E30-964D-B832FCEFAA36}"/>
                </a:ext>
              </a:extLst>
            </p:cNvPr>
            <p:cNvSpPr/>
            <p:nvPr/>
          </p:nvSpPr>
          <p:spPr>
            <a:xfrm>
              <a:off x="5246304" y="4593021"/>
              <a:ext cx="118623" cy="11862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tx1">
                    <a:lumMod val="85000"/>
                    <a:lumOff val="15000"/>
                  </a:schemeClr>
                </a:solidFill>
                <a:latin typeface="+mn-ea"/>
              </a:endParaRPr>
            </a:p>
          </p:txBody>
        </p:sp>
        <p:sp>
          <p:nvSpPr>
            <p:cNvPr id="109" name="任意多边形 190">
              <a:extLst>
                <a:ext uri="{FF2B5EF4-FFF2-40B4-BE49-F238E27FC236}">
                  <a16:creationId xmlns:a16="http://schemas.microsoft.com/office/drawing/2014/main" xmlns="" id="{C589D901-F92E-4CAE-BB22-E3FA1DB2B1D1}"/>
                </a:ext>
              </a:extLst>
            </p:cNvPr>
            <p:cNvSpPr/>
            <p:nvPr/>
          </p:nvSpPr>
          <p:spPr>
            <a:xfrm>
              <a:off x="5335429" y="4686869"/>
              <a:ext cx="299697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tx1">
                    <a:lumMod val="85000"/>
                    <a:lumOff val="15000"/>
                  </a:schemeClr>
                </a:solidFill>
                <a:latin typeface="+mn-ea"/>
              </a:endParaRPr>
            </a:p>
          </p:txBody>
        </p:sp>
      </p:grpSp>
      <p:grpSp>
        <p:nvGrpSpPr>
          <p:cNvPr id="92" name="组合 91">
            <a:extLst>
              <a:ext uri="{FF2B5EF4-FFF2-40B4-BE49-F238E27FC236}">
                <a16:creationId xmlns:a16="http://schemas.microsoft.com/office/drawing/2014/main" xmlns="" id="{AFC44373-97FD-4C3B-9EA6-C68897A0C248}"/>
              </a:ext>
            </a:extLst>
          </p:cNvPr>
          <p:cNvGrpSpPr/>
          <p:nvPr/>
        </p:nvGrpSpPr>
        <p:grpSpPr>
          <a:xfrm>
            <a:off x="1071497" y="2418417"/>
            <a:ext cx="2026073" cy="813832"/>
            <a:chOff x="934410" y="3456342"/>
            <a:chExt cx="2701078" cy="1085365"/>
          </a:xfrm>
        </p:grpSpPr>
        <p:sp>
          <p:nvSpPr>
            <p:cNvPr id="105" name="文本框 75">
              <a:extLst>
                <a:ext uri="{FF2B5EF4-FFF2-40B4-BE49-F238E27FC236}">
                  <a16:creationId xmlns:a16="http://schemas.microsoft.com/office/drawing/2014/main" xmlns="" id="{C20D8CF4-7934-4EC1-AAB9-56422C8F6C15}"/>
                </a:ext>
              </a:extLst>
            </p:cNvPr>
            <p:cNvSpPr txBox="1"/>
            <p:nvPr/>
          </p:nvSpPr>
          <p:spPr>
            <a:xfrm>
              <a:off x="970216" y="3456342"/>
              <a:ext cx="1493849" cy="4309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500" b="1" dirty="0">
                  <a:solidFill>
                    <a:schemeClr val="tx1">
                      <a:lumMod val="85000"/>
                      <a:lumOff val="15000"/>
                    </a:schemeClr>
                  </a:solidFill>
                  <a:latin typeface="+mn-ea"/>
                </a:rPr>
                <a:t>初二</a:t>
              </a:r>
            </a:p>
          </p:txBody>
        </p:sp>
        <p:sp>
          <p:nvSpPr>
            <p:cNvPr id="107" name="文本框 113">
              <a:extLst>
                <a:ext uri="{FF2B5EF4-FFF2-40B4-BE49-F238E27FC236}">
                  <a16:creationId xmlns:a16="http://schemas.microsoft.com/office/drawing/2014/main" xmlns="" id="{B913BFB6-9CC9-46C9-A166-6D03C4E18FE7}"/>
                </a:ext>
              </a:extLst>
            </p:cNvPr>
            <p:cNvSpPr txBox="1"/>
            <p:nvPr/>
          </p:nvSpPr>
          <p:spPr>
            <a:xfrm>
              <a:off x="934410" y="3802869"/>
              <a:ext cx="2701078" cy="73883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200" dirty="0">
                  <a:solidFill>
                    <a:schemeClr val="tx1">
                      <a:lumMod val="85000"/>
                      <a:lumOff val="15000"/>
                    </a:schemeClr>
                  </a:solidFill>
                  <a:latin typeface="+mn-ea"/>
                </a:rPr>
                <a:t>通过竞选成为共青团，迈入了靠近党组织的第一步。</a:t>
              </a:r>
            </a:p>
          </p:txBody>
        </p:sp>
      </p:grpSp>
      <p:grpSp>
        <p:nvGrpSpPr>
          <p:cNvPr id="93" name="组合 92">
            <a:extLst>
              <a:ext uri="{FF2B5EF4-FFF2-40B4-BE49-F238E27FC236}">
                <a16:creationId xmlns:a16="http://schemas.microsoft.com/office/drawing/2014/main" xmlns="" id="{B13F655B-3E74-40F6-A789-57D336DAC05C}"/>
              </a:ext>
            </a:extLst>
          </p:cNvPr>
          <p:cNvGrpSpPr/>
          <p:nvPr/>
        </p:nvGrpSpPr>
        <p:grpSpPr>
          <a:xfrm>
            <a:off x="4988209" y="4001046"/>
            <a:ext cx="1945991" cy="754754"/>
            <a:chOff x="6410981" y="5060019"/>
            <a:chExt cx="2594315" cy="1006569"/>
          </a:xfrm>
        </p:grpSpPr>
        <p:sp>
          <p:nvSpPr>
            <p:cNvPr id="102" name="文本框 96">
              <a:extLst>
                <a:ext uri="{FF2B5EF4-FFF2-40B4-BE49-F238E27FC236}">
                  <a16:creationId xmlns:a16="http://schemas.microsoft.com/office/drawing/2014/main" xmlns="" id="{4A3BA114-0CF2-41E8-8C1A-102290695807}"/>
                </a:ext>
              </a:extLst>
            </p:cNvPr>
            <p:cNvSpPr txBox="1"/>
            <p:nvPr/>
          </p:nvSpPr>
          <p:spPr>
            <a:xfrm>
              <a:off x="6456372" y="5060019"/>
              <a:ext cx="1493848" cy="4309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500" b="1" dirty="0">
                  <a:solidFill>
                    <a:schemeClr val="tx1">
                      <a:lumMod val="85000"/>
                      <a:lumOff val="15000"/>
                    </a:schemeClr>
                  </a:solidFill>
                  <a:latin typeface="+mn-ea"/>
                </a:rPr>
                <a:t>2016</a:t>
              </a:r>
              <a:r>
                <a:rPr lang="zh-CN" altLang="en-US" sz="1500" b="1" dirty="0">
                  <a:solidFill>
                    <a:schemeClr val="tx1">
                      <a:lumMod val="85000"/>
                      <a:lumOff val="15000"/>
                    </a:schemeClr>
                  </a:solidFill>
                  <a:latin typeface="+mn-ea"/>
                </a:rPr>
                <a:t>年初</a:t>
              </a:r>
            </a:p>
          </p:txBody>
        </p:sp>
        <p:sp>
          <p:nvSpPr>
            <p:cNvPr id="104" name="文本框 113">
              <a:extLst>
                <a:ext uri="{FF2B5EF4-FFF2-40B4-BE49-F238E27FC236}">
                  <a16:creationId xmlns:a16="http://schemas.microsoft.com/office/drawing/2014/main" xmlns="" id="{F680B272-CABF-4641-85B6-932D0673C513}"/>
                </a:ext>
              </a:extLst>
            </p:cNvPr>
            <p:cNvSpPr txBox="1"/>
            <p:nvPr/>
          </p:nvSpPr>
          <p:spPr>
            <a:xfrm>
              <a:off x="6410981" y="5327755"/>
              <a:ext cx="2594315" cy="7388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200" dirty="0">
                  <a:solidFill>
                    <a:schemeClr val="tx1">
                      <a:lumMod val="85000"/>
                      <a:lumOff val="15000"/>
                    </a:schemeClr>
                  </a:solidFill>
                  <a:latin typeface="+mn-ea"/>
                </a:rPr>
                <a:t>大一下学期，我递交了我第一份入党申请书。</a:t>
              </a:r>
            </a:p>
          </p:txBody>
        </p:sp>
      </p:grpSp>
      <p:grpSp>
        <p:nvGrpSpPr>
          <p:cNvPr id="94" name="组合 93">
            <a:extLst>
              <a:ext uri="{FF2B5EF4-FFF2-40B4-BE49-F238E27FC236}">
                <a16:creationId xmlns:a16="http://schemas.microsoft.com/office/drawing/2014/main" xmlns="" id="{B0ED4C83-3B71-4581-B3E9-5303C086A5A6}"/>
              </a:ext>
            </a:extLst>
          </p:cNvPr>
          <p:cNvGrpSpPr/>
          <p:nvPr/>
        </p:nvGrpSpPr>
        <p:grpSpPr>
          <a:xfrm>
            <a:off x="6558624" y="2401051"/>
            <a:ext cx="1975776" cy="1007966"/>
            <a:chOff x="9012137" y="2461418"/>
            <a:chExt cx="2634026" cy="1344264"/>
          </a:xfrm>
        </p:grpSpPr>
        <p:sp>
          <p:nvSpPr>
            <p:cNvPr id="99" name="文本框 92">
              <a:extLst>
                <a:ext uri="{FF2B5EF4-FFF2-40B4-BE49-F238E27FC236}">
                  <a16:creationId xmlns:a16="http://schemas.microsoft.com/office/drawing/2014/main" xmlns="" id="{466ABA05-771C-44A0-8E7F-BD431A97D462}"/>
                </a:ext>
              </a:extLst>
            </p:cNvPr>
            <p:cNvSpPr txBox="1"/>
            <p:nvPr/>
          </p:nvSpPr>
          <p:spPr>
            <a:xfrm>
              <a:off x="9052666" y="2461418"/>
              <a:ext cx="2502770" cy="4309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500" dirty="0">
                  <a:solidFill>
                    <a:schemeClr val="tx1">
                      <a:lumMod val="85000"/>
                      <a:lumOff val="15000"/>
                    </a:schemeClr>
                  </a:solidFill>
                  <a:latin typeface="+mn-ea"/>
                </a:rPr>
                <a:t>2016</a:t>
              </a:r>
              <a:r>
                <a:rPr lang="zh-CN" altLang="en-US" sz="1500" dirty="0">
                  <a:solidFill>
                    <a:schemeClr val="tx1">
                      <a:lumMod val="85000"/>
                      <a:lumOff val="15000"/>
                    </a:schemeClr>
                  </a:solidFill>
                  <a:latin typeface="+mn-ea"/>
                </a:rPr>
                <a:t>底</a:t>
              </a:r>
              <a:r>
                <a:rPr lang="en-US" altLang="zh-CN" sz="1500" dirty="0">
                  <a:solidFill>
                    <a:schemeClr val="tx1">
                      <a:lumMod val="85000"/>
                      <a:lumOff val="15000"/>
                    </a:schemeClr>
                  </a:solidFill>
                  <a:latin typeface="+mn-ea"/>
                </a:rPr>
                <a:t>-2017</a:t>
              </a:r>
              <a:r>
                <a:rPr lang="zh-CN" altLang="en-US" sz="1500" dirty="0">
                  <a:solidFill>
                    <a:schemeClr val="tx1">
                      <a:lumMod val="85000"/>
                      <a:lumOff val="15000"/>
                    </a:schemeClr>
                  </a:solidFill>
                  <a:latin typeface="+mn-ea"/>
                </a:rPr>
                <a:t>年底</a:t>
              </a:r>
              <a:endParaRPr lang="zh-CN" altLang="en-US" sz="1500" b="1" dirty="0">
                <a:solidFill>
                  <a:schemeClr val="tx1">
                    <a:lumMod val="85000"/>
                    <a:lumOff val="15000"/>
                  </a:schemeClr>
                </a:solidFill>
                <a:latin typeface="+mn-ea"/>
              </a:endParaRPr>
            </a:p>
          </p:txBody>
        </p:sp>
        <p:sp>
          <p:nvSpPr>
            <p:cNvPr id="101" name="文本框 113">
              <a:extLst>
                <a:ext uri="{FF2B5EF4-FFF2-40B4-BE49-F238E27FC236}">
                  <a16:creationId xmlns:a16="http://schemas.microsoft.com/office/drawing/2014/main" xmlns="" id="{A03D27FA-9D76-4657-9125-CFF1A6935DC2}"/>
                </a:ext>
              </a:extLst>
            </p:cNvPr>
            <p:cNvSpPr txBox="1"/>
            <p:nvPr/>
          </p:nvSpPr>
          <p:spPr>
            <a:xfrm>
              <a:off x="9012137" y="2759001"/>
              <a:ext cx="2634026" cy="104668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200" dirty="0">
                  <a:solidFill>
                    <a:schemeClr val="tx1">
                      <a:lumMod val="85000"/>
                      <a:lumOff val="15000"/>
                    </a:schemeClr>
                  </a:solidFill>
                  <a:latin typeface="+mn-ea"/>
                </a:rPr>
                <a:t>接受了为期</a:t>
              </a:r>
              <a:r>
                <a:rPr lang="en-US" altLang="zh-CN" sz="1200" dirty="0">
                  <a:solidFill>
                    <a:schemeClr val="tx1">
                      <a:lumMod val="85000"/>
                      <a:lumOff val="15000"/>
                    </a:schemeClr>
                  </a:solidFill>
                  <a:latin typeface="+mn-ea"/>
                </a:rPr>
                <a:t>1</a:t>
              </a:r>
              <a:r>
                <a:rPr lang="zh-CN" altLang="en-US" sz="1200" dirty="0">
                  <a:solidFill>
                    <a:schemeClr val="tx1">
                      <a:lumMod val="85000"/>
                      <a:lumOff val="15000"/>
                    </a:schemeClr>
                  </a:solidFill>
                  <a:latin typeface="+mn-ea"/>
                </a:rPr>
                <a:t>年的党组织教育，更深入的了解了党组织。</a:t>
              </a:r>
            </a:p>
          </p:txBody>
        </p:sp>
      </p:grpSp>
      <p:grpSp>
        <p:nvGrpSpPr>
          <p:cNvPr id="95" name="组合 94">
            <a:extLst>
              <a:ext uri="{FF2B5EF4-FFF2-40B4-BE49-F238E27FC236}">
                <a16:creationId xmlns:a16="http://schemas.microsoft.com/office/drawing/2014/main" xmlns="" id="{072007AD-052F-4632-9D96-31871CD4BD1A}"/>
              </a:ext>
            </a:extLst>
          </p:cNvPr>
          <p:cNvGrpSpPr/>
          <p:nvPr/>
        </p:nvGrpSpPr>
        <p:grpSpPr>
          <a:xfrm>
            <a:off x="2337907" y="895350"/>
            <a:ext cx="2221235" cy="1079926"/>
            <a:chOff x="3919593" y="803993"/>
            <a:chExt cx="2247621" cy="1440239"/>
          </a:xfrm>
        </p:grpSpPr>
        <p:sp>
          <p:nvSpPr>
            <p:cNvPr id="96" name="文本框 82">
              <a:extLst>
                <a:ext uri="{FF2B5EF4-FFF2-40B4-BE49-F238E27FC236}">
                  <a16:creationId xmlns:a16="http://schemas.microsoft.com/office/drawing/2014/main" xmlns="" id="{44D887CA-16F9-492B-BBB7-0C8B223091DA}"/>
                </a:ext>
              </a:extLst>
            </p:cNvPr>
            <p:cNvSpPr txBox="1"/>
            <p:nvPr/>
          </p:nvSpPr>
          <p:spPr>
            <a:xfrm>
              <a:off x="3954051" y="803993"/>
              <a:ext cx="1860290" cy="4309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500" b="1" dirty="0">
                  <a:solidFill>
                    <a:schemeClr val="tx1">
                      <a:lumMod val="85000"/>
                      <a:lumOff val="15000"/>
                    </a:schemeClr>
                  </a:solidFill>
                  <a:latin typeface="+mn-ea"/>
                </a:rPr>
                <a:t>2016</a:t>
              </a:r>
              <a:r>
                <a:rPr lang="zh-CN" altLang="en-US" sz="1500" b="1" dirty="0">
                  <a:solidFill>
                    <a:schemeClr val="tx1">
                      <a:lumMod val="85000"/>
                      <a:lumOff val="15000"/>
                    </a:schemeClr>
                  </a:solidFill>
                  <a:latin typeface="+mn-ea"/>
                </a:rPr>
                <a:t>下半年</a:t>
              </a:r>
            </a:p>
          </p:txBody>
        </p:sp>
        <p:sp>
          <p:nvSpPr>
            <p:cNvPr id="98" name="文本框 113">
              <a:extLst>
                <a:ext uri="{FF2B5EF4-FFF2-40B4-BE49-F238E27FC236}">
                  <a16:creationId xmlns:a16="http://schemas.microsoft.com/office/drawing/2014/main" xmlns="" id="{88BFFAAB-4479-41FC-AF25-F6953D553B08}"/>
                </a:ext>
              </a:extLst>
            </p:cNvPr>
            <p:cNvSpPr txBox="1"/>
            <p:nvPr/>
          </p:nvSpPr>
          <p:spPr>
            <a:xfrm>
              <a:off x="3919593" y="1197547"/>
              <a:ext cx="2247621" cy="10466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200" dirty="0">
                  <a:solidFill>
                    <a:schemeClr val="tx1">
                      <a:lumMod val="85000"/>
                      <a:lumOff val="15000"/>
                    </a:schemeClr>
                  </a:solidFill>
                  <a:latin typeface="+mn-ea"/>
                </a:rPr>
                <a:t>大二上学期。递交第二份入党申请书。年下半年，通过了审核，成为了入党积极分子。</a:t>
              </a:r>
            </a:p>
          </p:txBody>
        </p:sp>
      </p:grpSp>
      <p:grpSp>
        <p:nvGrpSpPr>
          <p:cNvPr id="160" name="组合 159">
            <a:extLst>
              <a:ext uri="{FF2B5EF4-FFF2-40B4-BE49-F238E27FC236}">
                <a16:creationId xmlns:a16="http://schemas.microsoft.com/office/drawing/2014/main" xmlns="" id="{442433E5-B32C-4489-B175-338672176844}"/>
              </a:ext>
            </a:extLst>
          </p:cNvPr>
          <p:cNvGrpSpPr/>
          <p:nvPr/>
        </p:nvGrpSpPr>
        <p:grpSpPr>
          <a:xfrm flipH="1" flipV="1">
            <a:off x="2380734" y="1968026"/>
            <a:ext cx="2314710" cy="550057"/>
            <a:chOff x="2623358" y="4727965"/>
            <a:chExt cx="3085890" cy="733580"/>
          </a:xfrm>
        </p:grpSpPr>
        <p:sp>
          <p:nvSpPr>
            <p:cNvPr id="161" name="椭圆 160">
              <a:extLst>
                <a:ext uri="{FF2B5EF4-FFF2-40B4-BE49-F238E27FC236}">
                  <a16:creationId xmlns:a16="http://schemas.microsoft.com/office/drawing/2014/main" xmlns="" id="{DB39137B-5E7D-47FE-8389-D8D81BC418C7}"/>
                </a:ext>
              </a:extLst>
            </p:cNvPr>
            <p:cNvSpPr/>
            <p:nvPr/>
          </p:nvSpPr>
          <p:spPr>
            <a:xfrm>
              <a:off x="2623358" y="4727965"/>
              <a:ext cx="118623" cy="11862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tx1">
                    <a:lumMod val="85000"/>
                    <a:lumOff val="15000"/>
                  </a:schemeClr>
                </a:solidFill>
                <a:latin typeface="+mn-ea"/>
              </a:endParaRPr>
            </a:p>
          </p:txBody>
        </p:sp>
        <p:sp>
          <p:nvSpPr>
            <p:cNvPr id="162" name="任意多边形 181">
              <a:extLst>
                <a:ext uri="{FF2B5EF4-FFF2-40B4-BE49-F238E27FC236}">
                  <a16:creationId xmlns:a16="http://schemas.microsoft.com/office/drawing/2014/main" xmlns="" id="{5ACD7076-61E2-47F2-B1A0-6FCDF40E88CA}"/>
                </a:ext>
              </a:extLst>
            </p:cNvPr>
            <p:cNvSpPr/>
            <p:nvPr/>
          </p:nvSpPr>
          <p:spPr>
            <a:xfrm>
              <a:off x="2710213" y="4822917"/>
              <a:ext cx="2999035"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solidFill>
                  <a:schemeClr val="tx1">
                    <a:lumMod val="85000"/>
                    <a:lumOff val="15000"/>
                  </a:schemeClr>
                </a:solidFill>
                <a:latin typeface="+mn-ea"/>
              </a:endParaRPr>
            </a:p>
          </p:txBody>
        </p:sp>
      </p:grpSp>
    </p:spTree>
    <p:extLst>
      <p:ext uri="{BB962C8B-B14F-4D97-AF65-F5344CB8AC3E}">
        <p14:creationId xmlns:p14="http://schemas.microsoft.com/office/powerpoint/2010/main" val="1910471424"/>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160"/>
                                        </p:tgtEl>
                                        <p:attrNameLst>
                                          <p:attrName>style.visibility</p:attrName>
                                        </p:attrNameLst>
                                      </p:cBhvr>
                                      <p:to>
                                        <p:strVal val="visible"/>
                                      </p:to>
                                    </p:set>
                                    <p:animEffect transition="in" filter="wipe(right)">
                                      <p:cBhvr>
                                        <p:cTn id="13" dur="500"/>
                                        <p:tgtEl>
                                          <p:spTgt spid="160"/>
                                        </p:tgtEl>
                                      </p:cBhvr>
                                    </p:animEffect>
                                  </p:childTnLst>
                                </p:cTn>
                              </p:par>
                              <p:par>
                                <p:cTn id="14" presetID="22" presetClass="entr" presetSubtype="2" fill="hold"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wipe(right)">
                                      <p:cBhvr>
                                        <p:cTn id="16" dur="500"/>
                                        <p:tgtEl>
                                          <p:spTgt spid="88"/>
                                        </p:tgtEl>
                                      </p:cBhvr>
                                    </p:animEffect>
                                  </p:childTnLst>
                                </p:cTn>
                              </p:par>
                              <p:par>
                                <p:cTn id="17" presetID="22" presetClass="entr" presetSubtype="8" fill="hold" nodeType="with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wipe(left)">
                                      <p:cBhvr>
                                        <p:cTn id="19" dur="500"/>
                                        <p:tgtEl>
                                          <p:spTgt spid="91"/>
                                        </p:tgtEl>
                                      </p:cBhvr>
                                    </p:animEffect>
                                  </p:childTnLst>
                                </p:cTn>
                              </p:par>
                              <p:par>
                                <p:cTn id="20" presetID="22" presetClass="entr" presetSubtype="8" fill="hold" nodeType="with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wipe(left)">
                                      <p:cBhvr>
                                        <p:cTn id="22" dur="500"/>
                                        <p:tgtEl>
                                          <p:spTgt spid="90"/>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95"/>
                                        </p:tgtEl>
                                        <p:attrNameLst>
                                          <p:attrName>style.visibility</p:attrName>
                                        </p:attrNameLst>
                                      </p:cBhvr>
                                      <p:to>
                                        <p:strVal val="visible"/>
                                      </p:to>
                                    </p:set>
                                    <p:anim calcmode="lin" valueType="num">
                                      <p:cBhvr>
                                        <p:cTn id="27" dur="500" fill="hold"/>
                                        <p:tgtEl>
                                          <p:spTgt spid="95"/>
                                        </p:tgtEl>
                                        <p:attrNameLst>
                                          <p:attrName>ppt_w</p:attrName>
                                        </p:attrNameLst>
                                      </p:cBhvr>
                                      <p:tavLst>
                                        <p:tav tm="0">
                                          <p:val>
                                            <p:fltVal val="0"/>
                                          </p:val>
                                        </p:tav>
                                        <p:tav tm="100000">
                                          <p:val>
                                            <p:strVal val="#ppt_w"/>
                                          </p:val>
                                        </p:tav>
                                      </p:tavLst>
                                    </p:anim>
                                    <p:anim calcmode="lin" valueType="num">
                                      <p:cBhvr>
                                        <p:cTn id="28" dur="500" fill="hold"/>
                                        <p:tgtEl>
                                          <p:spTgt spid="95"/>
                                        </p:tgtEl>
                                        <p:attrNameLst>
                                          <p:attrName>ppt_h</p:attrName>
                                        </p:attrNameLst>
                                      </p:cBhvr>
                                      <p:tavLst>
                                        <p:tav tm="0">
                                          <p:val>
                                            <p:fltVal val="0"/>
                                          </p:val>
                                        </p:tav>
                                        <p:tav tm="100000">
                                          <p:val>
                                            <p:strVal val="#ppt_h"/>
                                          </p:val>
                                        </p:tav>
                                      </p:tavLst>
                                    </p:anim>
                                    <p:animEffect transition="in" filter="fade">
                                      <p:cBhvr>
                                        <p:cTn id="29" dur="500"/>
                                        <p:tgtEl>
                                          <p:spTgt spid="95"/>
                                        </p:tgtEl>
                                      </p:cBhvr>
                                    </p:animEffect>
                                  </p:childTnLst>
                                </p:cTn>
                              </p:par>
                              <p:par>
                                <p:cTn id="30" presetID="53" presetClass="entr" presetSubtype="16" fill="hold" nodeType="withEffect">
                                  <p:stCondLst>
                                    <p:cond delay="0"/>
                                  </p:stCondLst>
                                  <p:childTnLst>
                                    <p:set>
                                      <p:cBhvr>
                                        <p:cTn id="31" dur="1" fill="hold">
                                          <p:stCondLst>
                                            <p:cond delay="0"/>
                                          </p:stCondLst>
                                        </p:cTn>
                                        <p:tgtEl>
                                          <p:spTgt spid="92"/>
                                        </p:tgtEl>
                                        <p:attrNameLst>
                                          <p:attrName>style.visibility</p:attrName>
                                        </p:attrNameLst>
                                      </p:cBhvr>
                                      <p:to>
                                        <p:strVal val="visible"/>
                                      </p:to>
                                    </p:set>
                                    <p:anim calcmode="lin" valueType="num">
                                      <p:cBhvr>
                                        <p:cTn id="32" dur="500" fill="hold"/>
                                        <p:tgtEl>
                                          <p:spTgt spid="92"/>
                                        </p:tgtEl>
                                        <p:attrNameLst>
                                          <p:attrName>ppt_w</p:attrName>
                                        </p:attrNameLst>
                                      </p:cBhvr>
                                      <p:tavLst>
                                        <p:tav tm="0">
                                          <p:val>
                                            <p:fltVal val="0"/>
                                          </p:val>
                                        </p:tav>
                                        <p:tav tm="100000">
                                          <p:val>
                                            <p:strVal val="#ppt_w"/>
                                          </p:val>
                                        </p:tav>
                                      </p:tavLst>
                                    </p:anim>
                                    <p:anim calcmode="lin" valueType="num">
                                      <p:cBhvr>
                                        <p:cTn id="33" dur="500" fill="hold"/>
                                        <p:tgtEl>
                                          <p:spTgt spid="92"/>
                                        </p:tgtEl>
                                        <p:attrNameLst>
                                          <p:attrName>ppt_h</p:attrName>
                                        </p:attrNameLst>
                                      </p:cBhvr>
                                      <p:tavLst>
                                        <p:tav tm="0">
                                          <p:val>
                                            <p:fltVal val="0"/>
                                          </p:val>
                                        </p:tav>
                                        <p:tav tm="100000">
                                          <p:val>
                                            <p:strVal val="#ppt_h"/>
                                          </p:val>
                                        </p:tav>
                                      </p:tavLst>
                                    </p:anim>
                                    <p:animEffect transition="in" filter="fade">
                                      <p:cBhvr>
                                        <p:cTn id="34" dur="500"/>
                                        <p:tgtEl>
                                          <p:spTgt spid="92"/>
                                        </p:tgtEl>
                                      </p:cBhvr>
                                    </p:animEffect>
                                  </p:childTnLst>
                                </p:cTn>
                              </p:par>
                              <p:par>
                                <p:cTn id="35" presetID="53" presetClass="entr" presetSubtype="16" fill="hold" nodeType="withEffect">
                                  <p:stCondLst>
                                    <p:cond delay="0"/>
                                  </p:stCondLst>
                                  <p:childTnLst>
                                    <p:set>
                                      <p:cBhvr>
                                        <p:cTn id="36" dur="1" fill="hold">
                                          <p:stCondLst>
                                            <p:cond delay="0"/>
                                          </p:stCondLst>
                                        </p:cTn>
                                        <p:tgtEl>
                                          <p:spTgt spid="93"/>
                                        </p:tgtEl>
                                        <p:attrNameLst>
                                          <p:attrName>style.visibility</p:attrName>
                                        </p:attrNameLst>
                                      </p:cBhvr>
                                      <p:to>
                                        <p:strVal val="visible"/>
                                      </p:to>
                                    </p:set>
                                    <p:anim calcmode="lin" valueType="num">
                                      <p:cBhvr>
                                        <p:cTn id="37" dur="500" fill="hold"/>
                                        <p:tgtEl>
                                          <p:spTgt spid="93"/>
                                        </p:tgtEl>
                                        <p:attrNameLst>
                                          <p:attrName>ppt_w</p:attrName>
                                        </p:attrNameLst>
                                      </p:cBhvr>
                                      <p:tavLst>
                                        <p:tav tm="0">
                                          <p:val>
                                            <p:fltVal val="0"/>
                                          </p:val>
                                        </p:tav>
                                        <p:tav tm="100000">
                                          <p:val>
                                            <p:strVal val="#ppt_w"/>
                                          </p:val>
                                        </p:tav>
                                      </p:tavLst>
                                    </p:anim>
                                    <p:anim calcmode="lin" valueType="num">
                                      <p:cBhvr>
                                        <p:cTn id="38" dur="500" fill="hold"/>
                                        <p:tgtEl>
                                          <p:spTgt spid="93"/>
                                        </p:tgtEl>
                                        <p:attrNameLst>
                                          <p:attrName>ppt_h</p:attrName>
                                        </p:attrNameLst>
                                      </p:cBhvr>
                                      <p:tavLst>
                                        <p:tav tm="0">
                                          <p:val>
                                            <p:fltVal val="0"/>
                                          </p:val>
                                        </p:tav>
                                        <p:tav tm="100000">
                                          <p:val>
                                            <p:strVal val="#ppt_h"/>
                                          </p:val>
                                        </p:tav>
                                      </p:tavLst>
                                    </p:anim>
                                    <p:animEffect transition="in" filter="fade">
                                      <p:cBhvr>
                                        <p:cTn id="39" dur="500"/>
                                        <p:tgtEl>
                                          <p:spTgt spid="93"/>
                                        </p:tgtEl>
                                      </p:cBhvr>
                                    </p:animEffect>
                                  </p:childTnLst>
                                </p:cTn>
                              </p:par>
                              <p:par>
                                <p:cTn id="40" presetID="53" presetClass="entr" presetSubtype="16" fill="hold" nodeType="withEffect">
                                  <p:stCondLst>
                                    <p:cond delay="0"/>
                                  </p:stCondLst>
                                  <p:childTnLst>
                                    <p:set>
                                      <p:cBhvr>
                                        <p:cTn id="41" dur="1" fill="hold">
                                          <p:stCondLst>
                                            <p:cond delay="0"/>
                                          </p:stCondLst>
                                        </p:cTn>
                                        <p:tgtEl>
                                          <p:spTgt spid="94"/>
                                        </p:tgtEl>
                                        <p:attrNameLst>
                                          <p:attrName>style.visibility</p:attrName>
                                        </p:attrNameLst>
                                      </p:cBhvr>
                                      <p:to>
                                        <p:strVal val="visible"/>
                                      </p:to>
                                    </p:set>
                                    <p:anim calcmode="lin" valueType="num">
                                      <p:cBhvr>
                                        <p:cTn id="42" dur="500" fill="hold"/>
                                        <p:tgtEl>
                                          <p:spTgt spid="94"/>
                                        </p:tgtEl>
                                        <p:attrNameLst>
                                          <p:attrName>ppt_w</p:attrName>
                                        </p:attrNameLst>
                                      </p:cBhvr>
                                      <p:tavLst>
                                        <p:tav tm="0">
                                          <p:val>
                                            <p:fltVal val="0"/>
                                          </p:val>
                                        </p:tav>
                                        <p:tav tm="100000">
                                          <p:val>
                                            <p:strVal val="#ppt_w"/>
                                          </p:val>
                                        </p:tav>
                                      </p:tavLst>
                                    </p:anim>
                                    <p:anim calcmode="lin" valueType="num">
                                      <p:cBhvr>
                                        <p:cTn id="43" dur="500" fill="hold"/>
                                        <p:tgtEl>
                                          <p:spTgt spid="94"/>
                                        </p:tgtEl>
                                        <p:attrNameLst>
                                          <p:attrName>ppt_h</p:attrName>
                                        </p:attrNameLst>
                                      </p:cBhvr>
                                      <p:tavLst>
                                        <p:tav tm="0">
                                          <p:val>
                                            <p:fltVal val="0"/>
                                          </p:val>
                                        </p:tav>
                                        <p:tav tm="100000">
                                          <p:val>
                                            <p:strVal val="#ppt_h"/>
                                          </p:val>
                                        </p:tav>
                                      </p:tavLst>
                                    </p:anim>
                                    <p:animEffect transition="in" filter="fade">
                                      <p:cBhvr>
                                        <p:cTn id="44"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2899128"/>
            <a:ext cx="9144793" cy="2243522"/>
          </a:xfrm>
          <a:prstGeom prst="rect">
            <a:avLst/>
          </a:prstGeom>
        </p:spPr>
      </p:pic>
      <p:pic>
        <p:nvPicPr>
          <p:cNvPr id="31" name="图片 30">
            <a:extLst>
              <a:ext uri="{FF2B5EF4-FFF2-40B4-BE49-F238E27FC236}">
                <a16:creationId xmlns:a16="http://schemas.microsoft.com/office/drawing/2014/main" xmlns="" id="{FB2A15F4-60E6-4BF2-9976-EB8E89814B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4306" y="2037995"/>
            <a:ext cx="691694" cy="690739"/>
          </a:xfrm>
          <a:prstGeom prst="rect">
            <a:avLst/>
          </a:prstGeom>
          <a:effectLst/>
        </p:spPr>
      </p:pic>
      <p:pic>
        <p:nvPicPr>
          <p:cNvPr id="11" name="图片 10"/>
          <p:cNvPicPr>
            <a:picLocks noChangeAspect="1"/>
          </p:cNvPicPr>
          <p:nvPr/>
        </p:nvPicPr>
        <p:blipFill rotWithShape="1">
          <a:blip r:embed="rId5"/>
          <a:srcRect l="39721"/>
          <a:stretch/>
        </p:blipFill>
        <p:spPr>
          <a:xfrm flipH="1">
            <a:off x="7409464" y="1"/>
            <a:ext cx="1734536" cy="2178814"/>
          </a:xfrm>
          <a:prstGeom prst="rect">
            <a:avLst/>
          </a:prstGeom>
        </p:spPr>
      </p:pic>
      <p:pic>
        <p:nvPicPr>
          <p:cNvPr id="16" name="图片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096000" y="3109124"/>
            <a:ext cx="1408203" cy="846489"/>
          </a:xfrm>
          <a:prstGeom prst="rect">
            <a:avLst/>
          </a:prstGeom>
        </p:spPr>
      </p:pic>
      <p:sp>
        <p:nvSpPr>
          <p:cNvPr id="27" name="文本框 26">
            <a:extLst>
              <a:ext uri="{FF2B5EF4-FFF2-40B4-BE49-F238E27FC236}">
                <a16:creationId xmlns:a16="http://schemas.microsoft.com/office/drawing/2014/main" xmlns="" id="{41CAFFD0-22EF-4C42-8105-E839B1572DB5}"/>
              </a:ext>
            </a:extLst>
          </p:cNvPr>
          <p:cNvSpPr txBox="1"/>
          <p:nvPr/>
        </p:nvSpPr>
        <p:spPr>
          <a:xfrm>
            <a:off x="1447800" y="1200150"/>
            <a:ext cx="1500150" cy="923330"/>
          </a:xfrm>
          <a:prstGeom prst="rect">
            <a:avLst/>
          </a:prstGeom>
          <a:noFill/>
        </p:spPr>
        <p:txBody>
          <a:bodyPr wrap="square" rtlCol="0">
            <a:spAutoFit/>
          </a:bodyPr>
          <a:lstStyle/>
          <a:p>
            <a:pPr defTabSz="342900">
              <a:defRPr/>
            </a:pPr>
            <a:r>
              <a:rPr lang="en-US" altLang="zh-CN" sz="5400" b="1" dirty="0" smtClean="0">
                <a:solidFill>
                  <a:schemeClr val="accent1"/>
                </a:solidFill>
                <a:latin typeface="+mn-ea"/>
              </a:rPr>
              <a:t>05</a:t>
            </a:r>
            <a:endParaRPr lang="zh-CN" altLang="en-US" sz="5400" b="1" dirty="0">
              <a:solidFill>
                <a:schemeClr val="accent1"/>
              </a:solidFill>
              <a:latin typeface="+mn-ea"/>
            </a:endParaRPr>
          </a:p>
        </p:txBody>
      </p:sp>
      <p:sp>
        <p:nvSpPr>
          <p:cNvPr id="28" name="TextBox 1"/>
          <p:cNvSpPr txBox="1"/>
          <p:nvPr/>
        </p:nvSpPr>
        <p:spPr>
          <a:xfrm>
            <a:off x="2238969" y="1226463"/>
            <a:ext cx="4095993" cy="1408078"/>
          </a:xfrm>
          <a:prstGeom prst="rect">
            <a:avLst/>
          </a:prstGeom>
          <a:noFill/>
        </p:spPr>
        <p:txBody>
          <a:bodyPr wrap="none" rtlCol="0">
            <a:spAutoFit/>
          </a:bodyPr>
          <a:lstStyle/>
          <a:p>
            <a:pPr marL="0" lvl="1" defTabSz="457189">
              <a:defRPr/>
            </a:pPr>
            <a:r>
              <a:rPr lang="zh-CN" altLang="en-US" dirty="0">
                <a:solidFill>
                  <a:schemeClr val="accent1"/>
                </a:solidFill>
                <a:latin typeface="微软雅黑" pitchFamily="34" charset="-122"/>
                <a:ea typeface="微软雅黑" pitchFamily="34" charset="-122"/>
              </a:rPr>
              <a:t>    </a:t>
            </a:r>
            <a:r>
              <a:rPr lang="zh-CN" altLang="en-US" sz="3600" dirty="0" smtClean="0">
                <a:solidFill>
                  <a:schemeClr val="accent1"/>
                </a:solidFill>
                <a:latin typeface="微软雅黑" pitchFamily="34" charset="-122"/>
                <a:ea typeface="微软雅黑" pitchFamily="34" charset="-122"/>
              </a:rPr>
              <a:t>第五部分</a:t>
            </a:r>
            <a:endParaRPr lang="en-US" altLang="zh-CN" sz="3600" dirty="0">
              <a:solidFill>
                <a:schemeClr val="accent1"/>
              </a:solidFill>
              <a:latin typeface="微软雅黑" pitchFamily="34" charset="-122"/>
              <a:ea typeface="微软雅黑" pitchFamily="34" charset="-122"/>
            </a:endParaRPr>
          </a:p>
          <a:p>
            <a:pPr marL="0" lvl="1" defTabSz="457189">
              <a:defRPr/>
            </a:pPr>
            <a:r>
              <a:rPr lang="zh-CN" altLang="en-US" sz="4950" b="1" spc="600" dirty="0" smtClean="0">
                <a:solidFill>
                  <a:schemeClr val="accent1"/>
                </a:solidFill>
                <a:latin typeface="微软雅黑" pitchFamily="34" charset="-122"/>
                <a:ea typeface="微软雅黑" pitchFamily="34" charset="-122"/>
              </a:rPr>
              <a:t> 自 </a:t>
            </a:r>
            <a:r>
              <a:rPr lang="zh-CN" altLang="en-US" sz="4950" b="1" spc="600" dirty="0">
                <a:solidFill>
                  <a:schemeClr val="accent1"/>
                </a:solidFill>
                <a:latin typeface="微软雅黑" pitchFamily="34" charset="-122"/>
                <a:ea typeface="微软雅黑" pitchFamily="34" charset="-122"/>
              </a:rPr>
              <a:t>我 鉴 </a:t>
            </a:r>
            <a:r>
              <a:rPr lang="zh-CN" altLang="en-US" sz="4950" b="1" spc="600" dirty="0" smtClean="0">
                <a:solidFill>
                  <a:schemeClr val="accent1"/>
                </a:solidFill>
                <a:latin typeface="微软雅黑" pitchFamily="34" charset="-122"/>
                <a:ea typeface="微软雅黑" pitchFamily="34" charset="-122"/>
              </a:rPr>
              <a:t>定</a:t>
            </a:r>
            <a:endParaRPr lang="zh-CN" altLang="en-US" sz="4950" b="1" dirty="0">
              <a:solidFill>
                <a:schemeClr val="accent1"/>
              </a:solidFill>
              <a:latin typeface="微软雅黑" pitchFamily="34" charset="-122"/>
              <a:ea typeface="微软雅黑" pitchFamily="34" charset="-122"/>
            </a:endParaRPr>
          </a:p>
        </p:txBody>
      </p:sp>
      <p:sp>
        <p:nvSpPr>
          <p:cNvPr id="32" name="文本框 31">
            <a:extLst>
              <a:ext uri="{FF2B5EF4-FFF2-40B4-BE49-F238E27FC236}">
                <a16:creationId xmlns:a16="http://schemas.microsoft.com/office/drawing/2014/main" xmlns="" id="{8E0F2F54-EB42-4539-A0AF-8C3816B0B554}"/>
              </a:ext>
            </a:extLst>
          </p:cNvPr>
          <p:cNvSpPr txBox="1"/>
          <p:nvPr/>
        </p:nvSpPr>
        <p:spPr>
          <a:xfrm>
            <a:off x="2414550" y="2558341"/>
            <a:ext cx="3962400" cy="430887"/>
          </a:xfrm>
          <a:prstGeom prst="rect">
            <a:avLst/>
          </a:prstGeom>
          <a:noFill/>
        </p:spPr>
        <p:txBody>
          <a:bodyPr wrap="square" rtlCol="0">
            <a:spAutoFit/>
          </a:bodyPr>
          <a:lstStyle/>
          <a:p>
            <a:r>
              <a:rPr lang="en-US" altLang="zh-CN" sz="1100" dirty="0" smtClean="0">
                <a:solidFill>
                  <a:schemeClr val="accent1"/>
                </a:solidFill>
                <a:latin typeface="+mn-ea"/>
              </a:rPr>
              <a:t>campaign report on joining the party and promoting excellence </a:t>
            </a:r>
            <a:r>
              <a:rPr lang="en-US" altLang="zh-CN" sz="1100" dirty="0">
                <a:solidFill>
                  <a:schemeClr val="accent1"/>
                </a:solidFill>
                <a:latin typeface="+mn-ea"/>
              </a:rPr>
              <a:t>campaign report on </a:t>
            </a:r>
            <a:r>
              <a:rPr lang="en-US" altLang="zh-CN" sz="1100" dirty="0" smtClean="0">
                <a:solidFill>
                  <a:schemeClr val="accent1"/>
                </a:solidFill>
                <a:latin typeface="+mn-ea"/>
              </a:rPr>
              <a:t>joining</a:t>
            </a:r>
            <a:endParaRPr lang="zh-CN" altLang="en-US" sz="1100" dirty="0">
              <a:solidFill>
                <a:schemeClr val="accent1"/>
              </a:solidFill>
              <a:latin typeface="+mn-ea"/>
            </a:endParaRPr>
          </a:p>
        </p:txBody>
      </p:sp>
    </p:spTree>
    <p:extLst>
      <p:ext uri="{BB962C8B-B14F-4D97-AF65-F5344CB8AC3E}">
        <p14:creationId xmlns:p14="http://schemas.microsoft.com/office/powerpoint/2010/main" val="3489487017"/>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par>
                                <p:cTn id="20" presetID="2" presetClass="entr" presetSubtype="6"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1+#ppt_w/2"/>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par>
                          <p:cTn id="28" fill="hold">
                            <p:stCondLst>
                              <p:cond delay="1000"/>
                            </p:stCondLst>
                            <p:childTnLst>
                              <p:par>
                                <p:cTn id="29" presetID="12" presetClass="entr" presetSubtype="8"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p:tgtEl>
                                          <p:spTgt spid="28"/>
                                        </p:tgtEl>
                                        <p:attrNameLst>
                                          <p:attrName>ppt_x</p:attrName>
                                        </p:attrNameLst>
                                      </p:cBhvr>
                                      <p:tavLst>
                                        <p:tav tm="0">
                                          <p:val>
                                            <p:strVal val="#ppt_x-#ppt_w*1.125000"/>
                                          </p:val>
                                        </p:tav>
                                        <p:tav tm="100000">
                                          <p:val>
                                            <p:strVal val="#ppt_x"/>
                                          </p:val>
                                        </p:tav>
                                      </p:tavLst>
                                    </p:anim>
                                    <p:animEffect transition="in" filter="wipe(right)">
                                      <p:cBhvr>
                                        <p:cTn id="32" dur="500"/>
                                        <p:tgtEl>
                                          <p:spTgt spid="28"/>
                                        </p:tgtEl>
                                      </p:cBhvr>
                                    </p:animEffect>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xmlns="" id="{83B5BD21-64FD-43ED-A7D2-9CD5894E8A7E}"/>
              </a:ext>
            </a:extLst>
          </p:cNvPr>
          <p:cNvCxnSpPr>
            <a:cxnSpLocks/>
          </p:cNvCxnSpPr>
          <p:nvPr/>
        </p:nvCxnSpPr>
        <p:spPr>
          <a:xfrm>
            <a:off x="999886" y="1616044"/>
            <a:ext cx="3322032" cy="0"/>
          </a:xfrm>
          <a:prstGeom prst="line">
            <a:avLst/>
          </a:prstGeom>
          <a:ln>
            <a:solidFill>
              <a:schemeClr val="accent1"/>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xmlns="" id="{D90BFA5C-CC7F-41D6-9A6D-0B3B04275111}"/>
              </a:ext>
            </a:extLst>
          </p:cNvPr>
          <p:cNvSpPr txBox="1"/>
          <p:nvPr/>
        </p:nvSpPr>
        <p:spPr>
          <a:xfrm>
            <a:off x="937944" y="1200150"/>
            <a:ext cx="1107996" cy="369332"/>
          </a:xfrm>
          <a:prstGeom prst="rect">
            <a:avLst/>
          </a:prstGeom>
          <a:noFill/>
        </p:spPr>
        <p:txBody>
          <a:bodyPr wrap="none" rtlCol="0">
            <a:spAutoFit/>
          </a:bodyPr>
          <a:lstStyle/>
          <a:p>
            <a:r>
              <a:rPr lang="zh-CN" altLang="en-US" b="1" dirty="0">
                <a:solidFill>
                  <a:schemeClr val="accent1"/>
                </a:solidFill>
                <a:latin typeface="+mn-ea"/>
              </a:rPr>
              <a:t>我的优点</a:t>
            </a:r>
          </a:p>
        </p:txBody>
      </p:sp>
      <p:sp>
        <p:nvSpPr>
          <p:cNvPr id="22" name="文本框 21">
            <a:extLst>
              <a:ext uri="{FF2B5EF4-FFF2-40B4-BE49-F238E27FC236}">
                <a16:creationId xmlns:a16="http://schemas.microsoft.com/office/drawing/2014/main" xmlns="" id="{E4E4FEF7-3D67-44A6-B4F6-3C8BD84BF2A1}"/>
              </a:ext>
            </a:extLst>
          </p:cNvPr>
          <p:cNvSpPr txBox="1"/>
          <p:nvPr/>
        </p:nvSpPr>
        <p:spPr>
          <a:xfrm>
            <a:off x="914296" y="1810069"/>
            <a:ext cx="3505304" cy="2839239"/>
          </a:xfrm>
          <a:prstGeom prst="rect">
            <a:avLst/>
          </a:prstGeom>
          <a:noFill/>
        </p:spPr>
        <p:txBody>
          <a:bodyPr wrap="square" rtlCol="0">
            <a:spAutoFit/>
          </a:bodyPr>
          <a:lstStyle/>
          <a:p>
            <a:pPr marL="214313" indent="-214313" algn="just">
              <a:lnSpc>
                <a:spcPct val="125000"/>
              </a:lnSpc>
              <a:buFont typeface="Wingdings" panose="05000000000000000000" pitchFamily="2" charset="2"/>
              <a:buChar char="u"/>
            </a:pPr>
            <a:r>
              <a:rPr lang="zh-CN" altLang="en-US" sz="1200" dirty="0">
                <a:latin typeface="+mn-ea"/>
              </a:rPr>
              <a:t>思想上：积极向上，有着乐观开朗的心态，由着自己的人生目标和努力方向。积极争取像党组织靠拢。力求自己的思想更符合党的要求。</a:t>
            </a:r>
            <a:endParaRPr lang="en-US" altLang="zh-CN" sz="1200" dirty="0">
              <a:latin typeface="+mn-ea"/>
            </a:endParaRPr>
          </a:p>
          <a:p>
            <a:pPr algn="just">
              <a:lnSpc>
                <a:spcPct val="125000"/>
              </a:lnSpc>
            </a:pPr>
            <a:endParaRPr lang="en-US" altLang="zh-CN" sz="600" dirty="0">
              <a:latin typeface="+mn-ea"/>
            </a:endParaRPr>
          </a:p>
          <a:p>
            <a:pPr marL="214313" indent="-214313" algn="just">
              <a:lnSpc>
                <a:spcPct val="125000"/>
              </a:lnSpc>
              <a:buFont typeface="Wingdings" panose="05000000000000000000" pitchFamily="2" charset="2"/>
              <a:buChar char="u"/>
            </a:pPr>
            <a:r>
              <a:rPr lang="zh-CN" altLang="en-US" sz="1200" dirty="0">
                <a:latin typeface="+mn-ea"/>
              </a:rPr>
              <a:t>学习上：学习是作为学生的第一要务。我从不敢松懈。努力进步，力争自己的各方面更优秀。</a:t>
            </a:r>
            <a:endParaRPr lang="en-US" altLang="zh-CN" sz="1200" dirty="0">
              <a:latin typeface="+mn-ea"/>
            </a:endParaRPr>
          </a:p>
          <a:p>
            <a:pPr algn="just">
              <a:lnSpc>
                <a:spcPct val="125000"/>
              </a:lnSpc>
            </a:pPr>
            <a:endParaRPr lang="en-US" altLang="zh-CN" sz="1200" dirty="0">
              <a:latin typeface="+mn-ea"/>
            </a:endParaRPr>
          </a:p>
          <a:p>
            <a:pPr marL="214313" indent="-214313" algn="just">
              <a:lnSpc>
                <a:spcPct val="125000"/>
              </a:lnSpc>
              <a:buFont typeface="Wingdings" panose="05000000000000000000" pitchFamily="2" charset="2"/>
              <a:buChar char="u"/>
            </a:pPr>
            <a:r>
              <a:rPr lang="zh-CN" altLang="en-US" sz="1200" dirty="0">
                <a:latin typeface="+mn-ea"/>
              </a:rPr>
              <a:t>生活上：养成良好的生活习惯很重要，吃苦耐劳，和同学互帮互助，尊重老师，孝敬父母。</a:t>
            </a:r>
            <a:endParaRPr lang="en-US" altLang="zh-CN" sz="1200" dirty="0">
              <a:latin typeface="+mn-ea"/>
            </a:endParaRPr>
          </a:p>
          <a:p>
            <a:pPr algn="just">
              <a:lnSpc>
                <a:spcPct val="125000"/>
              </a:lnSpc>
            </a:pPr>
            <a:endParaRPr lang="en-US" altLang="zh-CN" sz="600" dirty="0">
              <a:latin typeface="+mn-ea"/>
            </a:endParaRPr>
          </a:p>
          <a:p>
            <a:pPr marL="214313" indent="-214313" algn="just">
              <a:lnSpc>
                <a:spcPct val="125000"/>
              </a:lnSpc>
              <a:buFont typeface="Wingdings" panose="05000000000000000000" pitchFamily="2" charset="2"/>
              <a:buChar char="u"/>
            </a:pPr>
            <a:r>
              <a:rPr lang="zh-CN" altLang="en-US" sz="1200" dirty="0">
                <a:latin typeface="+mn-ea"/>
              </a:rPr>
              <a:t>工作上：多方面发展，积极参加学校的各个社团的活动，同时做好班级干部及学生干部工作。</a:t>
            </a:r>
          </a:p>
          <a:p>
            <a:endParaRPr lang="zh-CN" altLang="en-US" sz="1350" dirty="0">
              <a:latin typeface="+mn-ea"/>
            </a:endParaRPr>
          </a:p>
        </p:txBody>
      </p:sp>
      <p:cxnSp>
        <p:nvCxnSpPr>
          <p:cNvPr id="30" name="直接连接符 29">
            <a:extLst>
              <a:ext uri="{FF2B5EF4-FFF2-40B4-BE49-F238E27FC236}">
                <a16:creationId xmlns:a16="http://schemas.microsoft.com/office/drawing/2014/main" xmlns="" id="{707F6847-93CF-42E8-8338-BD881B97CE64}"/>
              </a:ext>
            </a:extLst>
          </p:cNvPr>
          <p:cNvCxnSpPr>
            <a:cxnSpLocks/>
          </p:cNvCxnSpPr>
          <p:nvPr/>
        </p:nvCxnSpPr>
        <p:spPr>
          <a:xfrm>
            <a:off x="5011456" y="1616044"/>
            <a:ext cx="3322032" cy="0"/>
          </a:xfrm>
          <a:prstGeom prst="line">
            <a:avLst/>
          </a:prstGeom>
          <a:ln>
            <a:solidFill>
              <a:schemeClr val="accent1"/>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xmlns="" id="{8AB3687C-F000-459B-B662-A263100D0603}"/>
              </a:ext>
            </a:extLst>
          </p:cNvPr>
          <p:cNvSpPr txBox="1"/>
          <p:nvPr/>
        </p:nvSpPr>
        <p:spPr>
          <a:xfrm>
            <a:off x="4926020" y="1276350"/>
            <a:ext cx="1107996" cy="369332"/>
          </a:xfrm>
          <a:prstGeom prst="rect">
            <a:avLst/>
          </a:prstGeom>
          <a:noFill/>
        </p:spPr>
        <p:txBody>
          <a:bodyPr wrap="none" rtlCol="0">
            <a:spAutoFit/>
          </a:bodyPr>
          <a:lstStyle/>
          <a:p>
            <a:r>
              <a:rPr lang="zh-CN" altLang="en-US" b="1" dirty="0">
                <a:solidFill>
                  <a:schemeClr val="accent1"/>
                </a:solidFill>
                <a:latin typeface="+mn-ea"/>
              </a:rPr>
              <a:t>我的缺点</a:t>
            </a:r>
          </a:p>
        </p:txBody>
      </p:sp>
      <p:sp>
        <p:nvSpPr>
          <p:cNvPr id="33" name="文本框 32">
            <a:extLst>
              <a:ext uri="{FF2B5EF4-FFF2-40B4-BE49-F238E27FC236}">
                <a16:creationId xmlns:a16="http://schemas.microsoft.com/office/drawing/2014/main" xmlns="" id="{35858DFC-3D7B-45DD-8A8C-F68CB49BF794}"/>
              </a:ext>
            </a:extLst>
          </p:cNvPr>
          <p:cNvSpPr txBox="1"/>
          <p:nvPr/>
        </p:nvSpPr>
        <p:spPr>
          <a:xfrm>
            <a:off x="4968661" y="1886269"/>
            <a:ext cx="3407622" cy="2377574"/>
          </a:xfrm>
          <a:prstGeom prst="rect">
            <a:avLst/>
          </a:prstGeom>
          <a:noFill/>
        </p:spPr>
        <p:txBody>
          <a:bodyPr wrap="square" rtlCol="0">
            <a:spAutoFit/>
          </a:bodyPr>
          <a:lstStyle/>
          <a:p>
            <a:pPr marL="214313" indent="-214313" algn="just">
              <a:lnSpc>
                <a:spcPct val="125000"/>
              </a:lnSpc>
              <a:buFont typeface="Wingdings" panose="05000000000000000000" pitchFamily="2" charset="2"/>
              <a:buChar char="u"/>
            </a:pPr>
            <a:r>
              <a:rPr lang="zh-CN" altLang="en-US" sz="1200" dirty="0">
                <a:latin typeface="+mn-ea"/>
              </a:rPr>
              <a:t>性子急躁，遇事不够冷静，有点固执己见，对细节的把握不够；</a:t>
            </a:r>
          </a:p>
          <a:p>
            <a:pPr algn="just">
              <a:lnSpc>
                <a:spcPct val="125000"/>
              </a:lnSpc>
            </a:pPr>
            <a:endParaRPr lang="zh-CN" altLang="en-US" sz="1200" dirty="0">
              <a:latin typeface="+mn-ea"/>
            </a:endParaRPr>
          </a:p>
          <a:p>
            <a:pPr marL="214313" indent="-214313" algn="just">
              <a:lnSpc>
                <a:spcPct val="125000"/>
              </a:lnSpc>
              <a:buFont typeface="Wingdings" panose="05000000000000000000" pitchFamily="2" charset="2"/>
              <a:buChar char="u"/>
            </a:pPr>
            <a:r>
              <a:rPr lang="zh-CN" altLang="en-US" sz="1200" dirty="0">
                <a:latin typeface="+mn-ea"/>
              </a:rPr>
              <a:t>对党的政策学习不够透彻，对细节的把握不够；</a:t>
            </a:r>
          </a:p>
          <a:p>
            <a:pPr algn="just">
              <a:lnSpc>
                <a:spcPct val="125000"/>
              </a:lnSpc>
            </a:pPr>
            <a:endParaRPr lang="zh-CN" altLang="en-US" sz="1200" dirty="0">
              <a:latin typeface="+mn-ea"/>
            </a:endParaRPr>
          </a:p>
          <a:p>
            <a:pPr marL="214313" indent="-214313" algn="just">
              <a:lnSpc>
                <a:spcPct val="125000"/>
              </a:lnSpc>
              <a:buFont typeface="Wingdings" panose="05000000000000000000" pitchFamily="2" charset="2"/>
              <a:buChar char="u"/>
            </a:pPr>
            <a:r>
              <a:rPr lang="zh-CN" altLang="en-US" sz="1200" dirty="0">
                <a:latin typeface="+mn-ea"/>
              </a:rPr>
              <a:t>做事效率不够好；</a:t>
            </a:r>
          </a:p>
          <a:p>
            <a:pPr algn="just">
              <a:lnSpc>
                <a:spcPct val="125000"/>
              </a:lnSpc>
            </a:pPr>
            <a:endParaRPr lang="zh-CN" altLang="en-US" sz="1200" dirty="0">
              <a:latin typeface="+mn-ea"/>
            </a:endParaRPr>
          </a:p>
          <a:p>
            <a:pPr marL="214313" indent="-214313" algn="just">
              <a:lnSpc>
                <a:spcPct val="125000"/>
              </a:lnSpc>
              <a:buFont typeface="Wingdings" panose="05000000000000000000" pitchFamily="2" charset="2"/>
              <a:buChar char="u"/>
            </a:pPr>
            <a:r>
              <a:rPr lang="zh-CN" altLang="en-US" sz="1200" dirty="0">
                <a:latin typeface="+mn-ea"/>
              </a:rPr>
              <a:t>生活方面有点懒散</a:t>
            </a:r>
          </a:p>
          <a:p>
            <a:endParaRPr lang="zh-CN" altLang="en-US" sz="1350" dirty="0">
              <a:latin typeface="+mn-ea"/>
            </a:endParaRPr>
          </a:p>
        </p:txBody>
      </p:sp>
    </p:spTree>
    <p:extLst>
      <p:ext uri="{BB962C8B-B14F-4D97-AF65-F5344CB8AC3E}">
        <p14:creationId xmlns:p14="http://schemas.microsoft.com/office/powerpoint/2010/main" val="2152787223"/>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p:cTn id="22" dur="500" fill="hold"/>
                                        <p:tgtEl>
                                          <p:spTgt spid="31"/>
                                        </p:tgtEl>
                                        <p:attrNameLst>
                                          <p:attrName>ppt_w</p:attrName>
                                        </p:attrNameLst>
                                      </p:cBhvr>
                                      <p:tavLst>
                                        <p:tav tm="0">
                                          <p:val>
                                            <p:fltVal val="0"/>
                                          </p:val>
                                        </p:tav>
                                        <p:tav tm="100000">
                                          <p:val>
                                            <p:strVal val="#ppt_w"/>
                                          </p:val>
                                        </p:tav>
                                      </p:tavLst>
                                    </p:anim>
                                    <p:anim calcmode="lin" valueType="num">
                                      <p:cBhvr>
                                        <p:cTn id="23" dur="500" fill="hold"/>
                                        <p:tgtEl>
                                          <p:spTgt spid="31"/>
                                        </p:tgtEl>
                                        <p:attrNameLst>
                                          <p:attrName>ppt_h</p:attrName>
                                        </p:attrNameLst>
                                      </p:cBhvr>
                                      <p:tavLst>
                                        <p:tav tm="0">
                                          <p:val>
                                            <p:fltVal val="0"/>
                                          </p:val>
                                        </p:tav>
                                        <p:tav tm="100000">
                                          <p:val>
                                            <p:strVal val="#ppt_h"/>
                                          </p:val>
                                        </p:tav>
                                      </p:tavLst>
                                    </p:anim>
                                    <p:animEffect transition="in" filter="fade">
                                      <p:cBhvr>
                                        <p:cTn id="24" dur="50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fill="hold"/>
                                        <p:tgtEl>
                                          <p:spTgt spid="33"/>
                                        </p:tgtEl>
                                        <p:attrNameLst>
                                          <p:attrName>ppt_x</p:attrName>
                                        </p:attrNameLst>
                                      </p:cBhvr>
                                      <p:tavLst>
                                        <p:tav tm="0">
                                          <p:val>
                                            <p:strVal val="#ppt_x"/>
                                          </p:val>
                                        </p:tav>
                                        <p:tav tm="100000">
                                          <p:val>
                                            <p:strVal val="#ppt_x"/>
                                          </p:val>
                                        </p:tav>
                                      </p:tavLst>
                                    </p:anim>
                                    <p:anim calcmode="lin" valueType="num">
                                      <p:cBhvr additive="base">
                                        <p:cTn id="3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31" grpId="0"/>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572000" y="1352550"/>
            <a:ext cx="3581400" cy="2971800"/>
            <a:chOff x="4572000" y="1352550"/>
            <a:chExt cx="3581400" cy="2971800"/>
          </a:xfrm>
        </p:grpSpPr>
        <p:sp>
          <p:nvSpPr>
            <p:cNvPr id="19" name="矩形 18">
              <a:extLst>
                <a:ext uri="{FF2B5EF4-FFF2-40B4-BE49-F238E27FC236}">
                  <a16:creationId xmlns:a16="http://schemas.microsoft.com/office/drawing/2014/main" xmlns="" id="{3D3737AE-FD06-461C-BD2F-A945BA4C235C}"/>
                </a:ext>
              </a:extLst>
            </p:cNvPr>
            <p:cNvSpPr/>
            <p:nvPr/>
          </p:nvSpPr>
          <p:spPr>
            <a:xfrm>
              <a:off x="4631334" y="1352550"/>
              <a:ext cx="1898880" cy="276993"/>
            </a:xfrm>
            <a:prstGeom prst="rect">
              <a:avLst/>
            </a:prstGeom>
          </p:spPr>
          <p:txBody>
            <a:bodyPr wrap="square" lIns="68573" tIns="34287" rIns="68573" bIns="34287">
              <a:spAutoFit/>
            </a:bodyPr>
            <a:lstStyle/>
            <a:p>
              <a:r>
                <a:rPr lang="zh-CN" altLang="en-US" sz="1350" b="1" dirty="0">
                  <a:solidFill>
                    <a:schemeClr val="tx1">
                      <a:lumMod val="85000"/>
                      <a:lumOff val="15000"/>
                    </a:schemeClr>
                  </a:solidFill>
                  <a:latin typeface="+mn-ea"/>
                </a:rPr>
                <a:t>拓展研究，戒骄戒躁</a:t>
              </a:r>
              <a:endParaRPr lang="en-US" altLang="zh-CN" sz="1350" b="1" dirty="0">
                <a:solidFill>
                  <a:schemeClr val="tx1">
                    <a:lumMod val="85000"/>
                    <a:lumOff val="15000"/>
                  </a:schemeClr>
                </a:solidFill>
                <a:latin typeface="+mn-ea"/>
              </a:endParaRPr>
            </a:p>
          </p:txBody>
        </p:sp>
        <p:sp>
          <p:nvSpPr>
            <p:cNvPr id="28" name="矩形 27">
              <a:extLst>
                <a:ext uri="{FF2B5EF4-FFF2-40B4-BE49-F238E27FC236}">
                  <a16:creationId xmlns:a16="http://schemas.microsoft.com/office/drawing/2014/main" xmlns="" id="{0A7255A4-ABBE-4C6A-9D40-B7D60AF86309}"/>
                </a:ext>
              </a:extLst>
            </p:cNvPr>
            <p:cNvSpPr/>
            <p:nvPr/>
          </p:nvSpPr>
          <p:spPr>
            <a:xfrm>
              <a:off x="4613447" y="2424661"/>
              <a:ext cx="1358820" cy="276993"/>
            </a:xfrm>
            <a:prstGeom prst="rect">
              <a:avLst/>
            </a:prstGeom>
          </p:spPr>
          <p:txBody>
            <a:bodyPr wrap="square" lIns="68573" tIns="34287" rIns="68573" bIns="34287">
              <a:spAutoFit/>
            </a:bodyPr>
            <a:lstStyle/>
            <a:p>
              <a:r>
                <a:rPr lang="zh-CN" altLang="en-US" sz="1350" b="1" dirty="0">
                  <a:solidFill>
                    <a:schemeClr val="tx1">
                      <a:lumMod val="85000"/>
                      <a:lumOff val="15000"/>
                    </a:schemeClr>
                  </a:solidFill>
                  <a:latin typeface="+mn-ea"/>
                </a:rPr>
                <a:t>提高工作效率</a:t>
              </a:r>
              <a:endParaRPr lang="en-US" altLang="zh-CN" sz="1350" b="1" dirty="0">
                <a:solidFill>
                  <a:schemeClr val="tx1">
                    <a:lumMod val="85000"/>
                    <a:lumOff val="15000"/>
                  </a:schemeClr>
                </a:solidFill>
                <a:latin typeface="+mn-ea"/>
              </a:endParaRPr>
            </a:p>
          </p:txBody>
        </p:sp>
        <p:sp>
          <p:nvSpPr>
            <p:cNvPr id="59" name="矩形 58">
              <a:extLst>
                <a:ext uri="{FF2B5EF4-FFF2-40B4-BE49-F238E27FC236}">
                  <a16:creationId xmlns:a16="http://schemas.microsoft.com/office/drawing/2014/main" xmlns="" id="{5FC42130-AABF-49AD-8A8E-388394081A4D}"/>
                </a:ext>
              </a:extLst>
            </p:cNvPr>
            <p:cNvSpPr/>
            <p:nvPr/>
          </p:nvSpPr>
          <p:spPr>
            <a:xfrm>
              <a:off x="4572000" y="1553207"/>
              <a:ext cx="3429000" cy="553998"/>
            </a:xfrm>
            <a:prstGeom prst="rect">
              <a:avLst/>
            </a:prstGeom>
          </p:spPr>
          <p:txBody>
            <a:bodyPr wrap="square">
              <a:spAutoFit/>
            </a:bodyPr>
            <a:lstStyle/>
            <a:p>
              <a:pPr>
                <a:lnSpc>
                  <a:spcPct val="125000"/>
                </a:lnSpc>
              </a:pPr>
              <a:r>
                <a:rPr lang="zh-CN" altLang="en-US" sz="1200" dirty="0">
                  <a:solidFill>
                    <a:schemeClr val="tx1">
                      <a:lumMod val="85000"/>
                      <a:lumOff val="15000"/>
                    </a:schemeClr>
                  </a:solidFill>
                  <a:latin typeface="+mn-ea"/>
                </a:rPr>
                <a:t>今后我将会对每一件事情在时间上做出相应的规划，拓展深层次的理论研究，戒骄戒躁。</a:t>
              </a:r>
            </a:p>
          </p:txBody>
        </p:sp>
        <p:sp>
          <p:nvSpPr>
            <p:cNvPr id="60" name="矩形 59">
              <a:extLst>
                <a:ext uri="{FF2B5EF4-FFF2-40B4-BE49-F238E27FC236}">
                  <a16:creationId xmlns:a16="http://schemas.microsoft.com/office/drawing/2014/main" xmlns="" id="{BDE1A93B-E9E1-4245-AEA3-6939E23FFF03}"/>
                </a:ext>
              </a:extLst>
            </p:cNvPr>
            <p:cNvSpPr/>
            <p:nvPr/>
          </p:nvSpPr>
          <p:spPr>
            <a:xfrm>
              <a:off x="4624131" y="2636052"/>
              <a:ext cx="3471462" cy="553998"/>
            </a:xfrm>
            <a:prstGeom prst="rect">
              <a:avLst/>
            </a:prstGeom>
          </p:spPr>
          <p:txBody>
            <a:bodyPr wrap="square">
              <a:spAutoFit/>
            </a:bodyPr>
            <a:lstStyle/>
            <a:p>
              <a:pPr>
                <a:lnSpc>
                  <a:spcPct val="125000"/>
                </a:lnSpc>
              </a:pPr>
              <a:r>
                <a:rPr lang="zh-CN" altLang="en-US" sz="1200" dirty="0">
                  <a:solidFill>
                    <a:schemeClr val="tx1">
                      <a:lumMod val="85000"/>
                      <a:lumOff val="15000"/>
                    </a:schemeClr>
                  </a:solidFill>
                  <a:latin typeface="+mn-ea"/>
                </a:rPr>
                <a:t>以后我将改正我的懒惰性，在计划制定后能按时按量的完成，不会拖拉，提高工作效率。</a:t>
              </a:r>
            </a:p>
          </p:txBody>
        </p:sp>
        <p:sp>
          <p:nvSpPr>
            <p:cNvPr id="61" name="矩形 60">
              <a:extLst>
                <a:ext uri="{FF2B5EF4-FFF2-40B4-BE49-F238E27FC236}">
                  <a16:creationId xmlns:a16="http://schemas.microsoft.com/office/drawing/2014/main" xmlns="" id="{B597F5BC-55EF-48FF-9C79-A8C577E8E7EF}"/>
                </a:ext>
              </a:extLst>
            </p:cNvPr>
            <p:cNvSpPr/>
            <p:nvPr/>
          </p:nvSpPr>
          <p:spPr>
            <a:xfrm>
              <a:off x="4648200" y="3770352"/>
              <a:ext cx="3505200" cy="553998"/>
            </a:xfrm>
            <a:prstGeom prst="rect">
              <a:avLst/>
            </a:prstGeom>
          </p:spPr>
          <p:txBody>
            <a:bodyPr wrap="square">
              <a:spAutoFit/>
            </a:bodyPr>
            <a:lstStyle/>
            <a:p>
              <a:pPr>
                <a:lnSpc>
                  <a:spcPct val="125000"/>
                </a:lnSpc>
              </a:pPr>
              <a:r>
                <a:rPr lang="zh-CN" altLang="en-US" sz="1200" dirty="0">
                  <a:solidFill>
                    <a:schemeClr val="tx1">
                      <a:lumMod val="85000"/>
                      <a:lumOff val="15000"/>
                    </a:schemeClr>
                  </a:solidFill>
                  <a:latin typeface="+mn-ea"/>
                </a:rPr>
                <a:t>往后我会注重细节，在每个细节中尽量起到模范带头作用。</a:t>
              </a:r>
            </a:p>
          </p:txBody>
        </p:sp>
        <p:sp>
          <p:nvSpPr>
            <p:cNvPr id="71" name="矩形 70">
              <a:extLst>
                <a:ext uri="{FF2B5EF4-FFF2-40B4-BE49-F238E27FC236}">
                  <a16:creationId xmlns:a16="http://schemas.microsoft.com/office/drawing/2014/main" xmlns="" id="{E0019407-4645-4D6F-A301-97FD1B5DF4D9}"/>
                </a:ext>
              </a:extLst>
            </p:cNvPr>
            <p:cNvSpPr/>
            <p:nvPr/>
          </p:nvSpPr>
          <p:spPr>
            <a:xfrm>
              <a:off x="4649668" y="3550249"/>
              <a:ext cx="1358820" cy="276993"/>
            </a:xfrm>
            <a:prstGeom prst="rect">
              <a:avLst/>
            </a:prstGeom>
          </p:spPr>
          <p:txBody>
            <a:bodyPr wrap="square" lIns="68573" tIns="34287" rIns="68573" bIns="34287">
              <a:spAutoFit/>
            </a:bodyPr>
            <a:lstStyle/>
            <a:p>
              <a:r>
                <a:rPr lang="zh-CN" altLang="en-US" sz="1350" b="1" dirty="0">
                  <a:solidFill>
                    <a:schemeClr val="tx1">
                      <a:lumMod val="85000"/>
                      <a:lumOff val="15000"/>
                    </a:schemeClr>
                  </a:solidFill>
                  <a:latin typeface="+mn-ea"/>
                </a:rPr>
                <a:t>注重工作细节</a:t>
              </a:r>
              <a:endParaRPr lang="en-US" altLang="zh-CN" sz="1350" b="1" dirty="0">
                <a:solidFill>
                  <a:schemeClr val="tx1">
                    <a:lumMod val="85000"/>
                    <a:lumOff val="15000"/>
                  </a:schemeClr>
                </a:solidFill>
                <a:latin typeface="+mn-ea"/>
              </a:endParaRPr>
            </a:p>
          </p:txBody>
        </p:sp>
      </p:grpSp>
      <p:grpSp>
        <p:nvGrpSpPr>
          <p:cNvPr id="13" name="组合 12"/>
          <p:cNvGrpSpPr/>
          <p:nvPr/>
        </p:nvGrpSpPr>
        <p:grpSpPr>
          <a:xfrm>
            <a:off x="990600" y="1428750"/>
            <a:ext cx="2971800" cy="2971800"/>
            <a:chOff x="1066800" y="1352550"/>
            <a:chExt cx="2971800" cy="2971800"/>
          </a:xfrm>
        </p:grpSpPr>
        <p:sp>
          <p:nvSpPr>
            <p:cNvPr id="10" name="矩形 9">
              <a:extLst>
                <a:ext uri="{FF2B5EF4-FFF2-40B4-BE49-F238E27FC236}">
                  <a16:creationId xmlns:a16="http://schemas.microsoft.com/office/drawing/2014/main" xmlns="" id="{B0114BC4-8646-4C3D-9B71-95C53441B86A}"/>
                </a:ext>
              </a:extLst>
            </p:cNvPr>
            <p:cNvSpPr/>
            <p:nvPr/>
          </p:nvSpPr>
          <p:spPr>
            <a:xfrm>
              <a:off x="1371600" y="2138277"/>
              <a:ext cx="2317827" cy="1300350"/>
            </a:xfrm>
            <a:prstGeom prst="rect">
              <a:avLst/>
            </a:prstGeom>
          </p:spPr>
          <p:txBody>
            <a:bodyPr wrap="square" lIns="68573" tIns="34287" rIns="68573" bIns="34287">
              <a:spAutoFit/>
            </a:bodyPr>
            <a:lstStyle/>
            <a:p>
              <a:pPr algn="ctr"/>
              <a:r>
                <a:rPr lang="zh-CN" altLang="en-US" sz="4000" b="1" dirty="0" smtClean="0">
                  <a:solidFill>
                    <a:schemeClr val="accent1"/>
                  </a:solidFill>
                  <a:latin typeface="微软雅黑" panose="020B0503020204020204" pitchFamily="34" charset="-122"/>
                  <a:ea typeface="微软雅黑" panose="020B0503020204020204" pitchFamily="34" charset="-122"/>
                </a:rPr>
                <a:t>入党规划改进</a:t>
              </a:r>
              <a:r>
                <a:rPr lang="zh-CN" altLang="en-US" sz="4000" b="1" dirty="0">
                  <a:solidFill>
                    <a:schemeClr val="accent1"/>
                  </a:solidFill>
                  <a:latin typeface="微软雅黑" panose="020B0503020204020204" pitchFamily="34" charset="-122"/>
                  <a:ea typeface="微软雅黑" panose="020B0503020204020204" pitchFamily="34" charset="-122"/>
                </a:rPr>
                <a:t>方法</a:t>
              </a:r>
              <a:endParaRPr lang="en-US" altLang="zh-CN" sz="4000" b="1" dirty="0">
                <a:solidFill>
                  <a:schemeClr val="accent1"/>
                </a:solidFill>
                <a:latin typeface="微软雅黑" panose="020B0503020204020204" pitchFamily="34" charset="-122"/>
                <a:ea typeface="微软雅黑" panose="020B0503020204020204" pitchFamily="34" charset="-122"/>
              </a:endParaRPr>
            </a:p>
          </p:txBody>
        </p:sp>
        <p:sp>
          <p:nvSpPr>
            <p:cNvPr id="12" name="矩形 11"/>
            <p:cNvSpPr/>
            <p:nvPr/>
          </p:nvSpPr>
          <p:spPr>
            <a:xfrm>
              <a:off x="1066800" y="1352550"/>
              <a:ext cx="2971800" cy="2971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17140947"/>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2899128"/>
            <a:ext cx="9144793" cy="2243522"/>
          </a:xfrm>
          <a:prstGeom prst="rect">
            <a:avLst/>
          </a:prstGeom>
        </p:spPr>
      </p:pic>
      <p:pic>
        <p:nvPicPr>
          <p:cNvPr id="31" name="图片 30">
            <a:extLst>
              <a:ext uri="{FF2B5EF4-FFF2-40B4-BE49-F238E27FC236}">
                <a16:creationId xmlns:a16="http://schemas.microsoft.com/office/drawing/2014/main" xmlns="" id="{FB2A15F4-60E6-4BF2-9976-EB8E89814B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1600" y="2394429"/>
            <a:ext cx="691694" cy="690739"/>
          </a:xfrm>
          <a:prstGeom prst="rect">
            <a:avLst/>
          </a:prstGeom>
          <a:effectLst/>
        </p:spPr>
      </p:pic>
      <p:pic>
        <p:nvPicPr>
          <p:cNvPr id="11" name="图片 10"/>
          <p:cNvPicPr>
            <a:picLocks noChangeAspect="1"/>
          </p:cNvPicPr>
          <p:nvPr/>
        </p:nvPicPr>
        <p:blipFill rotWithShape="1">
          <a:blip r:embed="rId5"/>
          <a:srcRect l="39721"/>
          <a:stretch/>
        </p:blipFill>
        <p:spPr>
          <a:xfrm flipH="1">
            <a:off x="7409464" y="1"/>
            <a:ext cx="1734536" cy="2178814"/>
          </a:xfrm>
          <a:prstGeom prst="rect">
            <a:avLst/>
          </a:prstGeom>
        </p:spPr>
      </p:pic>
      <p:pic>
        <p:nvPicPr>
          <p:cNvPr id="16" name="图片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455691" y="3096861"/>
            <a:ext cx="1408203" cy="846489"/>
          </a:xfrm>
          <a:prstGeom prst="rect">
            <a:avLst/>
          </a:prstGeom>
        </p:spPr>
      </p:pic>
      <p:sp>
        <p:nvSpPr>
          <p:cNvPr id="23" name="文本框 22">
            <a:extLst>
              <a:ext uri="{FF2B5EF4-FFF2-40B4-BE49-F238E27FC236}">
                <a16:creationId xmlns:a16="http://schemas.microsoft.com/office/drawing/2014/main" xmlns="" id="{41CAFFD0-22EF-4C42-8105-E839B1572DB5}"/>
              </a:ext>
            </a:extLst>
          </p:cNvPr>
          <p:cNvSpPr txBox="1"/>
          <p:nvPr/>
        </p:nvSpPr>
        <p:spPr>
          <a:xfrm>
            <a:off x="1400714" y="951568"/>
            <a:ext cx="662580" cy="1446550"/>
          </a:xfrm>
          <a:prstGeom prst="rect">
            <a:avLst/>
          </a:prstGeom>
          <a:noFill/>
        </p:spPr>
        <p:txBody>
          <a:bodyPr wrap="square" rtlCol="0">
            <a:spAutoFit/>
          </a:bodyPr>
          <a:lstStyle/>
          <a:p>
            <a:pPr defTabSz="342900">
              <a:defRPr/>
            </a:pPr>
            <a:r>
              <a:rPr lang="zh-CN" altLang="en-US" sz="4400" b="1" dirty="0" smtClean="0">
                <a:solidFill>
                  <a:schemeClr val="accent1"/>
                </a:solidFill>
                <a:latin typeface="+mn-ea"/>
              </a:rPr>
              <a:t>目</a:t>
            </a:r>
            <a:endParaRPr lang="en-US" altLang="zh-CN" sz="4400" b="1" dirty="0" smtClean="0">
              <a:solidFill>
                <a:schemeClr val="accent1"/>
              </a:solidFill>
              <a:latin typeface="+mn-ea"/>
            </a:endParaRPr>
          </a:p>
          <a:p>
            <a:pPr defTabSz="342900">
              <a:defRPr/>
            </a:pPr>
            <a:r>
              <a:rPr lang="zh-CN" altLang="en-US" sz="4400" b="1" dirty="0" smtClean="0">
                <a:solidFill>
                  <a:schemeClr val="accent1"/>
                </a:solidFill>
                <a:latin typeface="+mn-ea"/>
              </a:rPr>
              <a:t>录</a:t>
            </a:r>
            <a:endParaRPr lang="zh-CN" altLang="en-US" sz="4400" b="1" dirty="0">
              <a:solidFill>
                <a:schemeClr val="accent1"/>
              </a:solidFill>
              <a:latin typeface="+mn-ea"/>
            </a:endParaRPr>
          </a:p>
        </p:txBody>
      </p:sp>
      <p:grpSp>
        <p:nvGrpSpPr>
          <p:cNvPr id="3" name="组合 2"/>
          <p:cNvGrpSpPr/>
          <p:nvPr/>
        </p:nvGrpSpPr>
        <p:grpSpPr>
          <a:xfrm>
            <a:off x="2749094" y="1103968"/>
            <a:ext cx="1595972" cy="438600"/>
            <a:chOff x="283884" y="-1500551"/>
            <a:chExt cx="1595972" cy="438600"/>
          </a:xfrm>
        </p:grpSpPr>
        <p:sp>
          <p:nvSpPr>
            <p:cNvPr id="26" name="椭圆 25"/>
            <p:cNvSpPr/>
            <p:nvPr/>
          </p:nvSpPr>
          <p:spPr>
            <a:xfrm>
              <a:off x="283887" y="-1500551"/>
              <a:ext cx="438602" cy="438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xmlns="" id="{E54EDEDB-2A07-430C-883A-8C0E9DA56E18}"/>
                </a:ext>
              </a:extLst>
            </p:cNvPr>
            <p:cNvSpPr txBox="1"/>
            <p:nvPr/>
          </p:nvSpPr>
          <p:spPr>
            <a:xfrm>
              <a:off x="283884" y="-1457633"/>
              <a:ext cx="438606" cy="338554"/>
            </a:xfrm>
            <a:prstGeom prst="rect">
              <a:avLst/>
            </a:prstGeom>
            <a:noFill/>
            <a:ln>
              <a:noFill/>
            </a:ln>
          </p:spPr>
          <p:txBody>
            <a:bodyPr wrap="square" rtlCol="0">
              <a:spAutoFit/>
            </a:bodyPr>
            <a:lstStyle/>
            <a:p>
              <a:pPr algn="ctr" defTabSz="342900">
                <a:defRPr/>
              </a:pPr>
              <a:r>
                <a:rPr lang="en-US" altLang="zh-CN" sz="1600" dirty="0">
                  <a:solidFill>
                    <a:schemeClr val="bg1"/>
                  </a:solidFill>
                  <a:latin typeface="微软雅黑" panose="020B0503020204020204" pitchFamily="34" charset="-122"/>
                  <a:ea typeface="微软雅黑" panose="020B0503020204020204" pitchFamily="34" charset="-122"/>
                </a:rPr>
                <a:t>01</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9" name="文本框 52">
              <a:extLst>
                <a:ext uri="{FF2B5EF4-FFF2-40B4-BE49-F238E27FC236}">
                  <a16:creationId xmlns:a16="http://schemas.microsoft.com/office/drawing/2014/main" xmlns="" id="{A5A15D8F-764A-434C-853B-9CD5FF7D6088}"/>
                </a:ext>
              </a:extLst>
            </p:cNvPr>
            <p:cNvSpPr txBox="1"/>
            <p:nvPr/>
          </p:nvSpPr>
          <p:spPr>
            <a:xfrm>
              <a:off x="605034" y="-1477449"/>
              <a:ext cx="1274822" cy="384721"/>
            </a:xfrm>
            <a:prstGeom prst="rect">
              <a:avLst/>
            </a:prstGeom>
            <a:noFill/>
          </p:spPr>
          <p:txBody>
            <a:bodyPr wrap="square" rtlCol="0">
              <a:spAutoFit/>
            </a:bodyPr>
            <a:lstStyle/>
            <a:p>
              <a:pPr algn="ctr" defTabSz="513995">
                <a:defRPr/>
              </a:pPr>
              <a:r>
                <a:rPr lang="zh-CN" altLang="en-US" sz="1900" dirty="0">
                  <a:solidFill>
                    <a:schemeClr val="accent1"/>
                  </a:solidFill>
                  <a:latin typeface="微软雅黑" panose="020B0503020204020204" pitchFamily="34" charset="-122"/>
                  <a:ea typeface="微软雅黑" panose="020B0503020204020204" pitchFamily="34" charset="-122"/>
                </a:rPr>
                <a:t>自我介绍</a:t>
              </a:r>
            </a:p>
          </p:txBody>
        </p:sp>
      </p:grpSp>
      <p:grpSp>
        <p:nvGrpSpPr>
          <p:cNvPr id="56" name="组合 55"/>
          <p:cNvGrpSpPr/>
          <p:nvPr/>
        </p:nvGrpSpPr>
        <p:grpSpPr>
          <a:xfrm>
            <a:off x="2749094" y="2131660"/>
            <a:ext cx="1847828" cy="438600"/>
            <a:chOff x="283884" y="-1500551"/>
            <a:chExt cx="1847828" cy="438600"/>
          </a:xfrm>
        </p:grpSpPr>
        <p:sp>
          <p:nvSpPr>
            <p:cNvPr id="57" name="椭圆 56"/>
            <p:cNvSpPr/>
            <p:nvPr/>
          </p:nvSpPr>
          <p:spPr>
            <a:xfrm>
              <a:off x="283887" y="-1500551"/>
              <a:ext cx="438602" cy="438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xmlns="" id="{E54EDEDB-2A07-430C-883A-8C0E9DA56E18}"/>
                </a:ext>
              </a:extLst>
            </p:cNvPr>
            <p:cNvSpPr txBox="1"/>
            <p:nvPr/>
          </p:nvSpPr>
          <p:spPr>
            <a:xfrm>
              <a:off x="283884" y="-1457633"/>
              <a:ext cx="438606" cy="338554"/>
            </a:xfrm>
            <a:prstGeom prst="rect">
              <a:avLst/>
            </a:prstGeom>
            <a:noFill/>
            <a:ln>
              <a:noFill/>
            </a:ln>
          </p:spPr>
          <p:txBody>
            <a:bodyPr wrap="square" rtlCol="0">
              <a:spAutoFit/>
            </a:bodyPr>
            <a:lstStyle/>
            <a:p>
              <a:pPr algn="ctr" defTabSz="342900">
                <a:defRPr/>
              </a:pPr>
              <a:r>
                <a:rPr lang="en-US" altLang="zh-CN" sz="1600" dirty="0" smtClean="0">
                  <a:solidFill>
                    <a:schemeClr val="bg1"/>
                  </a:solidFill>
                  <a:latin typeface="微软雅黑" panose="020B0503020204020204" pitchFamily="34" charset="-122"/>
                  <a:ea typeface="微软雅黑" panose="020B0503020204020204" pitchFamily="34" charset="-122"/>
                </a:rPr>
                <a:t>02</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9" name="文本框 52">
              <a:extLst>
                <a:ext uri="{FF2B5EF4-FFF2-40B4-BE49-F238E27FC236}">
                  <a16:creationId xmlns:a16="http://schemas.microsoft.com/office/drawing/2014/main" xmlns="" id="{A5A15D8F-764A-434C-853B-9CD5FF7D6088}"/>
                </a:ext>
              </a:extLst>
            </p:cNvPr>
            <p:cNvSpPr txBox="1"/>
            <p:nvPr/>
          </p:nvSpPr>
          <p:spPr>
            <a:xfrm>
              <a:off x="605034" y="-1477449"/>
              <a:ext cx="1526678" cy="384721"/>
            </a:xfrm>
            <a:prstGeom prst="rect">
              <a:avLst/>
            </a:prstGeom>
            <a:noFill/>
          </p:spPr>
          <p:txBody>
            <a:bodyPr wrap="square" rtlCol="0">
              <a:spAutoFit/>
            </a:bodyPr>
            <a:lstStyle/>
            <a:p>
              <a:pPr algn="ctr" defTabSz="513995">
                <a:defRPr/>
              </a:pPr>
              <a:r>
                <a:rPr lang="zh-CN" altLang="en-US" sz="1900" dirty="0">
                  <a:solidFill>
                    <a:schemeClr val="accent1"/>
                  </a:solidFill>
                  <a:latin typeface="微软雅黑" panose="020B0503020204020204" pitchFamily="34" charset="-122"/>
                  <a:ea typeface="微软雅黑" panose="020B0503020204020204" pitchFamily="34" charset="-122"/>
                </a:rPr>
                <a:t>对党的认知</a:t>
              </a:r>
            </a:p>
          </p:txBody>
        </p:sp>
      </p:grpSp>
      <p:grpSp>
        <p:nvGrpSpPr>
          <p:cNvPr id="60" name="组合 59"/>
          <p:cNvGrpSpPr/>
          <p:nvPr/>
        </p:nvGrpSpPr>
        <p:grpSpPr>
          <a:xfrm>
            <a:off x="2749094" y="3159352"/>
            <a:ext cx="1847828" cy="438600"/>
            <a:chOff x="283884" y="-1500551"/>
            <a:chExt cx="1847828" cy="438600"/>
          </a:xfrm>
        </p:grpSpPr>
        <p:sp>
          <p:nvSpPr>
            <p:cNvPr id="61" name="椭圆 60"/>
            <p:cNvSpPr/>
            <p:nvPr/>
          </p:nvSpPr>
          <p:spPr>
            <a:xfrm>
              <a:off x="283887" y="-1500551"/>
              <a:ext cx="438602" cy="438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xmlns="" id="{E54EDEDB-2A07-430C-883A-8C0E9DA56E18}"/>
                </a:ext>
              </a:extLst>
            </p:cNvPr>
            <p:cNvSpPr txBox="1"/>
            <p:nvPr/>
          </p:nvSpPr>
          <p:spPr>
            <a:xfrm>
              <a:off x="283884" y="-1457633"/>
              <a:ext cx="438606" cy="338554"/>
            </a:xfrm>
            <a:prstGeom prst="rect">
              <a:avLst/>
            </a:prstGeom>
            <a:noFill/>
            <a:ln>
              <a:noFill/>
            </a:ln>
          </p:spPr>
          <p:txBody>
            <a:bodyPr wrap="square" rtlCol="0">
              <a:spAutoFit/>
            </a:bodyPr>
            <a:lstStyle/>
            <a:p>
              <a:pPr algn="ctr" defTabSz="342900">
                <a:defRPr/>
              </a:pPr>
              <a:r>
                <a:rPr lang="en-US" altLang="zh-CN" sz="1600" dirty="0" smtClean="0">
                  <a:solidFill>
                    <a:schemeClr val="bg1"/>
                  </a:solidFill>
                  <a:latin typeface="微软雅黑" panose="020B0503020204020204" pitchFamily="34" charset="-122"/>
                  <a:ea typeface="微软雅黑" panose="020B0503020204020204" pitchFamily="34" charset="-122"/>
                </a:rPr>
                <a:t>03</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3" name="文本框 52">
              <a:extLst>
                <a:ext uri="{FF2B5EF4-FFF2-40B4-BE49-F238E27FC236}">
                  <a16:creationId xmlns:a16="http://schemas.microsoft.com/office/drawing/2014/main" xmlns="" id="{A5A15D8F-764A-434C-853B-9CD5FF7D6088}"/>
                </a:ext>
              </a:extLst>
            </p:cNvPr>
            <p:cNvSpPr txBox="1"/>
            <p:nvPr/>
          </p:nvSpPr>
          <p:spPr>
            <a:xfrm>
              <a:off x="605034" y="-1477449"/>
              <a:ext cx="1526678" cy="384721"/>
            </a:xfrm>
            <a:prstGeom prst="rect">
              <a:avLst/>
            </a:prstGeom>
            <a:noFill/>
          </p:spPr>
          <p:txBody>
            <a:bodyPr wrap="square" rtlCol="0">
              <a:spAutoFit/>
            </a:bodyPr>
            <a:lstStyle/>
            <a:p>
              <a:pPr algn="ctr" defTabSz="513995">
                <a:defRPr/>
              </a:pPr>
              <a:r>
                <a:rPr lang="zh-CN" altLang="en-US" sz="1900" dirty="0">
                  <a:solidFill>
                    <a:schemeClr val="accent1"/>
                  </a:solidFill>
                  <a:latin typeface="微软雅黑" panose="020B0503020204020204" pitchFamily="34" charset="-122"/>
                  <a:ea typeface="微软雅黑" panose="020B0503020204020204" pitchFamily="34" charset="-122"/>
                </a:rPr>
                <a:t>入党的动机</a:t>
              </a:r>
            </a:p>
          </p:txBody>
        </p:sp>
      </p:grpSp>
      <p:grpSp>
        <p:nvGrpSpPr>
          <p:cNvPr id="64" name="组合 63"/>
          <p:cNvGrpSpPr/>
          <p:nvPr/>
        </p:nvGrpSpPr>
        <p:grpSpPr>
          <a:xfrm>
            <a:off x="5267922" y="1145028"/>
            <a:ext cx="1595972" cy="438600"/>
            <a:chOff x="283884" y="-1500551"/>
            <a:chExt cx="1595972" cy="438600"/>
          </a:xfrm>
        </p:grpSpPr>
        <p:sp>
          <p:nvSpPr>
            <p:cNvPr id="65" name="椭圆 64"/>
            <p:cNvSpPr/>
            <p:nvPr/>
          </p:nvSpPr>
          <p:spPr>
            <a:xfrm>
              <a:off x="283887" y="-1500551"/>
              <a:ext cx="438602" cy="438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xmlns="" id="{E54EDEDB-2A07-430C-883A-8C0E9DA56E18}"/>
                </a:ext>
              </a:extLst>
            </p:cNvPr>
            <p:cNvSpPr txBox="1"/>
            <p:nvPr/>
          </p:nvSpPr>
          <p:spPr>
            <a:xfrm>
              <a:off x="283884" y="-1457633"/>
              <a:ext cx="438606" cy="338554"/>
            </a:xfrm>
            <a:prstGeom prst="rect">
              <a:avLst/>
            </a:prstGeom>
            <a:noFill/>
            <a:ln>
              <a:noFill/>
            </a:ln>
          </p:spPr>
          <p:txBody>
            <a:bodyPr wrap="square" rtlCol="0">
              <a:spAutoFit/>
            </a:bodyPr>
            <a:lstStyle/>
            <a:p>
              <a:pPr algn="ctr" defTabSz="342900">
                <a:defRPr/>
              </a:pPr>
              <a:r>
                <a:rPr lang="en-US" altLang="zh-CN" sz="1600" dirty="0" smtClean="0">
                  <a:solidFill>
                    <a:schemeClr val="bg1"/>
                  </a:solidFill>
                  <a:latin typeface="微软雅黑" panose="020B0503020204020204" pitchFamily="34" charset="-122"/>
                  <a:ea typeface="微软雅黑" panose="020B0503020204020204" pitchFamily="34" charset="-122"/>
                </a:rPr>
                <a:t>04</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7" name="文本框 52">
              <a:extLst>
                <a:ext uri="{FF2B5EF4-FFF2-40B4-BE49-F238E27FC236}">
                  <a16:creationId xmlns:a16="http://schemas.microsoft.com/office/drawing/2014/main" xmlns="" id="{A5A15D8F-764A-434C-853B-9CD5FF7D6088}"/>
                </a:ext>
              </a:extLst>
            </p:cNvPr>
            <p:cNvSpPr txBox="1"/>
            <p:nvPr/>
          </p:nvSpPr>
          <p:spPr>
            <a:xfrm>
              <a:off x="605034" y="-1477449"/>
              <a:ext cx="1274822" cy="384721"/>
            </a:xfrm>
            <a:prstGeom prst="rect">
              <a:avLst/>
            </a:prstGeom>
            <a:noFill/>
          </p:spPr>
          <p:txBody>
            <a:bodyPr wrap="square" rtlCol="0">
              <a:spAutoFit/>
            </a:bodyPr>
            <a:lstStyle/>
            <a:p>
              <a:pPr algn="ctr" defTabSz="513995">
                <a:defRPr/>
              </a:pPr>
              <a:r>
                <a:rPr lang="zh-CN" altLang="en-US" sz="1900" dirty="0">
                  <a:solidFill>
                    <a:schemeClr val="accent1"/>
                  </a:solidFill>
                  <a:latin typeface="微软雅黑" panose="020B0503020204020204" pitchFamily="34" charset="-122"/>
                  <a:ea typeface="微软雅黑" panose="020B0503020204020204" pitchFamily="34" charset="-122"/>
                </a:rPr>
                <a:t>入党之路</a:t>
              </a:r>
            </a:p>
          </p:txBody>
        </p:sp>
      </p:grpSp>
      <p:grpSp>
        <p:nvGrpSpPr>
          <p:cNvPr id="68" name="组合 67"/>
          <p:cNvGrpSpPr/>
          <p:nvPr/>
        </p:nvGrpSpPr>
        <p:grpSpPr>
          <a:xfrm>
            <a:off x="5267922" y="2172720"/>
            <a:ext cx="1595972" cy="438600"/>
            <a:chOff x="283884" y="-1500551"/>
            <a:chExt cx="1595972" cy="438600"/>
          </a:xfrm>
        </p:grpSpPr>
        <p:sp>
          <p:nvSpPr>
            <p:cNvPr id="69" name="椭圆 68"/>
            <p:cNvSpPr/>
            <p:nvPr/>
          </p:nvSpPr>
          <p:spPr>
            <a:xfrm>
              <a:off x="283887" y="-1500551"/>
              <a:ext cx="438602" cy="438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xmlns="" id="{E54EDEDB-2A07-430C-883A-8C0E9DA56E18}"/>
                </a:ext>
              </a:extLst>
            </p:cNvPr>
            <p:cNvSpPr txBox="1"/>
            <p:nvPr/>
          </p:nvSpPr>
          <p:spPr>
            <a:xfrm>
              <a:off x="283884" y="-1457633"/>
              <a:ext cx="438606" cy="338554"/>
            </a:xfrm>
            <a:prstGeom prst="rect">
              <a:avLst/>
            </a:prstGeom>
            <a:noFill/>
            <a:ln>
              <a:noFill/>
            </a:ln>
          </p:spPr>
          <p:txBody>
            <a:bodyPr wrap="square" rtlCol="0">
              <a:spAutoFit/>
            </a:bodyPr>
            <a:lstStyle/>
            <a:p>
              <a:pPr algn="ctr" defTabSz="342900">
                <a:defRPr/>
              </a:pPr>
              <a:r>
                <a:rPr lang="en-US" altLang="zh-CN" sz="1600" dirty="0" smtClean="0">
                  <a:solidFill>
                    <a:schemeClr val="bg1"/>
                  </a:solidFill>
                  <a:latin typeface="微软雅黑" panose="020B0503020204020204" pitchFamily="34" charset="-122"/>
                  <a:ea typeface="微软雅黑" panose="020B0503020204020204" pitchFamily="34" charset="-122"/>
                </a:rPr>
                <a:t>05</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1" name="文本框 52">
              <a:extLst>
                <a:ext uri="{FF2B5EF4-FFF2-40B4-BE49-F238E27FC236}">
                  <a16:creationId xmlns:a16="http://schemas.microsoft.com/office/drawing/2014/main" xmlns="" id="{A5A15D8F-764A-434C-853B-9CD5FF7D6088}"/>
                </a:ext>
              </a:extLst>
            </p:cNvPr>
            <p:cNvSpPr txBox="1"/>
            <p:nvPr/>
          </p:nvSpPr>
          <p:spPr>
            <a:xfrm>
              <a:off x="605034" y="-1477449"/>
              <a:ext cx="1274822" cy="384721"/>
            </a:xfrm>
            <a:prstGeom prst="rect">
              <a:avLst/>
            </a:prstGeom>
            <a:noFill/>
          </p:spPr>
          <p:txBody>
            <a:bodyPr wrap="square" rtlCol="0">
              <a:spAutoFit/>
            </a:bodyPr>
            <a:lstStyle/>
            <a:p>
              <a:pPr algn="ctr" defTabSz="513995">
                <a:defRPr/>
              </a:pPr>
              <a:r>
                <a:rPr lang="zh-CN" altLang="en-US" sz="1900" dirty="0">
                  <a:solidFill>
                    <a:schemeClr val="accent1"/>
                  </a:solidFill>
                  <a:latin typeface="微软雅黑" panose="020B0503020204020204" pitchFamily="34" charset="-122"/>
                  <a:ea typeface="微软雅黑" panose="020B0503020204020204" pitchFamily="34" charset="-122"/>
                </a:rPr>
                <a:t>自我鉴定</a:t>
              </a:r>
            </a:p>
          </p:txBody>
        </p:sp>
      </p:grpSp>
    </p:spTree>
    <p:extLst>
      <p:ext uri="{BB962C8B-B14F-4D97-AF65-F5344CB8AC3E}">
        <p14:creationId xmlns:p14="http://schemas.microsoft.com/office/powerpoint/2010/main" val="2614808790"/>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par>
                                <p:cTn id="20" presetID="2" presetClass="entr" presetSubtype="6"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1+#ppt_w/2"/>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500" fill="hold"/>
                                        <p:tgtEl>
                                          <p:spTgt spid="23"/>
                                        </p:tgtEl>
                                        <p:attrNameLst>
                                          <p:attrName>ppt_w</p:attrName>
                                        </p:attrNameLst>
                                      </p:cBhvr>
                                      <p:tavLst>
                                        <p:tav tm="0">
                                          <p:val>
                                            <p:fltVal val="0"/>
                                          </p:val>
                                        </p:tav>
                                        <p:tav tm="100000">
                                          <p:val>
                                            <p:strVal val="#ppt_w"/>
                                          </p:val>
                                        </p:tav>
                                      </p:tavLst>
                                    </p:anim>
                                    <p:anim calcmode="lin" valueType="num">
                                      <p:cBhvr>
                                        <p:cTn id="29" dur="500" fill="hold"/>
                                        <p:tgtEl>
                                          <p:spTgt spid="23"/>
                                        </p:tgtEl>
                                        <p:attrNameLst>
                                          <p:attrName>ppt_h</p:attrName>
                                        </p:attrNameLst>
                                      </p:cBhvr>
                                      <p:tavLst>
                                        <p:tav tm="0">
                                          <p:val>
                                            <p:fltVal val="0"/>
                                          </p:val>
                                        </p:tav>
                                        <p:tav tm="100000">
                                          <p:val>
                                            <p:strVal val="#ppt_h"/>
                                          </p:val>
                                        </p:tav>
                                      </p:tavLst>
                                    </p:anim>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par>
                                <p:cTn id="38" presetID="53" presetClass="entr" presetSubtype="16" fill="hold" nodeType="withEffect">
                                  <p:stCondLst>
                                    <p:cond delay="0"/>
                                  </p:stCondLst>
                                  <p:childTnLst>
                                    <p:set>
                                      <p:cBhvr>
                                        <p:cTn id="39" dur="1" fill="hold">
                                          <p:stCondLst>
                                            <p:cond delay="0"/>
                                          </p:stCondLst>
                                        </p:cTn>
                                        <p:tgtEl>
                                          <p:spTgt spid="56"/>
                                        </p:tgtEl>
                                        <p:attrNameLst>
                                          <p:attrName>style.visibility</p:attrName>
                                        </p:attrNameLst>
                                      </p:cBhvr>
                                      <p:to>
                                        <p:strVal val="visible"/>
                                      </p:to>
                                    </p:set>
                                    <p:anim calcmode="lin" valueType="num">
                                      <p:cBhvr>
                                        <p:cTn id="40" dur="500" fill="hold"/>
                                        <p:tgtEl>
                                          <p:spTgt spid="56"/>
                                        </p:tgtEl>
                                        <p:attrNameLst>
                                          <p:attrName>ppt_w</p:attrName>
                                        </p:attrNameLst>
                                      </p:cBhvr>
                                      <p:tavLst>
                                        <p:tav tm="0">
                                          <p:val>
                                            <p:fltVal val="0"/>
                                          </p:val>
                                        </p:tav>
                                        <p:tav tm="100000">
                                          <p:val>
                                            <p:strVal val="#ppt_w"/>
                                          </p:val>
                                        </p:tav>
                                      </p:tavLst>
                                    </p:anim>
                                    <p:anim calcmode="lin" valueType="num">
                                      <p:cBhvr>
                                        <p:cTn id="41" dur="500" fill="hold"/>
                                        <p:tgtEl>
                                          <p:spTgt spid="56"/>
                                        </p:tgtEl>
                                        <p:attrNameLst>
                                          <p:attrName>ppt_h</p:attrName>
                                        </p:attrNameLst>
                                      </p:cBhvr>
                                      <p:tavLst>
                                        <p:tav tm="0">
                                          <p:val>
                                            <p:fltVal val="0"/>
                                          </p:val>
                                        </p:tav>
                                        <p:tav tm="100000">
                                          <p:val>
                                            <p:strVal val="#ppt_h"/>
                                          </p:val>
                                        </p:tav>
                                      </p:tavLst>
                                    </p:anim>
                                    <p:animEffect transition="in" filter="fade">
                                      <p:cBhvr>
                                        <p:cTn id="42" dur="500"/>
                                        <p:tgtEl>
                                          <p:spTgt spid="56"/>
                                        </p:tgtEl>
                                      </p:cBhvr>
                                    </p:animEffect>
                                  </p:childTnLst>
                                </p:cTn>
                              </p:par>
                              <p:par>
                                <p:cTn id="43" presetID="53" presetClass="entr" presetSubtype="16"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p:cTn id="45" dur="500" fill="hold"/>
                                        <p:tgtEl>
                                          <p:spTgt spid="60"/>
                                        </p:tgtEl>
                                        <p:attrNameLst>
                                          <p:attrName>ppt_w</p:attrName>
                                        </p:attrNameLst>
                                      </p:cBhvr>
                                      <p:tavLst>
                                        <p:tav tm="0">
                                          <p:val>
                                            <p:fltVal val="0"/>
                                          </p:val>
                                        </p:tav>
                                        <p:tav tm="100000">
                                          <p:val>
                                            <p:strVal val="#ppt_w"/>
                                          </p:val>
                                        </p:tav>
                                      </p:tavLst>
                                    </p:anim>
                                    <p:anim calcmode="lin" valueType="num">
                                      <p:cBhvr>
                                        <p:cTn id="46" dur="500" fill="hold"/>
                                        <p:tgtEl>
                                          <p:spTgt spid="60"/>
                                        </p:tgtEl>
                                        <p:attrNameLst>
                                          <p:attrName>ppt_h</p:attrName>
                                        </p:attrNameLst>
                                      </p:cBhvr>
                                      <p:tavLst>
                                        <p:tav tm="0">
                                          <p:val>
                                            <p:fltVal val="0"/>
                                          </p:val>
                                        </p:tav>
                                        <p:tav tm="100000">
                                          <p:val>
                                            <p:strVal val="#ppt_h"/>
                                          </p:val>
                                        </p:tav>
                                      </p:tavLst>
                                    </p:anim>
                                    <p:animEffect transition="in" filter="fade">
                                      <p:cBhvr>
                                        <p:cTn id="47" dur="500"/>
                                        <p:tgtEl>
                                          <p:spTgt spid="60"/>
                                        </p:tgtEl>
                                      </p:cBhvr>
                                    </p:animEffect>
                                  </p:childTnLst>
                                </p:cTn>
                              </p:par>
                              <p:par>
                                <p:cTn id="48" presetID="53" presetClass="entr" presetSubtype="16" fill="hold" nodeType="withEffect">
                                  <p:stCondLst>
                                    <p:cond delay="0"/>
                                  </p:stCondLst>
                                  <p:childTnLst>
                                    <p:set>
                                      <p:cBhvr>
                                        <p:cTn id="49" dur="1" fill="hold">
                                          <p:stCondLst>
                                            <p:cond delay="0"/>
                                          </p:stCondLst>
                                        </p:cTn>
                                        <p:tgtEl>
                                          <p:spTgt spid="64"/>
                                        </p:tgtEl>
                                        <p:attrNameLst>
                                          <p:attrName>style.visibility</p:attrName>
                                        </p:attrNameLst>
                                      </p:cBhvr>
                                      <p:to>
                                        <p:strVal val="visible"/>
                                      </p:to>
                                    </p:set>
                                    <p:anim calcmode="lin" valueType="num">
                                      <p:cBhvr>
                                        <p:cTn id="50" dur="500" fill="hold"/>
                                        <p:tgtEl>
                                          <p:spTgt spid="64"/>
                                        </p:tgtEl>
                                        <p:attrNameLst>
                                          <p:attrName>ppt_w</p:attrName>
                                        </p:attrNameLst>
                                      </p:cBhvr>
                                      <p:tavLst>
                                        <p:tav tm="0">
                                          <p:val>
                                            <p:fltVal val="0"/>
                                          </p:val>
                                        </p:tav>
                                        <p:tav tm="100000">
                                          <p:val>
                                            <p:strVal val="#ppt_w"/>
                                          </p:val>
                                        </p:tav>
                                      </p:tavLst>
                                    </p:anim>
                                    <p:anim calcmode="lin" valueType="num">
                                      <p:cBhvr>
                                        <p:cTn id="51" dur="500" fill="hold"/>
                                        <p:tgtEl>
                                          <p:spTgt spid="64"/>
                                        </p:tgtEl>
                                        <p:attrNameLst>
                                          <p:attrName>ppt_h</p:attrName>
                                        </p:attrNameLst>
                                      </p:cBhvr>
                                      <p:tavLst>
                                        <p:tav tm="0">
                                          <p:val>
                                            <p:fltVal val="0"/>
                                          </p:val>
                                        </p:tav>
                                        <p:tav tm="100000">
                                          <p:val>
                                            <p:strVal val="#ppt_h"/>
                                          </p:val>
                                        </p:tav>
                                      </p:tavLst>
                                    </p:anim>
                                    <p:animEffect transition="in" filter="fade">
                                      <p:cBhvr>
                                        <p:cTn id="52" dur="500"/>
                                        <p:tgtEl>
                                          <p:spTgt spid="64"/>
                                        </p:tgtEl>
                                      </p:cBhvr>
                                    </p:animEffect>
                                  </p:childTnLst>
                                </p:cTn>
                              </p:par>
                              <p:par>
                                <p:cTn id="53" presetID="53" presetClass="entr" presetSubtype="16"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p:cTn id="55" dur="500" fill="hold"/>
                                        <p:tgtEl>
                                          <p:spTgt spid="68"/>
                                        </p:tgtEl>
                                        <p:attrNameLst>
                                          <p:attrName>ppt_w</p:attrName>
                                        </p:attrNameLst>
                                      </p:cBhvr>
                                      <p:tavLst>
                                        <p:tav tm="0">
                                          <p:val>
                                            <p:fltVal val="0"/>
                                          </p:val>
                                        </p:tav>
                                        <p:tav tm="100000">
                                          <p:val>
                                            <p:strVal val="#ppt_w"/>
                                          </p:val>
                                        </p:tav>
                                      </p:tavLst>
                                    </p:anim>
                                    <p:anim calcmode="lin" valueType="num">
                                      <p:cBhvr>
                                        <p:cTn id="56" dur="500" fill="hold"/>
                                        <p:tgtEl>
                                          <p:spTgt spid="68"/>
                                        </p:tgtEl>
                                        <p:attrNameLst>
                                          <p:attrName>ppt_h</p:attrName>
                                        </p:attrNameLst>
                                      </p:cBhvr>
                                      <p:tavLst>
                                        <p:tav tm="0">
                                          <p:val>
                                            <p:fltVal val="0"/>
                                          </p:val>
                                        </p:tav>
                                        <p:tav tm="100000">
                                          <p:val>
                                            <p:strVal val="#ppt_h"/>
                                          </p:val>
                                        </p:tav>
                                      </p:tavLst>
                                    </p:anim>
                                    <p:animEffect transition="in" filter="fade">
                                      <p:cBhvr>
                                        <p:cTn id="5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CE3B2D76-7F6D-4DBB-8BDF-481358AA6C31}"/>
              </a:ext>
            </a:extLst>
          </p:cNvPr>
          <p:cNvSpPr/>
          <p:nvPr/>
        </p:nvSpPr>
        <p:spPr>
          <a:xfrm>
            <a:off x="972207" y="2114550"/>
            <a:ext cx="4419600" cy="338554"/>
          </a:xfrm>
          <a:prstGeom prst="rect">
            <a:avLst/>
          </a:prstGeom>
          <a:ln>
            <a:noFill/>
          </a:ln>
        </p:spPr>
        <p:txBody>
          <a:bodyPr wrap="square">
            <a:spAutoFit/>
          </a:bodyPr>
          <a:lstStyle/>
          <a:p>
            <a:pPr>
              <a:spcAft>
                <a:spcPts val="225"/>
              </a:spcAft>
            </a:pPr>
            <a:r>
              <a:rPr lang="zh-CN" altLang="en-US" sz="1600" b="1" dirty="0">
                <a:solidFill>
                  <a:schemeClr val="accent1"/>
                </a:solidFill>
                <a:latin typeface="+mn-ea"/>
              </a:rPr>
              <a:t>如果我有幸通过组织的审核，通过推优选举</a:t>
            </a:r>
          </a:p>
        </p:txBody>
      </p:sp>
      <p:sp>
        <p:nvSpPr>
          <p:cNvPr id="10" name="矩形 9">
            <a:extLst>
              <a:ext uri="{FF2B5EF4-FFF2-40B4-BE49-F238E27FC236}">
                <a16:creationId xmlns:a16="http://schemas.microsoft.com/office/drawing/2014/main" xmlns="" id="{420A295B-8A79-4DAA-B2CE-7E689084A19A}"/>
              </a:ext>
            </a:extLst>
          </p:cNvPr>
          <p:cNvSpPr/>
          <p:nvPr/>
        </p:nvSpPr>
        <p:spPr>
          <a:xfrm>
            <a:off x="990600" y="2495550"/>
            <a:ext cx="7543800" cy="307777"/>
          </a:xfrm>
          <a:prstGeom prst="rect">
            <a:avLst/>
          </a:prstGeom>
        </p:spPr>
        <p:txBody>
          <a:bodyPr wrap="square">
            <a:spAutoFit/>
          </a:bodyPr>
          <a:lstStyle/>
          <a:p>
            <a:r>
              <a:rPr lang="zh-CN" altLang="en-US" sz="1400" dirty="0">
                <a:solidFill>
                  <a:schemeClr val="tx1">
                    <a:lumMod val="85000"/>
                    <a:lumOff val="15000"/>
                  </a:schemeClr>
                </a:solidFill>
                <a:latin typeface="+mn-ea"/>
              </a:rPr>
              <a:t>我将继续保持自己正确的，积极向上的思想，一步步前进。</a:t>
            </a:r>
          </a:p>
        </p:txBody>
      </p:sp>
      <p:sp>
        <p:nvSpPr>
          <p:cNvPr id="11" name="矩形 10">
            <a:extLst>
              <a:ext uri="{FF2B5EF4-FFF2-40B4-BE49-F238E27FC236}">
                <a16:creationId xmlns:a16="http://schemas.microsoft.com/office/drawing/2014/main" xmlns="" id="{6F7E2E31-81FC-4CB0-A159-E382CBF34C47}"/>
              </a:ext>
            </a:extLst>
          </p:cNvPr>
          <p:cNvSpPr/>
          <p:nvPr/>
        </p:nvSpPr>
        <p:spPr>
          <a:xfrm>
            <a:off x="990600" y="3028950"/>
            <a:ext cx="4603750" cy="338554"/>
          </a:xfrm>
          <a:prstGeom prst="rect">
            <a:avLst/>
          </a:prstGeom>
          <a:ln>
            <a:noFill/>
          </a:ln>
        </p:spPr>
        <p:txBody>
          <a:bodyPr wrap="square">
            <a:spAutoFit/>
          </a:bodyPr>
          <a:lstStyle/>
          <a:p>
            <a:pPr>
              <a:spcAft>
                <a:spcPts val="225"/>
              </a:spcAft>
            </a:pPr>
            <a:r>
              <a:rPr lang="zh-CN" altLang="en-US" sz="1600" b="1" dirty="0">
                <a:solidFill>
                  <a:schemeClr val="accent1"/>
                </a:solidFill>
                <a:latin typeface="+mn-ea"/>
              </a:rPr>
              <a:t>如果我没有通过组织的审核，推优选举失败</a:t>
            </a:r>
          </a:p>
        </p:txBody>
      </p:sp>
      <p:sp>
        <p:nvSpPr>
          <p:cNvPr id="12" name="矩形 11">
            <a:extLst>
              <a:ext uri="{FF2B5EF4-FFF2-40B4-BE49-F238E27FC236}">
                <a16:creationId xmlns:a16="http://schemas.microsoft.com/office/drawing/2014/main" xmlns="" id="{85203C02-58DA-4047-9F26-A148EE27EB32}"/>
              </a:ext>
            </a:extLst>
          </p:cNvPr>
          <p:cNvSpPr/>
          <p:nvPr/>
        </p:nvSpPr>
        <p:spPr>
          <a:xfrm>
            <a:off x="998105" y="3409950"/>
            <a:ext cx="7704570" cy="738664"/>
          </a:xfrm>
          <a:prstGeom prst="rect">
            <a:avLst/>
          </a:prstGeom>
        </p:spPr>
        <p:txBody>
          <a:bodyPr wrap="square">
            <a:spAutoFit/>
          </a:bodyPr>
          <a:lstStyle/>
          <a:p>
            <a:r>
              <a:rPr lang="zh-CN" altLang="en-US" sz="1400" dirty="0">
                <a:solidFill>
                  <a:schemeClr val="tx1">
                    <a:lumMod val="85000"/>
                    <a:lumOff val="15000"/>
                  </a:schemeClr>
                </a:solidFill>
                <a:latin typeface="+mn-ea"/>
              </a:rPr>
              <a:t>我也会树立正确的入党动机，有一个新的政治追求，要把入党动机体现到自己的实际行动中，忠贞不渝的朝着这个目标，按照党员标准，找出差距，明确自己的努力方向，以实际行动争取早日加入党组织，报效祖国。</a:t>
            </a:r>
          </a:p>
        </p:txBody>
      </p:sp>
      <p:sp>
        <p:nvSpPr>
          <p:cNvPr id="68" name="标题 1">
            <a:extLst>
              <a:ext uri="{FF2B5EF4-FFF2-40B4-BE49-F238E27FC236}">
                <a16:creationId xmlns:a16="http://schemas.microsoft.com/office/drawing/2014/main" xmlns="" id="{CA5BD467-6F4A-4563-9799-D868CD3C1CCE}"/>
              </a:ext>
            </a:extLst>
          </p:cNvPr>
          <p:cNvSpPr txBox="1">
            <a:spLocks/>
          </p:cNvSpPr>
          <p:nvPr/>
        </p:nvSpPr>
        <p:spPr>
          <a:xfrm>
            <a:off x="990600" y="1254977"/>
            <a:ext cx="7391400" cy="566854"/>
          </a:xfrm>
          <a:prstGeom prst="rect">
            <a:avLst/>
          </a:prstGeom>
          <a:solidFill>
            <a:schemeClr val="accent1"/>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spc="600" dirty="0">
                <a:solidFill>
                  <a:schemeClr val="bg1"/>
                </a:solidFill>
                <a:latin typeface="+mn-ea"/>
                <a:ea typeface="+mn-ea"/>
              </a:rPr>
              <a:t>请党组织在实践中考验我！</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8800" y="1443052"/>
            <a:ext cx="2895600" cy="2412772"/>
          </a:xfrm>
          <a:prstGeom prst="rect">
            <a:avLst/>
          </a:prstGeom>
        </p:spPr>
      </p:pic>
    </p:spTree>
    <p:extLst>
      <p:ext uri="{BB962C8B-B14F-4D97-AF65-F5344CB8AC3E}">
        <p14:creationId xmlns:p14="http://schemas.microsoft.com/office/powerpoint/2010/main" val="1837198182"/>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6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2899128"/>
            <a:ext cx="9144793" cy="2243522"/>
          </a:xfrm>
          <a:prstGeom prst="rect">
            <a:avLst/>
          </a:prstGeom>
        </p:spPr>
      </p:pic>
      <p:sp>
        <p:nvSpPr>
          <p:cNvPr id="2" name="标题 1"/>
          <p:cNvSpPr>
            <a:spLocks noGrp="1"/>
          </p:cNvSpPr>
          <p:nvPr>
            <p:ph type="ctrTitle" idx="4294967295"/>
          </p:nvPr>
        </p:nvSpPr>
        <p:spPr>
          <a:xfrm>
            <a:off x="1828800" y="1047750"/>
            <a:ext cx="5867400" cy="1193801"/>
          </a:xfrm>
          <a:prstGeom prst="rect">
            <a:avLst/>
          </a:prstGeom>
        </p:spPr>
        <p:txBody>
          <a:bodyPr>
            <a:noAutofit/>
          </a:bodyPr>
          <a:lstStyle/>
          <a:p>
            <a:r>
              <a:rPr lang="zh-CN" altLang="en-US" sz="7600" spc="1200" dirty="0">
                <a:solidFill>
                  <a:schemeClr val="accent1"/>
                </a:solidFill>
                <a:latin typeface="华文中宋" panose="02010600040101010101" pitchFamily="2" charset="-122"/>
                <a:ea typeface="华文中宋" panose="02010600040101010101" pitchFamily="2" charset="-122"/>
              </a:rPr>
              <a:t>党在我心中</a:t>
            </a:r>
          </a:p>
        </p:txBody>
      </p:sp>
      <p:sp>
        <p:nvSpPr>
          <p:cNvPr id="29" name="文本框 28">
            <a:extLst>
              <a:ext uri="{FF2B5EF4-FFF2-40B4-BE49-F238E27FC236}">
                <a16:creationId xmlns:a16="http://schemas.microsoft.com/office/drawing/2014/main" xmlns="" id="{93ED249A-568B-42A1-A61E-68EB6087E3A8}"/>
              </a:ext>
            </a:extLst>
          </p:cNvPr>
          <p:cNvSpPr txBox="1"/>
          <p:nvPr/>
        </p:nvSpPr>
        <p:spPr>
          <a:xfrm>
            <a:off x="3372177" y="3486150"/>
            <a:ext cx="2723823" cy="338554"/>
          </a:xfrm>
          <a:prstGeom prst="rect">
            <a:avLst/>
          </a:prstGeom>
          <a:noFill/>
          <a:ln>
            <a:noFill/>
          </a:ln>
        </p:spPr>
        <p:txBody>
          <a:bodyPr wrap="none" rtlCol="0">
            <a:spAutoFit/>
          </a:bodyPr>
          <a:lstStyle/>
          <a:p>
            <a:r>
              <a:rPr lang="zh-CN" altLang="en-US" sz="1600" spc="600" dirty="0" smtClean="0">
                <a:solidFill>
                  <a:schemeClr val="accent1"/>
                </a:solidFill>
                <a:latin typeface="+mn-ea"/>
              </a:rPr>
              <a:t>演示完毕感谢您观看</a:t>
            </a:r>
            <a:endParaRPr lang="zh-CN" altLang="en-US" sz="1600" spc="600" dirty="0">
              <a:solidFill>
                <a:schemeClr val="accent1"/>
              </a:solidFill>
              <a:latin typeface="+mn-ea"/>
            </a:endParaRPr>
          </a:p>
        </p:txBody>
      </p:sp>
      <p:pic>
        <p:nvPicPr>
          <p:cNvPr id="31" name="图片 30">
            <a:extLst>
              <a:ext uri="{FF2B5EF4-FFF2-40B4-BE49-F238E27FC236}">
                <a16:creationId xmlns:a16="http://schemas.microsoft.com/office/drawing/2014/main" xmlns="" id="{FB2A15F4-60E6-4BF2-9976-EB8E89814B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231" y="742950"/>
            <a:ext cx="991969" cy="990600"/>
          </a:xfrm>
          <a:prstGeom prst="rect">
            <a:avLst/>
          </a:prstGeom>
          <a:effectLst/>
        </p:spPr>
      </p:pic>
      <p:sp>
        <p:nvSpPr>
          <p:cNvPr id="28" name="矩形 27">
            <a:extLst>
              <a:ext uri="{FF2B5EF4-FFF2-40B4-BE49-F238E27FC236}">
                <a16:creationId xmlns:a16="http://schemas.microsoft.com/office/drawing/2014/main" xmlns="" id="{6E194DC9-A542-4573-AB56-E9FAAE6B4225}"/>
              </a:ext>
            </a:extLst>
          </p:cNvPr>
          <p:cNvSpPr/>
          <p:nvPr/>
        </p:nvSpPr>
        <p:spPr>
          <a:xfrm>
            <a:off x="2041216" y="2193152"/>
            <a:ext cx="5197784" cy="369332"/>
          </a:xfrm>
          <a:prstGeom prst="rect">
            <a:avLst/>
          </a:prstGeom>
          <a:solidFill>
            <a:schemeClr val="accent1"/>
          </a:solidFill>
        </p:spPr>
        <p:txBody>
          <a:bodyPr wrap="square">
            <a:spAutoFit/>
          </a:bodyPr>
          <a:lstStyle/>
          <a:p>
            <a:pPr algn="r"/>
            <a:r>
              <a:rPr lang="zh-CN" altLang="en-US" spc="1600" dirty="0" smtClean="0">
                <a:solidFill>
                  <a:schemeClr val="bg1"/>
                </a:solidFill>
                <a:latin typeface="+mn-ea"/>
              </a:rPr>
              <a:t>中国共产党入党申请报告</a:t>
            </a:r>
            <a:endParaRPr lang="zh-CN" altLang="en-US" spc="1600" dirty="0">
              <a:solidFill>
                <a:schemeClr val="bg1"/>
              </a:solidFill>
              <a:latin typeface="+mn-ea"/>
            </a:endParaRPr>
          </a:p>
        </p:txBody>
      </p:sp>
      <p:pic>
        <p:nvPicPr>
          <p:cNvPr id="11" name="图片 10"/>
          <p:cNvPicPr>
            <a:picLocks noChangeAspect="1"/>
          </p:cNvPicPr>
          <p:nvPr/>
        </p:nvPicPr>
        <p:blipFill rotWithShape="1">
          <a:blip r:embed="rId5"/>
          <a:srcRect l="39721"/>
          <a:stretch/>
        </p:blipFill>
        <p:spPr>
          <a:xfrm flipH="1">
            <a:off x="7409464" y="1"/>
            <a:ext cx="1734536" cy="2178814"/>
          </a:xfrm>
          <a:prstGeom prst="rect">
            <a:avLst/>
          </a:prstGeom>
        </p:spPr>
      </p:pic>
      <p:sp>
        <p:nvSpPr>
          <p:cNvPr id="12" name="矩形 11"/>
          <p:cNvSpPr/>
          <p:nvPr/>
        </p:nvSpPr>
        <p:spPr>
          <a:xfrm>
            <a:off x="2041216" y="2599551"/>
            <a:ext cx="5071470" cy="461665"/>
          </a:xfrm>
          <a:prstGeom prst="rect">
            <a:avLst/>
          </a:prstGeom>
        </p:spPr>
        <p:txBody>
          <a:bodyPr wrap="square">
            <a:spAutoFit/>
          </a:bodyPr>
          <a:lstStyle/>
          <a:p>
            <a:pPr algn="ctr"/>
            <a:r>
              <a:rPr lang="zh-CN" altLang="en-US" sz="1200" dirty="0" smtClean="0">
                <a:solidFill>
                  <a:schemeClr val="accent1"/>
                </a:solidFill>
              </a:rPr>
              <a:t>application report of the communist party of china for joining the party report </a:t>
            </a:r>
            <a:r>
              <a:rPr lang="zh-CN" altLang="en-US" sz="1200" dirty="0">
                <a:solidFill>
                  <a:schemeClr val="accent1"/>
                </a:solidFill>
              </a:rPr>
              <a:t>of the communist party of </a:t>
            </a:r>
            <a:r>
              <a:rPr lang="zh-CN" altLang="en-US" sz="1200" dirty="0" smtClean="0">
                <a:solidFill>
                  <a:schemeClr val="accent1"/>
                </a:solidFill>
              </a:rPr>
              <a:t>china</a:t>
            </a:r>
            <a:endParaRPr lang="zh-CN" altLang="en-US" sz="1200" dirty="0">
              <a:solidFill>
                <a:schemeClr val="accent1"/>
              </a:solidFill>
            </a:endParaRPr>
          </a:p>
        </p:txBody>
      </p:sp>
      <p:grpSp>
        <p:nvGrpSpPr>
          <p:cNvPr id="15" name="组合 14"/>
          <p:cNvGrpSpPr/>
          <p:nvPr/>
        </p:nvGrpSpPr>
        <p:grpSpPr>
          <a:xfrm>
            <a:off x="2077315" y="3088821"/>
            <a:ext cx="1046885" cy="263879"/>
            <a:chOff x="1806222" y="-316468"/>
            <a:chExt cx="1210734" cy="305179"/>
          </a:xfrm>
        </p:grpSpPr>
        <p:sp>
          <p:nvSpPr>
            <p:cNvPr id="13" name="矩形 12"/>
            <p:cNvSpPr/>
            <p:nvPr/>
          </p:nvSpPr>
          <p:spPr>
            <a:xfrm>
              <a:off x="1806222" y="-304800"/>
              <a:ext cx="1196622" cy="2935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1"/>
                </a:solidFill>
              </a:endParaRPr>
            </a:p>
          </p:txBody>
        </p:sp>
        <p:sp>
          <p:nvSpPr>
            <p:cNvPr id="22" name="副标题 2"/>
            <p:cNvSpPr txBox="1">
              <a:spLocks/>
            </p:cNvSpPr>
            <p:nvPr/>
          </p:nvSpPr>
          <p:spPr>
            <a:xfrm>
              <a:off x="1873955" y="-316468"/>
              <a:ext cx="1143001" cy="2959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zh-CN" altLang="en-US" sz="1200" spc="300" dirty="0" smtClean="0">
                  <a:solidFill>
                    <a:schemeClr val="accent1"/>
                  </a:solidFill>
                  <a:latin typeface="+mn-ea"/>
                </a:rPr>
                <a:t>推优入党</a:t>
              </a:r>
              <a:endParaRPr lang="zh-CN" altLang="en-US" sz="1200" spc="300" dirty="0">
                <a:solidFill>
                  <a:schemeClr val="accent1"/>
                </a:solidFill>
                <a:latin typeface="+mn-ea"/>
              </a:endParaRPr>
            </a:p>
          </p:txBody>
        </p:sp>
      </p:grpSp>
      <p:grpSp>
        <p:nvGrpSpPr>
          <p:cNvPr id="25" name="组合 24"/>
          <p:cNvGrpSpPr/>
          <p:nvPr/>
        </p:nvGrpSpPr>
        <p:grpSpPr>
          <a:xfrm>
            <a:off x="3448915" y="3088821"/>
            <a:ext cx="1046885" cy="263879"/>
            <a:chOff x="1806222" y="-316468"/>
            <a:chExt cx="1210734" cy="305179"/>
          </a:xfrm>
        </p:grpSpPr>
        <p:sp>
          <p:nvSpPr>
            <p:cNvPr id="27" name="矩形 26"/>
            <p:cNvSpPr/>
            <p:nvPr/>
          </p:nvSpPr>
          <p:spPr>
            <a:xfrm>
              <a:off x="1806222" y="-304800"/>
              <a:ext cx="1196622" cy="2935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1"/>
                </a:solidFill>
              </a:endParaRPr>
            </a:p>
          </p:txBody>
        </p:sp>
        <p:sp>
          <p:nvSpPr>
            <p:cNvPr id="32" name="副标题 2"/>
            <p:cNvSpPr txBox="1">
              <a:spLocks/>
            </p:cNvSpPr>
            <p:nvPr/>
          </p:nvSpPr>
          <p:spPr>
            <a:xfrm>
              <a:off x="1873955" y="-316468"/>
              <a:ext cx="1143001" cy="2959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zh-CN" altLang="en-US" sz="1200" spc="300" dirty="0" smtClean="0">
                  <a:solidFill>
                    <a:schemeClr val="accent1"/>
                  </a:solidFill>
                  <a:latin typeface="+mn-ea"/>
                </a:rPr>
                <a:t>推优入党</a:t>
              </a:r>
              <a:endParaRPr lang="zh-CN" altLang="en-US" sz="1200" spc="300" dirty="0">
                <a:solidFill>
                  <a:schemeClr val="accent1"/>
                </a:solidFill>
                <a:latin typeface="+mn-ea"/>
              </a:endParaRPr>
            </a:p>
          </p:txBody>
        </p:sp>
      </p:grpSp>
      <p:grpSp>
        <p:nvGrpSpPr>
          <p:cNvPr id="33" name="组合 32"/>
          <p:cNvGrpSpPr/>
          <p:nvPr/>
        </p:nvGrpSpPr>
        <p:grpSpPr>
          <a:xfrm>
            <a:off x="4820515" y="3088821"/>
            <a:ext cx="1046885" cy="263879"/>
            <a:chOff x="1806222" y="-316468"/>
            <a:chExt cx="1210734" cy="305179"/>
          </a:xfrm>
        </p:grpSpPr>
        <p:sp>
          <p:nvSpPr>
            <p:cNvPr id="34" name="矩形 33"/>
            <p:cNvSpPr/>
            <p:nvPr/>
          </p:nvSpPr>
          <p:spPr>
            <a:xfrm>
              <a:off x="1806222" y="-304800"/>
              <a:ext cx="1196622" cy="2935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1"/>
                </a:solidFill>
              </a:endParaRPr>
            </a:p>
          </p:txBody>
        </p:sp>
        <p:sp>
          <p:nvSpPr>
            <p:cNvPr id="35" name="副标题 2"/>
            <p:cNvSpPr txBox="1">
              <a:spLocks/>
            </p:cNvSpPr>
            <p:nvPr/>
          </p:nvSpPr>
          <p:spPr>
            <a:xfrm>
              <a:off x="1873955" y="-316468"/>
              <a:ext cx="1143001" cy="2959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zh-CN" altLang="en-US" sz="1200" spc="300" dirty="0" smtClean="0">
                  <a:solidFill>
                    <a:schemeClr val="accent1"/>
                  </a:solidFill>
                  <a:latin typeface="+mn-ea"/>
                </a:rPr>
                <a:t>推优入党</a:t>
              </a:r>
              <a:endParaRPr lang="zh-CN" altLang="en-US" sz="1200" spc="300" dirty="0">
                <a:solidFill>
                  <a:schemeClr val="accent1"/>
                </a:solidFill>
                <a:latin typeface="+mn-ea"/>
              </a:endParaRPr>
            </a:p>
          </p:txBody>
        </p:sp>
      </p:grpSp>
      <p:grpSp>
        <p:nvGrpSpPr>
          <p:cNvPr id="36" name="组合 35"/>
          <p:cNvGrpSpPr/>
          <p:nvPr/>
        </p:nvGrpSpPr>
        <p:grpSpPr>
          <a:xfrm>
            <a:off x="6192115" y="3088821"/>
            <a:ext cx="1046885" cy="263879"/>
            <a:chOff x="1806222" y="-316468"/>
            <a:chExt cx="1210734" cy="305179"/>
          </a:xfrm>
        </p:grpSpPr>
        <p:sp>
          <p:nvSpPr>
            <p:cNvPr id="37" name="矩形 36"/>
            <p:cNvSpPr/>
            <p:nvPr/>
          </p:nvSpPr>
          <p:spPr>
            <a:xfrm>
              <a:off x="1806222" y="-304800"/>
              <a:ext cx="1196622" cy="2935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1"/>
                </a:solidFill>
              </a:endParaRPr>
            </a:p>
          </p:txBody>
        </p:sp>
        <p:sp>
          <p:nvSpPr>
            <p:cNvPr id="38" name="副标题 2"/>
            <p:cNvSpPr txBox="1">
              <a:spLocks/>
            </p:cNvSpPr>
            <p:nvPr/>
          </p:nvSpPr>
          <p:spPr>
            <a:xfrm>
              <a:off x="1873955" y="-316468"/>
              <a:ext cx="1143001" cy="2959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zh-CN" altLang="en-US" sz="1200" spc="300" dirty="0" smtClean="0">
                  <a:solidFill>
                    <a:schemeClr val="accent1"/>
                  </a:solidFill>
                  <a:latin typeface="+mn-ea"/>
                </a:rPr>
                <a:t>推优入党</a:t>
              </a:r>
              <a:endParaRPr lang="zh-CN" altLang="en-US" sz="1200" spc="300" dirty="0">
                <a:solidFill>
                  <a:schemeClr val="accent1"/>
                </a:solidFill>
                <a:latin typeface="+mn-ea"/>
              </a:endParaRPr>
            </a:p>
          </p:txBody>
        </p:sp>
      </p:grpSp>
      <p:pic>
        <p:nvPicPr>
          <p:cNvPr id="16" name="图片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9600" y="2266950"/>
            <a:ext cx="1161271" cy="698055"/>
          </a:xfrm>
          <a:prstGeom prst="rect">
            <a:avLst/>
          </a:prstGeom>
        </p:spPr>
      </p:pic>
    </p:spTree>
    <p:extLst>
      <p:ext uri="{BB962C8B-B14F-4D97-AF65-F5344CB8AC3E}">
        <p14:creationId xmlns:p14="http://schemas.microsoft.com/office/powerpoint/2010/main" val="393001504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2" presetClass="entr" presetSubtype="0" fill="hold" grpId="0" nodeType="click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Scale>
                                      <p:cBhvr>
                                        <p:cTn id="1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2"/>
                                        </p:tgtEl>
                                        <p:attrNameLst>
                                          <p:attrName>ppt_x</p:attrName>
                                          <p:attrName>ppt_y</p:attrName>
                                        </p:attrNameLst>
                                      </p:cBhvr>
                                    </p:animMotion>
                                    <p:animEffect transition="in" filter="fade">
                                      <p:cBhvr>
                                        <p:cTn id="19" dur="1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p:cTn id="24" dur="500" fill="hold"/>
                                        <p:tgtEl>
                                          <p:spTgt spid="31"/>
                                        </p:tgtEl>
                                        <p:attrNameLst>
                                          <p:attrName>ppt_w</p:attrName>
                                        </p:attrNameLst>
                                      </p:cBhvr>
                                      <p:tavLst>
                                        <p:tav tm="0">
                                          <p:val>
                                            <p:fltVal val="0"/>
                                          </p:val>
                                        </p:tav>
                                        <p:tav tm="100000">
                                          <p:val>
                                            <p:strVal val="#ppt_w"/>
                                          </p:val>
                                        </p:tav>
                                      </p:tavLst>
                                    </p:anim>
                                    <p:anim calcmode="lin" valueType="num">
                                      <p:cBhvr>
                                        <p:cTn id="25" dur="500" fill="hold"/>
                                        <p:tgtEl>
                                          <p:spTgt spid="31"/>
                                        </p:tgtEl>
                                        <p:attrNameLst>
                                          <p:attrName>ppt_h</p:attrName>
                                        </p:attrNameLst>
                                      </p:cBhvr>
                                      <p:tavLst>
                                        <p:tav tm="0">
                                          <p:val>
                                            <p:fltVal val="0"/>
                                          </p:val>
                                        </p:tav>
                                        <p:tav tm="100000">
                                          <p:val>
                                            <p:strVal val="#ppt_h"/>
                                          </p:val>
                                        </p:tav>
                                      </p:tavLst>
                                    </p:anim>
                                    <p:animEffect transition="in" filter="fade">
                                      <p:cBhvr>
                                        <p:cTn id="26" dur="500"/>
                                        <p:tgtEl>
                                          <p:spTgt spid="31"/>
                                        </p:tgtEl>
                                      </p:cBhvr>
                                    </p:animEffect>
                                  </p:childTnLst>
                                </p:cTn>
                              </p:par>
                              <p:par>
                                <p:cTn id="27" presetID="2" presetClass="entr" presetSubtype="12"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barn(inVertical)">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arn(inVertical)">
                                      <p:cBhvr>
                                        <p:cTn id="47" dur="500"/>
                                        <p:tgtEl>
                                          <p:spTgt spid="15"/>
                                        </p:tgtEl>
                                      </p:cBhvr>
                                    </p:animEffect>
                                  </p:childTnLst>
                                </p:cTn>
                              </p:par>
                              <p:par>
                                <p:cTn id="48" presetID="16" presetClass="entr" presetSubtype="21"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barn(inVertical)">
                                      <p:cBhvr>
                                        <p:cTn id="50" dur="500"/>
                                        <p:tgtEl>
                                          <p:spTgt spid="25"/>
                                        </p:tgtEl>
                                      </p:cBhvr>
                                    </p:animEffect>
                                  </p:childTnLst>
                                </p:cTn>
                              </p:par>
                              <p:par>
                                <p:cTn id="51" presetID="16" presetClass="entr" presetSubtype="21"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barn(inVertical)">
                                      <p:cBhvr>
                                        <p:cTn id="53" dur="500"/>
                                        <p:tgtEl>
                                          <p:spTgt spid="33"/>
                                        </p:tgtEl>
                                      </p:cBhvr>
                                    </p:animEffect>
                                  </p:childTnLst>
                                </p:cTn>
                              </p:par>
                              <p:par>
                                <p:cTn id="54" presetID="16" presetClass="entr" presetSubtype="21"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barn(inVertical)">
                                      <p:cBhvr>
                                        <p:cTn id="56" dur="500"/>
                                        <p:tgtEl>
                                          <p:spTgt spid="36"/>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ppt_x"/>
                                          </p:val>
                                        </p:tav>
                                        <p:tav tm="100000">
                                          <p:val>
                                            <p:strVal val="#ppt_x"/>
                                          </p:val>
                                        </p:tav>
                                      </p:tavLst>
                                    </p:anim>
                                    <p:anim calcmode="lin" valueType="num">
                                      <p:cBhvr additive="base">
                                        <p:cTn id="6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P spid="28" grpId="0" animBg="1"/>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4" y="3327834"/>
            <a:ext cx="6768752"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smtClean="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396308" y="2323010"/>
            <a:ext cx="4103687"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0528" y="267184"/>
            <a:ext cx="5919787" cy="176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375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2899128"/>
            <a:ext cx="9144793" cy="2243522"/>
          </a:xfrm>
          <a:prstGeom prst="rect">
            <a:avLst/>
          </a:prstGeom>
        </p:spPr>
      </p:pic>
      <p:pic>
        <p:nvPicPr>
          <p:cNvPr id="31" name="图片 30">
            <a:extLst>
              <a:ext uri="{FF2B5EF4-FFF2-40B4-BE49-F238E27FC236}">
                <a16:creationId xmlns:a16="http://schemas.microsoft.com/office/drawing/2014/main" xmlns="" id="{FB2A15F4-60E6-4BF2-9976-EB8E89814B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0456" y="2037995"/>
            <a:ext cx="691694" cy="690739"/>
          </a:xfrm>
          <a:prstGeom prst="rect">
            <a:avLst/>
          </a:prstGeom>
          <a:effectLst/>
        </p:spPr>
      </p:pic>
      <p:pic>
        <p:nvPicPr>
          <p:cNvPr id="11" name="图片 10"/>
          <p:cNvPicPr>
            <a:picLocks noChangeAspect="1"/>
          </p:cNvPicPr>
          <p:nvPr/>
        </p:nvPicPr>
        <p:blipFill rotWithShape="1">
          <a:blip r:embed="rId5"/>
          <a:srcRect l="39721"/>
          <a:stretch/>
        </p:blipFill>
        <p:spPr>
          <a:xfrm flipH="1">
            <a:off x="7409464" y="1"/>
            <a:ext cx="1734536" cy="2178814"/>
          </a:xfrm>
          <a:prstGeom prst="rect">
            <a:avLst/>
          </a:prstGeom>
        </p:spPr>
      </p:pic>
      <p:pic>
        <p:nvPicPr>
          <p:cNvPr id="16" name="图片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096000" y="3109124"/>
            <a:ext cx="1408203" cy="846489"/>
          </a:xfrm>
          <a:prstGeom prst="rect">
            <a:avLst/>
          </a:prstGeom>
        </p:spPr>
      </p:pic>
      <p:sp>
        <p:nvSpPr>
          <p:cNvPr id="27" name="文本框 26">
            <a:extLst>
              <a:ext uri="{FF2B5EF4-FFF2-40B4-BE49-F238E27FC236}">
                <a16:creationId xmlns:a16="http://schemas.microsoft.com/office/drawing/2014/main" xmlns="" id="{41CAFFD0-22EF-4C42-8105-E839B1572DB5}"/>
              </a:ext>
            </a:extLst>
          </p:cNvPr>
          <p:cNvSpPr txBox="1"/>
          <p:nvPr/>
        </p:nvSpPr>
        <p:spPr>
          <a:xfrm>
            <a:off x="1447800" y="1200150"/>
            <a:ext cx="1500150" cy="923330"/>
          </a:xfrm>
          <a:prstGeom prst="rect">
            <a:avLst/>
          </a:prstGeom>
          <a:noFill/>
        </p:spPr>
        <p:txBody>
          <a:bodyPr wrap="square" rtlCol="0">
            <a:spAutoFit/>
          </a:bodyPr>
          <a:lstStyle/>
          <a:p>
            <a:pPr defTabSz="342900">
              <a:defRPr/>
            </a:pPr>
            <a:r>
              <a:rPr lang="en-US" altLang="zh-CN" sz="5400" b="1" dirty="0" smtClean="0">
                <a:solidFill>
                  <a:schemeClr val="accent1"/>
                </a:solidFill>
                <a:latin typeface="+mn-ea"/>
              </a:rPr>
              <a:t>01</a:t>
            </a:r>
            <a:endParaRPr lang="zh-CN" altLang="en-US" sz="5400" b="1" dirty="0">
              <a:solidFill>
                <a:schemeClr val="accent1"/>
              </a:solidFill>
              <a:latin typeface="+mn-ea"/>
            </a:endParaRPr>
          </a:p>
        </p:txBody>
      </p:sp>
      <p:sp>
        <p:nvSpPr>
          <p:cNvPr id="28" name="TextBox 1"/>
          <p:cNvSpPr txBox="1"/>
          <p:nvPr/>
        </p:nvSpPr>
        <p:spPr>
          <a:xfrm>
            <a:off x="2185950" y="1226463"/>
            <a:ext cx="4073551" cy="1408078"/>
          </a:xfrm>
          <a:prstGeom prst="rect">
            <a:avLst/>
          </a:prstGeom>
          <a:noFill/>
        </p:spPr>
        <p:txBody>
          <a:bodyPr wrap="none" rtlCol="0">
            <a:spAutoFit/>
          </a:bodyPr>
          <a:lstStyle/>
          <a:p>
            <a:pPr marL="0" lvl="1" defTabSz="457189">
              <a:defRPr/>
            </a:pPr>
            <a:r>
              <a:rPr lang="zh-CN" altLang="en-US" dirty="0">
                <a:solidFill>
                  <a:schemeClr val="accent1"/>
                </a:solidFill>
                <a:latin typeface="微软雅黑" pitchFamily="34" charset="-122"/>
                <a:ea typeface="微软雅黑" pitchFamily="34" charset="-122"/>
              </a:rPr>
              <a:t>    </a:t>
            </a:r>
            <a:r>
              <a:rPr lang="zh-CN" altLang="en-US" sz="3600" dirty="0" smtClean="0">
                <a:solidFill>
                  <a:schemeClr val="accent1"/>
                </a:solidFill>
                <a:latin typeface="微软雅黑" pitchFamily="34" charset="-122"/>
                <a:ea typeface="微软雅黑" pitchFamily="34" charset="-122"/>
              </a:rPr>
              <a:t>第</a:t>
            </a:r>
            <a:r>
              <a:rPr lang="zh-CN" altLang="en-US" sz="3600" dirty="0">
                <a:solidFill>
                  <a:schemeClr val="accent1"/>
                </a:solidFill>
                <a:latin typeface="微软雅黑" pitchFamily="34" charset="-122"/>
                <a:ea typeface="微软雅黑" pitchFamily="34" charset="-122"/>
              </a:rPr>
              <a:t>一部分</a:t>
            </a:r>
            <a:endParaRPr lang="en-US" altLang="zh-CN" sz="3600" dirty="0">
              <a:solidFill>
                <a:schemeClr val="accent1"/>
              </a:solidFill>
              <a:latin typeface="微软雅黑" pitchFamily="34" charset="-122"/>
              <a:ea typeface="微软雅黑" pitchFamily="34" charset="-122"/>
            </a:endParaRPr>
          </a:p>
          <a:p>
            <a:pPr marL="0" lvl="1" defTabSz="457189">
              <a:defRPr/>
            </a:pPr>
            <a:r>
              <a:rPr lang="en-US" altLang="zh-CN" sz="2800" b="1" dirty="0">
                <a:solidFill>
                  <a:schemeClr val="accent1"/>
                </a:solidFill>
                <a:latin typeface="微软雅黑" pitchFamily="34" charset="-122"/>
                <a:ea typeface="微软雅黑" pitchFamily="34" charset="-122"/>
              </a:rPr>
              <a:t>  </a:t>
            </a:r>
            <a:r>
              <a:rPr lang="zh-CN" altLang="en-US" sz="4950" b="1" dirty="0" smtClean="0">
                <a:solidFill>
                  <a:schemeClr val="accent1"/>
                </a:solidFill>
                <a:latin typeface="微软雅黑" pitchFamily="34" charset="-122"/>
                <a:ea typeface="微软雅黑" pitchFamily="34" charset="-122"/>
              </a:rPr>
              <a:t>自  我  介  绍</a:t>
            </a:r>
            <a:endParaRPr lang="zh-CN" altLang="en-US" sz="4950" b="1" dirty="0">
              <a:solidFill>
                <a:schemeClr val="accent1"/>
              </a:solidFill>
              <a:latin typeface="微软雅黑" pitchFamily="34" charset="-122"/>
              <a:ea typeface="微软雅黑" pitchFamily="34" charset="-122"/>
            </a:endParaRPr>
          </a:p>
        </p:txBody>
      </p:sp>
      <p:sp>
        <p:nvSpPr>
          <p:cNvPr id="32" name="文本框 31">
            <a:extLst>
              <a:ext uri="{FF2B5EF4-FFF2-40B4-BE49-F238E27FC236}">
                <a16:creationId xmlns:a16="http://schemas.microsoft.com/office/drawing/2014/main" xmlns="" id="{8E0F2F54-EB42-4539-A0AF-8C3816B0B554}"/>
              </a:ext>
            </a:extLst>
          </p:cNvPr>
          <p:cNvSpPr txBox="1"/>
          <p:nvPr/>
        </p:nvSpPr>
        <p:spPr>
          <a:xfrm>
            <a:off x="2414550" y="2558341"/>
            <a:ext cx="3962400" cy="430887"/>
          </a:xfrm>
          <a:prstGeom prst="rect">
            <a:avLst/>
          </a:prstGeom>
          <a:noFill/>
        </p:spPr>
        <p:txBody>
          <a:bodyPr wrap="square" rtlCol="0">
            <a:spAutoFit/>
          </a:bodyPr>
          <a:lstStyle/>
          <a:p>
            <a:r>
              <a:rPr lang="en-US" altLang="zh-CN" sz="1100" dirty="0" smtClean="0">
                <a:solidFill>
                  <a:schemeClr val="accent1"/>
                </a:solidFill>
                <a:latin typeface="+mn-ea"/>
              </a:rPr>
              <a:t>campaign report on joining the party and promoting excellence </a:t>
            </a:r>
            <a:r>
              <a:rPr lang="en-US" altLang="zh-CN" sz="1100" dirty="0">
                <a:solidFill>
                  <a:schemeClr val="accent1"/>
                </a:solidFill>
                <a:latin typeface="+mn-ea"/>
              </a:rPr>
              <a:t>campaign report on </a:t>
            </a:r>
            <a:r>
              <a:rPr lang="en-US" altLang="zh-CN" sz="1100" dirty="0" smtClean="0">
                <a:solidFill>
                  <a:schemeClr val="accent1"/>
                </a:solidFill>
                <a:latin typeface="+mn-ea"/>
              </a:rPr>
              <a:t>joining</a:t>
            </a:r>
            <a:endParaRPr lang="zh-CN" altLang="en-US" sz="1100" dirty="0">
              <a:solidFill>
                <a:schemeClr val="accent1"/>
              </a:solidFill>
              <a:latin typeface="+mn-ea"/>
            </a:endParaRPr>
          </a:p>
        </p:txBody>
      </p:sp>
    </p:spTree>
    <p:extLst>
      <p:ext uri="{BB962C8B-B14F-4D97-AF65-F5344CB8AC3E}">
        <p14:creationId xmlns:p14="http://schemas.microsoft.com/office/powerpoint/2010/main" val="663538105"/>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par>
                                <p:cTn id="20" presetID="2" presetClass="entr" presetSubtype="6"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1+#ppt_w/2"/>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par>
                          <p:cTn id="28" fill="hold">
                            <p:stCondLst>
                              <p:cond delay="1000"/>
                            </p:stCondLst>
                            <p:childTnLst>
                              <p:par>
                                <p:cTn id="29" presetID="12" presetClass="entr" presetSubtype="8"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p:tgtEl>
                                          <p:spTgt spid="28"/>
                                        </p:tgtEl>
                                        <p:attrNameLst>
                                          <p:attrName>ppt_x</p:attrName>
                                        </p:attrNameLst>
                                      </p:cBhvr>
                                      <p:tavLst>
                                        <p:tav tm="0">
                                          <p:val>
                                            <p:strVal val="#ppt_x-#ppt_w*1.125000"/>
                                          </p:val>
                                        </p:tav>
                                        <p:tav tm="100000">
                                          <p:val>
                                            <p:strVal val="#ppt_x"/>
                                          </p:val>
                                        </p:tav>
                                      </p:tavLst>
                                    </p:anim>
                                    <p:animEffect transition="in" filter="wipe(right)">
                                      <p:cBhvr>
                                        <p:cTn id="32" dur="500"/>
                                        <p:tgtEl>
                                          <p:spTgt spid="28"/>
                                        </p:tgtEl>
                                      </p:cBhvr>
                                    </p:animEffect>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64240" y="1575920"/>
            <a:ext cx="3408160" cy="2587551"/>
            <a:chOff x="4265482" y="1431999"/>
            <a:chExt cx="3408160" cy="2587551"/>
          </a:xfrm>
        </p:grpSpPr>
        <p:sp>
          <p:nvSpPr>
            <p:cNvPr id="7" name="矩形 6">
              <a:extLst>
                <a:ext uri="{FF2B5EF4-FFF2-40B4-BE49-F238E27FC236}">
                  <a16:creationId xmlns:a16="http://schemas.microsoft.com/office/drawing/2014/main" xmlns="" id="{B2E66445-B577-4CFF-925D-8C6E4EBC710E}"/>
                </a:ext>
              </a:extLst>
            </p:cNvPr>
            <p:cNvSpPr/>
            <p:nvPr/>
          </p:nvSpPr>
          <p:spPr>
            <a:xfrm>
              <a:off x="4444909" y="2855231"/>
              <a:ext cx="2633763" cy="380873"/>
            </a:xfrm>
            <a:prstGeom prst="rect">
              <a:avLst/>
            </a:prstGeom>
          </p:spPr>
          <p:txBody>
            <a:bodyPr wrap="square">
              <a:spAutoFit/>
            </a:bodyPr>
            <a:lstStyle/>
            <a:p>
              <a:pPr>
                <a:lnSpc>
                  <a:spcPct val="125000"/>
                </a:lnSpc>
              </a:pPr>
              <a:r>
                <a:rPr lang="zh-CN" altLang="en-US" sz="1500" dirty="0">
                  <a:solidFill>
                    <a:schemeClr val="tx1">
                      <a:lumMod val="75000"/>
                      <a:lumOff val="25000"/>
                    </a:schemeClr>
                  </a:solidFill>
                  <a:latin typeface="+mn-ea"/>
                </a:rPr>
                <a:t> 出生年月：</a:t>
              </a:r>
              <a:r>
                <a:rPr lang="en-US" altLang="zh-CN" sz="1500" dirty="0">
                  <a:solidFill>
                    <a:schemeClr val="tx1">
                      <a:lumMod val="75000"/>
                      <a:lumOff val="25000"/>
                    </a:schemeClr>
                  </a:solidFill>
                  <a:latin typeface="+mn-ea"/>
                </a:rPr>
                <a:t>1995</a:t>
              </a:r>
              <a:r>
                <a:rPr lang="zh-CN" altLang="en-US" sz="1500" dirty="0">
                  <a:solidFill>
                    <a:schemeClr val="tx1">
                      <a:lumMod val="75000"/>
                      <a:lumOff val="25000"/>
                    </a:schemeClr>
                  </a:solidFill>
                  <a:latin typeface="+mn-ea"/>
                </a:rPr>
                <a:t>年</a:t>
              </a:r>
              <a:r>
                <a:rPr lang="en-US" altLang="zh-CN" sz="1500" dirty="0">
                  <a:solidFill>
                    <a:schemeClr val="tx1">
                      <a:lumMod val="75000"/>
                      <a:lumOff val="25000"/>
                    </a:schemeClr>
                  </a:solidFill>
                  <a:latin typeface="+mn-ea"/>
                </a:rPr>
                <a:t>4</a:t>
              </a:r>
              <a:r>
                <a:rPr lang="zh-CN" altLang="en-US" sz="1500" dirty="0">
                  <a:solidFill>
                    <a:schemeClr val="tx1">
                      <a:lumMod val="75000"/>
                      <a:lumOff val="25000"/>
                    </a:schemeClr>
                  </a:solidFill>
                  <a:latin typeface="+mn-ea"/>
                </a:rPr>
                <a:t>月</a:t>
              </a:r>
              <a:r>
                <a:rPr lang="en-US" altLang="zh-CN" sz="1500" dirty="0">
                  <a:solidFill>
                    <a:schemeClr val="tx1">
                      <a:lumMod val="75000"/>
                      <a:lumOff val="25000"/>
                    </a:schemeClr>
                  </a:solidFill>
                  <a:latin typeface="+mn-ea"/>
                </a:rPr>
                <a:t>2</a:t>
              </a:r>
              <a:r>
                <a:rPr lang="zh-CN" altLang="en-US" sz="1500" dirty="0">
                  <a:solidFill>
                    <a:schemeClr val="tx1">
                      <a:lumMod val="75000"/>
                      <a:lumOff val="25000"/>
                    </a:schemeClr>
                  </a:solidFill>
                  <a:latin typeface="+mn-ea"/>
                </a:rPr>
                <a:t>日</a:t>
              </a:r>
              <a:endParaRPr lang="en-US" altLang="zh-CN" sz="1500" dirty="0">
                <a:solidFill>
                  <a:schemeClr val="tx1">
                    <a:lumMod val="75000"/>
                    <a:lumOff val="25000"/>
                  </a:schemeClr>
                </a:solidFill>
                <a:latin typeface="+mn-ea"/>
              </a:endParaRPr>
            </a:p>
          </p:txBody>
        </p:sp>
        <p:sp>
          <p:nvSpPr>
            <p:cNvPr id="32" name="矩形 31">
              <a:extLst>
                <a:ext uri="{FF2B5EF4-FFF2-40B4-BE49-F238E27FC236}">
                  <a16:creationId xmlns:a16="http://schemas.microsoft.com/office/drawing/2014/main" xmlns="" id="{61D40754-C1CF-4CBC-B8A8-B38D27C8F558}"/>
                </a:ext>
              </a:extLst>
            </p:cNvPr>
            <p:cNvSpPr/>
            <p:nvPr/>
          </p:nvSpPr>
          <p:spPr>
            <a:xfrm>
              <a:off x="4468919" y="1431999"/>
              <a:ext cx="1858201" cy="380873"/>
            </a:xfrm>
            <a:prstGeom prst="rect">
              <a:avLst/>
            </a:prstGeom>
          </p:spPr>
          <p:txBody>
            <a:bodyPr wrap="none">
              <a:spAutoFit/>
            </a:bodyPr>
            <a:lstStyle/>
            <a:p>
              <a:pPr>
                <a:lnSpc>
                  <a:spcPct val="125000"/>
                </a:lnSpc>
              </a:pPr>
              <a:r>
                <a:rPr lang="zh-CN" altLang="en-US" sz="1500" dirty="0">
                  <a:solidFill>
                    <a:schemeClr val="tx1">
                      <a:lumMod val="75000"/>
                      <a:lumOff val="25000"/>
                    </a:schemeClr>
                  </a:solidFill>
                  <a:latin typeface="+mn-ea"/>
                </a:rPr>
                <a:t>姓         名</a:t>
              </a:r>
              <a:r>
                <a:rPr lang="zh-CN" altLang="en-US" sz="1500" dirty="0" smtClean="0">
                  <a:solidFill>
                    <a:schemeClr val="tx1">
                      <a:lumMod val="75000"/>
                      <a:lumOff val="25000"/>
                    </a:schemeClr>
                  </a:solidFill>
                  <a:latin typeface="+mn-ea"/>
                </a:rPr>
                <a:t>：某某某</a:t>
              </a:r>
              <a:endParaRPr lang="en-US" altLang="zh-CN" sz="1500" dirty="0">
                <a:solidFill>
                  <a:schemeClr val="tx1">
                    <a:lumMod val="75000"/>
                    <a:lumOff val="25000"/>
                  </a:schemeClr>
                </a:solidFill>
                <a:latin typeface="+mn-ea"/>
              </a:endParaRPr>
            </a:p>
          </p:txBody>
        </p:sp>
        <p:sp>
          <p:nvSpPr>
            <p:cNvPr id="33" name="矩形 32">
              <a:extLst>
                <a:ext uri="{FF2B5EF4-FFF2-40B4-BE49-F238E27FC236}">
                  <a16:creationId xmlns:a16="http://schemas.microsoft.com/office/drawing/2014/main" xmlns="" id="{3B84E65C-43CF-4122-A704-9472C0BD04A6}"/>
                </a:ext>
              </a:extLst>
            </p:cNvPr>
            <p:cNvSpPr/>
            <p:nvPr/>
          </p:nvSpPr>
          <p:spPr>
            <a:xfrm>
              <a:off x="4468919" y="1795849"/>
              <a:ext cx="2691763" cy="380873"/>
            </a:xfrm>
            <a:prstGeom prst="rect">
              <a:avLst/>
            </a:prstGeom>
          </p:spPr>
          <p:txBody>
            <a:bodyPr wrap="none">
              <a:spAutoFit/>
            </a:bodyPr>
            <a:lstStyle/>
            <a:p>
              <a:pPr>
                <a:lnSpc>
                  <a:spcPct val="125000"/>
                </a:lnSpc>
              </a:pPr>
              <a:r>
                <a:rPr lang="zh-CN" altLang="en-US" sz="1500" dirty="0">
                  <a:solidFill>
                    <a:schemeClr val="tx1">
                      <a:lumMod val="75000"/>
                      <a:lumOff val="25000"/>
                    </a:schemeClr>
                  </a:solidFill>
                  <a:latin typeface="+mn-ea"/>
                </a:rPr>
                <a:t>学         院：英语学院</a:t>
              </a:r>
              <a:r>
                <a:rPr lang="en-US" altLang="zh-CN" sz="1500" dirty="0">
                  <a:solidFill>
                    <a:schemeClr val="tx1">
                      <a:lumMod val="75000"/>
                      <a:lumOff val="25000"/>
                    </a:schemeClr>
                  </a:solidFill>
                  <a:latin typeface="+mn-ea"/>
                </a:rPr>
                <a:t>2016</a:t>
              </a:r>
              <a:r>
                <a:rPr lang="zh-CN" altLang="en-US" sz="1500" dirty="0">
                  <a:solidFill>
                    <a:schemeClr val="tx1">
                      <a:lumMod val="75000"/>
                      <a:lumOff val="25000"/>
                    </a:schemeClr>
                  </a:solidFill>
                  <a:latin typeface="+mn-ea"/>
                </a:rPr>
                <a:t>级</a:t>
              </a:r>
              <a:endParaRPr lang="en-US" altLang="zh-CN" sz="1500" dirty="0">
                <a:solidFill>
                  <a:schemeClr val="tx1">
                    <a:lumMod val="75000"/>
                    <a:lumOff val="25000"/>
                  </a:schemeClr>
                </a:solidFill>
                <a:latin typeface="+mn-ea"/>
              </a:endParaRPr>
            </a:p>
          </p:txBody>
        </p:sp>
        <p:sp>
          <p:nvSpPr>
            <p:cNvPr id="34" name="矩形 33">
              <a:extLst>
                <a:ext uri="{FF2B5EF4-FFF2-40B4-BE49-F238E27FC236}">
                  <a16:creationId xmlns:a16="http://schemas.microsoft.com/office/drawing/2014/main" xmlns="" id="{D34EC51B-1178-4810-9B0F-34C3A4CA3B6D}"/>
                </a:ext>
              </a:extLst>
            </p:cNvPr>
            <p:cNvSpPr/>
            <p:nvPr/>
          </p:nvSpPr>
          <p:spPr>
            <a:xfrm>
              <a:off x="4476625" y="2159698"/>
              <a:ext cx="2861681" cy="380873"/>
            </a:xfrm>
            <a:prstGeom prst="rect">
              <a:avLst/>
            </a:prstGeom>
          </p:spPr>
          <p:txBody>
            <a:bodyPr wrap="none">
              <a:spAutoFit/>
            </a:bodyPr>
            <a:lstStyle/>
            <a:p>
              <a:pPr>
                <a:lnSpc>
                  <a:spcPct val="125000"/>
                </a:lnSpc>
              </a:pPr>
              <a:r>
                <a:rPr lang="zh-CN" altLang="en-US" sz="1500" dirty="0">
                  <a:solidFill>
                    <a:schemeClr val="tx1">
                      <a:lumMod val="75000"/>
                      <a:lumOff val="25000"/>
                    </a:schemeClr>
                  </a:solidFill>
                  <a:latin typeface="+mn-ea"/>
                </a:rPr>
                <a:t>专业班级：英语教育</a:t>
              </a:r>
              <a:r>
                <a:rPr lang="en-US" altLang="zh-CN" sz="1500" dirty="0">
                  <a:solidFill>
                    <a:schemeClr val="tx1">
                      <a:lumMod val="75000"/>
                      <a:lumOff val="25000"/>
                    </a:schemeClr>
                  </a:solidFill>
                  <a:latin typeface="+mn-ea"/>
                </a:rPr>
                <a:t>2016</a:t>
              </a:r>
              <a:r>
                <a:rPr lang="zh-CN" altLang="en-US" sz="1500" dirty="0">
                  <a:solidFill>
                    <a:schemeClr val="tx1">
                      <a:lumMod val="75000"/>
                      <a:lumOff val="25000"/>
                    </a:schemeClr>
                  </a:solidFill>
                  <a:latin typeface="+mn-ea"/>
                </a:rPr>
                <a:t>级</a:t>
              </a:r>
              <a:r>
                <a:rPr lang="en-US" altLang="zh-CN" sz="1500" dirty="0">
                  <a:solidFill>
                    <a:schemeClr val="tx1">
                      <a:lumMod val="75000"/>
                      <a:lumOff val="25000"/>
                    </a:schemeClr>
                  </a:solidFill>
                  <a:latin typeface="+mn-ea"/>
                </a:rPr>
                <a:t>2</a:t>
              </a:r>
              <a:r>
                <a:rPr lang="zh-CN" altLang="en-US" sz="1500" dirty="0">
                  <a:solidFill>
                    <a:schemeClr val="tx1">
                      <a:lumMod val="75000"/>
                      <a:lumOff val="25000"/>
                    </a:schemeClr>
                  </a:solidFill>
                  <a:latin typeface="+mn-ea"/>
                </a:rPr>
                <a:t>班</a:t>
              </a:r>
              <a:endParaRPr lang="en-US" altLang="zh-CN" sz="1500" dirty="0">
                <a:solidFill>
                  <a:schemeClr val="tx1">
                    <a:lumMod val="75000"/>
                    <a:lumOff val="25000"/>
                  </a:schemeClr>
                </a:solidFill>
                <a:latin typeface="+mn-ea"/>
              </a:endParaRPr>
            </a:p>
          </p:txBody>
        </p:sp>
        <p:sp>
          <p:nvSpPr>
            <p:cNvPr id="35" name="矩形 34">
              <a:extLst>
                <a:ext uri="{FF2B5EF4-FFF2-40B4-BE49-F238E27FC236}">
                  <a16:creationId xmlns:a16="http://schemas.microsoft.com/office/drawing/2014/main" xmlns="" id="{DD2D8770-D8A0-4AE2-BC74-E9D81E73D9F8}"/>
                </a:ext>
              </a:extLst>
            </p:cNvPr>
            <p:cNvSpPr/>
            <p:nvPr/>
          </p:nvSpPr>
          <p:spPr>
            <a:xfrm>
              <a:off x="4468919" y="2491381"/>
              <a:ext cx="3204723" cy="380873"/>
            </a:xfrm>
            <a:prstGeom prst="rect">
              <a:avLst/>
            </a:prstGeom>
          </p:spPr>
          <p:txBody>
            <a:bodyPr wrap="none">
              <a:spAutoFit/>
            </a:bodyPr>
            <a:lstStyle/>
            <a:p>
              <a:pPr>
                <a:lnSpc>
                  <a:spcPct val="125000"/>
                </a:lnSpc>
              </a:pPr>
              <a:r>
                <a:rPr lang="zh-CN" altLang="en-US" sz="1500" dirty="0">
                  <a:solidFill>
                    <a:schemeClr val="tx1">
                      <a:lumMod val="75000"/>
                      <a:lumOff val="25000"/>
                    </a:schemeClr>
                  </a:solidFill>
                  <a:latin typeface="+mn-ea"/>
                </a:rPr>
                <a:t>职         务：学习委员、学生会会长</a:t>
              </a:r>
              <a:endParaRPr lang="en-US" altLang="zh-CN" sz="1500" dirty="0">
                <a:solidFill>
                  <a:schemeClr val="tx1">
                    <a:lumMod val="75000"/>
                    <a:lumOff val="25000"/>
                  </a:schemeClr>
                </a:solidFill>
                <a:latin typeface="+mn-ea"/>
              </a:endParaRPr>
            </a:p>
          </p:txBody>
        </p:sp>
        <p:grpSp>
          <p:nvGrpSpPr>
            <p:cNvPr id="40" name="组合 39">
              <a:extLst>
                <a:ext uri="{FF2B5EF4-FFF2-40B4-BE49-F238E27FC236}">
                  <a16:creationId xmlns:a16="http://schemas.microsoft.com/office/drawing/2014/main" xmlns="" id="{5CB201D6-ED59-4159-BF1C-AE9FE772B3B9}"/>
                </a:ext>
              </a:extLst>
            </p:cNvPr>
            <p:cNvGrpSpPr/>
            <p:nvPr/>
          </p:nvGrpSpPr>
          <p:grpSpPr>
            <a:xfrm>
              <a:off x="4265482" y="1531704"/>
              <a:ext cx="202901" cy="202901"/>
              <a:chOff x="648742" y="5266581"/>
              <a:chExt cx="270534" cy="270534"/>
            </a:xfrm>
            <a:solidFill>
              <a:schemeClr val="accent1"/>
            </a:solidFill>
          </p:grpSpPr>
          <p:sp>
            <p:nvSpPr>
              <p:cNvPr id="38" name="Freeform 5">
                <a:extLst>
                  <a:ext uri="{FF2B5EF4-FFF2-40B4-BE49-F238E27FC236}">
                    <a16:creationId xmlns:a16="http://schemas.microsoft.com/office/drawing/2014/main" xmlns="" id="{CBB00DF3-77B2-410E-981D-850D9D832F8B}"/>
                  </a:ext>
                </a:extLst>
              </p:cNvPr>
              <p:cNvSpPr>
                <a:spLocks/>
              </p:cNvSpPr>
              <p:nvPr/>
            </p:nvSpPr>
            <p:spPr bwMode="auto">
              <a:xfrm>
                <a:off x="648742" y="5266581"/>
                <a:ext cx="270534" cy="270534"/>
              </a:xfrm>
              <a:custGeom>
                <a:avLst/>
                <a:gdLst>
                  <a:gd name="T0" fmla="*/ 732 w 756"/>
                  <a:gd name="T1" fmla="*/ 246 h 756"/>
                  <a:gd name="T2" fmla="*/ 667 w 756"/>
                  <a:gd name="T3" fmla="*/ 134 h 756"/>
                  <a:gd name="T4" fmla="*/ 610 w 756"/>
                  <a:gd name="T5" fmla="*/ 129 h 756"/>
                  <a:gd name="T6" fmla="*/ 606 w 756"/>
                  <a:gd name="T7" fmla="*/ 186 h 756"/>
                  <a:gd name="T8" fmla="*/ 676 w 756"/>
                  <a:gd name="T9" fmla="*/ 378 h 756"/>
                  <a:gd name="T10" fmla="*/ 378 w 756"/>
                  <a:gd name="T11" fmla="*/ 676 h 756"/>
                  <a:gd name="T12" fmla="*/ 80 w 756"/>
                  <a:gd name="T13" fmla="*/ 378 h 756"/>
                  <a:gd name="T14" fmla="*/ 378 w 756"/>
                  <a:gd name="T15" fmla="*/ 80 h 756"/>
                  <a:gd name="T16" fmla="*/ 512 w 756"/>
                  <a:gd name="T17" fmla="*/ 112 h 756"/>
                  <a:gd name="T18" fmla="*/ 566 w 756"/>
                  <a:gd name="T19" fmla="*/ 94 h 756"/>
                  <a:gd name="T20" fmla="*/ 548 w 756"/>
                  <a:gd name="T21" fmla="*/ 40 h 756"/>
                  <a:gd name="T22" fmla="*/ 378 w 756"/>
                  <a:gd name="T23" fmla="*/ 0 h 756"/>
                  <a:gd name="T24" fmla="*/ 231 w 756"/>
                  <a:gd name="T25" fmla="*/ 30 h 756"/>
                  <a:gd name="T26" fmla="*/ 111 w 756"/>
                  <a:gd name="T27" fmla="*/ 111 h 756"/>
                  <a:gd name="T28" fmla="*/ 30 w 756"/>
                  <a:gd name="T29" fmla="*/ 231 h 756"/>
                  <a:gd name="T30" fmla="*/ 0 w 756"/>
                  <a:gd name="T31" fmla="*/ 378 h 756"/>
                  <a:gd name="T32" fmla="*/ 30 w 756"/>
                  <a:gd name="T33" fmla="*/ 525 h 756"/>
                  <a:gd name="T34" fmla="*/ 111 w 756"/>
                  <a:gd name="T35" fmla="*/ 645 h 756"/>
                  <a:gd name="T36" fmla="*/ 231 w 756"/>
                  <a:gd name="T37" fmla="*/ 726 h 756"/>
                  <a:gd name="T38" fmla="*/ 378 w 756"/>
                  <a:gd name="T39" fmla="*/ 756 h 756"/>
                  <a:gd name="T40" fmla="*/ 525 w 756"/>
                  <a:gd name="T41" fmla="*/ 726 h 756"/>
                  <a:gd name="T42" fmla="*/ 645 w 756"/>
                  <a:gd name="T43" fmla="*/ 645 h 756"/>
                  <a:gd name="T44" fmla="*/ 726 w 756"/>
                  <a:gd name="T45" fmla="*/ 525 h 756"/>
                  <a:gd name="T46" fmla="*/ 756 w 756"/>
                  <a:gd name="T47" fmla="*/ 378 h 756"/>
                  <a:gd name="T48" fmla="*/ 732 w 756"/>
                  <a:gd name="T49" fmla="*/ 246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6" h="756">
                    <a:moveTo>
                      <a:pt x="732" y="246"/>
                    </a:moveTo>
                    <a:cubicBezTo>
                      <a:pt x="717" y="205"/>
                      <a:pt x="695" y="167"/>
                      <a:pt x="667" y="134"/>
                    </a:cubicBezTo>
                    <a:cubicBezTo>
                      <a:pt x="652" y="117"/>
                      <a:pt x="627" y="115"/>
                      <a:pt x="610" y="129"/>
                    </a:cubicBezTo>
                    <a:cubicBezTo>
                      <a:pt x="593" y="144"/>
                      <a:pt x="591" y="169"/>
                      <a:pt x="606" y="186"/>
                    </a:cubicBezTo>
                    <a:cubicBezTo>
                      <a:pt x="651" y="239"/>
                      <a:pt x="676" y="308"/>
                      <a:pt x="676" y="378"/>
                    </a:cubicBezTo>
                    <a:cubicBezTo>
                      <a:pt x="676" y="542"/>
                      <a:pt x="542" y="676"/>
                      <a:pt x="378" y="676"/>
                    </a:cubicBezTo>
                    <a:cubicBezTo>
                      <a:pt x="214" y="676"/>
                      <a:pt x="80" y="542"/>
                      <a:pt x="80" y="378"/>
                    </a:cubicBezTo>
                    <a:cubicBezTo>
                      <a:pt x="80" y="214"/>
                      <a:pt x="214" y="80"/>
                      <a:pt x="378" y="80"/>
                    </a:cubicBezTo>
                    <a:cubicBezTo>
                      <a:pt x="425" y="80"/>
                      <a:pt x="470" y="91"/>
                      <a:pt x="512" y="112"/>
                    </a:cubicBezTo>
                    <a:cubicBezTo>
                      <a:pt x="532" y="122"/>
                      <a:pt x="556" y="114"/>
                      <a:pt x="566" y="94"/>
                    </a:cubicBezTo>
                    <a:cubicBezTo>
                      <a:pt x="576" y="75"/>
                      <a:pt x="568" y="50"/>
                      <a:pt x="548" y="40"/>
                    </a:cubicBezTo>
                    <a:cubicBezTo>
                      <a:pt x="495" y="14"/>
                      <a:pt x="438" y="0"/>
                      <a:pt x="378" y="0"/>
                    </a:cubicBezTo>
                    <a:cubicBezTo>
                      <a:pt x="327" y="0"/>
                      <a:pt x="277" y="10"/>
                      <a:pt x="231" y="30"/>
                    </a:cubicBezTo>
                    <a:cubicBezTo>
                      <a:pt x="186" y="49"/>
                      <a:pt x="145" y="76"/>
                      <a:pt x="111" y="111"/>
                    </a:cubicBezTo>
                    <a:cubicBezTo>
                      <a:pt x="76" y="145"/>
                      <a:pt x="49" y="186"/>
                      <a:pt x="30" y="231"/>
                    </a:cubicBezTo>
                    <a:cubicBezTo>
                      <a:pt x="10" y="277"/>
                      <a:pt x="0" y="327"/>
                      <a:pt x="0" y="378"/>
                    </a:cubicBezTo>
                    <a:cubicBezTo>
                      <a:pt x="0" y="429"/>
                      <a:pt x="10" y="479"/>
                      <a:pt x="30" y="525"/>
                    </a:cubicBezTo>
                    <a:cubicBezTo>
                      <a:pt x="49" y="570"/>
                      <a:pt x="76" y="611"/>
                      <a:pt x="111" y="645"/>
                    </a:cubicBezTo>
                    <a:cubicBezTo>
                      <a:pt x="145" y="680"/>
                      <a:pt x="186" y="707"/>
                      <a:pt x="231" y="726"/>
                    </a:cubicBezTo>
                    <a:cubicBezTo>
                      <a:pt x="277" y="746"/>
                      <a:pt x="327" y="756"/>
                      <a:pt x="378" y="756"/>
                    </a:cubicBezTo>
                    <a:cubicBezTo>
                      <a:pt x="429" y="756"/>
                      <a:pt x="479" y="746"/>
                      <a:pt x="525" y="726"/>
                    </a:cubicBezTo>
                    <a:cubicBezTo>
                      <a:pt x="570" y="707"/>
                      <a:pt x="611" y="680"/>
                      <a:pt x="645" y="645"/>
                    </a:cubicBezTo>
                    <a:cubicBezTo>
                      <a:pt x="680" y="611"/>
                      <a:pt x="707" y="570"/>
                      <a:pt x="726" y="525"/>
                    </a:cubicBezTo>
                    <a:cubicBezTo>
                      <a:pt x="746" y="479"/>
                      <a:pt x="756" y="429"/>
                      <a:pt x="756" y="378"/>
                    </a:cubicBezTo>
                    <a:cubicBezTo>
                      <a:pt x="756" y="333"/>
                      <a:pt x="748" y="288"/>
                      <a:pt x="732" y="246"/>
                    </a:cubicBezTo>
                    <a:close/>
                  </a:path>
                </a:pathLst>
              </a:custGeom>
              <a:grpFill/>
              <a:ln>
                <a:noFill/>
              </a:ln>
            </p:spPr>
            <p:txBody>
              <a:bodyPr vert="horz" wrap="square" lIns="68580" tIns="34290" rIns="68580" bIns="34290" numCol="1" anchor="t" anchorCtr="0" compatLnSpc="1">
                <a:prstTxWarp prst="textNoShape">
                  <a:avLst/>
                </a:prstTxWarp>
              </a:bodyPr>
              <a:lstStyle/>
              <a:p>
                <a:endParaRPr lang="en-US" sz="1650" dirty="0">
                  <a:solidFill>
                    <a:schemeClr val="tx1">
                      <a:lumMod val="75000"/>
                      <a:lumOff val="25000"/>
                    </a:schemeClr>
                  </a:solidFill>
                  <a:latin typeface="+mn-ea"/>
                </a:endParaRPr>
              </a:p>
            </p:txBody>
          </p:sp>
          <p:sp>
            <p:nvSpPr>
              <p:cNvPr id="39" name="Freeform 6">
                <a:extLst>
                  <a:ext uri="{FF2B5EF4-FFF2-40B4-BE49-F238E27FC236}">
                    <a16:creationId xmlns:a16="http://schemas.microsoft.com/office/drawing/2014/main" xmlns="" id="{C3EE38C2-3739-46B0-8004-EC2BD5B9CA42}"/>
                  </a:ext>
                </a:extLst>
              </p:cNvPr>
              <p:cNvSpPr>
                <a:spLocks/>
              </p:cNvSpPr>
              <p:nvPr/>
            </p:nvSpPr>
            <p:spPr bwMode="auto">
              <a:xfrm>
                <a:off x="689594" y="5306679"/>
                <a:ext cx="175327" cy="166726"/>
              </a:xfrm>
              <a:custGeom>
                <a:avLst/>
                <a:gdLst>
                  <a:gd name="T0" fmla="*/ 761 w 1162"/>
                  <a:gd name="T1" fmla="*/ 363 h 1105"/>
                  <a:gd name="T2" fmla="*/ 581 w 1162"/>
                  <a:gd name="T3" fmla="*/ 0 h 1105"/>
                  <a:gd name="T4" fmla="*/ 401 w 1162"/>
                  <a:gd name="T5" fmla="*/ 363 h 1105"/>
                  <a:gd name="T6" fmla="*/ 0 w 1162"/>
                  <a:gd name="T7" fmla="*/ 422 h 1105"/>
                  <a:gd name="T8" fmla="*/ 289 w 1162"/>
                  <a:gd name="T9" fmla="*/ 705 h 1105"/>
                  <a:gd name="T10" fmla="*/ 223 w 1162"/>
                  <a:gd name="T11" fmla="*/ 1105 h 1105"/>
                  <a:gd name="T12" fmla="*/ 581 w 1162"/>
                  <a:gd name="T13" fmla="*/ 916 h 1105"/>
                  <a:gd name="T14" fmla="*/ 939 w 1162"/>
                  <a:gd name="T15" fmla="*/ 1105 h 1105"/>
                  <a:gd name="T16" fmla="*/ 873 w 1162"/>
                  <a:gd name="T17" fmla="*/ 705 h 1105"/>
                  <a:gd name="T18" fmla="*/ 1162 w 1162"/>
                  <a:gd name="T19" fmla="*/ 422 h 1105"/>
                  <a:gd name="T20" fmla="*/ 761 w 1162"/>
                  <a:gd name="T21" fmla="*/ 363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2" h="1105">
                    <a:moveTo>
                      <a:pt x="761" y="363"/>
                    </a:moveTo>
                    <a:lnTo>
                      <a:pt x="581" y="0"/>
                    </a:lnTo>
                    <a:lnTo>
                      <a:pt x="401" y="363"/>
                    </a:lnTo>
                    <a:lnTo>
                      <a:pt x="0" y="422"/>
                    </a:lnTo>
                    <a:lnTo>
                      <a:pt x="289" y="705"/>
                    </a:lnTo>
                    <a:lnTo>
                      <a:pt x="223" y="1105"/>
                    </a:lnTo>
                    <a:lnTo>
                      <a:pt x="581" y="916"/>
                    </a:lnTo>
                    <a:lnTo>
                      <a:pt x="939" y="1105"/>
                    </a:lnTo>
                    <a:lnTo>
                      <a:pt x="873" y="705"/>
                    </a:lnTo>
                    <a:lnTo>
                      <a:pt x="1162" y="422"/>
                    </a:lnTo>
                    <a:lnTo>
                      <a:pt x="761" y="363"/>
                    </a:lnTo>
                    <a:close/>
                  </a:path>
                </a:pathLst>
              </a:custGeom>
              <a:grpFill/>
              <a:ln>
                <a:noFill/>
              </a:ln>
            </p:spPr>
            <p:txBody>
              <a:bodyPr vert="horz" wrap="square" lIns="68580" tIns="34290" rIns="68580" bIns="34290" numCol="1" anchor="t" anchorCtr="0" compatLnSpc="1">
                <a:prstTxWarp prst="textNoShape">
                  <a:avLst/>
                </a:prstTxWarp>
              </a:bodyPr>
              <a:lstStyle/>
              <a:p>
                <a:endParaRPr lang="en-US" sz="1650">
                  <a:solidFill>
                    <a:schemeClr val="tx1">
                      <a:lumMod val="75000"/>
                      <a:lumOff val="25000"/>
                    </a:schemeClr>
                  </a:solidFill>
                  <a:latin typeface="+mn-ea"/>
                </a:endParaRPr>
              </a:p>
            </p:txBody>
          </p:sp>
        </p:grpSp>
        <p:grpSp>
          <p:nvGrpSpPr>
            <p:cNvPr id="44" name="组合 43">
              <a:extLst>
                <a:ext uri="{FF2B5EF4-FFF2-40B4-BE49-F238E27FC236}">
                  <a16:creationId xmlns:a16="http://schemas.microsoft.com/office/drawing/2014/main" xmlns="" id="{E45C537B-BD3F-4A95-834A-5689200FF081}"/>
                </a:ext>
              </a:extLst>
            </p:cNvPr>
            <p:cNvGrpSpPr/>
            <p:nvPr/>
          </p:nvGrpSpPr>
          <p:grpSpPr>
            <a:xfrm>
              <a:off x="4265482" y="1892406"/>
              <a:ext cx="202901" cy="202901"/>
              <a:chOff x="648742" y="5266581"/>
              <a:chExt cx="270534" cy="270534"/>
            </a:xfrm>
            <a:solidFill>
              <a:schemeClr val="accent1"/>
            </a:solidFill>
          </p:grpSpPr>
          <p:sp>
            <p:nvSpPr>
              <p:cNvPr id="45" name="Freeform 5">
                <a:extLst>
                  <a:ext uri="{FF2B5EF4-FFF2-40B4-BE49-F238E27FC236}">
                    <a16:creationId xmlns:a16="http://schemas.microsoft.com/office/drawing/2014/main" xmlns="" id="{D34CAC5A-36B3-45D4-B191-3F839C6BC6B7}"/>
                  </a:ext>
                </a:extLst>
              </p:cNvPr>
              <p:cNvSpPr>
                <a:spLocks/>
              </p:cNvSpPr>
              <p:nvPr/>
            </p:nvSpPr>
            <p:spPr bwMode="auto">
              <a:xfrm>
                <a:off x="648742" y="5266581"/>
                <a:ext cx="270534" cy="270534"/>
              </a:xfrm>
              <a:custGeom>
                <a:avLst/>
                <a:gdLst>
                  <a:gd name="T0" fmla="*/ 732 w 756"/>
                  <a:gd name="T1" fmla="*/ 246 h 756"/>
                  <a:gd name="T2" fmla="*/ 667 w 756"/>
                  <a:gd name="T3" fmla="*/ 134 h 756"/>
                  <a:gd name="T4" fmla="*/ 610 w 756"/>
                  <a:gd name="T5" fmla="*/ 129 h 756"/>
                  <a:gd name="T6" fmla="*/ 606 w 756"/>
                  <a:gd name="T7" fmla="*/ 186 h 756"/>
                  <a:gd name="T8" fmla="*/ 676 w 756"/>
                  <a:gd name="T9" fmla="*/ 378 h 756"/>
                  <a:gd name="T10" fmla="*/ 378 w 756"/>
                  <a:gd name="T11" fmla="*/ 676 h 756"/>
                  <a:gd name="T12" fmla="*/ 80 w 756"/>
                  <a:gd name="T13" fmla="*/ 378 h 756"/>
                  <a:gd name="T14" fmla="*/ 378 w 756"/>
                  <a:gd name="T15" fmla="*/ 80 h 756"/>
                  <a:gd name="T16" fmla="*/ 512 w 756"/>
                  <a:gd name="T17" fmla="*/ 112 h 756"/>
                  <a:gd name="T18" fmla="*/ 566 w 756"/>
                  <a:gd name="T19" fmla="*/ 94 h 756"/>
                  <a:gd name="T20" fmla="*/ 548 w 756"/>
                  <a:gd name="T21" fmla="*/ 40 h 756"/>
                  <a:gd name="T22" fmla="*/ 378 w 756"/>
                  <a:gd name="T23" fmla="*/ 0 h 756"/>
                  <a:gd name="T24" fmla="*/ 231 w 756"/>
                  <a:gd name="T25" fmla="*/ 30 h 756"/>
                  <a:gd name="T26" fmla="*/ 111 w 756"/>
                  <a:gd name="T27" fmla="*/ 111 h 756"/>
                  <a:gd name="T28" fmla="*/ 30 w 756"/>
                  <a:gd name="T29" fmla="*/ 231 h 756"/>
                  <a:gd name="T30" fmla="*/ 0 w 756"/>
                  <a:gd name="T31" fmla="*/ 378 h 756"/>
                  <a:gd name="T32" fmla="*/ 30 w 756"/>
                  <a:gd name="T33" fmla="*/ 525 h 756"/>
                  <a:gd name="T34" fmla="*/ 111 w 756"/>
                  <a:gd name="T35" fmla="*/ 645 h 756"/>
                  <a:gd name="T36" fmla="*/ 231 w 756"/>
                  <a:gd name="T37" fmla="*/ 726 h 756"/>
                  <a:gd name="T38" fmla="*/ 378 w 756"/>
                  <a:gd name="T39" fmla="*/ 756 h 756"/>
                  <a:gd name="T40" fmla="*/ 525 w 756"/>
                  <a:gd name="T41" fmla="*/ 726 h 756"/>
                  <a:gd name="T42" fmla="*/ 645 w 756"/>
                  <a:gd name="T43" fmla="*/ 645 h 756"/>
                  <a:gd name="T44" fmla="*/ 726 w 756"/>
                  <a:gd name="T45" fmla="*/ 525 h 756"/>
                  <a:gd name="T46" fmla="*/ 756 w 756"/>
                  <a:gd name="T47" fmla="*/ 378 h 756"/>
                  <a:gd name="T48" fmla="*/ 732 w 756"/>
                  <a:gd name="T49" fmla="*/ 246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6" h="756">
                    <a:moveTo>
                      <a:pt x="732" y="246"/>
                    </a:moveTo>
                    <a:cubicBezTo>
                      <a:pt x="717" y="205"/>
                      <a:pt x="695" y="167"/>
                      <a:pt x="667" y="134"/>
                    </a:cubicBezTo>
                    <a:cubicBezTo>
                      <a:pt x="652" y="117"/>
                      <a:pt x="627" y="115"/>
                      <a:pt x="610" y="129"/>
                    </a:cubicBezTo>
                    <a:cubicBezTo>
                      <a:pt x="593" y="144"/>
                      <a:pt x="591" y="169"/>
                      <a:pt x="606" y="186"/>
                    </a:cubicBezTo>
                    <a:cubicBezTo>
                      <a:pt x="651" y="239"/>
                      <a:pt x="676" y="308"/>
                      <a:pt x="676" y="378"/>
                    </a:cubicBezTo>
                    <a:cubicBezTo>
                      <a:pt x="676" y="542"/>
                      <a:pt x="542" y="676"/>
                      <a:pt x="378" y="676"/>
                    </a:cubicBezTo>
                    <a:cubicBezTo>
                      <a:pt x="214" y="676"/>
                      <a:pt x="80" y="542"/>
                      <a:pt x="80" y="378"/>
                    </a:cubicBezTo>
                    <a:cubicBezTo>
                      <a:pt x="80" y="214"/>
                      <a:pt x="214" y="80"/>
                      <a:pt x="378" y="80"/>
                    </a:cubicBezTo>
                    <a:cubicBezTo>
                      <a:pt x="425" y="80"/>
                      <a:pt x="470" y="91"/>
                      <a:pt x="512" y="112"/>
                    </a:cubicBezTo>
                    <a:cubicBezTo>
                      <a:pt x="532" y="122"/>
                      <a:pt x="556" y="114"/>
                      <a:pt x="566" y="94"/>
                    </a:cubicBezTo>
                    <a:cubicBezTo>
                      <a:pt x="576" y="75"/>
                      <a:pt x="568" y="50"/>
                      <a:pt x="548" y="40"/>
                    </a:cubicBezTo>
                    <a:cubicBezTo>
                      <a:pt x="495" y="14"/>
                      <a:pt x="438" y="0"/>
                      <a:pt x="378" y="0"/>
                    </a:cubicBezTo>
                    <a:cubicBezTo>
                      <a:pt x="327" y="0"/>
                      <a:pt x="277" y="10"/>
                      <a:pt x="231" y="30"/>
                    </a:cubicBezTo>
                    <a:cubicBezTo>
                      <a:pt x="186" y="49"/>
                      <a:pt x="145" y="76"/>
                      <a:pt x="111" y="111"/>
                    </a:cubicBezTo>
                    <a:cubicBezTo>
                      <a:pt x="76" y="145"/>
                      <a:pt x="49" y="186"/>
                      <a:pt x="30" y="231"/>
                    </a:cubicBezTo>
                    <a:cubicBezTo>
                      <a:pt x="10" y="277"/>
                      <a:pt x="0" y="327"/>
                      <a:pt x="0" y="378"/>
                    </a:cubicBezTo>
                    <a:cubicBezTo>
                      <a:pt x="0" y="429"/>
                      <a:pt x="10" y="479"/>
                      <a:pt x="30" y="525"/>
                    </a:cubicBezTo>
                    <a:cubicBezTo>
                      <a:pt x="49" y="570"/>
                      <a:pt x="76" y="611"/>
                      <a:pt x="111" y="645"/>
                    </a:cubicBezTo>
                    <a:cubicBezTo>
                      <a:pt x="145" y="680"/>
                      <a:pt x="186" y="707"/>
                      <a:pt x="231" y="726"/>
                    </a:cubicBezTo>
                    <a:cubicBezTo>
                      <a:pt x="277" y="746"/>
                      <a:pt x="327" y="756"/>
                      <a:pt x="378" y="756"/>
                    </a:cubicBezTo>
                    <a:cubicBezTo>
                      <a:pt x="429" y="756"/>
                      <a:pt x="479" y="746"/>
                      <a:pt x="525" y="726"/>
                    </a:cubicBezTo>
                    <a:cubicBezTo>
                      <a:pt x="570" y="707"/>
                      <a:pt x="611" y="680"/>
                      <a:pt x="645" y="645"/>
                    </a:cubicBezTo>
                    <a:cubicBezTo>
                      <a:pt x="680" y="611"/>
                      <a:pt x="707" y="570"/>
                      <a:pt x="726" y="525"/>
                    </a:cubicBezTo>
                    <a:cubicBezTo>
                      <a:pt x="746" y="479"/>
                      <a:pt x="756" y="429"/>
                      <a:pt x="756" y="378"/>
                    </a:cubicBezTo>
                    <a:cubicBezTo>
                      <a:pt x="756" y="333"/>
                      <a:pt x="748" y="288"/>
                      <a:pt x="732" y="246"/>
                    </a:cubicBezTo>
                    <a:close/>
                  </a:path>
                </a:pathLst>
              </a:custGeom>
              <a:grpFill/>
              <a:ln>
                <a:noFill/>
              </a:ln>
            </p:spPr>
            <p:txBody>
              <a:bodyPr vert="horz" wrap="square" lIns="68580" tIns="34290" rIns="68580" bIns="34290" numCol="1" anchor="t" anchorCtr="0" compatLnSpc="1">
                <a:prstTxWarp prst="textNoShape">
                  <a:avLst/>
                </a:prstTxWarp>
              </a:bodyPr>
              <a:lstStyle/>
              <a:p>
                <a:endParaRPr lang="en-US" sz="1650" dirty="0">
                  <a:solidFill>
                    <a:schemeClr val="tx1">
                      <a:lumMod val="75000"/>
                      <a:lumOff val="25000"/>
                    </a:schemeClr>
                  </a:solidFill>
                  <a:latin typeface="+mn-ea"/>
                </a:endParaRPr>
              </a:p>
            </p:txBody>
          </p:sp>
          <p:sp>
            <p:nvSpPr>
              <p:cNvPr id="46" name="Freeform 6">
                <a:extLst>
                  <a:ext uri="{FF2B5EF4-FFF2-40B4-BE49-F238E27FC236}">
                    <a16:creationId xmlns:a16="http://schemas.microsoft.com/office/drawing/2014/main" xmlns="" id="{8C1605E3-D08E-4346-8F3D-39CF123C9686}"/>
                  </a:ext>
                </a:extLst>
              </p:cNvPr>
              <p:cNvSpPr>
                <a:spLocks/>
              </p:cNvSpPr>
              <p:nvPr/>
            </p:nvSpPr>
            <p:spPr bwMode="auto">
              <a:xfrm>
                <a:off x="689594" y="5306679"/>
                <a:ext cx="175327" cy="166726"/>
              </a:xfrm>
              <a:custGeom>
                <a:avLst/>
                <a:gdLst>
                  <a:gd name="T0" fmla="*/ 761 w 1162"/>
                  <a:gd name="T1" fmla="*/ 363 h 1105"/>
                  <a:gd name="T2" fmla="*/ 581 w 1162"/>
                  <a:gd name="T3" fmla="*/ 0 h 1105"/>
                  <a:gd name="T4" fmla="*/ 401 w 1162"/>
                  <a:gd name="T5" fmla="*/ 363 h 1105"/>
                  <a:gd name="T6" fmla="*/ 0 w 1162"/>
                  <a:gd name="T7" fmla="*/ 422 h 1105"/>
                  <a:gd name="T8" fmla="*/ 289 w 1162"/>
                  <a:gd name="T9" fmla="*/ 705 h 1105"/>
                  <a:gd name="T10" fmla="*/ 223 w 1162"/>
                  <a:gd name="T11" fmla="*/ 1105 h 1105"/>
                  <a:gd name="T12" fmla="*/ 581 w 1162"/>
                  <a:gd name="T13" fmla="*/ 916 h 1105"/>
                  <a:gd name="T14" fmla="*/ 939 w 1162"/>
                  <a:gd name="T15" fmla="*/ 1105 h 1105"/>
                  <a:gd name="T16" fmla="*/ 873 w 1162"/>
                  <a:gd name="T17" fmla="*/ 705 h 1105"/>
                  <a:gd name="T18" fmla="*/ 1162 w 1162"/>
                  <a:gd name="T19" fmla="*/ 422 h 1105"/>
                  <a:gd name="T20" fmla="*/ 761 w 1162"/>
                  <a:gd name="T21" fmla="*/ 363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2" h="1105">
                    <a:moveTo>
                      <a:pt x="761" y="363"/>
                    </a:moveTo>
                    <a:lnTo>
                      <a:pt x="581" y="0"/>
                    </a:lnTo>
                    <a:lnTo>
                      <a:pt x="401" y="363"/>
                    </a:lnTo>
                    <a:lnTo>
                      <a:pt x="0" y="422"/>
                    </a:lnTo>
                    <a:lnTo>
                      <a:pt x="289" y="705"/>
                    </a:lnTo>
                    <a:lnTo>
                      <a:pt x="223" y="1105"/>
                    </a:lnTo>
                    <a:lnTo>
                      <a:pt x="581" y="916"/>
                    </a:lnTo>
                    <a:lnTo>
                      <a:pt x="939" y="1105"/>
                    </a:lnTo>
                    <a:lnTo>
                      <a:pt x="873" y="705"/>
                    </a:lnTo>
                    <a:lnTo>
                      <a:pt x="1162" y="422"/>
                    </a:lnTo>
                    <a:lnTo>
                      <a:pt x="761" y="363"/>
                    </a:lnTo>
                    <a:close/>
                  </a:path>
                </a:pathLst>
              </a:custGeom>
              <a:grpFill/>
              <a:ln>
                <a:noFill/>
              </a:ln>
            </p:spPr>
            <p:txBody>
              <a:bodyPr vert="horz" wrap="square" lIns="68580" tIns="34290" rIns="68580" bIns="34290" numCol="1" anchor="t" anchorCtr="0" compatLnSpc="1">
                <a:prstTxWarp prst="textNoShape">
                  <a:avLst/>
                </a:prstTxWarp>
              </a:bodyPr>
              <a:lstStyle/>
              <a:p>
                <a:endParaRPr lang="en-US" sz="1650">
                  <a:solidFill>
                    <a:schemeClr val="tx1">
                      <a:lumMod val="75000"/>
                      <a:lumOff val="25000"/>
                    </a:schemeClr>
                  </a:solidFill>
                  <a:latin typeface="+mn-ea"/>
                </a:endParaRPr>
              </a:p>
            </p:txBody>
          </p:sp>
        </p:grpSp>
        <p:grpSp>
          <p:nvGrpSpPr>
            <p:cNvPr id="47" name="组合 46">
              <a:extLst>
                <a:ext uri="{FF2B5EF4-FFF2-40B4-BE49-F238E27FC236}">
                  <a16:creationId xmlns:a16="http://schemas.microsoft.com/office/drawing/2014/main" xmlns="" id="{72777AB7-3644-4557-B4C4-4EC420E0AD22}"/>
                </a:ext>
              </a:extLst>
            </p:cNvPr>
            <p:cNvGrpSpPr/>
            <p:nvPr/>
          </p:nvGrpSpPr>
          <p:grpSpPr>
            <a:xfrm>
              <a:off x="4265482" y="2254711"/>
              <a:ext cx="202901" cy="202901"/>
              <a:chOff x="648742" y="5266581"/>
              <a:chExt cx="270534" cy="270534"/>
            </a:xfrm>
            <a:solidFill>
              <a:schemeClr val="accent1"/>
            </a:solidFill>
          </p:grpSpPr>
          <p:sp>
            <p:nvSpPr>
              <p:cNvPr id="48" name="Freeform 5">
                <a:extLst>
                  <a:ext uri="{FF2B5EF4-FFF2-40B4-BE49-F238E27FC236}">
                    <a16:creationId xmlns:a16="http://schemas.microsoft.com/office/drawing/2014/main" xmlns="" id="{E1B20307-C5CA-441A-84FE-8067AD38A105}"/>
                  </a:ext>
                </a:extLst>
              </p:cNvPr>
              <p:cNvSpPr>
                <a:spLocks/>
              </p:cNvSpPr>
              <p:nvPr/>
            </p:nvSpPr>
            <p:spPr bwMode="auto">
              <a:xfrm>
                <a:off x="648742" y="5266581"/>
                <a:ext cx="270534" cy="270534"/>
              </a:xfrm>
              <a:custGeom>
                <a:avLst/>
                <a:gdLst>
                  <a:gd name="T0" fmla="*/ 732 w 756"/>
                  <a:gd name="T1" fmla="*/ 246 h 756"/>
                  <a:gd name="T2" fmla="*/ 667 w 756"/>
                  <a:gd name="T3" fmla="*/ 134 h 756"/>
                  <a:gd name="T4" fmla="*/ 610 w 756"/>
                  <a:gd name="T5" fmla="*/ 129 h 756"/>
                  <a:gd name="T6" fmla="*/ 606 w 756"/>
                  <a:gd name="T7" fmla="*/ 186 h 756"/>
                  <a:gd name="T8" fmla="*/ 676 w 756"/>
                  <a:gd name="T9" fmla="*/ 378 h 756"/>
                  <a:gd name="T10" fmla="*/ 378 w 756"/>
                  <a:gd name="T11" fmla="*/ 676 h 756"/>
                  <a:gd name="T12" fmla="*/ 80 w 756"/>
                  <a:gd name="T13" fmla="*/ 378 h 756"/>
                  <a:gd name="T14" fmla="*/ 378 w 756"/>
                  <a:gd name="T15" fmla="*/ 80 h 756"/>
                  <a:gd name="T16" fmla="*/ 512 w 756"/>
                  <a:gd name="T17" fmla="*/ 112 h 756"/>
                  <a:gd name="T18" fmla="*/ 566 w 756"/>
                  <a:gd name="T19" fmla="*/ 94 h 756"/>
                  <a:gd name="T20" fmla="*/ 548 w 756"/>
                  <a:gd name="T21" fmla="*/ 40 h 756"/>
                  <a:gd name="T22" fmla="*/ 378 w 756"/>
                  <a:gd name="T23" fmla="*/ 0 h 756"/>
                  <a:gd name="T24" fmla="*/ 231 w 756"/>
                  <a:gd name="T25" fmla="*/ 30 h 756"/>
                  <a:gd name="T26" fmla="*/ 111 w 756"/>
                  <a:gd name="T27" fmla="*/ 111 h 756"/>
                  <a:gd name="T28" fmla="*/ 30 w 756"/>
                  <a:gd name="T29" fmla="*/ 231 h 756"/>
                  <a:gd name="T30" fmla="*/ 0 w 756"/>
                  <a:gd name="T31" fmla="*/ 378 h 756"/>
                  <a:gd name="T32" fmla="*/ 30 w 756"/>
                  <a:gd name="T33" fmla="*/ 525 h 756"/>
                  <a:gd name="T34" fmla="*/ 111 w 756"/>
                  <a:gd name="T35" fmla="*/ 645 h 756"/>
                  <a:gd name="T36" fmla="*/ 231 w 756"/>
                  <a:gd name="T37" fmla="*/ 726 h 756"/>
                  <a:gd name="T38" fmla="*/ 378 w 756"/>
                  <a:gd name="T39" fmla="*/ 756 h 756"/>
                  <a:gd name="T40" fmla="*/ 525 w 756"/>
                  <a:gd name="T41" fmla="*/ 726 h 756"/>
                  <a:gd name="T42" fmla="*/ 645 w 756"/>
                  <a:gd name="T43" fmla="*/ 645 h 756"/>
                  <a:gd name="T44" fmla="*/ 726 w 756"/>
                  <a:gd name="T45" fmla="*/ 525 h 756"/>
                  <a:gd name="T46" fmla="*/ 756 w 756"/>
                  <a:gd name="T47" fmla="*/ 378 h 756"/>
                  <a:gd name="T48" fmla="*/ 732 w 756"/>
                  <a:gd name="T49" fmla="*/ 246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6" h="756">
                    <a:moveTo>
                      <a:pt x="732" y="246"/>
                    </a:moveTo>
                    <a:cubicBezTo>
                      <a:pt x="717" y="205"/>
                      <a:pt x="695" y="167"/>
                      <a:pt x="667" y="134"/>
                    </a:cubicBezTo>
                    <a:cubicBezTo>
                      <a:pt x="652" y="117"/>
                      <a:pt x="627" y="115"/>
                      <a:pt x="610" y="129"/>
                    </a:cubicBezTo>
                    <a:cubicBezTo>
                      <a:pt x="593" y="144"/>
                      <a:pt x="591" y="169"/>
                      <a:pt x="606" y="186"/>
                    </a:cubicBezTo>
                    <a:cubicBezTo>
                      <a:pt x="651" y="239"/>
                      <a:pt x="676" y="308"/>
                      <a:pt x="676" y="378"/>
                    </a:cubicBezTo>
                    <a:cubicBezTo>
                      <a:pt x="676" y="542"/>
                      <a:pt x="542" y="676"/>
                      <a:pt x="378" y="676"/>
                    </a:cubicBezTo>
                    <a:cubicBezTo>
                      <a:pt x="214" y="676"/>
                      <a:pt x="80" y="542"/>
                      <a:pt x="80" y="378"/>
                    </a:cubicBezTo>
                    <a:cubicBezTo>
                      <a:pt x="80" y="214"/>
                      <a:pt x="214" y="80"/>
                      <a:pt x="378" y="80"/>
                    </a:cubicBezTo>
                    <a:cubicBezTo>
                      <a:pt x="425" y="80"/>
                      <a:pt x="470" y="91"/>
                      <a:pt x="512" y="112"/>
                    </a:cubicBezTo>
                    <a:cubicBezTo>
                      <a:pt x="532" y="122"/>
                      <a:pt x="556" y="114"/>
                      <a:pt x="566" y="94"/>
                    </a:cubicBezTo>
                    <a:cubicBezTo>
                      <a:pt x="576" y="75"/>
                      <a:pt x="568" y="50"/>
                      <a:pt x="548" y="40"/>
                    </a:cubicBezTo>
                    <a:cubicBezTo>
                      <a:pt x="495" y="14"/>
                      <a:pt x="438" y="0"/>
                      <a:pt x="378" y="0"/>
                    </a:cubicBezTo>
                    <a:cubicBezTo>
                      <a:pt x="327" y="0"/>
                      <a:pt x="277" y="10"/>
                      <a:pt x="231" y="30"/>
                    </a:cubicBezTo>
                    <a:cubicBezTo>
                      <a:pt x="186" y="49"/>
                      <a:pt x="145" y="76"/>
                      <a:pt x="111" y="111"/>
                    </a:cubicBezTo>
                    <a:cubicBezTo>
                      <a:pt x="76" y="145"/>
                      <a:pt x="49" y="186"/>
                      <a:pt x="30" y="231"/>
                    </a:cubicBezTo>
                    <a:cubicBezTo>
                      <a:pt x="10" y="277"/>
                      <a:pt x="0" y="327"/>
                      <a:pt x="0" y="378"/>
                    </a:cubicBezTo>
                    <a:cubicBezTo>
                      <a:pt x="0" y="429"/>
                      <a:pt x="10" y="479"/>
                      <a:pt x="30" y="525"/>
                    </a:cubicBezTo>
                    <a:cubicBezTo>
                      <a:pt x="49" y="570"/>
                      <a:pt x="76" y="611"/>
                      <a:pt x="111" y="645"/>
                    </a:cubicBezTo>
                    <a:cubicBezTo>
                      <a:pt x="145" y="680"/>
                      <a:pt x="186" y="707"/>
                      <a:pt x="231" y="726"/>
                    </a:cubicBezTo>
                    <a:cubicBezTo>
                      <a:pt x="277" y="746"/>
                      <a:pt x="327" y="756"/>
                      <a:pt x="378" y="756"/>
                    </a:cubicBezTo>
                    <a:cubicBezTo>
                      <a:pt x="429" y="756"/>
                      <a:pt x="479" y="746"/>
                      <a:pt x="525" y="726"/>
                    </a:cubicBezTo>
                    <a:cubicBezTo>
                      <a:pt x="570" y="707"/>
                      <a:pt x="611" y="680"/>
                      <a:pt x="645" y="645"/>
                    </a:cubicBezTo>
                    <a:cubicBezTo>
                      <a:pt x="680" y="611"/>
                      <a:pt x="707" y="570"/>
                      <a:pt x="726" y="525"/>
                    </a:cubicBezTo>
                    <a:cubicBezTo>
                      <a:pt x="746" y="479"/>
                      <a:pt x="756" y="429"/>
                      <a:pt x="756" y="378"/>
                    </a:cubicBezTo>
                    <a:cubicBezTo>
                      <a:pt x="756" y="333"/>
                      <a:pt x="748" y="288"/>
                      <a:pt x="732" y="246"/>
                    </a:cubicBezTo>
                    <a:close/>
                  </a:path>
                </a:pathLst>
              </a:custGeom>
              <a:grpFill/>
              <a:ln>
                <a:noFill/>
              </a:ln>
            </p:spPr>
            <p:txBody>
              <a:bodyPr vert="horz" wrap="square" lIns="68580" tIns="34290" rIns="68580" bIns="34290" numCol="1" anchor="t" anchorCtr="0" compatLnSpc="1">
                <a:prstTxWarp prst="textNoShape">
                  <a:avLst/>
                </a:prstTxWarp>
              </a:bodyPr>
              <a:lstStyle/>
              <a:p>
                <a:endParaRPr lang="en-US" sz="1650" dirty="0">
                  <a:solidFill>
                    <a:schemeClr val="tx1">
                      <a:lumMod val="75000"/>
                      <a:lumOff val="25000"/>
                    </a:schemeClr>
                  </a:solidFill>
                  <a:latin typeface="+mn-ea"/>
                </a:endParaRPr>
              </a:p>
            </p:txBody>
          </p:sp>
          <p:sp>
            <p:nvSpPr>
              <p:cNvPr id="49" name="Freeform 6">
                <a:extLst>
                  <a:ext uri="{FF2B5EF4-FFF2-40B4-BE49-F238E27FC236}">
                    <a16:creationId xmlns:a16="http://schemas.microsoft.com/office/drawing/2014/main" xmlns="" id="{870D01AA-272E-449A-A0AA-259FC7126B69}"/>
                  </a:ext>
                </a:extLst>
              </p:cNvPr>
              <p:cNvSpPr>
                <a:spLocks/>
              </p:cNvSpPr>
              <p:nvPr/>
            </p:nvSpPr>
            <p:spPr bwMode="auto">
              <a:xfrm>
                <a:off x="689594" y="5306679"/>
                <a:ext cx="175327" cy="166726"/>
              </a:xfrm>
              <a:custGeom>
                <a:avLst/>
                <a:gdLst>
                  <a:gd name="T0" fmla="*/ 761 w 1162"/>
                  <a:gd name="T1" fmla="*/ 363 h 1105"/>
                  <a:gd name="T2" fmla="*/ 581 w 1162"/>
                  <a:gd name="T3" fmla="*/ 0 h 1105"/>
                  <a:gd name="T4" fmla="*/ 401 w 1162"/>
                  <a:gd name="T5" fmla="*/ 363 h 1105"/>
                  <a:gd name="T6" fmla="*/ 0 w 1162"/>
                  <a:gd name="T7" fmla="*/ 422 h 1105"/>
                  <a:gd name="T8" fmla="*/ 289 w 1162"/>
                  <a:gd name="T9" fmla="*/ 705 h 1105"/>
                  <a:gd name="T10" fmla="*/ 223 w 1162"/>
                  <a:gd name="T11" fmla="*/ 1105 h 1105"/>
                  <a:gd name="T12" fmla="*/ 581 w 1162"/>
                  <a:gd name="T13" fmla="*/ 916 h 1105"/>
                  <a:gd name="T14" fmla="*/ 939 w 1162"/>
                  <a:gd name="T15" fmla="*/ 1105 h 1105"/>
                  <a:gd name="T16" fmla="*/ 873 w 1162"/>
                  <a:gd name="T17" fmla="*/ 705 h 1105"/>
                  <a:gd name="T18" fmla="*/ 1162 w 1162"/>
                  <a:gd name="T19" fmla="*/ 422 h 1105"/>
                  <a:gd name="T20" fmla="*/ 761 w 1162"/>
                  <a:gd name="T21" fmla="*/ 363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2" h="1105">
                    <a:moveTo>
                      <a:pt x="761" y="363"/>
                    </a:moveTo>
                    <a:lnTo>
                      <a:pt x="581" y="0"/>
                    </a:lnTo>
                    <a:lnTo>
                      <a:pt x="401" y="363"/>
                    </a:lnTo>
                    <a:lnTo>
                      <a:pt x="0" y="422"/>
                    </a:lnTo>
                    <a:lnTo>
                      <a:pt x="289" y="705"/>
                    </a:lnTo>
                    <a:lnTo>
                      <a:pt x="223" y="1105"/>
                    </a:lnTo>
                    <a:lnTo>
                      <a:pt x="581" y="916"/>
                    </a:lnTo>
                    <a:lnTo>
                      <a:pt x="939" y="1105"/>
                    </a:lnTo>
                    <a:lnTo>
                      <a:pt x="873" y="705"/>
                    </a:lnTo>
                    <a:lnTo>
                      <a:pt x="1162" y="422"/>
                    </a:lnTo>
                    <a:lnTo>
                      <a:pt x="761" y="363"/>
                    </a:lnTo>
                    <a:close/>
                  </a:path>
                </a:pathLst>
              </a:custGeom>
              <a:grpFill/>
              <a:ln>
                <a:noFill/>
              </a:ln>
            </p:spPr>
            <p:txBody>
              <a:bodyPr vert="horz" wrap="square" lIns="68580" tIns="34290" rIns="68580" bIns="34290" numCol="1" anchor="t" anchorCtr="0" compatLnSpc="1">
                <a:prstTxWarp prst="textNoShape">
                  <a:avLst/>
                </a:prstTxWarp>
              </a:bodyPr>
              <a:lstStyle/>
              <a:p>
                <a:endParaRPr lang="en-US" sz="1650">
                  <a:solidFill>
                    <a:schemeClr val="tx1">
                      <a:lumMod val="75000"/>
                      <a:lumOff val="25000"/>
                    </a:schemeClr>
                  </a:solidFill>
                  <a:latin typeface="+mn-ea"/>
                </a:endParaRPr>
              </a:p>
            </p:txBody>
          </p:sp>
        </p:grpSp>
        <p:grpSp>
          <p:nvGrpSpPr>
            <p:cNvPr id="50" name="组合 49">
              <a:extLst>
                <a:ext uri="{FF2B5EF4-FFF2-40B4-BE49-F238E27FC236}">
                  <a16:creationId xmlns:a16="http://schemas.microsoft.com/office/drawing/2014/main" xmlns="" id="{05238059-C5FE-4D0D-8D50-2DC3F1B263B3}"/>
                </a:ext>
              </a:extLst>
            </p:cNvPr>
            <p:cNvGrpSpPr/>
            <p:nvPr/>
          </p:nvGrpSpPr>
          <p:grpSpPr>
            <a:xfrm>
              <a:off x="4265482" y="2578034"/>
              <a:ext cx="202901" cy="202901"/>
              <a:chOff x="648742" y="5266581"/>
              <a:chExt cx="270534" cy="270534"/>
            </a:xfrm>
            <a:solidFill>
              <a:schemeClr val="accent1"/>
            </a:solidFill>
          </p:grpSpPr>
          <p:sp>
            <p:nvSpPr>
              <p:cNvPr id="51" name="Freeform 5">
                <a:extLst>
                  <a:ext uri="{FF2B5EF4-FFF2-40B4-BE49-F238E27FC236}">
                    <a16:creationId xmlns:a16="http://schemas.microsoft.com/office/drawing/2014/main" xmlns="" id="{0200C3CE-DFD1-463A-82C0-EF648D43670C}"/>
                  </a:ext>
                </a:extLst>
              </p:cNvPr>
              <p:cNvSpPr>
                <a:spLocks/>
              </p:cNvSpPr>
              <p:nvPr/>
            </p:nvSpPr>
            <p:spPr bwMode="auto">
              <a:xfrm>
                <a:off x="648742" y="5266581"/>
                <a:ext cx="270534" cy="270534"/>
              </a:xfrm>
              <a:custGeom>
                <a:avLst/>
                <a:gdLst>
                  <a:gd name="T0" fmla="*/ 732 w 756"/>
                  <a:gd name="T1" fmla="*/ 246 h 756"/>
                  <a:gd name="T2" fmla="*/ 667 w 756"/>
                  <a:gd name="T3" fmla="*/ 134 h 756"/>
                  <a:gd name="T4" fmla="*/ 610 w 756"/>
                  <a:gd name="T5" fmla="*/ 129 h 756"/>
                  <a:gd name="T6" fmla="*/ 606 w 756"/>
                  <a:gd name="T7" fmla="*/ 186 h 756"/>
                  <a:gd name="T8" fmla="*/ 676 w 756"/>
                  <a:gd name="T9" fmla="*/ 378 h 756"/>
                  <a:gd name="T10" fmla="*/ 378 w 756"/>
                  <a:gd name="T11" fmla="*/ 676 h 756"/>
                  <a:gd name="T12" fmla="*/ 80 w 756"/>
                  <a:gd name="T13" fmla="*/ 378 h 756"/>
                  <a:gd name="T14" fmla="*/ 378 w 756"/>
                  <a:gd name="T15" fmla="*/ 80 h 756"/>
                  <a:gd name="T16" fmla="*/ 512 w 756"/>
                  <a:gd name="T17" fmla="*/ 112 h 756"/>
                  <a:gd name="T18" fmla="*/ 566 w 756"/>
                  <a:gd name="T19" fmla="*/ 94 h 756"/>
                  <a:gd name="T20" fmla="*/ 548 w 756"/>
                  <a:gd name="T21" fmla="*/ 40 h 756"/>
                  <a:gd name="T22" fmla="*/ 378 w 756"/>
                  <a:gd name="T23" fmla="*/ 0 h 756"/>
                  <a:gd name="T24" fmla="*/ 231 w 756"/>
                  <a:gd name="T25" fmla="*/ 30 h 756"/>
                  <a:gd name="T26" fmla="*/ 111 w 756"/>
                  <a:gd name="T27" fmla="*/ 111 h 756"/>
                  <a:gd name="T28" fmla="*/ 30 w 756"/>
                  <a:gd name="T29" fmla="*/ 231 h 756"/>
                  <a:gd name="T30" fmla="*/ 0 w 756"/>
                  <a:gd name="T31" fmla="*/ 378 h 756"/>
                  <a:gd name="T32" fmla="*/ 30 w 756"/>
                  <a:gd name="T33" fmla="*/ 525 h 756"/>
                  <a:gd name="T34" fmla="*/ 111 w 756"/>
                  <a:gd name="T35" fmla="*/ 645 h 756"/>
                  <a:gd name="T36" fmla="*/ 231 w 756"/>
                  <a:gd name="T37" fmla="*/ 726 h 756"/>
                  <a:gd name="T38" fmla="*/ 378 w 756"/>
                  <a:gd name="T39" fmla="*/ 756 h 756"/>
                  <a:gd name="T40" fmla="*/ 525 w 756"/>
                  <a:gd name="T41" fmla="*/ 726 h 756"/>
                  <a:gd name="T42" fmla="*/ 645 w 756"/>
                  <a:gd name="T43" fmla="*/ 645 h 756"/>
                  <a:gd name="T44" fmla="*/ 726 w 756"/>
                  <a:gd name="T45" fmla="*/ 525 h 756"/>
                  <a:gd name="T46" fmla="*/ 756 w 756"/>
                  <a:gd name="T47" fmla="*/ 378 h 756"/>
                  <a:gd name="T48" fmla="*/ 732 w 756"/>
                  <a:gd name="T49" fmla="*/ 246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6" h="756">
                    <a:moveTo>
                      <a:pt x="732" y="246"/>
                    </a:moveTo>
                    <a:cubicBezTo>
                      <a:pt x="717" y="205"/>
                      <a:pt x="695" y="167"/>
                      <a:pt x="667" y="134"/>
                    </a:cubicBezTo>
                    <a:cubicBezTo>
                      <a:pt x="652" y="117"/>
                      <a:pt x="627" y="115"/>
                      <a:pt x="610" y="129"/>
                    </a:cubicBezTo>
                    <a:cubicBezTo>
                      <a:pt x="593" y="144"/>
                      <a:pt x="591" y="169"/>
                      <a:pt x="606" y="186"/>
                    </a:cubicBezTo>
                    <a:cubicBezTo>
                      <a:pt x="651" y="239"/>
                      <a:pt x="676" y="308"/>
                      <a:pt x="676" y="378"/>
                    </a:cubicBezTo>
                    <a:cubicBezTo>
                      <a:pt x="676" y="542"/>
                      <a:pt x="542" y="676"/>
                      <a:pt x="378" y="676"/>
                    </a:cubicBezTo>
                    <a:cubicBezTo>
                      <a:pt x="214" y="676"/>
                      <a:pt x="80" y="542"/>
                      <a:pt x="80" y="378"/>
                    </a:cubicBezTo>
                    <a:cubicBezTo>
                      <a:pt x="80" y="214"/>
                      <a:pt x="214" y="80"/>
                      <a:pt x="378" y="80"/>
                    </a:cubicBezTo>
                    <a:cubicBezTo>
                      <a:pt x="425" y="80"/>
                      <a:pt x="470" y="91"/>
                      <a:pt x="512" y="112"/>
                    </a:cubicBezTo>
                    <a:cubicBezTo>
                      <a:pt x="532" y="122"/>
                      <a:pt x="556" y="114"/>
                      <a:pt x="566" y="94"/>
                    </a:cubicBezTo>
                    <a:cubicBezTo>
                      <a:pt x="576" y="75"/>
                      <a:pt x="568" y="50"/>
                      <a:pt x="548" y="40"/>
                    </a:cubicBezTo>
                    <a:cubicBezTo>
                      <a:pt x="495" y="14"/>
                      <a:pt x="438" y="0"/>
                      <a:pt x="378" y="0"/>
                    </a:cubicBezTo>
                    <a:cubicBezTo>
                      <a:pt x="327" y="0"/>
                      <a:pt x="277" y="10"/>
                      <a:pt x="231" y="30"/>
                    </a:cubicBezTo>
                    <a:cubicBezTo>
                      <a:pt x="186" y="49"/>
                      <a:pt x="145" y="76"/>
                      <a:pt x="111" y="111"/>
                    </a:cubicBezTo>
                    <a:cubicBezTo>
                      <a:pt x="76" y="145"/>
                      <a:pt x="49" y="186"/>
                      <a:pt x="30" y="231"/>
                    </a:cubicBezTo>
                    <a:cubicBezTo>
                      <a:pt x="10" y="277"/>
                      <a:pt x="0" y="327"/>
                      <a:pt x="0" y="378"/>
                    </a:cubicBezTo>
                    <a:cubicBezTo>
                      <a:pt x="0" y="429"/>
                      <a:pt x="10" y="479"/>
                      <a:pt x="30" y="525"/>
                    </a:cubicBezTo>
                    <a:cubicBezTo>
                      <a:pt x="49" y="570"/>
                      <a:pt x="76" y="611"/>
                      <a:pt x="111" y="645"/>
                    </a:cubicBezTo>
                    <a:cubicBezTo>
                      <a:pt x="145" y="680"/>
                      <a:pt x="186" y="707"/>
                      <a:pt x="231" y="726"/>
                    </a:cubicBezTo>
                    <a:cubicBezTo>
                      <a:pt x="277" y="746"/>
                      <a:pt x="327" y="756"/>
                      <a:pt x="378" y="756"/>
                    </a:cubicBezTo>
                    <a:cubicBezTo>
                      <a:pt x="429" y="756"/>
                      <a:pt x="479" y="746"/>
                      <a:pt x="525" y="726"/>
                    </a:cubicBezTo>
                    <a:cubicBezTo>
                      <a:pt x="570" y="707"/>
                      <a:pt x="611" y="680"/>
                      <a:pt x="645" y="645"/>
                    </a:cubicBezTo>
                    <a:cubicBezTo>
                      <a:pt x="680" y="611"/>
                      <a:pt x="707" y="570"/>
                      <a:pt x="726" y="525"/>
                    </a:cubicBezTo>
                    <a:cubicBezTo>
                      <a:pt x="746" y="479"/>
                      <a:pt x="756" y="429"/>
                      <a:pt x="756" y="378"/>
                    </a:cubicBezTo>
                    <a:cubicBezTo>
                      <a:pt x="756" y="333"/>
                      <a:pt x="748" y="288"/>
                      <a:pt x="732" y="246"/>
                    </a:cubicBezTo>
                    <a:close/>
                  </a:path>
                </a:pathLst>
              </a:custGeom>
              <a:grpFill/>
              <a:ln>
                <a:noFill/>
              </a:ln>
            </p:spPr>
            <p:txBody>
              <a:bodyPr vert="horz" wrap="square" lIns="68580" tIns="34290" rIns="68580" bIns="34290" numCol="1" anchor="t" anchorCtr="0" compatLnSpc="1">
                <a:prstTxWarp prst="textNoShape">
                  <a:avLst/>
                </a:prstTxWarp>
              </a:bodyPr>
              <a:lstStyle/>
              <a:p>
                <a:endParaRPr lang="en-US" sz="1650" dirty="0">
                  <a:solidFill>
                    <a:schemeClr val="tx1">
                      <a:lumMod val="75000"/>
                      <a:lumOff val="25000"/>
                    </a:schemeClr>
                  </a:solidFill>
                  <a:latin typeface="+mn-ea"/>
                </a:endParaRPr>
              </a:p>
            </p:txBody>
          </p:sp>
          <p:sp>
            <p:nvSpPr>
              <p:cNvPr id="52" name="Freeform 6">
                <a:extLst>
                  <a:ext uri="{FF2B5EF4-FFF2-40B4-BE49-F238E27FC236}">
                    <a16:creationId xmlns:a16="http://schemas.microsoft.com/office/drawing/2014/main" xmlns="" id="{DAAD3E14-9A36-428D-9E9C-4C3EDD339152}"/>
                  </a:ext>
                </a:extLst>
              </p:cNvPr>
              <p:cNvSpPr>
                <a:spLocks/>
              </p:cNvSpPr>
              <p:nvPr/>
            </p:nvSpPr>
            <p:spPr bwMode="auto">
              <a:xfrm>
                <a:off x="689594" y="5306679"/>
                <a:ext cx="175327" cy="166726"/>
              </a:xfrm>
              <a:custGeom>
                <a:avLst/>
                <a:gdLst>
                  <a:gd name="T0" fmla="*/ 761 w 1162"/>
                  <a:gd name="T1" fmla="*/ 363 h 1105"/>
                  <a:gd name="T2" fmla="*/ 581 w 1162"/>
                  <a:gd name="T3" fmla="*/ 0 h 1105"/>
                  <a:gd name="T4" fmla="*/ 401 w 1162"/>
                  <a:gd name="T5" fmla="*/ 363 h 1105"/>
                  <a:gd name="T6" fmla="*/ 0 w 1162"/>
                  <a:gd name="T7" fmla="*/ 422 h 1105"/>
                  <a:gd name="T8" fmla="*/ 289 w 1162"/>
                  <a:gd name="T9" fmla="*/ 705 h 1105"/>
                  <a:gd name="T10" fmla="*/ 223 w 1162"/>
                  <a:gd name="T11" fmla="*/ 1105 h 1105"/>
                  <a:gd name="T12" fmla="*/ 581 w 1162"/>
                  <a:gd name="T13" fmla="*/ 916 h 1105"/>
                  <a:gd name="T14" fmla="*/ 939 w 1162"/>
                  <a:gd name="T15" fmla="*/ 1105 h 1105"/>
                  <a:gd name="T16" fmla="*/ 873 w 1162"/>
                  <a:gd name="T17" fmla="*/ 705 h 1105"/>
                  <a:gd name="T18" fmla="*/ 1162 w 1162"/>
                  <a:gd name="T19" fmla="*/ 422 h 1105"/>
                  <a:gd name="T20" fmla="*/ 761 w 1162"/>
                  <a:gd name="T21" fmla="*/ 363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2" h="1105">
                    <a:moveTo>
                      <a:pt x="761" y="363"/>
                    </a:moveTo>
                    <a:lnTo>
                      <a:pt x="581" y="0"/>
                    </a:lnTo>
                    <a:lnTo>
                      <a:pt x="401" y="363"/>
                    </a:lnTo>
                    <a:lnTo>
                      <a:pt x="0" y="422"/>
                    </a:lnTo>
                    <a:lnTo>
                      <a:pt x="289" y="705"/>
                    </a:lnTo>
                    <a:lnTo>
                      <a:pt x="223" y="1105"/>
                    </a:lnTo>
                    <a:lnTo>
                      <a:pt x="581" y="916"/>
                    </a:lnTo>
                    <a:lnTo>
                      <a:pt x="939" y="1105"/>
                    </a:lnTo>
                    <a:lnTo>
                      <a:pt x="873" y="705"/>
                    </a:lnTo>
                    <a:lnTo>
                      <a:pt x="1162" y="422"/>
                    </a:lnTo>
                    <a:lnTo>
                      <a:pt x="761" y="363"/>
                    </a:lnTo>
                    <a:close/>
                  </a:path>
                </a:pathLst>
              </a:custGeom>
              <a:grpFill/>
              <a:ln>
                <a:noFill/>
              </a:ln>
            </p:spPr>
            <p:txBody>
              <a:bodyPr vert="horz" wrap="square" lIns="68580" tIns="34290" rIns="68580" bIns="34290" numCol="1" anchor="t" anchorCtr="0" compatLnSpc="1">
                <a:prstTxWarp prst="textNoShape">
                  <a:avLst/>
                </a:prstTxWarp>
              </a:bodyPr>
              <a:lstStyle/>
              <a:p>
                <a:endParaRPr lang="en-US" sz="1650">
                  <a:solidFill>
                    <a:schemeClr val="tx1">
                      <a:lumMod val="75000"/>
                      <a:lumOff val="25000"/>
                    </a:schemeClr>
                  </a:solidFill>
                  <a:latin typeface="+mn-ea"/>
                </a:endParaRPr>
              </a:p>
            </p:txBody>
          </p:sp>
        </p:grpSp>
        <p:grpSp>
          <p:nvGrpSpPr>
            <p:cNvPr id="53" name="组合 52">
              <a:extLst>
                <a:ext uri="{FF2B5EF4-FFF2-40B4-BE49-F238E27FC236}">
                  <a16:creationId xmlns:a16="http://schemas.microsoft.com/office/drawing/2014/main" xmlns="" id="{A12CD57A-6B2D-4301-9502-7839A11D8AC1}"/>
                </a:ext>
              </a:extLst>
            </p:cNvPr>
            <p:cNvGrpSpPr/>
            <p:nvPr/>
          </p:nvGrpSpPr>
          <p:grpSpPr>
            <a:xfrm>
              <a:off x="4265482" y="2948791"/>
              <a:ext cx="202901" cy="202901"/>
              <a:chOff x="648742" y="5266581"/>
              <a:chExt cx="270534" cy="270534"/>
            </a:xfrm>
            <a:solidFill>
              <a:schemeClr val="accent1"/>
            </a:solidFill>
          </p:grpSpPr>
          <p:sp>
            <p:nvSpPr>
              <p:cNvPr id="54" name="Freeform 5">
                <a:extLst>
                  <a:ext uri="{FF2B5EF4-FFF2-40B4-BE49-F238E27FC236}">
                    <a16:creationId xmlns:a16="http://schemas.microsoft.com/office/drawing/2014/main" xmlns="" id="{B4664A22-C7DD-4108-9D9E-A8D1C85CA79A}"/>
                  </a:ext>
                </a:extLst>
              </p:cNvPr>
              <p:cNvSpPr>
                <a:spLocks/>
              </p:cNvSpPr>
              <p:nvPr/>
            </p:nvSpPr>
            <p:spPr bwMode="auto">
              <a:xfrm>
                <a:off x="648742" y="5266581"/>
                <a:ext cx="270534" cy="270534"/>
              </a:xfrm>
              <a:custGeom>
                <a:avLst/>
                <a:gdLst>
                  <a:gd name="T0" fmla="*/ 732 w 756"/>
                  <a:gd name="T1" fmla="*/ 246 h 756"/>
                  <a:gd name="T2" fmla="*/ 667 w 756"/>
                  <a:gd name="T3" fmla="*/ 134 h 756"/>
                  <a:gd name="T4" fmla="*/ 610 w 756"/>
                  <a:gd name="T5" fmla="*/ 129 h 756"/>
                  <a:gd name="T6" fmla="*/ 606 w 756"/>
                  <a:gd name="T7" fmla="*/ 186 h 756"/>
                  <a:gd name="T8" fmla="*/ 676 w 756"/>
                  <a:gd name="T9" fmla="*/ 378 h 756"/>
                  <a:gd name="T10" fmla="*/ 378 w 756"/>
                  <a:gd name="T11" fmla="*/ 676 h 756"/>
                  <a:gd name="T12" fmla="*/ 80 w 756"/>
                  <a:gd name="T13" fmla="*/ 378 h 756"/>
                  <a:gd name="T14" fmla="*/ 378 w 756"/>
                  <a:gd name="T15" fmla="*/ 80 h 756"/>
                  <a:gd name="T16" fmla="*/ 512 w 756"/>
                  <a:gd name="T17" fmla="*/ 112 h 756"/>
                  <a:gd name="T18" fmla="*/ 566 w 756"/>
                  <a:gd name="T19" fmla="*/ 94 h 756"/>
                  <a:gd name="T20" fmla="*/ 548 w 756"/>
                  <a:gd name="T21" fmla="*/ 40 h 756"/>
                  <a:gd name="T22" fmla="*/ 378 w 756"/>
                  <a:gd name="T23" fmla="*/ 0 h 756"/>
                  <a:gd name="T24" fmla="*/ 231 w 756"/>
                  <a:gd name="T25" fmla="*/ 30 h 756"/>
                  <a:gd name="T26" fmla="*/ 111 w 756"/>
                  <a:gd name="T27" fmla="*/ 111 h 756"/>
                  <a:gd name="T28" fmla="*/ 30 w 756"/>
                  <a:gd name="T29" fmla="*/ 231 h 756"/>
                  <a:gd name="T30" fmla="*/ 0 w 756"/>
                  <a:gd name="T31" fmla="*/ 378 h 756"/>
                  <a:gd name="T32" fmla="*/ 30 w 756"/>
                  <a:gd name="T33" fmla="*/ 525 h 756"/>
                  <a:gd name="T34" fmla="*/ 111 w 756"/>
                  <a:gd name="T35" fmla="*/ 645 h 756"/>
                  <a:gd name="T36" fmla="*/ 231 w 756"/>
                  <a:gd name="T37" fmla="*/ 726 h 756"/>
                  <a:gd name="T38" fmla="*/ 378 w 756"/>
                  <a:gd name="T39" fmla="*/ 756 h 756"/>
                  <a:gd name="T40" fmla="*/ 525 w 756"/>
                  <a:gd name="T41" fmla="*/ 726 h 756"/>
                  <a:gd name="T42" fmla="*/ 645 w 756"/>
                  <a:gd name="T43" fmla="*/ 645 h 756"/>
                  <a:gd name="T44" fmla="*/ 726 w 756"/>
                  <a:gd name="T45" fmla="*/ 525 h 756"/>
                  <a:gd name="T46" fmla="*/ 756 w 756"/>
                  <a:gd name="T47" fmla="*/ 378 h 756"/>
                  <a:gd name="T48" fmla="*/ 732 w 756"/>
                  <a:gd name="T49" fmla="*/ 246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6" h="756">
                    <a:moveTo>
                      <a:pt x="732" y="246"/>
                    </a:moveTo>
                    <a:cubicBezTo>
                      <a:pt x="717" y="205"/>
                      <a:pt x="695" y="167"/>
                      <a:pt x="667" y="134"/>
                    </a:cubicBezTo>
                    <a:cubicBezTo>
                      <a:pt x="652" y="117"/>
                      <a:pt x="627" y="115"/>
                      <a:pt x="610" y="129"/>
                    </a:cubicBezTo>
                    <a:cubicBezTo>
                      <a:pt x="593" y="144"/>
                      <a:pt x="591" y="169"/>
                      <a:pt x="606" y="186"/>
                    </a:cubicBezTo>
                    <a:cubicBezTo>
                      <a:pt x="651" y="239"/>
                      <a:pt x="676" y="308"/>
                      <a:pt x="676" y="378"/>
                    </a:cubicBezTo>
                    <a:cubicBezTo>
                      <a:pt x="676" y="542"/>
                      <a:pt x="542" y="676"/>
                      <a:pt x="378" y="676"/>
                    </a:cubicBezTo>
                    <a:cubicBezTo>
                      <a:pt x="214" y="676"/>
                      <a:pt x="80" y="542"/>
                      <a:pt x="80" y="378"/>
                    </a:cubicBezTo>
                    <a:cubicBezTo>
                      <a:pt x="80" y="214"/>
                      <a:pt x="214" y="80"/>
                      <a:pt x="378" y="80"/>
                    </a:cubicBezTo>
                    <a:cubicBezTo>
                      <a:pt x="425" y="80"/>
                      <a:pt x="470" y="91"/>
                      <a:pt x="512" y="112"/>
                    </a:cubicBezTo>
                    <a:cubicBezTo>
                      <a:pt x="532" y="122"/>
                      <a:pt x="556" y="114"/>
                      <a:pt x="566" y="94"/>
                    </a:cubicBezTo>
                    <a:cubicBezTo>
                      <a:pt x="576" y="75"/>
                      <a:pt x="568" y="50"/>
                      <a:pt x="548" y="40"/>
                    </a:cubicBezTo>
                    <a:cubicBezTo>
                      <a:pt x="495" y="14"/>
                      <a:pt x="438" y="0"/>
                      <a:pt x="378" y="0"/>
                    </a:cubicBezTo>
                    <a:cubicBezTo>
                      <a:pt x="327" y="0"/>
                      <a:pt x="277" y="10"/>
                      <a:pt x="231" y="30"/>
                    </a:cubicBezTo>
                    <a:cubicBezTo>
                      <a:pt x="186" y="49"/>
                      <a:pt x="145" y="76"/>
                      <a:pt x="111" y="111"/>
                    </a:cubicBezTo>
                    <a:cubicBezTo>
                      <a:pt x="76" y="145"/>
                      <a:pt x="49" y="186"/>
                      <a:pt x="30" y="231"/>
                    </a:cubicBezTo>
                    <a:cubicBezTo>
                      <a:pt x="10" y="277"/>
                      <a:pt x="0" y="327"/>
                      <a:pt x="0" y="378"/>
                    </a:cubicBezTo>
                    <a:cubicBezTo>
                      <a:pt x="0" y="429"/>
                      <a:pt x="10" y="479"/>
                      <a:pt x="30" y="525"/>
                    </a:cubicBezTo>
                    <a:cubicBezTo>
                      <a:pt x="49" y="570"/>
                      <a:pt x="76" y="611"/>
                      <a:pt x="111" y="645"/>
                    </a:cubicBezTo>
                    <a:cubicBezTo>
                      <a:pt x="145" y="680"/>
                      <a:pt x="186" y="707"/>
                      <a:pt x="231" y="726"/>
                    </a:cubicBezTo>
                    <a:cubicBezTo>
                      <a:pt x="277" y="746"/>
                      <a:pt x="327" y="756"/>
                      <a:pt x="378" y="756"/>
                    </a:cubicBezTo>
                    <a:cubicBezTo>
                      <a:pt x="429" y="756"/>
                      <a:pt x="479" y="746"/>
                      <a:pt x="525" y="726"/>
                    </a:cubicBezTo>
                    <a:cubicBezTo>
                      <a:pt x="570" y="707"/>
                      <a:pt x="611" y="680"/>
                      <a:pt x="645" y="645"/>
                    </a:cubicBezTo>
                    <a:cubicBezTo>
                      <a:pt x="680" y="611"/>
                      <a:pt x="707" y="570"/>
                      <a:pt x="726" y="525"/>
                    </a:cubicBezTo>
                    <a:cubicBezTo>
                      <a:pt x="746" y="479"/>
                      <a:pt x="756" y="429"/>
                      <a:pt x="756" y="378"/>
                    </a:cubicBezTo>
                    <a:cubicBezTo>
                      <a:pt x="756" y="333"/>
                      <a:pt x="748" y="288"/>
                      <a:pt x="732" y="246"/>
                    </a:cubicBezTo>
                    <a:close/>
                  </a:path>
                </a:pathLst>
              </a:custGeom>
              <a:grpFill/>
              <a:ln>
                <a:noFill/>
              </a:ln>
            </p:spPr>
            <p:txBody>
              <a:bodyPr vert="horz" wrap="square" lIns="68580" tIns="34290" rIns="68580" bIns="34290" numCol="1" anchor="t" anchorCtr="0" compatLnSpc="1">
                <a:prstTxWarp prst="textNoShape">
                  <a:avLst/>
                </a:prstTxWarp>
              </a:bodyPr>
              <a:lstStyle/>
              <a:p>
                <a:endParaRPr lang="en-US" sz="1650" dirty="0">
                  <a:solidFill>
                    <a:schemeClr val="tx1">
                      <a:lumMod val="75000"/>
                      <a:lumOff val="25000"/>
                    </a:schemeClr>
                  </a:solidFill>
                  <a:latin typeface="+mn-ea"/>
                </a:endParaRPr>
              </a:p>
            </p:txBody>
          </p:sp>
          <p:sp>
            <p:nvSpPr>
              <p:cNvPr id="55" name="Freeform 6">
                <a:extLst>
                  <a:ext uri="{FF2B5EF4-FFF2-40B4-BE49-F238E27FC236}">
                    <a16:creationId xmlns:a16="http://schemas.microsoft.com/office/drawing/2014/main" xmlns="" id="{619A2261-4AEC-4EC7-9ECE-B6A2A5CB6B9B}"/>
                  </a:ext>
                </a:extLst>
              </p:cNvPr>
              <p:cNvSpPr>
                <a:spLocks/>
              </p:cNvSpPr>
              <p:nvPr/>
            </p:nvSpPr>
            <p:spPr bwMode="auto">
              <a:xfrm>
                <a:off x="689594" y="5306679"/>
                <a:ext cx="175327" cy="166726"/>
              </a:xfrm>
              <a:custGeom>
                <a:avLst/>
                <a:gdLst>
                  <a:gd name="T0" fmla="*/ 761 w 1162"/>
                  <a:gd name="T1" fmla="*/ 363 h 1105"/>
                  <a:gd name="T2" fmla="*/ 581 w 1162"/>
                  <a:gd name="T3" fmla="*/ 0 h 1105"/>
                  <a:gd name="T4" fmla="*/ 401 w 1162"/>
                  <a:gd name="T5" fmla="*/ 363 h 1105"/>
                  <a:gd name="T6" fmla="*/ 0 w 1162"/>
                  <a:gd name="T7" fmla="*/ 422 h 1105"/>
                  <a:gd name="T8" fmla="*/ 289 w 1162"/>
                  <a:gd name="T9" fmla="*/ 705 h 1105"/>
                  <a:gd name="T10" fmla="*/ 223 w 1162"/>
                  <a:gd name="T11" fmla="*/ 1105 h 1105"/>
                  <a:gd name="T12" fmla="*/ 581 w 1162"/>
                  <a:gd name="T13" fmla="*/ 916 h 1105"/>
                  <a:gd name="T14" fmla="*/ 939 w 1162"/>
                  <a:gd name="T15" fmla="*/ 1105 h 1105"/>
                  <a:gd name="T16" fmla="*/ 873 w 1162"/>
                  <a:gd name="T17" fmla="*/ 705 h 1105"/>
                  <a:gd name="T18" fmla="*/ 1162 w 1162"/>
                  <a:gd name="T19" fmla="*/ 422 h 1105"/>
                  <a:gd name="T20" fmla="*/ 761 w 1162"/>
                  <a:gd name="T21" fmla="*/ 363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2" h="1105">
                    <a:moveTo>
                      <a:pt x="761" y="363"/>
                    </a:moveTo>
                    <a:lnTo>
                      <a:pt x="581" y="0"/>
                    </a:lnTo>
                    <a:lnTo>
                      <a:pt x="401" y="363"/>
                    </a:lnTo>
                    <a:lnTo>
                      <a:pt x="0" y="422"/>
                    </a:lnTo>
                    <a:lnTo>
                      <a:pt x="289" y="705"/>
                    </a:lnTo>
                    <a:lnTo>
                      <a:pt x="223" y="1105"/>
                    </a:lnTo>
                    <a:lnTo>
                      <a:pt x="581" y="916"/>
                    </a:lnTo>
                    <a:lnTo>
                      <a:pt x="939" y="1105"/>
                    </a:lnTo>
                    <a:lnTo>
                      <a:pt x="873" y="705"/>
                    </a:lnTo>
                    <a:lnTo>
                      <a:pt x="1162" y="422"/>
                    </a:lnTo>
                    <a:lnTo>
                      <a:pt x="761" y="363"/>
                    </a:lnTo>
                    <a:close/>
                  </a:path>
                </a:pathLst>
              </a:custGeom>
              <a:grpFill/>
              <a:ln>
                <a:noFill/>
              </a:ln>
            </p:spPr>
            <p:txBody>
              <a:bodyPr vert="horz" wrap="square" lIns="68580" tIns="34290" rIns="68580" bIns="34290" numCol="1" anchor="t" anchorCtr="0" compatLnSpc="1">
                <a:prstTxWarp prst="textNoShape">
                  <a:avLst/>
                </a:prstTxWarp>
              </a:bodyPr>
              <a:lstStyle/>
              <a:p>
                <a:endParaRPr lang="en-US" sz="1650">
                  <a:solidFill>
                    <a:schemeClr val="tx1">
                      <a:lumMod val="75000"/>
                      <a:lumOff val="25000"/>
                    </a:schemeClr>
                  </a:solidFill>
                  <a:latin typeface="+mn-ea"/>
                </a:endParaRPr>
              </a:p>
            </p:txBody>
          </p:sp>
        </p:grpSp>
        <p:cxnSp>
          <p:nvCxnSpPr>
            <p:cNvPr id="43" name="直接连接符 42">
              <a:extLst>
                <a:ext uri="{FF2B5EF4-FFF2-40B4-BE49-F238E27FC236}">
                  <a16:creationId xmlns:a16="http://schemas.microsoft.com/office/drawing/2014/main" xmlns="" id="{B60A475F-9009-4A20-808D-736D2D7E198E}"/>
                </a:ext>
              </a:extLst>
            </p:cNvPr>
            <p:cNvCxnSpPr>
              <a:cxnSpLocks/>
            </p:cNvCxnSpPr>
            <p:nvPr/>
          </p:nvCxnSpPr>
          <p:spPr>
            <a:xfrm flipH="1">
              <a:off x="4265483" y="1775580"/>
              <a:ext cx="3123945"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xmlns="" id="{E12A69AC-834B-4D65-B287-881D7BDC3794}"/>
                </a:ext>
              </a:extLst>
            </p:cNvPr>
            <p:cNvCxnSpPr>
              <a:cxnSpLocks/>
            </p:cNvCxnSpPr>
            <p:nvPr/>
          </p:nvCxnSpPr>
          <p:spPr>
            <a:xfrm flipH="1">
              <a:off x="4270230" y="2162389"/>
              <a:ext cx="3119198"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xmlns="" id="{DCEF6E76-5721-4B1B-AAFA-BE19EFB8B5E9}"/>
                </a:ext>
              </a:extLst>
            </p:cNvPr>
            <p:cNvCxnSpPr>
              <a:cxnSpLocks/>
            </p:cNvCxnSpPr>
            <p:nvPr/>
          </p:nvCxnSpPr>
          <p:spPr>
            <a:xfrm flipH="1">
              <a:off x="4265483" y="2523548"/>
              <a:ext cx="3123946"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xmlns="" id="{89C0D71B-396E-4EDD-AE0D-2A92451D1835}"/>
                </a:ext>
              </a:extLst>
            </p:cNvPr>
            <p:cNvCxnSpPr>
              <a:cxnSpLocks/>
            </p:cNvCxnSpPr>
            <p:nvPr/>
          </p:nvCxnSpPr>
          <p:spPr>
            <a:xfrm flipH="1">
              <a:off x="4270230" y="2874281"/>
              <a:ext cx="3119198"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xmlns="" id="{4C30222B-2221-4EE0-8E06-185B80F8B234}"/>
                </a:ext>
              </a:extLst>
            </p:cNvPr>
            <p:cNvCxnSpPr>
              <a:cxnSpLocks/>
            </p:cNvCxnSpPr>
            <p:nvPr/>
          </p:nvCxnSpPr>
          <p:spPr>
            <a:xfrm flipH="1">
              <a:off x="4270230" y="3643944"/>
              <a:ext cx="3119198"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xmlns="" id="{C23649EF-E7D6-4B30-85E1-FAACD17A175F}"/>
                </a:ext>
              </a:extLst>
            </p:cNvPr>
            <p:cNvCxnSpPr>
              <a:cxnSpLocks/>
            </p:cNvCxnSpPr>
            <p:nvPr/>
          </p:nvCxnSpPr>
          <p:spPr>
            <a:xfrm flipH="1">
              <a:off x="4265483" y="3273915"/>
              <a:ext cx="3123946"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xmlns="" id="{65BB2814-66F3-4657-B822-D8603C61C7A2}"/>
                </a:ext>
              </a:extLst>
            </p:cNvPr>
            <p:cNvCxnSpPr>
              <a:cxnSpLocks/>
            </p:cNvCxnSpPr>
            <p:nvPr/>
          </p:nvCxnSpPr>
          <p:spPr>
            <a:xfrm flipH="1">
              <a:off x="4296122" y="4004428"/>
              <a:ext cx="3093306"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82" name="TextBox 58">
              <a:extLst>
                <a:ext uri="{FF2B5EF4-FFF2-40B4-BE49-F238E27FC236}">
                  <a16:creationId xmlns:a16="http://schemas.microsoft.com/office/drawing/2014/main" xmlns="" id="{E930BC30-1FF9-4B2D-9F69-19BD3559F3C1}"/>
                </a:ext>
              </a:extLst>
            </p:cNvPr>
            <p:cNvSpPr txBox="1"/>
            <p:nvPr/>
          </p:nvSpPr>
          <p:spPr>
            <a:xfrm>
              <a:off x="4447277" y="3307636"/>
              <a:ext cx="1204176" cy="323165"/>
            </a:xfrm>
            <a:prstGeom prst="rect">
              <a:avLst/>
            </a:prstGeom>
            <a:noFill/>
          </p:spPr>
          <p:txBody>
            <a:bodyPr wrap="none" rtlCol="0">
              <a:spAutoFit/>
            </a:bodyPr>
            <a:lstStyle/>
            <a:p>
              <a:r>
                <a:rPr lang="zh-CN" altLang="en-US" sz="1500" dirty="0">
                  <a:solidFill>
                    <a:schemeClr val="tx1">
                      <a:lumMod val="75000"/>
                      <a:lumOff val="25000"/>
                    </a:schemeClr>
                  </a:solidFill>
                  <a:latin typeface="+mn-ea"/>
                </a:rPr>
                <a:t> 联系方式：</a:t>
              </a:r>
              <a:endParaRPr lang="en-US" altLang="zh-CN" sz="1500" dirty="0">
                <a:solidFill>
                  <a:schemeClr val="tx1">
                    <a:lumMod val="75000"/>
                    <a:lumOff val="25000"/>
                  </a:schemeClr>
                </a:solidFill>
                <a:latin typeface="+mn-ea"/>
              </a:endParaRPr>
            </a:p>
          </p:txBody>
        </p:sp>
        <p:sp>
          <p:nvSpPr>
            <p:cNvPr id="86" name="TextBox 62">
              <a:extLst>
                <a:ext uri="{FF2B5EF4-FFF2-40B4-BE49-F238E27FC236}">
                  <a16:creationId xmlns:a16="http://schemas.microsoft.com/office/drawing/2014/main" xmlns="" id="{D8554FED-8336-4B7A-9035-A5E2047E65FD}"/>
                </a:ext>
              </a:extLst>
            </p:cNvPr>
            <p:cNvSpPr txBox="1"/>
            <p:nvPr/>
          </p:nvSpPr>
          <p:spPr>
            <a:xfrm>
              <a:off x="5443262" y="3293377"/>
              <a:ext cx="1332416" cy="323165"/>
            </a:xfrm>
            <a:prstGeom prst="rect">
              <a:avLst/>
            </a:prstGeom>
            <a:noFill/>
          </p:spPr>
          <p:txBody>
            <a:bodyPr wrap="none" rtlCol="0">
              <a:spAutoFit/>
            </a:bodyPr>
            <a:lstStyle/>
            <a:p>
              <a:r>
                <a:rPr lang="en-US" altLang="zh-CN" sz="1500" dirty="0">
                  <a:solidFill>
                    <a:schemeClr val="tx1">
                      <a:lumMod val="75000"/>
                      <a:lumOff val="25000"/>
                    </a:schemeClr>
                  </a:solidFill>
                  <a:latin typeface="+mn-ea"/>
                </a:rPr>
                <a:t>13998xxxxxx</a:t>
              </a:r>
            </a:p>
          </p:txBody>
        </p:sp>
        <p:sp>
          <p:nvSpPr>
            <p:cNvPr id="87" name="TextBox 63">
              <a:extLst>
                <a:ext uri="{FF2B5EF4-FFF2-40B4-BE49-F238E27FC236}">
                  <a16:creationId xmlns:a16="http://schemas.microsoft.com/office/drawing/2014/main" xmlns="" id="{EECCDC61-1476-47FA-9A70-90974A73D5F5}"/>
                </a:ext>
              </a:extLst>
            </p:cNvPr>
            <p:cNvSpPr txBox="1"/>
            <p:nvPr/>
          </p:nvSpPr>
          <p:spPr>
            <a:xfrm>
              <a:off x="4454625" y="3696385"/>
              <a:ext cx="1204176" cy="323165"/>
            </a:xfrm>
            <a:prstGeom prst="rect">
              <a:avLst/>
            </a:prstGeom>
            <a:noFill/>
          </p:spPr>
          <p:txBody>
            <a:bodyPr wrap="none" rtlCol="0">
              <a:spAutoFit/>
            </a:bodyPr>
            <a:lstStyle/>
            <a:p>
              <a:r>
                <a:rPr lang="zh-CN" altLang="en-US" sz="1500" dirty="0">
                  <a:solidFill>
                    <a:schemeClr val="tx1">
                      <a:lumMod val="75000"/>
                      <a:lumOff val="25000"/>
                    </a:schemeClr>
                  </a:solidFill>
                  <a:latin typeface="+mn-ea"/>
                </a:rPr>
                <a:t> 电子邮箱：</a:t>
              </a:r>
              <a:endParaRPr lang="en-US" altLang="zh-CN" sz="1500" dirty="0">
                <a:solidFill>
                  <a:schemeClr val="tx1">
                    <a:lumMod val="75000"/>
                    <a:lumOff val="25000"/>
                  </a:schemeClr>
                </a:solidFill>
                <a:latin typeface="+mn-ea"/>
              </a:endParaRPr>
            </a:p>
          </p:txBody>
        </p:sp>
        <p:sp>
          <p:nvSpPr>
            <p:cNvPr id="88" name="TextBox 64">
              <a:extLst>
                <a:ext uri="{FF2B5EF4-FFF2-40B4-BE49-F238E27FC236}">
                  <a16:creationId xmlns:a16="http://schemas.microsoft.com/office/drawing/2014/main" xmlns="" id="{837FA63D-C9E3-4F5F-B7A3-1762F61E8F64}"/>
                </a:ext>
              </a:extLst>
            </p:cNvPr>
            <p:cNvSpPr txBox="1"/>
            <p:nvPr/>
          </p:nvSpPr>
          <p:spPr>
            <a:xfrm>
              <a:off x="5344908" y="3694431"/>
              <a:ext cx="1670650" cy="323165"/>
            </a:xfrm>
            <a:prstGeom prst="rect">
              <a:avLst/>
            </a:prstGeom>
            <a:noFill/>
          </p:spPr>
          <p:txBody>
            <a:bodyPr wrap="none" rtlCol="0">
              <a:spAutoFit/>
            </a:bodyPr>
            <a:lstStyle/>
            <a:p>
              <a:r>
                <a:rPr lang="en-US" altLang="zh-CN" sz="1500" dirty="0">
                  <a:solidFill>
                    <a:schemeClr val="tx1">
                      <a:lumMod val="75000"/>
                      <a:lumOff val="25000"/>
                    </a:schemeClr>
                  </a:solidFill>
                  <a:latin typeface="+mn-ea"/>
                </a:rPr>
                <a:t>   X </a:t>
              </a:r>
              <a:r>
                <a:rPr lang="en-US" altLang="zh-CN" sz="1500" dirty="0" smtClean="0">
                  <a:solidFill>
                    <a:schemeClr val="tx1">
                      <a:lumMod val="75000"/>
                      <a:lumOff val="25000"/>
                    </a:schemeClr>
                  </a:solidFill>
                  <a:latin typeface="+mn-ea"/>
                </a:rPr>
                <a:t>X@sina.com</a:t>
              </a:r>
              <a:endParaRPr lang="en-US" altLang="zh-CN" sz="1500" dirty="0">
                <a:solidFill>
                  <a:schemeClr val="tx1">
                    <a:lumMod val="75000"/>
                    <a:lumOff val="25000"/>
                  </a:schemeClr>
                </a:solidFill>
                <a:latin typeface="+mn-ea"/>
              </a:endParaRPr>
            </a:p>
          </p:txBody>
        </p:sp>
        <p:grpSp>
          <p:nvGrpSpPr>
            <p:cNvPr id="91" name="组合 90">
              <a:extLst>
                <a:ext uri="{FF2B5EF4-FFF2-40B4-BE49-F238E27FC236}">
                  <a16:creationId xmlns:a16="http://schemas.microsoft.com/office/drawing/2014/main" xmlns="" id="{835A5F48-154F-48FE-A8EE-5B1A8E3B452C}"/>
                </a:ext>
              </a:extLst>
            </p:cNvPr>
            <p:cNvGrpSpPr/>
            <p:nvPr/>
          </p:nvGrpSpPr>
          <p:grpSpPr>
            <a:xfrm>
              <a:off x="4265482" y="3367261"/>
              <a:ext cx="202901" cy="202901"/>
              <a:chOff x="648742" y="5266581"/>
              <a:chExt cx="270534" cy="270534"/>
            </a:xfrm>
            <a:solidFill>
              <a:schemeClr val="accent1"/>
            </a:solidFill>
          </p:grpSpPr>
          <p:sp>
            <p:nvSpPr>
              <p:cNvPr id="92" name="Freeform 5">
                <a:extLst>
                  <a:ext uri="{FF2B5EF4-FFF2-40B4-BE49-F238E27FC236}">
                    <a16:creationId xmlns:a16="http://schemas.microsoft.com/office/drawing/2014/main" xmlns="" id="{59AFD37E-71BE-4AED-812D-2A4B44F47428}"/>
                  </a:ext>
                </a:extLst>
              </p:cNvPr>
              <p:cNvSpPr>
                <a:spLocks/>
              </p:cNvSpPr>
              <p:nvPr/>
            </p:nvSpPr>
            <p:spPr bwMode="auto">
              <a:xfrm>
                <a:off x="648742" y="5266581"/>
                <a:ext cx="270534" cy="270534"/>
              </a:xfrm>
              <a:custGeom>
                <a:avLst/>
                <a:gdLst>
                  <a:gd name="T0" fmla="*/ 732 w 756"/>
                  <a:gd name="T1" fmla="*/ 246 h 756"/>
                  <a:gd name="T2" fmla="*/ 667 w 756"/>
                  <a:gd name="T3" fmla="*/ 134 h 756"/>
                  <a:gd name="T4" fmla="*/ 610 w 756"/>
                  <a:gd name="T5" fmla="*/ 129 h 756"/>
                  <a:gd name="T6" fmla="*/ 606 w 756"/>
                  <a:gd name="T7" fmla="*/ 186 h 756"/>
                  <a:gd name="T8" fmla="*/ 676 w 756"/>
                  <a:gd name="T9" fmla="*/ 378 h 756"/>
                  <a:gd name="T10" fmla="*/ 378 w 756"/>
                  <a:gd name="T11" fmla="*/ 676 h 756"/>
                  <a:gd name="T12" fmla="*/ 80 w 756"/>
                  <a:gd name="T13" fmla="*/ 378 h 756"/>
                  <a:gd name="T14" fmla="*/ 378 w 756"/>
                  <a:gd name="T15" fmla="*/ 80 h 756"/>
                  <a:gd name="T16" fmla="*/ 512 w 756"/>
                  <a:gd name="T17" fmla="*/ 112 h 756"/>
                  <a:gd name="T18" fmla="*/ 566 w 756"/>
                  <a:gd name="T19" fmla="*/ 94 h 756"/>
                  <a:gd name="T20" fmla="*/ 548 w 756"/>
                  <a:gd name="T21" fmla="*/ 40 h 756"/>
                  <a:gd name="T22" fmla="*/ 378 w 756"/>
                  <a:gd name="T23" fmla="*/ 0 h 756"/>
                  <a:gd name="T24" fmla="*/ 231 w 756"/>
                  <a:gd name="T25" fmla="*/ 30 h 756"/>
                  <a:gd name="T26" fmla="*/ 111 w 756"/>
                  <a:gd name="T27" fmla="*/ 111 h 756"/>
                  <a:gd name="T28" fmla="*/ 30 w 756"/>
                  <a:gd name="T29" fmla="*/ 231 h 756"/>
                  <a:gd name="T30" fmla="*/ 0 w 756"/>
                  <a:gd name="T31" fmla="*/ 378 h 756"/>
                  <a:gd name="T32" fmla="*/ 30 w 756"/>
                  <a:gd name="T33" fmla="*/ 525 h 756"/>
                  <a:gd name="T34" fmla="*/ 111 w 756"/>
                  <a:gd name="T35" fmla="*/ 645 h 756"/>
                  <a:gd name="T36" fmla="*/ 231 w 756"/>
                  <a:gd name="T37" fmla="*/ 726 h 756"/>
                  <a:gd name="T38" fmla="*/ 378 w 756"/>
                  <a:gd name="T39" fmla="*/ 756 h 756"/>
                  <a:gd name="T40" fmla="*/ 525 w 756"/>
                  <a:gd name="T41" fmla="*/ 726 h 756"/>
                  <a:gd name="T42" fmla="*/ 645 w 756"/>
                  <a:gd name="T43" fmla="*/ 645 h 756"/>
                  <a:gd name="T44" fmla="*/ 726 w 756"/>
                  <a:gd name="T45" fmla="*/ 525 h 756"/>
                  <a:gd name="T46" fmla="*/ 756 w 756"/>
                  <a:gd name="T47" fmla="*/ 378 h 756"/>
                  <a:gd name="T48" fmla="*/ 732 w 756"/>
                  <a:gd name="T49" fmla="*/ 246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6" h="756">
                    <a:moveTo>
                      <a:pt x="732" y="246"/>
                    </a:moveTo>
                    <a:cubicBezTo>
                      <a:pt x="717" y="205"/>
                      <a:pt x="695" y="167"/>
                      <a:pt x="667" y="134"/>
                    </a:cubicBezTo>
                    <a:cubicBezTo>
                      <a:pt x="652" y="117"/>
                      <a:pt x="627" y="115"/>
                      <a:pt x="610" y="129"/>
                    </a:cubicBezTo>
                    <a:cubicBezTo>
                      <a:pt x="593" y="144"/>
                      <a:pt x="591" y="169"/>
                      <a:pt x="606" y="186"/>
                    </a:cubicBezTo>
                    <a:cubicBezTo>
                      <a:pt x="651" y="239"/>
                      <a:pt x="676" y="308"/>
                      <a:pt x="676" y="378"/>
                    </a:cubicBezTo>
                    <a:cubicBezTo>
                      <a:pt x="676" y="542"/>
                      <a:pt x="542" y="676"/>
                      <a:pt x="378" y="676"/>
                    </a:cubicBezTo>
                    <a:cubicBezTo>
                      <a:pt x="214" y="676"/>
                      <a:pt x="80" y="542"/>
                      <a:pt x="80" y="378"/>
                    </a:cubicBezTo>
                    <a:cubicBezTo>
                      <a:pt x="80" y="214"/>
                      <a:pt x="214" y="80"/>
                      <a:pt x="378" y="80"/>
                    </a:cubicBezTo>
                    <a:cubicBezTo>
                      <a:pt x="425" y="80"/>
                      <a:pt x="470" y="91"/>
                      <a:pt x="512" y="112"/>
                    </a:cubicBezTo>
                    <a:cubicBezTo>
                      <a:pt x="532" y="122"/>
                      <a:pt x="556" y="114"/>
                      <a:pt x="566" y="94"/>
                    </a:cubicBezTo>
                    <a:cubicBezTo>
                      <a:pt x="576" y="75"/>
                      <a:pt x="568" y="50"/>
                      <a:pt x="548" y="40"/>
                    </a:cubicBezTo>
                    <a:cubicBezTo>
                      <a:pt x="495" y="14"/>
                      <a:pt x="438" y="0"/>
                      <a:pt x="378" y="0"/>
                    </a:cubicBezTo>
                    <a:cubicBezTo>
                      <a:pt x="327" y="0"/>
                      <a:pt x="277" y="10"/>
                      <a:pt x="231" y="30"/>
                    </a:cubicBezTo>
                    <a:cubicBezTo>
                      <a:pt x="186" y="49"/>
                      <a:pt x="145" y="76"/>
                      <a:pt x="111" y="111"/>
                    </a:cubicBezTo>
                    <a:cubicBezTo>
                      <a:pt x="76" y="145"/>
                      <a:pt x="49" y="186"/>
                      <a:pt x="30" y="231"/>
                    </a:cubicBezTo>
                    <a:cubicBezTo>
                      <a:pt x="10" y="277"/>
                      <a:pt x="0" y="327"/>
                      <a:pt x="0" y="378"/>
                    </a:cubicBezTo>
                    <a:cubicBezTo>
                      <a:pt x="0" y="429"/>
                      <a:pt x="10" y="479"/>
                      <a:pt x="30" y="525"/>
                    </a:cubicBezTo>
                    <a:cubicBezTo>
                      <a:pt x="49" y="570"/>
                      <a:pt x="76" y="611"/>
                      <a:pt x="111" y="645"/>
                    </a:cubicBezTo>
                    <a:cubicBezTo>
                      <a:pt x="145" y="680"/>
                      <a:pt x="186" y="707"/>
                      <a:pt x="231" y="726"/>
                    </a:cubicBezTo>
                    <a:cubicBezTo>
                      <a:pt x="277" y="746"/>
                      <a:pt x="327" y="756"/>
                      <a:pt x="378" y="756"/>
                    </a:cubicBezTo>
                    <a:cubicBezTo>
                      <a:pt x="429" y="756"/>
                      <a:pt x="479" y="746"/>
                      <a:pt x="525" y="726"/>
                    </a:cubicBezTo>
                    <a:cubicBezTo>
                      <a:pt x="570" y="707"/>
                      <a:pt x="611" y="680"/>
                      <a:pt x="645" y="645"/>
                    </a:cubicBezTo>
                    <a:cubicBezTo>
                      <a:pt x="680" y="611"/>
                      <a:pt x="707" y="570"/>
                      <a:pt x="726" y="525"/>
                    </a:cubicBezTo>
                    <a:cubicBezTo>
                      <a:pt x="746" y="479"/>
                      <a:pt x="756" y="429"/>
                      <a:pt x="756" y="378"/>
                    </a:cubicBezTo>
                    <a:cubicBezTo>
                      <a:pt x="756" y="333"/>
                      <a:pt x="748" y="288"/>
                      <a:pt x="732" y="246"/>
                    </a:cubicBezTo>
                    <a:close/>
                  </a:path>
                </a:pathLst>
              </a:custGeom>
              <a:grpFill/>
              <a:ln>
                <a:noFill/>
              </a:ln>
            </p:spPr>
            <p:txBody>
              <a:bodyPr vert="horz" wrap="square" lIns="68580" tIns="34290" rIns="68580" bIns="34290" numCol="1" anchor="t" anchorCtr="0" compatLnSpc="1">
                <a:prstTxWarp prst="textNoShape">
                  <a:avLst/>
                </a:prstTxWarp>
              </a:bodyPr>
              <a:lstStyle/>
              <a:p>
                <a:endParaRPr lang="en-US" sz="1650" dirty="0">
                  <a:solidFill>
                    <a:schemeClr val="tx1">
                      <a:lumMod val="75000"/>
                      <a:lumOff val="25000"/>
                    </a:schemeClr>
                  </a:solidFill>
                  <a:latin typeface="+mn-ea"/>
                </a:endParaRPr>
              </a:p>
            </p:txBody>
          </p:sp>
          <p:sp>
            <p:nvSpPr>
              <p:cNvPr id="93" name="Freeform 6">
                <a:extLst>
                  <a:ext uri="{FF2B5EF4-FFF2-40B4-BE49-F238E27FC236}">
                    <a16:creationId xmlns:a16="http://schemas.microsoft.com/office/drawing/2014/main" xmlns="" id="{45A2E33F-9028-4A0B-A9FB-467FDD74E15D}"/>
                  </a:ext>
                </a:extLst>
              </p:cNvPr>
              <p:cNvSpPr>
                <a:spLocks/>
              </p:cNvSpPr>
              <p:nvPr/>
            </p:nvSpPr>
            <p:spPr bwMode="auto">
              <a:xfrm>
                <a:off x="689594" y="5306679"/>
                <a:ext cx="175327" cy="166726"/>
              </a:xfrm>
              <a:custGeom>
                <a:avLst/>
                <a:gdLst>
                  <a:gd name="T0" fmla="*/ 761 w 1162"/>
                  <a:gd name="T1" fmla="*/ 363 h 1105"/>
                  <a:gd name="T2" fmla="*/ 581 w 1162"/>
                  <a:gd name="T3" fmla="*/ 0 h 1105"/>
                  <a:gd name="T4" fmla="*/ 401 w 1162"/>
                  <a:gd name="T5" fmla="*/ 363 h 1105"/>
                  <a:gd name="T6" fmla="*/ 0 w 1162"/>
                  <a:gd name="T7" fmla="*/ 422 h 1105"/>
                  <a:gd name="T8" fmla="*/ 289 w 1162"/>
                  <a:gd name="T9" fmla="*/ 705 h 1105"/>
                  <a:gd name="T10" fmla="*/ 223 w 1162"/>
                  <a:gd name="T11" fmla="*/ 1105 h 1105"/>
                  <a:gd name="T12" fmla="*/ 581 w 1162"/>
                  <a:gd name="T13" fmla="*/ 916 h 1105"/>
                  <a:gd name="T14" fmla="*/ 939 w 1162"/>
                  <a:gd name="T15" fmla="*/ 1105 h 1105"/>
                  <a:gd name="T16" fmla="*/ 873 w 1162"/>
                  <a:gd name="T17" fmla="*/ 705 h 1105"/>
                  <a:gd name="T18" fmla="*/ 1162 w 1162"/>
                  <a:gd name="T19" fmla="*/ 422 h 1105"/>
                  <a:gd name="T20" fmla="*/ 761 w 1162"/>
                  <a:gd name="T21" fmla="*/ 363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2" h="1105">
                    <a:moveTo>
                      <a:pt x="761" y="363"/>
                    </a:moveTo>
                    <a:lnTo>
                      <a:pt x="581" y="0"/>
                    </a:lnTo>
                    <a:lnTo>
                      <a:pt x="401" y="363"/>
                    </a:lnTo>
                    <a:lnTo>
                      <a:pt x="0" y="422"/>
                    </a:lnTo>
                    <a:lnTo>
                      <a:pt x="289" y="705"/>
                    </a:lnTo>
                    <a:lnTo>
                      <a:pt x="223" y="1105"/>
                    </a:lnTo>
                    <a:lnTo>
                      <a:pt x="581" y="916"/>
                    </a:lnTo>
                    <a:lnTo>
                      <a:pt x="939" y="1105"/>
                    </a:lnTo>
                    <a:lnTo>
                      <a:pt x="873" y="705"/>
                    </a:lnTo>
                    <a:lnTo>
                      <a:pt x="1162" y="422"/>
                    </a:lnTo>
                    <a:lnTo>
                      <a:pt x="761" y="363"/>
                    </a:lnTo>
                    <a:close/>
                  </a:path>
                </a:pathLst>
              </a:custGeom>
              <a:grpFill/>
              <a:ln>
                <a:noFill/>
              </a:ln>
            </p:spPr>
            <p:txBody>
              <a:bodyPr vert="horz" wrap="square" lIns="68580" tIns="34290" rIns="68580" bIns="34290" numCol="1" anchor="t" anchorCtr="0" compatLnSpc="1">
                <a:prstTxWarp prst="textNoShape">
                  <a:avLst/>
                </a:prstTxWarp>
              </a:bodyPr>
              <a:lstStyle/>
              <a:p>
                <a:endParaRPr lang="en-US" sz="1650">
                  <a:solidFill>
                    <a:schemeClr val="tx1">
                      <a:lumMod val="75000"/>
                      <a:lumOff val="25000"/>
                    </a:schemeClr>
                  </a:solidFill>
                  <a:latin typeface="+mn-ea"/>
                </a:endParaRPr>
              </a:p>
            </p:txBody>
          </p:sp>
        </p:grpSp>
        <p:grpSp>
          <p:nvGrpSpPr>
            <p:cNvPr id="94" name="组合 93">
              <a:extLst>
                <a:ext uri="{FF2B5EF4-FFF2-40B4-BE49-F238E27FC236}">
                  <a16:creationId xmlns:a16="http://schemas.microsoft.com/office/drawing/2014/main" xmlns="" id="{1A070E9E-941B-4E12-8F7B-EF8944080E09}"/>
                </a:ext>
              </a:extLst>
            </p:cNvPr>
            <p:cNvGrpSpPr/>
            <p:nvPr/>
          </p:nvGrpSpPr>
          <p:grpSpPr>
            <a:xfrm>
              <a:off x="4265482" y="3729323"/>
              <a:ext cx="202901" cy="202901"/>
              <a:chOff x="648742" y="5266581"/>
              <a:chExt cx="270534" cy="270534"/>
            </a:xfrm>
            <a:solidFill>
              <a:schemeClr val="accent1"/>
            </a:solidFill>
          </p:grpSpPr>
          <p:sp>
            <p:nvSpPr>
              <p:cNvPr id="95" name="Freeform 5">
                <a:extLst>
                  <a:ext uri="{FF2B5EF4-FFF2-40B4-BE49-F238E27FC236}">
                    <a16:creationId xmlns:a16="http://schemas.microsoft.com/office/drawing/2014/main" xmlns="" id="{00902190-54E9-4028-B51F-667C8B9F441F}"/>
                  </a:ext>
                </a:extLst>
              </p:cNvPr>
              <p:cNvSpPr>
                <a:spLocks/>
              </p:cNvSpPr>
              <p:nvPr/>
            </p:nvSpPr>
            <p:spPr bwMode="auto">
              <a:xfrm>
                <a:off x="648742" y="5266581"/>
                <a:ext cx="270534" cy="270534"/>
              </a:xfrm>
              <a:custGeom>
                <a:avLst/>
                <a:gdLst>
                  <a:gd name="T0" fmla="*/ 732 w 756"/>
                  <a:gd name="T1" fmla="*/ 246 h 756"/>
                  <a:gd name="T2" fmla="*/ 667 w 756"/>
                  <a:gd name="T3" fmla="*/ 134 h 756"/>
                  <a:gd name="T4" fmla="*/ 610 w 756"/>
                  <a:gd name="T5" fmla="*/ 129 h 756"/>
                  <a:gd name="T6" fmla="*/ 606 w 756"/>
                  <a:gd name="T7" fmla="*/ 186 h 756"/>
                  <a:gd name="T8" fmla="*/ 676 w 756"/>
                  <a:gd name="T9" fmla="*/ 378 h 756"/>
                  <a:gd name="T10" fmla="*/ 378 w 756"/>
                  <a:gd name="T11" fmla="*/ 676 h 756"/>
                  <a:gd name="T12" fmla="*/ 80 w 756"/>
                  <a:gd name="T13" fmla="*/ 378 h 756"/>
                  <a:gd name="T14" fmla="*/ 378 w 756"/>
                  <a:gd name="T15" fmla="*/ 80 h 756"/>
                  <a:gd name="T16" fmla="*/ 512 w 756"/>
                  <a:gd name="T17" fmla="*/ 112 h 756"/>
                  <a:gd name="T18" fmla="*/ 566 w 756"/>
                  <a:gd name="T19" fmla="*/ 94 h 756"/>
                  <a:gd name="T20" fmla="*/ 548 w 756"/>
                  <a:gd name="T21" fmla="*/ 40 h 756"/>
                  <a:gd name="T22" fmla="*/ 378 w 756"/>
                  <a:gd name="T23" fmla="*/ 0 h 756"/>
                  <a:gd name="T24" fmla="*/ 231 w 756"/>
                  <a:gd name="T25" fmla="*/ 30 h 756"/>
                  <a:gd name="T26" fmla="*/ 111 w 756"/>
                  <a:gd name="T27" fmla="*/ 111 h 756"/>
                  <a:gd name="T28" fmla="*/ 30 w 756"/>
                  <a:gd name="T29" fmla="*/ 231 h 756"/>
                  <a:gd name="T30" fmla="*/ 0 w 756"/>
                  <a:gd name="T31" fmla="*/ 378 h 756"/>
                  <a:gd name="T32" fmla="*/ 30 w 756"/>
                  <a:gd name="T33" fmla="*/ 525 h 756"/>
                  <a:gd name="T34" fmla="*/ 111 w 756"/>
                  <a:gd name="T35" fmla="*/ 645 h 756"/>
                  <a:gd name="T36" fmla="*/ 231 w 756"/>
                  <a:gd name="T37" fmla="*/ 726 h 756"/>
                  <a:gd name="T38" fmla="*/ 378 w 756"/>
                  <a:gd name="T39" fmla="*/ 756 h 756"/>
                  <a:gd name="T40" fmla="*/ 525 w 756"/>
                  <a:gd name="T41" fmla="*/ 726 h 756"/>
                  <a:gd name="T42" fmla="*/ 645 w 756"/>
                  <a:gd name="T43" fmla="*/ 645 h 756"/>
                  <a:gd name="T44" fmla="*/ 726 w 756"/>
                  <a:gd name="T45" fmla="*/ 525 h 756"/>
                  <a:gd name="T46" fmla="*/ 756 w 756"/>
                  <a:gd name="T47" fmla="*/ 378 h 756"/>
                  <a:gd name="T48" fmla="*/ 732 w 756"/>
                  <a:gd name="T49" fmla="*/ 246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6" h="756">
                    <a:moveTo>
                      <a:pt x="732" y="246"/>
                    </a:moveTo>
                    <a:cubicBezTo>
                      <a:pt x="717" y="205"/>
                      <a:pt x="695" y="167"/>
                      <a:pt x="667" y="134"/>
                    </a:cubicBezTo>
                    <a:cubicBezTo>
                      <a:pt x="652" y="117"/>
                      <a:pt x="627" y="115"/>
                      <a:pt x="610" y="129"/>
                    </a:cubicBezTo>
                    <a:cubicBezTo>
                      <a:pt x="593" y="144"/>
                      <a:pt x="591" y="169"/>
                      <a:pt x="606" y="186"/>
                    </a:cubicBezTo>
                    <a:cubicBezTo>
                      <a:pt x="651" y="239"/>
                      <a:pt x="676" y="308"/>
                      <a:pt x="676" y="378"/>
                    </a:cubicBezTo>
                    <a:cubicBezTo>
                      <a:pt x="676" y="542"/>
                      <a:pt x="542" y="676"/>
                      <a:pt x="378" y="676"/>
                    </a:cubicBezTo>
                    <a:cubicBezTo>
                      <a:pt x="214" y="676"/>
                      <a:pt x="80" y="542"/>
                      <a:pt x="80" y="378"/>
                    </a:cubicBezTo>
                    <a:cubicBezTo>
                      <a:pt x="80" y="214"/>
                      <a:pt x="214" y="80"/>
                      <a:pt x="378" y="80"/>
                    </a:cubicBezTo>
                    <a:cubicBezTo>
                      <a:pt x="425" y="80"/>
                      <a:pt x="470" y="91"/>
                      <a:pt x="512" y="112"/>
                    </a:cubicBezTo>
                    <a:cubicBezTo>
                      <a:pt x="532" y="122"/>
                      <a:pt x="556" y="114"/>
                      <a:pt x="566" y="94"/>
                    </a:cubicBezTo>
                    <a:cubicBezTo>
                      <a:pt x="576" y="75"/>
                      <a:pt x="568" y="50"/>
                      <a:pt x="548" y="40"/>
                    </a:cubicBezTo>
                    <a:cubicBezTo>
                      <a:pt x="495" y="14"/>
                      <a:pt x="438" y="0"/>
                      <a:pt x="378" y="0"/>
                    </a:cubicBezTo>
                    <a:cubicBezTo>
                      <a:pt x="327" y="0"/>
                      <a:pt x="277" y="10"/>
                      <a:pt x="231" y="30"/>
                    </a:cubicBezTo>
                    <a:cubicBezTo>
                      <a:pt x="186" y="49"/>
                      <a:pt x="145" y="76"/>
                      <a:pt x="111" y="111"/>
                    </a:cubicBezTo>
                    <a:cubicBezTo>
                      <a:pt x="76" y="145"/>
                      <a:pt x="49" y="186"/>
                      <a:pt x="30" y="231"/>
                    </a:cubicBezTo>
                    <a:cubicBezTo>
                      <a:pt x="10" y="277"/>
                      <a:pt x="0" y="327"/>
                      <a:pt x="0" y="378"/>
                    </a:cubicBezTo>
                    <a:cubicBezTo>
                      <a:pt x="0" y="429"/>
                      <a:pt x="10" y="479"/>
                      <a:pt x="30" y="525"/>
                    </a:cubicBezTo>
                    <a:cubicBezTo>
                      <a:pt x="49" y="570"/>
                      <a:pt x="76" y="611"/>
                      <a:pt x="111" y="645"/>
                    </a:cubicBezTo>
                    <a:cubicBezTo>
                      <a:pt x="145" y="680"/>
                      <a:pt x="186" y="707"/>
                      <a:pt x="231" y="726"/>
                    </a:cubicBezTo>
                    <a:cubicBezTo>
                      <a:pt x="277" y="746"/>
                      <a:pt x="327" y="756"/>
                      <a:pt x="378" y="756"/>
                    </a:cubicBezTo>
                    <a:cubicBezTo>
                      <a:pt x="429" y="756"/>
                      <a:pt x="479" y="746"/>
                      <a:pt x="525" y="726"/>
                    </a:cubicBezTo>
                    <a:cubicBezTo>
                      <a:pt x="570" y="707"/>
                      <a:pt x="611" y="680"/>
                      <a:pt x="645" y="645"/>
                    </a:cubicBezTo>
                    <a:cubicBezTo>
                      <a:pt x="680" y="611"/>
                      <a:pt x="707" y="570"/>
                      <a:pt x="726" y="525"/>
                    </a:cubicBezTo>
                    <a:cubicBezTo>
                      <a:pt x="746" y="479"/>
                      <a:pt x="756" y="429"/>
                      <a:pt x="756" y="378"/>
                    </a:cubicBezTo>
                    <a:cubicBezTo>
                      <a:pt x="756" y="333"/>
                      <a:pt x="748" y="288"/>
                      <a:pt x="732" y="246"/>
                    </a:cubicBezTo>
                    <a:close/>
                  </a:path>
                </a:pathLst>
              </a:custGeom>
              <a:grpFill/>
              <a:ln>
                <a:noFill/>
              </a:ln>
            </p:spPr>
            <p:txBody>
              <a:bodyPr vert="horz" wrap="square" lIns="68580" tIns="34290" rIns="68580" bIns="34290" numCol="1" anchor="t" anchorCtr="0" compatLnSpc="1">
                <a:prstTxWarp prst="textNoShape">
                  <a:avLst/>
                </a:prstTxWarp>
              </a:bodyPr>
              <a:lstStyle/>
              <a:p>
                <a:endParaRPr lang="en-US" sz="1650" dirty="0">
                  <a:solidFill>
                    <a:schemeClr val="tx1">
                      <a:lumMod val="75000"/>
                      <a:lumOff val="25000"/>
                    </a:schemeClr>
                  </a:solidFill>
                  <a:latin typeface="+mn-ea"/>
                </a:endParaRPr>
              </a:p>
            </p:txBody>
          </p:sp>
          <p:sp>
            <p:nvSpPr>
              <p:cNvPr id="96" name="Freeform 6">
                <a:extLst>
                  <a:ext uri="{FF2B5EF4-FFF2-40B4-BE49-F238E27FC236}">
                    <a16:creationId xmlns:a16="http://schemas.microsoft.com/office/drawing/2014/main" xmlns="" id="{53508BC7-E0A1-4292-B246-D9C6CF9BFFEA}"/>
                  </a:ext>
                </a:extLst>
              </p:cNvPr>
              <p:cNvSpPr>
                <a:spLocks/>
              </p:cNvSpPr>
              <p:nvPr/>
            </p:nvSpPr>
            <p:spPr bwMode="auto">
              <a:xfrm>
                <a:off x="689594" y="5306679"/>
                <a:ext cx="175327" cy="166726"/>
              </a:xfrm>
              <a:custGeom>
                <a:avLst/>
                <a:gdLst>
                  <a:gd name="T0" fmla="*/ 761 w 1162"/>
                  <a:gd name="T1" fmla="*/ 363 h 1105"/>
                  <a:gd name="T2" fmla="*/ 581 w 1162"/>
                  <a:gd name="T3" fmla="*/ 0 h 1105"/>
                  <a:gd name="T4" fmla="*/ 401 w 1162"/>
                  <a:gd name="T5" fmla="*/ 363 h 1105"/>
                  <a:gd name="T6" fmla="*/ 0 w 1162"/>
                  <a:gd name="T7" fmla="*/ 422 h 1105"/>
                  <a:gd name="T8" fmla="*/ 289 w 1162"/>
                  <a:gd name="T9" fmla="*/ 705 h 1105"/>
                  <a:gd name="T10" fmla="*/ 223 w 1162"/>
                  <a:gd name="T11" fmla="*/ 1105 h 1105"/>
                  <a:gd name="T12" fmla="*/ 581 w 1162"/>
                  <a:gd name="T13" fmla="*/ 916 h 1105"/>
                  <a:gd name="T14" fmla="*/ 939 w 1162"/>
                  <a:gd name="T15" fmla="*/ 1105 h 1105"/>
                  <a:gd name="T16" fmla="*/ 873 w 1162"/>
                  <a:gd name="T17" fmla="*/ 705 h 1105"/>
                  <a:gd name="T18" fmla="*/ 1162 w 1162"/>
                  <a:gd name="T19" fmla="*/ 422 h 1105"/>
                  <a:gd name="T20" fmla="*/ 761 w 1162"/>
                  <a:gd name="T21" fmla="*/ 363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2" h="1105">
                    <a:moveTo>
                      <a:pt x="761" y="363"/>
                    </a:moveTo>
                    <a:lnTo>
                      <a:pt x="581" y="0"/>
                    </a:lnTo>
                    <a:lnTo>
                      <a:pt x="401" y="363"/>
                    </a:lnTo>
                    <a:lnTo>
                      <a:pt x="0" y="422"/>
                    </a:lnTo>
                    <a:lnTo>
                      <a:pt x="289" y="705"/>
                    </a:lnTo>
                    <a:lnTo>
                      <a:pt x="223" y="1105"/>
                    </a:lnTo>
                    <a:lnTo>
                      <a:pt x="581" y="916"/>
                    </a:lnTo>
                    <a:lnTo>
                      <a:pt x="939" y="1105"/>
                    </a:lnTo>
                    <a:lnTo>
                      <a:pt x="873" y="705"/>
                    </a:lnTo>
                    <a:lnTo>
                      <a:pt x="1162" y="422"/>
                    </a:lnTo>
                    <a:lnTo>
                      <a:pt x="761" y="363"/>
                    </a:lnTo>
                    <a:close/>
                  </a:path>
                </a:pathLst>
              </a:custGeom>
              <a:grpFill/>
              <a:ln>
                <a:noFill/>
              </a:ln>
            </p:spPr>
            <p:txBody>
              <a:bodyPr vert="horz" wrap="square" lIns="68580" tIns="34290" rIns="68580" bIns="34290" numCol="1" anchor="t" anchorCtr="0" compatLnSpc="1">
                <a:prstTxWarp prst="textNoShape">
                  <a:avLst/>
                </a:prstTxWarp>
              </a:bodyPr>
              <a:lstStyle/>
              <a:p>
                <a:endParaRPr lang="en-US" sz="1650">
                  <a:solidFill>
                    <a:schemeClr val="tx1">
                      <a:lumMod val="75000"/>
                      <a:lumOff val="25000"/>
                    </a:schemeClr>
                  </a:solidFill>
                  <a:latin typeface="+mn-ea"/>
                </a:endParaRPr>
              </a:p>
            </p:txBody>
          </p:sp>
        </p:grpSp>
      </p:gr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640" y="1047750"/>
            <a:ext cx="3276600" cy="3179803"/>
          </a:xfrm>
          <a:prstGeom prst="rect">
            <a:avLst/>
          </a:prstGeom>
        </p:spPr>
      </p:pic>
    </p:spTree>
    <p:extLst>
      <p:ext uri="{BB962C8B-B14F-4D97-AF65-F5344CB8AC3E}">
        <p14:creationId xmlns:p14="http://schemas.microsoft.com/office/powerpoint/2010/main" val="2473044669"/>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a:extLst>
              <a:ext uri="{FF2B5EF4-FFF2-40B4-BE49-F238E27FC236}">
                <a16:creationId xmlns:a16="http://schemas.microsoft.com/office/drawing/2014/main" xmlns="" id="{613998A6-856C-4E5A-B5C6-69F23EB60639}"/>
              </a:ext>
            </a:extLst>
          </p:cNvPr>
          <p:cNvSpPr/>
          <p:nvPr/>
        </p:nvSpPr>
        <p:spPr>
          <a:xfrm>
            <a:off x="1348977" y="1352550"/>
            <a:ext cx="6652023" cy="338554"/>
          </a:xfrm>
          <a:prstGeom prst="rect">
            <a:avLst/>
          </a:prstGeom>
          <a:solidFill>
            <a:schemeClr val="accent1"/>
          </a:solid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学习格言：“不吃饭则饥</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不读书则愚”以学习为现阶段的主要任务。</a:t>
            </a:r>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5830986" y="2114550"/>
            <a:ext cx="2013445" cy="669414"/>
            <a:chOff x="5454155" y="2190750"/>
            <a:chExt cx="2013445" cy="669414"/>
          </a:xfrm>
        </p:grpSpPr>
        <p:sp>
          <p:nvSpPr>
            <p:cNvPr id="94" name="文本框 93">
              <a:extLst>
                <a:ext uri="{FF2B5EF4-FFF2-40B4-BE49-F238E27FC236}">
                  <a16:creationId xmlns:a16="http://schemas.microsoft.com/office/drawing/2014/main" xmlns="" id="{F38DEC86-EA54-4226-81AD-21E27EE11D05}"/>
                </a:ext>
              </a:extLst>
            </p:cNvPr>
            <p:cNvSpPr txBox="1"/>
            <p:nvPr/>
          </p:nvSpPr>
          <p:spPr>
            <a:xfrm>
              <a:off x="5744051" y="2190750"/>
              <a:ext cx="1723549" cy="669414"/>
            </a:xfrm>
            <a:prstGeom prst="rect">
              <a:avLst/>
            </a:prstGeom>
            <a:noFill/>
          </p:spPr>
          <p:txBody>
            <a:bodyPr wrap="none" rtlCol="0">
              <a:spAutoFit/>
            </a:bodyPr>
            <a:lstStyle/>
            <a:p>
              <a:r>
                <a:rPr lang="en-US" altLang="zh-CN" sz="1350" b="1" dirty="0">
                  <a:solidFill>
                    <a:schemeClr val="tx1">
                      <a:lumMod val="75000"/>
                      <a:lumOff val="25000"/>
                    </a:schemeClr>
                  </a:solidFill>
                  <a:latin typeface="微软雅黑" panose="020B0503020204020204" pitchFamily="34" charset="-122"/>
                  <a:ea typeface="微软雅黑" panose="020B0503020204020204" pitchFamily="34" charset="-122"/>
                </a:rPr>
                <a:t>2017</a:t>
              </a:r>
              <a:r>
                <a:rPr lang="zh-CN" altLang="en-US" sz="1350" b="1" dirty="0">
                  <a:solidFill>
                    <a:schemeClr val="tx1">
                      <a:lumMod val="75000"/>
                      <a:lumOff val="25000"/>
                    </a:schemeClr>
                  </a:solidFill>
                  <a:latin typeface="微软雅黑" panose="020B0503020204020204" pitchFamily="34" charset="-122"/>
                  <a:ea typeface="微软雅黑" panose="020B0503020204020204" pitchFamily="34" charset="-122"/>
                </a:rPr>
                <a:t>年所获得奖励</a:t>
              </a:r>
              <a:endParaRPr lang="en-US" altLang="zh-CN" sz="135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年度“优秀学生干部”</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年度“优秀学习代表”</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123" name="Freeform 5">
              <a:extLst>
                <a:ext uri="{FF2B5EF4-FFF2-40B4-BE49-F238E27FC236}">
                  <a16:creationId xmlns:a16="http://schemas.microsoft.com/office/drawing/2014/main" xmlns="" id="{3AE26487-119B-4E48-AAD9-A325AB423B6E}"/>
                </a:ext>
              </a:extLst>
            </p:cNvPr>
            <p:cNvSpPr>
              <a:spLocks noEditPoints="1"/>
            </p:cNvSpPr>
            <p:nvPr/>
          </p:nvSpPr>
          <p:spPr bwMode="auto">
            <a:xfrm>
              <a:off x="5454155" y="2314984"/>
              <a:ext cx="289896" cy="332966"/>
            </a:xfrm>
            <a:custGeom>
              <a:avLst/>
              <a:gdLst>
                <a:gd name="T0" fmla="*/ 284 w 522"/>
                <a:gd name="T1" fmla="*/ 345 h 600"/>
                <a:gd name="T2" fmla="*/ 238 w 522"/>
                <a:gd name="T3" fmla="*/ 450 h 600"/>
                <a:gd name="T4" fmla="*/ 428 w 522"/>
                <a:gd name="T5" fmla="*/ 75 h 600"/>
                <a:gd name="T6" fmla="*/ 522 w 522"/>
                <a:gd name="T7" fmla="*/ 75 h 600"/>
                <a:gd name="T8" fmla="*/ 411 w 522"/>
                <a:gd name="T9" fmla="*/ 245 h 600"/>
                <a:gd name="T10" fmla="*/ 496 w 522"/>
                <a:gd name="T11" fmla="*/ 103 h 600"/>
                <a:gd name="T12" fmla="*/ 428 w 522"/>
                <a:gd name="T13" fmla="*/ 75 h 600"/>
                <a:gd name="T14" fmla="*/ 31 w 522"/>
                <a:gd name="T15" fmla="*/ 74 h 600"/>
                <a:gd name="T16" fmla="*/ 1 w 522"/>
                <a:gd name="T17" fmla="*/ 101 h 600"/>
                <a:gd name="T18" fmla="*/ 106 w 522"/>
                <a:gd name="T19" fmla="*/ 216 h 600"/>
                <a:gd name="T20" fmla="*/ 98 w 522"/>
                <a:gd name="T21" fmla="*/ 102 h 600"/>
                <a:gd name="T22" fmla="*/ 210 w 522"/>
                <a:gd name="T23" fmla="*/ 317 h 600"/>
                <a:gd name="T24" fmla="*/ 313 w 522"/>
                <a:gd name="T25" fmla="*/ 344 h 600"/>
                <a:gd name="T26" fmla="*/ 210 w 522"/>
                <a:gd name="T27" fmla="*/ 317 h 600"/>
                <a:gd name="T28" fmla="*/ 313 w 522"/>
                <a:gd name="T29" fmla="*/ 450 h 600"/>
                <a:gd name="T30" fmla="*/ 210 w 522"/>
                <a:gd name="T31" fmla="*/ 482 h 600"/>
                <a:gd name="T32" fmla="*/ 133 w 522"/>
                <a:gd name="T33" fmla="*/ 600 h 600"/>
                <a:gd name="T34" fmla="*/ 360 w 522"/>
                <a:gd name="T35" fmla="*/ 482 h 600"/>
                <a:gd name="T36" fmla="*/ 133 w 522"/>
                <a:gd name="T37" fmla="*/ 600 h 600"/>
                <a:gd name="T38" fmla="*/ 31 w 522"/>
                <a:gd name="T39" fmla="*/ 29 h 600"/>
                <a:gd name="T40" fmla="*/ 95 w 522"/>
                <a:gd name="T41" fmla="*/ 50 h 600"/>
                <a:gd name="T42" fmla="*/ 96 w 522"/>
                <a:gd name="T43" fmla="*/ 195 h 600"/>
                <a:gd name="T44" fmla="*/ 210 w 522"/>
                <a:gd name="T45" fmla="*/ 317 h 600"/>
                <a:gd name="T46" fmla="*/ 409 w 522"/>
                <a:gd name="T47" fmla="*/ 246 h 600"/>
                <a:gd name="T48" fmla="*/ 428 w 522"/>
                <a:gd name="T49" fmla="*/ 77 h 600"/>
                <a:gd name="T50" fmla="*/ 454 w 522"/>
                <a:gd name="T51" fmla="*/ 28 h 600"/>
                <a:gd name="T52" fmla="*/ 493 w 522"/>
                <a:gd name="T53" fmla="*/ 0 h 600"/>
                <a:gd name="T54" fmla="*/ 262 w 522"/>
                <a:gd name="T55" fmla="*/ 239 h 600"/>
                <a:gd name="T56" fmla="*/ 262 w 522"/>
                <a:gd name="T57" fmla="*/ 73 h 600"/>
                <a:gd name="T58" fmla="*/ 262 w 522"/>
                <a:gd name="T59" fmla="*/ 239 h 600"/>
                <a:gd name="T60" fmla="*/ 280 w 522"/>
                <a:gd name="T61" fmla="*/ 137 h 600"/>
                <a:gd name="T62" fmla="*/ 291 w 522"/>
                <a:gd name="T63" fmla="*/ 171 h 600"/>
                <a:gd name="T64" fmla="*/ 262 w 522"/>
                <a:gd name="T65" fmla="*/ 192 h 600"/>
                <a:gd name="T66" fmla="*/ 233 w 522"/>
                <a:gd name="T67" fmla="*/ 171 h 600"/>
                <a:gd name="T68" fmla="*/ 244 w 522"/>
                <a:gd name="T69" fmla="*/ 137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2" h="600">
                  <a:moveTo>
                    <a:pt x="238" y="345"/>
                  </a:moveTo>
                  <a:cubicBezTo>
                    <a:pt x="284" y="345"/>
                    <a:pt x="284" y="345"/>
                    <a:pt x="284" y="345"/>
                  </a:cubicBezTo>
                  <a:cubicBezTo>
                    <a:pt x="284" y="450"/>
                    <a:pt x="284" y="450"/>
                    <a:pt x="284" y="450"/>
                  </a:cubicBezTo>
                  <a:cubicBezTo>
                    <a:pt x="238" y="450"/>
                    <a:pt x="238" y="450"/>
                    <a:pt x="238" y="450"/>
                  </a:cubicBezTo>
                  <a:lnTo>
                    <a:pt x="238" y="345"/>
                  </a:lnTo>
                  <a:close/>
                  <a:moveTo>
                    <a:pt x="428" y="75"/>
                  </a:moveTo>
                  <a:cubicBezTo>
                    <a:pt x="493" y="75"/>
                    <a:pt x="493" y="75"/>
                    <a:pt x="493" y="75"/>
                  </a:cubicBezTo>
                  <a:cubicBezTo>
                    <a:pt x="522" y="75"/>
                    <a:pt x="522" y="75"/>
                    <a:pt x="522" y="75"/>
                  </a:cubicBezTo>
                  <a:cubicBezTo>
                    <a:pt x="522" y="75"/>
                    <a:pt x="522" y="99"/>
                    <a:pt x="522" y="102"/>
                  </a:cubicBezTo>
                  <a:cubicBezTo>
                    <a:pt x="522" y="122"/>
                    <a:pt x="506" y="233"/>
                    <a:pt x="411" y="245"/>
                  </a:cubicBezTo>
                  <a:cubicBezTo>
                    <a:pt x="411" y="245"/>
                    <a:pt x="417" y="232"/>
                    <a:pt x="419" y="217"/>
                  </a:cubicBezTo>
                  <a:cubicBezTo>
                    <a:pt x="419" y="217"/>
                    <a:pt x="488" y="196"/>
                    <a:pt x="496" y="103"/>
                  </a:cubicBezTo>
                  <a:cubicBezTo>
                    <a:pt x="427" y="103"/>
                    <a:pt x="427" y="103"/>
                    <a:pt x="427" y="103"/>
                  </a:cubicBezTo>
                  <a:lnTo>
                    <a:pt x="428" y="75"/>
                  </a:lnTo>
                  <a:close/>
                  <a:moveTo>
                    <a:pt x="97" y="74"/>
                  </a:moveTo>
                  <a:cubicBezTo>
                    <a:pt x="31" y="74"/>
                    <a:pt x="31" y="74"/>
                    <a:pt x="31" y="74"/>
                  </a:cubicBezTo>
                  <a:cubicBezTo>
                    <a:pt x="1" y="74"/>
                    <a:pt x="1" y="74"/>
                    <a:pt x="1" y="74"/>
                  </a:cubicBezTo>
                  <a:cubicBezTo>
                    <a:pt x="1" y="74"/>
                    <a:pt x="1" y="98"/>
                    <a:pt x="1" y="101"/>
                  </a:cubicBezTo>
                  <a:cubicBezTo>
                    <a:pt x="0" y="121"/>
                    <a:pt x="17" y="232"/>
                    <a:pt x="114" y="244"/>
                  </a:cubicBezTo>
                  <a:cubicBezTo>
                    <a:pt x="114" y="244"/>
                    <a:pt x="108" y="231"/>
                    <a:pt x="106" y="216"/>
                  </a:cubicBezTo>
                  <a:cubicBezTo>
                    <a:pt x="106" y="216"/>
                    <a:pt x="36" y="195"/>
                    <a:pt x="28" y="102"/>
                  </a:cubicBezTo>
                  <a:cubicBezTo>
                    <a:pt x="98" y="102"/>
                    <a:pt x="98" y="102"/>
                    <a:pt x="98" y="102"/>
                  </a:cubicBezTo>
                  <a:lnTo>
                    <a:pt x="97" y="74"/>
                  </a:lnTo>
                  <a:close/>
                  <a:moveTo>
                    <a:pt x="210" y="317"/>
                  </a:moveTo>
                  <a:cubicBezTo>
                    <a:pt x="313" y="317"/>
                    <a:pt x="313" y="317"/>
                    <a:pt x="313" y="317"/>
                  </a:cubicBezTo>
                  <a:cubicBezTo>
                    <a:pt x="313" y="344"/>
                    <a:pt x="313" y="344"/>
                    <a:pt x="313" y="344"/>
                  </a:cubicBezTo>
                  <a:cubicBezTo>
                    <a:pt x="210" y="344"/>
                    <a:pt x="210" y="344"/>
                    <a:pt x="210" y="344"/>
                  </a:cubicBezTo>
                  <a:lnTo>
                    <a:pt x="210" y="317"/>
                  </a:lnTo>
                  <a:close/>
                  <a:moveTo>
                    <a:pt x="210" y="450"/>
                  </a:moveTo>
                  <a:cubicBezTo>
                    <a:pt x="313" y="450"/>
                    <a:pt x="313" y="450"/>
                    <a:pt x="313" y="450"/>
                  </a:cubicBezTo>
                  <a:cubicBezTo>
                    <a:pt x="313" y="482"/>
                    <a:pt x="313" y="482"/>
                    <a:pt x="313" y="482"/>
                  </a:cubicBezTo>
                  <a:cubicBezTo>
                    <a:pt x="210" y="482"/>
                    <a:pt x="210" y="482"/>
                    <a:pt x="210" y="482"/>
                  </a:cubicBezTo>
                  <a:lnTo>
                    <a:pt x="210" y="450"/>
                  </a:lnTo>
                  <a:close/>
                  <a:moveTo>
                    <a:pt x="133" y="600"/>
                  </a:moveTo>
                  <a:cubicBezTo>
                    <a:pt x="163" y="482"/>
                    <a:pt x="163" y="482"/>
                    <a:pt x="163" y="482"/>
                  </a:cubicBezTo>
                  <a:cubicBezTo>
                    <a:pt x="360" y="482"/>
                    <a:pt x="360" y="482"/>
                    <a:pt x="360" y="482"/>
                  </a:cubicBezTo>
                  <a:cubicBezTo>
                    <a:pt x="390" y="600"/>
                    <a:pt x="390" y="600"/>
                    <a:pt x="390" y="600"/>
                  </a:cubicBezTo>
                  <a:lnTo>
                    <a:pt x="133" y="600"/>
                  </a:lnTo>
                  <a:close/>
                  <a:moveTo>
                    <a:pt x="31" y="0"/>
                  </a:moveTo>
                  <a:cubicBezTo>
                    <a:pt x="31" y="29"/>
                    <a:pt x="31" y="29"/>
                    <a:pt x="31" y="29"/>
                  </a:cubicBezTo>
                  <a:cubicBezTo>
                    <a:pt x="71" y="29"/>
                    <a:pt x="71" y="29"/>
                    <a:pt x="71" y="29"/>
                  </a:cubicBezTo>
                  <a:cubicBezTo>
                    <a:pt x="85" y="31"/>
                    <a:pt x="93" y="42"/>
                    <a:pt x="95" y="50"/>
                  </a:cubicBezTo>
                  <a:cubicBezTo>
                    <a:pt x="96" y="56"/>
                    <a:pt x="96" y="75"/>
                    <a:pt x="96" y="75"/>
                  </a:cubicBezTo>
                  <a:cubicBezTo>
                    <a:pt x="96" y="195"/>
                    <a:pt x="96" y="195"/>
                    <a:pt x="96" y="195"/>
                  </a:cubicBezTo>
                  <a:cubicBezTo>
                    <a:pt x="96" y="215"/>
                    <a:pt x="115" y="246"/>
                    <a:pt x="115" y="246"/>
                  </a:cubicBezTo>
                  <a:cubicBezTo>
                    <a:pt x="150" y="305"/>
                    <a:pt x="210" y="317"/>
                    <a:pt x="210" y="317"/>
                  </a:cubicBezTo>
                  <a:cubicBezTo>
                    <a:pt x="314" y="317"/>
                    <a:pt x="314" y="317"/>
                    <a:pt x="314" y="317"/>
                  </a:cubicBezTo>
                  <a:cubicBezTo>
                    <a:pt x="362" y="313"/>
                    <a:pt x="409" y="246"/>
                    <a:pt x="409" y="246"/>
                  </a:cubicBezTo>
                  <a:cubicBezTo>
                    <a:pt x="422" y="230"/>
                    <a:pt x="426" y="204"/>
                    <a:pt x="427" y="189"/>
                  </a:cubicBezTo>
                  <a:cubicBezTo>
                    <a:pt x="429" y="161"/>
                    <a:pt x="428" y="77"/>
                    <a:pt x="428" y="77"/>
                  </a:cubicBezTo>
                  <a:cubicBezTo>
                    <a:pt x="428" y="77"/>
                    <a:pt x="428" y="77"/>
                    <a:pt x="428" y="54"/>
                  </a:cubicBezTo>
                  <a:cubicBezTo>
                    <a:pt x="428" y="31"/>
                    <a:pt x="454" y="28"/>
                    <a:pt x="454" y="28"/>
                  </a:cubicBezTo>
                  <a:cubicBezTo>
                    <a:pt x="493" y="28"/>
                    <a:pt x="493" y="28"/>
                    <a:pt x="493" y="28"/>
                  </a:cubicBezTo>
                  <a:cubicBezTo>
                    <a:pt x="493" y="0"/>
                    <a:pt x="493" y="0"/>
                    <a:pt x="493" y="0"/>
                  </a:cubicBezTo>
                  <a:lnTo>
                    <a:pt x="31" y="0"/>
                  </a:lnTo>
                  <a:close/>
                  <a:moveTo>
                    <a:pt x="262" y="239"/>
                  </a:moveTo>
                  <a:cubicBezTo>
                    <a:pt x="216" y="239"/>
                    <a:pt x="179" y="202"/>
                    <a:pt x="179" y="156"/>
                  </a:cubicBezTo>
                  <a:cubicBezTo>
                    <a:pt x="179" y="110"/>
                    <a:pt x="216" y="73"/>
                    <a:pt x="262" y="73"/>
                  </a:cubicBezTo>
                  <a:cubicBezTo>
                    <a:pt x="308" y="73"/>
                    <a:pt x="345" y="110"/>
                    <a:pt x="345" y="156"/>
                  </a:cubicBezTo>
                  <a:cubicBezTo>
                    <a:pt x="345" y="202"/>
                    <a:pt x="308" y="239"/>
                    <a:pt x="262" y="239"/>
                  </a:cubicBezTo>
                  <a:close/>
                  <a:moveTo>
                    <a:pt x="262" y="101"/>
                  </a:moveTo>
                  <a:cubicBezTo>
                    <a:pt x="280" y="137"/>
                    <a:pt x="280" y="137"/>
                    <a:pt x="280" y="137"/>
                  </a:cubicBezTo>
                  <a:cubicBezTo>
                    <a:pt x="320" y="143"/>
                    <a:pt x="320" y="143"/>
                    <a:pt x="320" y="143"/>
                  </a:cubicBezTo>
                  <a:cubicBezTo>
                    <a:pt x="291" y="171"/>
                    <a:pt x="291" y="171"/>
                    <a:pt x="291" y="171"/>
                  </a:cubicBezTo>
                  <a:cubicBezTo>
                    <a:pt x="298" y="211"/>
                    <a:pt x="298" y="211"/>
                    <a:pt x="298" y="211"/>
                  </a:cubicBezTo>
                  <a:cubicBezTo>
                    <a:pt x="262" y="192"/>
                    <a:pt x="262" y="192"/>
                    <a:pt x="262" y="192"/>
                  </a:cubicBezTo>
                  <a:cubicBezTo>
                    <a:pt x="226" y="211"/>
                    <a:pt x="226" y="211"/>
                    <a:pt x="226" y="211"/>
                  </a:cubicBezTo>
                  <a:cubicBezTo>
                    <a:pt x="233" y="171"/>
                    <a:pt x="233" y="171"/>
                    <a:pt x="233" y="171"/>
                  </a:cubicBezTo>
                  <a:cubicBezTo>
                    <a:pt x="204" y="143"/>
                    <a:pt x="204" y="143"/>
                    <a:pt x="204" y="143"/>
                  </a:cubicBezTo>
                  <a:cubicBezTo>
                    <a:pt x="244" y="137"/>
                    <a:pt x="244" y="137"/>
                    <a:pt x="244" y="137"/>
                  </a:cubicBezTo>
                  <a:lnTo>
                    <a:pt x="262" y="101"/>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zh-CN" altLang="en-US" sz="1350" dirty="0">
                <a:solidFill>
                  <a:schemeClr val="tx1">
                    <a:lumMod val="75000"/>
                    <a:lumOff val="25000"/>
                  </a:schemeClr>
                </a:solidFill>
              </a:endParaRPr>
            </a:p>
          </p:txBody>
        </p:sp>
      </p:grpSp>
      <p:grpSp>
        <p:nvGrpSpPr>
          <p:cNvPr id="3" name="组合 2"/>
          <p:cNvGrpSpPr/>
          <p:nvPr/>
        </p:nvGrpSpPr>
        <p:grpSpPr>
          <a:xfrm>
            <a:off x="3429000" y="2070560"/>
            <a:ext cx="2046049" cy="669414"/>
            <a:chOff x="1306751" y="2190750"/>
            <a:chExt cx="2046049" cy="669414"/>
          </a:xfrm>
        </p:grpSpPr>
        <p:sp>
          <p:nvSpPr>
            <p:cNvPr id="93" name="文本框 92">
              <a:extLst>
                <a:ext uri="{FF2B5EF4-FFF2-40B4-BE49-F238E27FC236}">
                  <a16:creationId xmlns:a16="http://schemas.microsoft.com/office/drawing/2014/main" xmlns="" id="{0B90C1B5-95CA-450E-B5F8-07826F4BEF9E}"/>
                </a:ext>
              </a:extLst>
            </p:cNvPr>
            <p:cNvSpPr txBox="1"/>
            <p:nvPr/>
          </p:nvSpPr>
          <p:spPr>
            <a:xfrm>
              <a:off x="1629251" y="2190750"/>
              <a:ext cx="1723549" cy="669414"/>
            </a:xfrm>
            <a:prstGeom prst="rect">
              <a:avLst/>
            </a:prstGeom>
            <a:noFill/>
          </p:spPr>
          <p:txBody>
            <a:bodyPr wrap="none" rtlCol="0">
              <a:spAutoFit/>
            </a:bodyPr>
            <a:lstStyle/>
            <a:p>
              <a:r>
                <a:rPr lang="en-US" altLang="zh-CN" sz="1350" b="1" dirty="0">
                  <a:solidFill>
                    <a:schemeClr val="tx1">
                      <a:lumMod val="75000"/>
                      <a:lumOff val="25000"/>
                    </a:schemeClr>
                  </a:solidFill>
                  <a:latin typeface="微软雅黑" panose="020B0503020204020204" pitchFamily="34" charset="-122"/>
                  <a:ea typeface="微软雅黑" panose="020B0503020204020204" pitchFamily="34" charset="-122"/>
                </a:rPr>
                <a:t>2015</a:t>
              </a:r>
              <a:r>
                <a:rPr lang="zh-CN" altLang="en-US" sz="1350" b="1" dirty="0">
                  <a:solidFill>
                    <a:schemeClr val="tx1">
                      <a:lumMod val="75000"/>
                      <a:lumOff val="25000"/>
                    </a:schemeClr>
                  </a:solidFill>
                  <a:latin typeface="微软雅黑" panose="020B0503020204020204" pitchFamily="34" charset="-122"/>
                  <a:ea typeface="微软雅黑" panose="020B0503020204020204" pitchFamily="34" charset="-122"/>
                </a:rPr>
                <a:t>年所获得奖励</a:t>
              </a:r>
              <a:endParaRPr lang="en-US" altLang="zh-CN" sz="135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荣获市级“三好学生”</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荣获校级“三好学生”</a:t>
              </a:r>
            </a:p>
          </p:txBody>
        </p:sp>
        <p:sp>
          <p:nvSpPr>
            <p:cNvPr id="126" name="Freeform 9">
              <a:extLst>
                <a:ext uri="{FF2B5EF4-FFF2-40B4-BE49-F238E27FC236}">
                  <a16:creationId xmlns:a16="http://schemas.microsoft.com/office/drawing/2014/main" xmlns="" id="{238344B3-AB48-492A-A69E-AE2B6D2EFC1C}"/>
                </a:ext>
              </a:extLst>
            </p:cNvPr>
            <p:cNvSpPr>
              <a:spLocks noEditPoints="1"/>
            </p:cNvSpPr>
            <p:nvPr/>
          </p:nvSpPr>
          <p:spPr bwMode="auto">
            <a:xfrm>
              <a:off x="1306751" y="2266950"/>
              <a:ext cx="322500" cy="324581"/>
            </a:xfrm>
            <a:custGeom>
              <a:avLst/>
              <a:gdLst>
                <a:gd name="T0" fmla="*/ 0 w 800"/>
                <a:gd name="T1" fmla="*/ 43 h 806"/>
                <a:gd name="T2" fmla="*/ 0 w 800"/>
                <a:gd name="T3" fmla="*/ 620 h 806"/>
                <a:gd name="T4" fmla="*/ 47 w 800"/>
                <a:gd name="T5" fmla="*/ 687 h 806"/>
                <a:gd name="T6" fmla="*/ 383 w 800"/>
                <a:gd name="T7" fmla="*/ 806 h 806"/>
                <a:gd name="T8" fmla="*/ 383 w 800"/>
                <a:gd name="T9" fmla="*/ 128 h 806"/>
                <a:gd name="T10" fmla="*/ 47 w 800"/>
                <a:gd name="T11" fmla="*/ 9 h 806"/>
                <a:gd name="T12" fmla="*/ 0 w 800"/>
                <a:gd name="T13" fmla="*/ 43 h 806"/>
                <a:gd name="T14" fmla="*/ 752 w 800"/>
                <a:gd name="T15" fmla="*/ 9 h 806"/>
                <a:gd name="T16" fmla="*/ 633 w 800"/>
                <a:gd name="T17" fmla="*/ 60 h 806"/>
                <a:gd name="T18" fmla="*/ 633 w 800"/>
                <a:gd name="T19" fmla="*/ 637 h 806"/>
                <a:gd name="T20" fmla="*/ 591 w 800"/>
                <a:gd name="T21" fmla="*/ 715 h 806"/>
                <a:gd name="T22" fmla="*/ 500 w 800"/>
                <a:gd name="T23" fmla="*/ 778 h 806"/>
                <a:gd name="T24" fmla="*/ 752 w 800"/>
                <a:gd name="T25" fmla="*/ 687 h 806"/>
                <a:gd name="T26" fmla="*/ 800 w 800"/>
                <a:gd name="T27" fmla="*/ 620 h 806"/>
                <a:gd name="T28" fmla="*/ 800 w 800"/>
                <a:gd name="T29" fmla="*/ 43 h 806"/>
                <a:gd name="T30" fmla="*/ 752 w 800"/>
                <a:gd name="T31" fmla="*/ 9 h 806"/>
                <a:gd name="T32" fmla="*/ 600 w 800"/>
                <a:gd name="T33" fmla="*/ 620 h 806"/>
                <a:gd name="T34" fmla="*/ 600 w 800"/>
                <a:gd name="T35" fmla="*/ 43 h 806"/>
                <a:gd name="T36" fmla="*/ 558 w 800"/>
                <a:gd name="T37" fmla="*/ 21 h 806"/>
                <a:gd name="T38" fmla="*/ 416 w 800"/>
                <a:gd name="T39" fmla="*/ 128 h 806"/>
                <a:gd name="T40" fmla="*/ 416 w 800"/>
                <a:gd name="T41" fmla="*/ 806 h 806"/>
                <a:gd name="T42" fmla="*/ 558 w 800"/>
                <a:gd name="T43" fmla="*/ 699 h 806"/>
                <a:gd name="T44" fmla="*/ 600 w 800"/>
                <a:gd name="T45" fmla="*/ 62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806">
                  <a:moveTo>
                    <a:pt x="0" y="43"/>
                  </a:moveTo>
                  <a:cubicBezTo>
                    <a:pt x="0" y="620"/>
                    <a:pt x="0" y="620"/>
                    <a:pt x="0" y="620"/>
                  </a:cubicBezTo>
                  <a:cubicBezTo>
                    <a:pt x="0" y="648"/>
                    <a:pt x="21" y="678"/>
                    <a:pt x="47" y="687"/>
                  </a:cubicBezTo>
                  <a:cubicBezTo>
                    <a:pt x="383" y="806"/>
                    <a:pt x="383" y="806"/>
                    <a:pt x="383" y="806"/>
                  </a:cubicBezTo>
                  <a:cubicBezTo>
                    <a:pt x="383" y="128"/>
                    <a:pt x="383" y="128"/>
                    <a:pt x="383" y="128"/>
                  </a:cubicBezTo>
                  <a:cubicBezTo>
                    <a:pt x="47" y="9"/>
                    <a:pt x="47" y="9"/>
                    <a:pt x="47" y="9"/>
                  </a:cubicBezTo>
                  <a:cubicBezTo>
                    <a:pt x="21" y="0"/>
                    <a:pt x="0" y="15"/>
                    <a:pt x="0" y="43"/>
                  </a:cubicBezTo>
                  <a:close/>
                  <a:moveTo>
                    <a:pt x="752" y="9"/>
                  </a:moveTo>
                  <a:cubicBezTo>
                    <a:pt x="633" y="60"/>
                    <a:pt x="633" y="60"/>
                    <a:pt x="633" y="60"/>
                  </a:cubicBezTo>
                  <a:cubicBezTo>
                    <a:pt x="633" y="637"/>
                    <a:pt x="633" y="637"/>
                    <a:pt x="633" y="637"/>
                  </a:cubicBezTo>
                  <a:cubicBezTo>
                    <a:pt x="633" y="665"/>
                    <a:pt x="614" y="700"/>
                    <a:pt x="591" y="715"/>
                  </a:cubicBezTo>
                  <a:cubicBezTo>
                    <a:pt x="500" y="778"/>
                    <a:pt x="500" y="778"/>
                    <a:pt x="500" y="778"/>
                  </a:cubicBezTo>
                  <a:cubicBezTo>
                    <a:pt x="752" y="687"/>
                    <a:pt x="752" y="687"/>
                    <a:pt x="752" y="687"/>
                  </a:cubicBezTo>
                  <a:cubicBezTo>
                    <a:pt x="778" y="678"/>
                    <a:pt x="800" y="648"/>
                    <a:pt x="800" y="620"/>
                  </a:cubicBezTo>
                  <a:cubicBezTo>
                    <a:pt x="800" y="43"/>
                    <a:pt x="800" y="43"/>
                    <a:pt x="800" y="43"/>
                  </a:cubicBezTo>
                  <a:cubicBezTo>
                    <a:pt x="800" y="15"/>
                    <a:pt x="778" y="0"/>
                    <a:pt x="752" y="9"/>
                  </a:cubicBezTo>
                  <a:close/>
                  <a:moveTo>
                    <a:pt x="600" y="620"/>
                  </a:moveTo>
                  <a:cubicBezTo>
                    <a:pt x="600" y="43"/>
                    <a:pt x="600" y="43"/>
                    <a:pt x="600" y="43"/>
                  </a:cubicBezTo>
                  <a:cubicBezTo>
                    <a:pt x="600" y="15"/>
                    <a:pt x="581" y="5"/>
                    <a:pt x="558" y="21"/>
                  </a:cubicBezTo>
                  <a:cubicBezTo>
                    <a:pt x="416" y="128"/>
                    <a:pt x="416" y="128"/>
                    <a:pt x="416" y="128"/>
                  </a:cubicBezTo>
                  <a:cubicBezTo>
                    <a:pt x="416" y="806"/>
                    <a:pt x="416" y="806"/>
                    <a:pt x="416" y="806"/>
                  </a:cubicBezTo>
                  <a:cubicBezTo>
                    <a:pt x="558" y="699"/>
                    <a:pt x="558" y="699"/>
                    <a:pt x="558" y="699"/>
                  </a:cubicBezTo>
                  <a:cubicBezTo>
                    <a:pt x="581" y="683"/>
                    <a:pt x="600" y="648"/>
                    <a:pt x="600" y="620"/>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zh-CN" altLang="en-US" sz="1350">
                <a:solidFill>
                  <a:schemeClr val="tx1">
                    <a:lumMod val="75000"/>
                    <a:lumOff val="25000"/>
                  </a:schemeClr>
                </a:solidFill>
              </a:endParaRPr>
            </a:p>
          </p:txBody>
        </p:sp>
      </p:grpSp>
      <p:sp>
        <p:nvSpPr>
          <p:cNvPr id="130" name="AutoShape 11">
            <a:extLst>
              <a:ext uri="{FF2B5EF4-FFF2-40B4-BE49-F238E27FC236}">
                <a16:creationId xmlns:a16="http://schemas.microsoft.com/office/drawing/2014/main" xmlns="" id="{7611D6BA-BA2D-446A-9B05-6FACFF0834A3}"/>
              </a:ext>
            </a:extLst>
          </p:cNvPr>
          <p:cNvSpPr>
            <a:spLocks noChangeAspect="1" noChangeArrowheads="1" noTextEdit="1"/>
          </p:cNvSpPr>
          <p:nvPr/>
        </p:nvSpPr>
        <p:spPr bwMode="auto">
          <a:xfrm>
            <a:off x="7614046" y="1305833"/>
            <a:ext cx="386954" cy="365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schemeClr val="tx1">
                  <a:lumMod val="75000"/>
                  <a:lumOff val="25000"/>
                </a:schemeClr>
              </a:solidFill>
            </a:endParaRPr>
          </a:p>
        </p:txBody>
      </p:sp>
      <p:grpSp>
        <p:nvGrpSpPr>
          <p:cNvPr id="7" name="组合 6"/>
          <p:cNvGrpSpPr/>
          <p:nvPr/>
        </p:nvGrpSpPr>
        <p:grpSpPr>
          <a:xfrm>
            <a:off x="5772256" y="3486150"/>
            <a:ext cx="2228744" cy="669414"/>
            <a:chOff x="7878763" y="-1698573"/>
            <a:chExt cx="2228744" cy="669414"/>
          </a:xfrm>
        </p:grpSpPr>
        <p:sp>
          <p:nvSpPr>
            <p:cNvPr id="96" name="文本框 95">
              <a:extLst>
                <a:ext uri="{FF2B5EF4-FFF2-40B4-BE49-F238E27FC236}">
                  <a16:creationId xmlns:a16="http://schemas.microsoft.com/office/drawing/2014/main" xmlns="" id="{48FD87E2-9AB6-4FD0-8343-66C90C7BBF47}"/>
                </a:ext>
              </a:extLst>
            </p:cNvPr>
            <p:cNvSpPr txBox="1"/>
            <p:nvPr/>
          </p:nvSpPr>
          <p:spPr>
            <a:xfrm>
              <a:off x="8230070" y="-1698573"/>
              <a:ext cx="1877437" cy="669414"/>
            </a:xfrm>
            <a:prstGeom prst="rect">
              <a:avLst/>
            </a:prstGeom>
            <a:noFill/>
          </p:spPr>
          <p:txBody>
            <a:bodyPr wrap="none" rtlCol="0">
              <a:spAutoFit/>
            </a:bodyPr>
            <a:lstStyle/>
            <a:p>
              <a:r>
                <a:rPr lang="en-US" altLang="zh-CN" sz="1350" dirty="0">
                  <a:solidFill>
                    <a:schemeClr val="tx1">
                      <a:lumMod val="75000"/>
                      <a:lumOff val="25000"/>
                    </a:schemeClr>
                  </a:solidFill>
                  <a:latin typeface="微软雅黑" panose="020B0503020204020204" pitchFamily="34" charset="-122"/>
                  <a:ea typeface="微软雅黑" panose="020B0503020204020204" pitchFamily="34" charset="-122"/>
                </a:rPr>
                <a:t>2018</a:t>
              </a:r>
              <a:r>
                <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rPr>
                <a:t>年所获得奖励</a:t>
              </a:r>
              <a:endParaRPr lang="en-US" altLang="zh-CN" sz="135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上半年度“一等奖学金”</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英语演讲比赛“一等奖”</a:t>
              </a:r>
            </a:p>
          </p:txBody>
        </p:sp>
        <p:sp>
          <p:nvSpPr>
            <p:cNvPr id="131" name="Freeform 13">
              <a:extLst>
                <a:ext uri="{FF2B5EF4-FFF2-40B4-BE49-F238E27FC236}">
                  <a16:creationId xmlns:a16="http://schemas.microsoft.com/office/drawing/2014/main" xmlns="" id="{134AE9EF-EBAD-43E4-92F1-C1D43DF0CEE8}"/>
                </a:ext>
              </a:extLst>
            </p:cNvPr>
            <p:cNvSpPr>
              <a:spLocks noEditPoints="1"/>
            </p:cNvSpPr>
            <p:nvPr/>
          </p:nvSpPr>
          <p:spPr bwMode="auto">
            <a:xfrm>
              <a:off x="7878763" y="-1689187"/>
              <a:ext cx="350837" cy="325321"/>
            </a:xfrm>
            <a:custGeom>
              <a:avLst/>
              <a:gdLst>
                <a:gd name="T0" fmla="*/ 584 w 658"/>
                <a:gd name="T1" fmla="*/ 212 h 610"/>
                <a:gd name="T2" fmla="*/ 440 w 658"/>
                <a:gd name="T3" fmla="*/ 212 h 610"/>
                <a:gd name="T4" fmla="*/ 424 w 658"/>
                <a:gd name="T5" fmla="*/ 194 h 610"/>
                <a:gd name="T6" fmla="*/ 424 w 658"/>
                <a:gd name="T7" fmla="*/ 64 h 610"/>
                <a:gd name="T8" fmla="*/ 360 w 658"/>
                <a:gd name="T9" fmla="*/ 0 h 610"/>
                <a:gd name="T10" fmla="*/ 296 w 658"/>
                <a:gd name="T11" fmla="*/ 55 h 610"/>
                <a:gd name="T12" fmla="*/ 153 w 658"/>
                <a:gd name="T13" fmla="*/ 231 h 610"/>
                <a:gd name="T14" fmla="*/ 155 w 658"/>
                <a:gd name="T15" fmla="*/ 244 h 610"/>
                <a:gd name="T16" fmla="*/ 155 w 658"/>
                <a:gd name="T17" fmla="*/ 589 h 610"/>
                <a:gd name="T18" fmla="*/ 150 w 658"/>
                <a:gd name="T19" fmla="*/ 610 h 610"/>
                <a:gd name="T20" fmla="*/ 498 w 658"/>
                <a:gd name="T21" fmla="*/ 610 h 610"/>
                <a:gd name="T22" fmla="*/ 571 w 658"/>
                <a:gd name="T23" fmla="*/ 557 h 610"/>
                <a:gd name="T24" fmla="*/ 644 w 658"/>
                <a:gd name="T25" fmla="*/ 301 h 610"/>
                <a:gd name="T26" fmla="*/ 584 w 658"/>
                <a:gd name="T27" fmla="*/ 212 h 610"/>
                <a:gd name="T28" fmla="*/ 125 w 658"/>
                <a:gd name="T29" fmla="*/ 590 h 610"/>
                <a:gd name="T30" fmla="*/ 125 w 658"/>
                <a:gd name="T31" fmla="*/ 244 h 610"/>
                <a:gd name="T32" fmla="*/ 95 w 658"/>
                <a:gd name="T33" fmla="*/ 224 h 610"/>
                <a:gd name="T34" fmla="*/ 47 w 658"/>
                <a:gd name="T35" fmla="*/ 224 h 610"/>
                <a:gd name="T36" fmla="*/ 0 w 658"/>
                <a:gd name="T37" fmla="*/ 270 h 610"/>
                <a:gd name="T38" fmla="*/ 0 w 658"/>
                <a:gd name="T39" fmla="*/ 562 h 610"/>
                <a:gd name="T40" fmla="*/ 47 w 658"/>
                <a:gd name="T41" fmla="*/ 610 h 610"/>
                <a:gd name="T42" fmla="*/ 95 w 658"/>
                <a:gd name="T43" fmla="*/ 610 h 610"/>
                <a:gd name="T44" fmla="*/ 125 w 658"/>
                <a:gd name="T45" fmla="*/ 59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8" h="610">
                  <a:moveTo>
                    <a:pt x="584" y="212"/>
                  </a:moveTo>
                  <a:cubicBezTo>
                    <a:pt x="440" y="212"/>
                    <a:pt x="440" y="212"/>
                    <a:pt x="440" y="212"/>
                  </a:cubicBezTo>
                  <a:cubicBezTo>
                    <a:pt x="429" y="210"/>
                    <a:pt x="425" y="199"/>
                    <a:pt x="424" y="194"/>
                  </a:cubicBezTo>
                  <a:cubicBezTo>
                    <a:pt x="424" y="64"/>
                    <a:pt x="424" y="64"/>
                    <a:pt x="424" y="64"/>
                  </a:cubicBezTo>
                  <a:cubicBezTo>
                    <a:pt x="424" y="29"/>
                    <a:pt x="395" y="0"/>
                    <a:pt x="360" y="0"/>
                  </a:cubicBezTo>
                  <a:cubicBezTo>
                    <a:pt x="328" y="0"/>
                    <a:pt x="301" y="25"/>
                    <a:pt x="296" y="55"/>
                  </a:cubicBezTo>
                  <a:cubicBezTo>
                    <a:pt x="276" y="178"/>
                    <a:pt x="201" y="219"/>
                    <a:pt x="153" y="231"/>
                  </a:cubicBezTo>
                  <a:cubicBezTo>
                    <a:pt x="155" y="237"/>
                    <a:pt x="155" y="240"/>
                    <a:pt x="155" y="244"/>
                  </a:cubicBezTo>
                  <a:cubicBezTo>
                    <a:pt x="155" y="589"/>
                    <a:pt x="155" y="589"/>
                    <a:pt x="155" y="589"/>
                  </a:cubicBezTo>
                  <a:cubicBezTo>
                    <a:pt x="155" y="596"/>
                    <a:pt x="153" y="603"/>
                    <a:pt x="150" y="610"/>
                  </a:cubicBezTo>
                  <a:cubicBezTo>
                    <a:pt x="498" y="610"/>
                    <a:pt x="498" y="610"/>
                    <a:pt x="498" y="610"/>
                  </a:cubicBezTo>
                  <a:cubicBezTo>
                    <a:pt x="532" y="603"/>
                    <a:pt x="555" y="590"/>
                    <a:pt x="571" y="557"/>
                  </a:cubicBezTo>
                  <a:cubicBezTo>
                    <a:pt x="644" y="301"/>
                    <a:pt x="644" y="301"/>
                    <a:pt x="644" y="301"/>
                  </a:cubicBezTo>
                  <a:cubicBezTo>
                    <a:pt x="658" y="254"/>
                    <a:pt x="635" y="210"/>
                    <a:pt x="584" y="212"/>
                  </a:cubicBezTo>
                  <a:close/>
                  <a:moveTo>
                    <a:pt x="125" y="590"/>
                  </a:moveTo>
                  <a:cubicBezTo>
                    <a:pt x="125" y="244"/>
                    <a:pt x="125" y="244"/>
                    <a:pt x="125" y="244"/>
                  </a:cubicBezTo>
                  <a:cubicBezTo>
                    <a:pt x="125" y="233"/>
                    <a:pt x="111" y="224"/>
                    <a:pt x="95" y="224"/>
                  </a:cubicBezTo>
                  <a:cubicBezTo>
                    <a:pt x="47" y="224"/>
                    <a:pt x="47" y="224"/>
                    <a:pt x="47" y="224"/>
                  </a:cubicBezTo>
                  <a:cubicBezTo>
                    <a:pt x="22" y="224"/>
                    <a:pt x="0" y="246"/>
                    <a:pt x="0" y="270"/>
                  </a:cubicBezTo>
                  <a:cubicBezTo>
                    <a:pt x="0" y="562"/>
                    <a:pt x="0" y="562"/>
                    <a:pt x="0" y="562"/>
                  </a:cubicBezTo>
                  <a:cubicBezTo>
                    <a:pt x="0" y="589"/>
                    <a:pt x="20" y="610"/>
                    <a:pt x="47" y="610"/>
                  </a:cubicBezTo>
                  <a:cubicBezTo>
                    <a:pt x="95" y="610"/>
                    <a:pt x="95" y="610"/>
                    <a:pt x="95" y="610"/>
                  </a:cubicBezTo>
                  <a:cubicBezTo>
                    <a:pt x="111" y="610"/>
                    <a:pt x="125" y="601"/>
                    <a:pt x="125" y="590"/>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zh-CN" altLang="en-US" sz="1350" dirty="0">
                <a:solidFill>
                  <a:schemeClr val="tx1">
                    <a:lumMod val="75000"/>
                    <a:lumOff val="25000"/>
                  </a:schemeClr>
                </a:solidFill>
              </a:endParaRPr>
            </a:p>
          </p:txBody>
        </p:sp>
      </p:grpSp>
      <p:grpSp>
        <p:nvGrpSpPr>
          <p:cNvPr id="5" name="组合 4"/>
          <p:cNvGrpSpPr/>
          <p:nvPr/>
        </p:nvGrpSpPr>
        <p:grpSpPr>
          <a:xfrm>
            <a:off x="3383930" y="3365960"/>
            <a:ext cx="2067471" cy="669414"/>
            <a:chOff x="1261681" y="3486150"/>
            <a:chExt cx="2067471" cy="669414"/>
          </a:xfrm>
        </p:grpSpPr>
        <p:sp>
          <p:nvSpPr>
            <p:cNvPr id="95" name="文本框 94">
              <a:extLst>
                <a:ext uri="{FF2B5EF4-FFF2-40B4-BE49-F238E27FC236}">
                  <a16:creationId xmlns:a16="http://schemas.microsoft.com/office/drawing/2014/main" xmlns="" id="{3339AFB9-AC16-45EB-8FFB-4F6985799D1F}"/>
                </a:ext>
              </a:extLst>
            </p:cNvPr>
            <p:cNvSpPr txBox="1"/>
            <p:nvPr/>
          </p:nvSpPr>
          <p:spPr>
            <a:xfrm>
              <a:off x="1605603" y="3486150"/>
              <a:ext cx="1723549" cy="669414"/>
            </a:xfrm>
            <a:prstGeom prst="rect">
              <a:avLst/>
            </a:prstGeom>
            <a:noFill/>
          </p:spPr>
          <p:txBody>
            <a:bodyPr wrap="none" rtlCol="0">
              <a:spAutoFit/>
            </a:bodyPr>
            <a:lstStyle/>
            <a:p>
              <a:r>
                <a:rPr lang="en-US" altLang="zh-CN" sz="1350" b="1" dirty="0">
                  <a:solidFill>
                    <a:schemeClr val="tx1">
                      <a:lumMod val="75000"/>
                      <a:lumOff val="25000"/>
                    </a:schemeClr>
                  </a:solidFill>
                  <a:latin typeface="微软雅黑" panose="020B0503020204020204" pitchFamily="34" charset="-122"/>
                  <a:ea typeface="微软雅黑" panose="020B0503020204020204" pitchFamily="34" charset="-122"/>
                </a:rPr>
                <a:t>2016</a:t>
              </a:r>
              <a:r>
                <a:rPr lang="zh-CN" altLang="en-US" sz="1350" b="1" dirty="0">
                  <a:solidFill>
                    <a:schemeClr val="tx1">
                      <a:lumMod val="75000"/>
                      <a:lumOff val="25000"/>
                    </a:schemeClr>
                  </a:solidFill>
                  <a:latin typeface="微软雅黑" panose="020B0503020204020204" pitchFamily="34" charset="-122"/>
                  <a:ea typeface="微软雅黑" panose="020B0503020204020204" pitchFamily="34" charset="-122"/>
                </a:rPr>
                <a:t>年所获得奖励</a:t>
              </a:r>
              <a:endParaRPr lang="en-US" altLang="zh-CN" sz="135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上学期“一等奖学金”</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下学期“励志奖学金”</a:t>
              </a:r>
            </a:p>
          </p:txBody>
        </p:sp>
        <p:grpSp>
          <p:nvGrpSpPr>
            <p:cNvPr id="137" name="组合 136">
              <a:extLst>
                <a:ext uri="{FF2B5EF4-FFF2-40B4-BE49-F238E27FC236}">
                  <a16:creationId xmlns:a16="http://schemas.microsoft.com/office/drawing/2014/main" xmlns="" id="{2FCDF031-00E1-4685-BC8A-4CB7029EBD46}"/>
                </a:ext>
              </a:extLst>
            </p:cNvPr>
            <p:cNvGrpSpPr/>
            <p:nvPr/>
          </p:nvGrpSpPr>
          <p:grpSpPr>
            <a:xfrm>
              <a:off x="1261681" y="3548879"/>
              <a:ext cx="343922" cy="342381"/>
              <a:chOff x="2777972" y="355600"/>
              <a:chExt cx="743104" cy="739775"/>
            </a:xfrm>
          </p:grpSpPr>
          <p:sp>
            <p:nvSpPr>
              <p:cNvPr id="125" name="AutoShape 7">
                <a:extLst>
                  <a:ext uri="{FF2B5EF4-FFF2-40B4-BE49-F238E27FC236}">
                    <a16:creationId xmlns:a16="http://schemas.microsoft.com/office/drawing/2014/main" xmlns="" id="{962E2FF4-7305-4AFB-90C8-15FE814E42B6}"/>
                  </a:ext>
                </a:extLst>
              </p:cNvPr>
              <p:cNvSpPr>
                <a:spLocks noChangeAspect="1" noChangeArrowheads="1" noTextEdit="1"/>
              </p:cNvSpPr>
              <p:nvPr/>
            </p:nvSpPr>
            <p:spPr bwMode="auto">
              <a:xfrm>
                <a:off x="2777972" y="355600"/>
                <a:ext cx="73977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schemeClr val="tx1">
                      <a:lumMod val="75000"/>
                      <a:lumOff val="25000"/>
                    </a:schemeClr>
                  </a:solidFill>
                </a:endParaRPr>
              </a:p>
            </p:txBody>
          </p:sp>
          <p:sp>
            <p:nvSpPr>
              <p:cNvPr id="133" name="AutoShape 15">
                <a:extLst>
                  <a:ext uri="{FF2B5EF4-FFF2-40B4-BE49-F238E27FC236}">
                    <a16:creationId xmlns:a16="http://schemas.microsoft.com/office/drawing/2014/main" xmlns="" id="{EFAFECF6-5D31-456D-A681-169F0ADF9409}"/>
                  </a:ext>
                </a:extLst>
              </p:cNvPr>
              <p:cNvSpPr>
                <a:spLocks noChangeAspect="1" noChangeArrowheads="1" noTextEdit="1"/>
              </p:cNvSpPr>
              <p:nvPr/>
            </p:nvSpPr>
            <p:spPr bwMode="auto">
              <a:xfrm>
                <a:off x="2784475" y="395288"/>
                <a:ext cx="735013"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schemeClr val="tx1">
                      <a:lumMod val="75000"/>
                      <a:lumOff val="25000"/>
                    </a:schemeClr>
                  </a:solidFill>
                </a:endParaRPr>
              </a:p>
            </p:txBody>
          </p:sp>
          <p:sp>
            <p:nvSpPr>
              <p:cNvPr id="134" name="Freeform 17">
                <a:extLst>
                  <a:ext uri="{FF2B5EF4-FFF2-40B4-BE49-F238E27FC236}">
                    <a16:creationId xmlns:a16="http://schemas.microsoft.com/office/drawing/2014/main" xmlns="" id="{04FF169C-FB01-43EE-80DE-5BFCCD8A6213}"/>
                  </a:ext>
                </a:extLst>
              </p:cNvPr>
              <p:cNvSpPr>
                <a:spLocks/>
              </p:cNvSpPr>
              <p:nvPr/>
            </p:nvSpPr>
            <p:spPr bwMode="auto">
              <a:xfrm>
                <a:off x="2786063" y="790575"/>
                <a:ext cx="735013" cy="304800"/>
              </a:xfrm>
              <a:custGeom>
                <a:avLst/>
                <a:gdLst>
                  <a:gd name="T0" fmla="*/ 744 w 744"/>
                  <a:gd name="T1" fmla="*/ 308 h 308"/>
                  <a:gd name="T2" fmla="*/ 744 w 744"/>
                  <a:gd name="T3" fmla="*/ 292 h 308"/>
                  <a:gd name="T4" fmla="*/ 603 w 744"/>
                  <a:gd name="T5" fmla="*/ 0 h 308"/>
                  <a:gd name="T6" fmla="*/ 372 w 744"/>
                  <a:gd name="T7" fmla="*/ 81 h 308"/>
                  <a:gd name="T8" fmla="*/ 141 w 744"/>
                  <a:gd name="T9" fmla="*/ 0 h 308"/>
                  <a:gd name="T10" fmla="*/ 0 w 744"/>
                  <a:gd name="T11" fmla="*/ 292 h 308"/>
                  <a:gd name="T12" fmla="*/ 0 w 744"/>
                  <a:gd name="T13" fmla="*/ 308 h 308"/>
                  <a:gd name="T14" fmla="*/ 744 w 744"/>
                  <a:gd name="T15" fmla="*/ 308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4" h="308">
                    <a:moveTo>
                      <a:pt x="744" y="308"/>
                    </a:moveTo>
                    <a:cubicBezTo>
                      <a:pt x="744" y="302"/>
                      <a:pt x="744" y="297"/>
                      <a:pt x="744" y="292"/>
                    </a:cubicBezTo>
                    <a:cubicBezTo>
                      <a:pt x="744" y="174"/>
                      <a:pt x="689" y="68"/>
                      <a:pt x="603" y="0"/>
                    </a:cubicBezTo>
                    <a:cubicBezTo>
                      <a:pt x="540" y="51"/>
                      <a:pt x="460" y="81"/>
                      <a:pt x="372" y="81"/>
                    </a:cubicBezTo>
                    <a:cubicBezTo>
                      <a:pt x="285" y="81"/>
                      <a:pt x="204" y="51"/>
                      <a:pt x="141" y="0"/>
                    </a:cubicBezTo>
                    <a:cubicBezTo>
                      <a:pt x="55" y="68"/>
                      <a:pt x="0" y="174"/>
                      <a:pt x="0" y="292"/>
                    </a:cubicBezTo>
                    <a:cubicBezTo>
                      <a:pt x="0" y="297"/>
                      <a:pt x="0" y="302"/>
                      <a:pt x="0" y="308"/>
                    </a:cubicBezTo>
                    <a:lnTo>
                      <a:pt x="744" y="308"/>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zh-CN" altLang="en-US" sz="1350">
                  <a:solidFill>
                    <a:schemeClr val="tx1">
                      <a:lumMod val="75000"/>
                      <a:lumOff val="25000"/>
                    </a:schemeClr>
                  </a:solidFill>
                </a:endParaRPr>
              </a:p>
            </p:txBody>
          </p:sp>
          <p:sp>
            <p:nvSpPr>
              <p:cNvPr id="135" name="Freeform 18">
                <a:extLst>
                  <a:ext uri="{FF2B5EF4-FFF2-40B4-BE49-F238E27FC236}">
                    <a16:creationId xmlns:a16="http://schemas.microsoft.com/office/drawing/2014/main" xmlns="" id="{361D7617-CE8F-42E7-A25F-20CA15C995A7}"/>
                  </a:ext>
                </a:extLst>
              </p:cNvPr>
              <p:cNvSpPr>
                <a:spLocks/>
              </p:cNvSpPr>
              <p:nvPr/>
            </p:nvSpPr>
            <p:spPr bwMode="auto">
              <a:xfrm>
                <a:off x="2947988" y="395288"/>
                <a:ext cx="409575" cy="409575"/>
              </a:xfrm>
              <a:custGeom>
                <a:avLst/>
                <a:gdLst>
                  <a:gd name="T0" fmla="*/ 411 w 414"/>
                  <a:gd name="T1" fmla="*/ 182 h 414"/>
                  <a:gd name="T2" fmla="*/ 316 w 414"/>
                  <a:gd name="T3" fmla="*/ 87 h 414"/>
                  <a:gd name="T4" fmla="*/ 329 w 414"/>
                  <a:gd name="T5" fmla="*/ 40 h 414"/>
                  <a:gd name="T6" fmla="*/ 207 w 414"/>
                  <a:gd name="T7" fmla="*/ 0 h 414"/>
                  <a:gd name="T8" fmla="*/ 0 w 414"/>
                  <a:gd name="T9" fmla="*/ 207 h 414"/>
                  <a:gd name="T10" fmla="*/ 207 w 414"/>
                  <a:gd name="T11" fmla="*/ 414 h 414"/>
                  <a:gd name="T12" fmla="*/ 414 w 414"/>
                  <a:gd name="T13" fmla="*/ 207 h 414"/>
                  <a:gd name="T14" fmla="*/ 412 w 414"/>
                  <a:gd name="T15" fmla="*/ 182 h 414"/>
                  <a:gd name="T16" fmla="*/ 411 w 414"/>
                  <a:gd name="T17" fmla="*/ 18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14">
                    <a:moveTo>
                      <a:pt x="411" y="182"/>
                    </a:moveTo>
                    <a:cubicBezTo>
                      <a:pt x="359" y="182"/>
                      <a:pt x="316" y="139"/>
                      <a:pt x="316" y="87"/>
                    </a:cubicBezTo>
                    <a:cubicBezTo>
                      <a:pt x="316" y="70"/>
                      <a:pt x="321" y="54"/>
                      <a:pt x="329" y="40"/>
                    </a:cubicBezTo>
                    <a:cubicBezTo>
                      <a:pt x="294" y="15"/>
                      <a:pt x="252" y="0"/>
                      <a:pt x="207" y="0"/>
                    </a:cubicBezTo>
                    <a:cubicBezTo>
                      <a:pt x="93" y="0"/>
                      <a:pt x="0" y="93"/>
                      <a:pt x="0" y="207"/>
                    </a:cubicBezTo>
                    <a:cubicBezTo>
                      <a:pt x="0" y="322"/>
                      <a:pt x="93" y="414"/>
                      <a:pt x="207" y="414"/>
                    </a:cubicBezTo>
                    <a:cubicBezTo>
                      <a:pt x="321" y="414"/>
                      <a:pt x="414" y="322"/>
                      <a:pt x="414" y="207"/>
                    </a:cubicBezTo>
                    <a:cubicBezTo>
                      <a:pt x="414" y="199"/>
                      <a:pt x="413" y="190"/>
                      <a:pt x="412" y="182"/>
                    </a:cubicBezTo>
                    <a:cubicBezTo>
                      <a:pt x="412" y="182"/>
                      <a:pt x="412" y="182"/>
                      <a:pt x="411" y="182"/>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zh-CN" altLang="en-US" sz="1350">
                  <a:solidFill>
                    <a:schemeClr val="tx1">
                      <a:lumMod val="75000"/>
                      <a:lumOff val="25000"/>
                    </a:schemeClr>
                  </a:solidFill>
                </a:endParaRPr>
              </a:p>
            </p:txBody>
          </p:sp>
          <p:sp>
            <p:nvSpPr>
              <p:cNvPr id="136" name="Freeform 19">
                <a:extLst>
                  <a:ext uri="{FF2B5EF4-FFF2-40B4-BE49-F238E27FC236}">
                    <a16:creationId xmlns:a16="http://schemas.microsoft.com/office/drawing/2014/main" xmlns="" id="{D9F6E331-E3B0-4F9C-86E3-24AB6B8C0AE8}"/>
                  </a:ext>
                </a:extLst>
              </p:cNvPr>
              <p:cNvSpPr>
                <a:spLocks noEditPoints="1"/>
              </p:cNvSpPr>
              <p:nvPr/>
            </p:nvSpPr>
            <p:spPr bwMode="auto">
              <a:xfrm>
                <a:off x="3281363" y="407988"/>
                <a:ext cx="146050" cy="146050"/>
              </a:xfrm>
              <a:custGeom>
                <a:avLst/>
                <a:gdLst>
                  <a:gd name="T0" fmla="*/ 74 w 148"/>
                  <a:gd name="T1" fmla="*/ 0 h 148"/>
                  <a:gd name="T2" fmla="*/ 0 w 148"/>
                  <a:gd name="T3" fmla="*/ 74 h 148"/>
                  <a:gd name="T4" fmla="*/ 74 w 148"/>
                  <a:gd name="T5" fmla="*/ 148 h 148"/>
                  <a:gd name="T6" fmla="*/ 148 w 148"/>
                  <a:gd name="T7" fmla="*/ 74 h 148"/>
                  <a:gd name="T8" fmla="*/ 74 w 148"/>
                  <a:gd name="T9" fmla="*/ 0 h 148"/>
                  <a:gd name="T10" fmla="*/ 120 w 148"/>
                  <a:gd name="T11" fmla="*/ 82 h 148"/>
                  <a:gd name="T12" fmla="*/ 82 w 148"/>
                  <a:gd name="T13" fmla="*/ 82 h 148"/>
                  <a:gd name="T14" fmla="*/ 82 w 148"/>
                  <a:gd name="T15" fmla="*/ 121 h 148"/>
                  <a:gd name="T16" fmla="*/ 66 w 148"/>
                  <a:gd name="T17" fmla="*/ 121 h 148"/>
                  <a:gd name="T18" fmla="*/ 66 w 148"/>
                  <a:gd name="T19" fmla="*/ 82 h 148"/>
                  <a:gd name="T20" fmla="*/ 27 w 148"/>
                  <a:gd name="T21" fmla="*/ 82 h 148"/>
                  <a:gd name="T22" fmla="*/ 27 w 148"/>
                  <a:gd name="T23" fmla="*/ 66 h 148"/>
                  <a:gd name="T24" fmla="*/ 66 w 148"/>
                  <a:gd name="T25" fmla="*/ 66 h 148"/>
                  <a:gd name="T26" fmla="*/ 66 w 148"/>
                  <a:gd name="T27" fmla="*/ 28 h 148"/>
                  <a:gd name="T28" fmla="*/ 82 w 148"/>
                  <a:gd name="T29" fmla="*/ 28 h 148"/>
                  <a:gd name="T30" fmla="*/ 82 w 148"/>
                  <a:gd name="T31" fmla="*/ 66 h 148"/>
                  <a:gd name="T32" fmla="*/ 120 w 148"/>
                  <a:gd name="T33" fmla="*/ 66 h 148"/>
                  <a:gd name="T34" fmla="*/ 120 w 148"/>
                  <a:gd name="T35" fmla="*/ 8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148">
                    <a:moveTo>
                      <a:pt x="74" y="0"/>
                    </a:moveTo>
                    <a:cubicBezTo>
                      <a:pt x="33" y="0"/>
                      <a:pt x="0" y="33"/>
                      <a:pt x="0" y="74"/>
                    </a:cubicBezTo>
                    <a:cubicBezTo>
                      <a:pt x="0" y="115"/>
                      <a:pt x="33" y="148"/>
                      <a:pt x="74" y="148"/>
                    </a:cubicBezTo>
                    <a:cubicBezTo>
                      <a:pt x="115" y="148"/>
                      <a:pt x="148" y="115"/>
                      <a:pt x="148" y="74"/>
                    </a:cubicBezTo>
                    <a:cubicBezTo>
                      <a:pt x="148" y="33"/>
                      <a:pt x="115" y="0"/>
                      <a:pt x="74" y="0"/>
                    </a:cubicBezTo>
                    <a:close/>
                    <a:moveTo>
                      <a:pt x="120" y="82"/>
                    </a:moveTo>
                    <a:cubicBezTo>
                      <a:pt x="82" y="82"/>
                      <a:pt x="82" y="82"/>
                      <a:pt x="82" y="82"/>
                    </a:cubicBezTo>
                    <a:cubicBezTo>
                      <a:pt x="82" y="121"/>
                      <a:pt x="82" y="121"/>
                      <a:pt x="82" y="121"/>
                    </a:cubicBezTo>
                    <a:cubicBezTo>
                      <a:pt x="66" y="121"/>
                      <a:pt x="66" y="121"/>
                      <a:pt x="66" y="121"/>
                    </a:cubicBezTo>
                    <a:cubicBezTo>
                      <a:pt x="66" y="82"/>
                      <a:pt x="66" y="82"/>
                      <a:pt x="66" y="82"/>
                    </a:cubicBezTo>
                    <a:cubicBezTo>
                      <a:pt x="27" y="82"/>
                      <a:pt x="27" y="82"/>
                      <a:pt x="27" y="82"/>
                    </a:cubicBezTo>
                    <a:cubicBezTo>
                      <a:pt x="27" y="66"/>
                      <a:pt x="27" y="66"/>
                      <a:pt x="27" y="66"/>
                    </a:cubicBezTo>
                    <a:cubicBezTo>
                      <a:pt x="66" y="66"/>
                      <a:pt x="66" y="66"/>
                      <a:pt x="66" y="66"/>
                    </a:cubicBezTo>
                    <a:cubicBezTo>
                      <a:pt x="66" y="28"/>
                      <a:pt x="66" y="28"/>
                      <a:pt x="66" y="28"/>
                    </a:cubicBezTo>
                    <a:cubicBezTo>
                      <a:pt x="82" y="28"/>
                      <a:pt x="82" y="28"/>
                      <a:pt x="82" y="28"/>
                    </a:cubicBezTo>
                    <a:cubicBezTo>
                      <a:pt x="82" y="66"/>
                      <a:pt x="82" y="66"/>
                      <a:pt x="82" y="66"/>
                    </a:cubicBezTo>
                    <a:cubicBezTo>
                      <a:pt x="120" y="66"/>
                      <a:pt x="120" y="66"/>
                      <a:pt x="120" y="66"/>
                    </a:cubicBezTo>
                    <a:lnTo>
                      <a:pt x="120" y="82"/>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zh-CN" altLang="en-US" sz="1350">
                  <a:solidFill>
                    <a:schemeClr val="tx1">
                      <a:lumMod val="75000"/>
                      <a:lumOff val="25000"/>
                    </a:schemeClr>
                  </a:solidFill>
                </a:endParaRPr>
              </a:p>
            </p:txBody>
          </p:sp>
        </p:grpSp>
      </p:grpSp>
      <p:grpSp>
        <p:nvGrpSpPr>
          <p:cNvPr id="10" name="组合 9"/>
          <p:cNvGrpSpPr/>
          <p:nvPr/>
        </p:nvGrpSpPr>
        <p:grpSpPr>
          <a:xfrm>
            <a:off x="1336674" y="2185458"/>
            <a:ext cx="1681692" cy="1681692"/>
            <a:chOff x="3619048" y="2190750"/>
            <a:chExt cx="1681692" cy="1681692"/>
          </a:xfrm>
        </p:grpSpPr>
        <p:sp>
          <p:nvSpPr>
            <p:cNvPr id="9" name="矩形 8"/>
            <p:cNvSpPr/>
            <p:nvPr/>
          </p:nvSpPr>
          <p:spPr>
            <a:xfrm>
              <a:off x="3619048" y="2190750"/>
              <a:ext cx="1681692" cy="16816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xmlns="" id="{613998A6-856C-4E5A-B5C6-69F23EB60639}"/>
                </a:ext>
              </a:extLst>
            </p:cNvPr>
            <p:cNvSpPr/>
            <p:nvPr/>
          </p:nvSpPr>
          <p:spPr>
            <a:xfrm>
              <a:off x="3794162" y="2487302"/>
              <a:ext cx="1304014" cy="1077218"/>
            </a:xfrm>
            <a:prstGeom prst="rect">
              <a:avLst/>
            </a:prstGeom>
            <a:noFill/>
          </p:spPr>
          <p:txBody>
            <a:bodyPr wrap="square">
              <a:spAutoFit/>
            </a:bodyPr>
            <a:lstStyle/>
            <a:p>
              <a:pPr algn="ctr"/>
              <a:r>
                <a:rPr lang="zh-CN" altLang="en-US" sz="3200" b="1" dirty="0" smtClean="0">
                  <a:solidFill>
                    <a:schemeClr val="accent1"/>
                  </a:solidFill>
                  <a:latin typeface="微软雅黑" panose="020B0503020204020204" pitchFamily="34" charset="-122"/>
                  <a:ea typeface="微软雅黑" panose="020B0503020204020204" pitchFamily="34" charset="-122"/>
                </a:rPr>
                <a:t>自我</a:t>
              </a:r>
              <a:endParaRPr lang="en-US" altLang="zh-CN" sz="3200" b="1" dirty="0" smtClean="0">
                <a:solidFill>
                  <a:schemeClr val="accent1"/>
                </a:solidFill>
                <a:latin typeface="微软雅黑" panose="020B0503020204020204" pitchFamily="34" charset="-122"/>
                <a:ea typeface="微软雅黑" panose="020B0503020204020204" pitchFamily="34" charset="-122"/>
              </a:endParaRPr>
            </a:p>
            <a:p>
              <a:pPr algn="ctr"/>
              <a:r>
                <a:rPr lang="zh-CN" altLang="en-US" sz="3200" b="1" dirty="0">
                  <a:solidFill>
                    <a:schemeClr val="accent1"/>
                  </a:solidFill>
                  <a:latin typeface="微软雅黑" panose="020B0503020204020204" pitchFamily="34" charset="-122"/>
                  <a:ea typeface="微软雅黑" panose="020B0503020204020204" pitchFamily="34" charset="-122"/>
                </a:rPr>
                <a:t>介绍</a:t>
              </a:r>
              <a:endParaRPr lang="en-US" altLang="zh-CN" sz="3200" b="1" dirty="0">
                <a:solidFill>
                  <a:schemeClr val="accent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80705103"/>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additive="base">
                                        <p:cTn id="7" dur="500" fill="hold"/>
                                        <p:tgtEl>
                                          <p:spTgt spid="97"/>
                                        </p:tgtEl>
                                        <p:attrNameLst>
                                          <p:attrName>ppt_x</p:attrName>
                                        </p:attrNameLst>
                                      </p:cBhvr>
                                      <p:tavLst>
                                        <p:tav tm="0">
                                          <p:val>
                                            <p:strVal val="#ppt_x"/>
                                          </p:val>
                                        </p:tav>
                                        <p:tav tm="100000">
                                          <p:val>
                                            <p:strVal val="#ppt_x"/>
                                          </p:val>
                                        </p:tav>
                                      </p:tavLst>
                                    </p:anim>
                                    <p:anim calcmode="lin" valueType="num">
                                      <p:cBhvr additive="base">
                                        <p:cTn id="8"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0-#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40299" y="1881308"/>
            <a:ext cx="3608246" cy="1923205"/>
            <a:chOff x="540299" y="1995648"/>
            <a:chExt cx="3608246" cy="1923205"/>
          </a:xfrm>
        </p:grpSpPr>
        <p:sp>
          <p:nvSpPr>
            <p:cNvPr id="96" name="TextBox 53">
              <a:extLst>
                <a:ext uri="{FF2B5EF4-FFF2-40B4-BE49-F238E27FC236}">
                  <a16:creationId xmlns:a16="http://schemas.microsoft.com/office/drawing/2014/main" xmlns="" id="{010B1F27-3D56-4601-99E3-A8F1322DD3A0}"/>
                </a:ext>
              </a:extLst>
            </p:cNvPr>
            <p:cNvSpPr>
              <a:spLocks noChangeArrowheads="1"/>
            </p:cNvSpPr>
            <p:nvPr/>
          </p:nvSpPr>
          <p:spPr bwMode="auto">
            <a:xfrm>
              <a:off x="540299" y="1995648"/>
              <a:ext cx="17748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1200" dirty="0">
                  <a:latin typeface="+mn-ea"/>
                  <a:ea typeface="+mn-ea"/>
                </a:rPr>
                <a:t>2016</a:t>
              </a:r>
              <a:r>
                <a:rPr lang="zh-CN" altLang="en-US" sz="1200" dirty="0">
                  <a:latin typeface="+mn-ea"/>
                  <a:ea typeface="+mn-ea"/>
                </a:rPr>
                <a:t>元旦新年晚会主持</a:t>
              </a:r>
              <a:endParaRPr lang="en-US" altLang="zh-CN" sz="1200" dirty="0">
                <a:latin typeface="+mn-ea"/>
                <a:ea typeface="+mn-ea"/>
              </a:endParaRPr>
            </a:p>
          </p:txBody>
        </p:sp>
        <p:sp>
          <p:nvSpPr>
            <p:cNvPr id="100" name="任意多边形 58">
              <a:extLst>
                <a:ext uri="{FF2B5EF4-FFF2-40B4-BE49-F238E27FC236}">
                  <a16:creationId xmlns:a16="http://schemas.microsoft.com/office/drawing/2014/main" xmlns="" id="{0B240F5F-58C3-4562-8E3B-756988677562}"/>
                </a:ext>
              </a:extLst>
            </p:cNvPr>
            <p:cNvSpPr>
              <a:spLocks noChangeArrowheads="1"/>
            </p:cNvSpPr>
            <p:nvPr/>
          </p:nvSpPr>
          <p:spPr bwMode="auto">
            <a:xfrm>
              <a:off x="2221644" y="2111165"/>
              <a:ext cx="790664" cy="87622"/>
            </a:xfrm>
            <a:custGeom>
              <a:avLst/>
              <a:gdLst>
                <a:gd name="T0" fmla="*/ 0 w 361950"/>
                <a:gd name="T1" fmla="*/ 0 h 74930"/>
                <a:gd name="T2" fmla="*/ 1452563 w 361950"/>
                <a:gd name="T3" fmla="*/ 0 h 74930"/>
                <a:gd name="T4" fmla="*/ 0 60000 65536"/>
                <a:gd name="T5" fmla="*/ 0 60000 65536"/>
                <a:gd name="T6" fmla="*/ 0 w 361950"/>
                <a:gd name="T7" fmla="*/ 0 h 74930"/>
                <a:gd name="T8" fmla="*/ 361950 w 361950"/>
                <a:gd name="T9" fmla="*/ 74930 h 74930"/>
              </a:gdLst>
              <a:ahLst/>
              <a:cxnLst>
                <a:cxn ang="T4">
                  <a:pos x="T0" y="T1"/>
                </a:cxn>
                <a:cxn ang="T5">
                  <a:pos x="T2" y="T3"/>
                </a:cxn>
              </a:cxnLst>
              <a:rect l="T6" t="T7" r="T8" b="T9"/>
              <a:pathLst>
                <a:path w="361950" h="74930">
                  <a:moveTo>
                    <a:pt x="0" y="0"/>
                  </a:moveTo>
                  <a:lnTo>
                    <a:pt x="361950" y="0"/>
                  </a:lnTo>
                </a:path>
              </a:pathLst>
            </a:custGeom>
            <a:noFill/>
            <a:ln w="9525" cap="flat" cmpd="sng">
              <a:solidFill>
                <a:schemeClr val="accent1"/>
              </a:solidFill>
              <a:prstDash val="solid"/>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050">
                <a:solidFill>
                  <a:schemeClr val="accent2"/>
                </a:solidFill>
                <a:latin typeface="+mn-ea"/>
                <a:cs typeface="+mn-ea"/>
                <a:sym typeface="+mn-lt"/>
              </a:endParaRPr>
            </a:p>
          </p:txBody>
        </p:sp>
        <p:sp>
          <p:nvSpPr>
            <p:cNvPr id="103" name="任意多边形 58">
              <a:extLst>
                <a:ext uri="{FF2B5EF4-FFF2-40B4-BE49-F238E27FC236}">
                  <a16:creationId xmlns:a16="http://schemas.microsoft.com/office/drawing/2014/main" xmlns="" id="{A9F75AC0-4D70-46E1-8D87-917A51D199A5}"/>
                </a:ext>
              </a:extLst>
            </p:cNvPr>
            <p:cNvSpPr>
              <a:spLocks noChangeArrowheads="1"/>
            </p:cNvSpPr>
            <p:nvPr/>
          </p:nvSpPr>
          <p:spPr bwMode="auto">
            <a:xfrm>
              <a:off x="2361064" y="3695936"/>
              <a:ext cx="576637" cy="87668"/>
            </a:xfrm>
            <a:custGeom>
              <a:avLst/>
              <a:gdLst>
                <a:gd name="T0" fmla="*/ 0 w 361950"/>
                <a:gd name="T1" fmla="*/ 0 h 74930"/>
                <a:gd name="T2" fmla="*/ 1452563 w 361950"/>
                <a:gd name="T3" fmla="*/ 0 h 74930"/>
                <a:gd name="T4" fmla="*/ 0 60000 65536"/>
                <a:gd name="T5" fmla="*/ 0 60000 65536"/>
                <a:gd name="T6" fmla="*/ 0 w 361950"/>
                <a:gd name="T7" fmla="*/ 0 h 74930"/>
                <a:gd name="T8" fmla="*/ 361950 w 361950"/>
                <a:gd name="T9" fmla="*/ 74930 h 74930"/>
              </a:gdLst>
              <a:ahLst/>
              <a:cxnLst>
                <a:cxn ang="T4">
                  <a:pos x="T0" y="T1"/>
                </a:cxn>
                <a:cxn ang="T5">
                  <a:pos x="T2" y="T3"/>
                </a:cxn>
              </a:cxnLst>
              <a:rect l="T6" t="T7" r="T8" b="T9"/>
              <a:pathLst>
                <a:path w="361950" h="74930">
                  <a:moveTo>
                    <a:pt x="0" y="0"/>
                  </a:moveTo>
                  <a:lnTo>
                    <a:pt x="361950" y="0"/>
                  </a:lnTo>
                </a:path>
              </a:pathLst>
            </a:custGeom>
            <a:noFill/>
            <a:ln w="9525" cap="flat" cmpd="sng">
              <a:solidFill>
                <a:schemeClr val="accent1"/>
              </a:solidFill>
              <a:prstDash val="solid"/>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050">
                <a:solidFill>
                  <a:schemeClr val="accent2"/>
                </a:solidFill>
                <a:latin typeface="+mn-ea"/>
                <a:cs typeface="+mn-ea"/>
                <a:sym typeface="+mn-lt"/>
              </a:endParaRPr>
            </a:p>
          </p:txBody>
        </p:sp>
        <p:sp>
          <p:nvSpPr>
            <p:cNvPr id="105" name="矩形 104">
              <a:extLst>
                <a:ext uri="{FF2B5EF4-FFF2-40B4-BE49-F238E27FC236}">
                  <a16:creationId xmlns:a16="http://schemas.microsoft.com/office/drawing/2014/main" xmlns="" id="{BC5D871D-402A-40BB-BDA3-CF7367244FCB}"/>
                </a:ext>
              </a:extLst>
            </p:cNvPr>
            <p:cNvSpPr/>
            <p:nvPr/>
          </p:nvSpPr>
          <p:spPr>
            <a:xfrm>
              <a:off x="1048854" y="2603058"/>
              <a:ext cx="3099691" cy="461665"/>
            </a:xfrm>
            <a:prstGeom prst="rect">
              <a:avLst/>
            </a:prstGeom>
          </p:spPr>
          <p:txBody>
            <a:bodyPr wrap="square">
              <a:spAutoFit/>
            </a:bodyPr>
            <a:lstStyle/>
            <a:p>
              <a:r>
                <a:rPr lang="en-US" altLang="zh-CN" sz="1200" dirty="0">
                  <a:latin typeface="+mn-ea"/>
                </a:rPr>
                <a:t>2016</a:t>
              </a:r>
              <a:r>
                <a:rPr lang="zh-CN" altLang="en-US" sz="1200" dirty="0">
                  <a:latin typeface="+mn-ea"/>
                </a:rPr>
                <a:t>年加入校学生会，</a:t>
              </a:r>
              <a:endParaRPr lang="en-US" altLang="zh-CN" sz="1200" dirty="0">
                <a:latin typeface="+mn-ea"/>
              </a:endParaRPr>
            </a:p>
            <a:p>
              <a:r>
                <a:rPr lang="zh-CN" altLang="en-US" sz="1200" dirty="0">
                  <a:latin typeface="+mn-ea"/>
                </a:rPr>
                <a:t>院学生会主席</a:t>
              </a:r>
              <a:endParaRPr lang="en-US" altLang="zh-CN" sz="1200" dirty="0">
                <a:latin typeface="+mn-ea"/>
              </a:endParaRPr>
            </a:p>
          </p:txBody>
        </p:sp>
        <p:sp>
          <p:nvSpPr>
            <p:cNvPr id="106" name="矩形 105">
              <a:extLst>
                <a:ext uri="{FF2B5EF4-FFF2-40B4-BE49-F238E27FC236}">
                  <a16:creationId xmlns:a16="http://schemas.microsoft.com/office/drawing/2014/main" xmlns="" id="{1E444709-0A8A-4B59-8C4E-90ED834E6471}"/>
                </a:ext>
              </a:extLst>
            </p:cNvPr>
            <p:cNvSpPr/>
            <p:nvPr/>
          </p:nvSpPr>
          <p:spPr>
            <a:xfrm>
              <a:off x="817782" y="3457188"/>
              <a:ext cx="1620957" cy="461665"/>
            </a:xfrm>
            <a:prstGeom prst="rect">
              <a:avLst/>
            </a:prstGeom>
          </p:spPr>
          <p:txBody>
            <a:bodyPr wrap="none">
              <a:spAutoFit/>
            </a:bodyPr>
            <a:lstStyle/>
            <a:p>
              <a:r>
                <a:rPr lang="en-US" altLang="zh-CN" sz="1200" dirty="0">
                  <a:latin typeface="+mn-ea"/>
                </a:rPr>
                <a:t>2017</a:t>
              </a:r>
              <a:r>
                <a:rPr lang="zh-CN" altLang="en-US" sz="1200" dirty="0">
                  <a:latin typeface="+mn-ea"/>
                </a:rPr>
                <a:t>入职校学生会副</a:t>
              </a:r>
              <a:endParaRPr lang="en-US" altLang="zh-CN" sz="1200" dirty="0">
                <a:latin typeface="+mn-ea"/>
              </a:endParaRPr>
            </a:p>
            <a:p>
              <a:r>
                <a:rPr lang="zh-CN" altLang="en-US" sz="1200" dirty="0">
                  <a:latin typeface="+mn-ea"/>
                </a:rPr>
                <a:t>主席，院学生会主席</a:t>
              </a:r>
              <a:endParaRPr lang="en-US" altLang="zh-CN" sz="1200" dirty="0">
                <a:latin typeface="+mn-ea"/>
              </a:endParaRPr>
            </a:p>
          </p:txBody>
        </p:sp>
        <p:sp>
          <p:nvSpPr>
            <p:cNvPr id="107" name="任意多边形 58">
              <a:extLst>
                <a:ext uri="{FF2B5EF4-FFF2-40B4-BE49-F238E27FC236}">
                  <a16:creationId xmlns:a16="http://schemas.microsoft.com/office/drawing/2014/main" xmlns="" id="{65C5FB3A-B4D8-4D80-8684-0AC045E4E090}"/>
                </a:ext>
              </a:extLst>
            </p:cNvPr>
            <p:cNvSpPr>
              <a:spLocks noChangeArrowheads="1"/>
            </p:cNvSpPr>
            <p:nvPr/>
          </p:nvSpPr>
          <p:spPr bwMode="auto">
            <a:xfrm>
              <a:off x="2568770" y="2876503"/>
              <a:ext cx="790664" cy="87622"/>
            </a:xfrm>
            <a:custGeom>
              <a:avLst/>
              <a:gdLst>
                <a:gd name="T0" fmla="*/ 0 w 361950"/>
                <a:gd name="T1" fmla="*/ 0 h 74930"/>
                <a:gd name="T2" fmla="*/ 1452563 w 361950"/>
                <a:gd name="T3" fmla="*/ 0 h 74930"/>
                <a:gd name="T4" fmla="*/ 0 60000 65536"/>
                <a:gd name="T5" fmla="*/ 0 60000 65536"/>
                <a:gd name="T6" fmla="*/ 0 w 361950"/>
                <a:gd name="T7" fmla="*/ 0 h 74930"/>
                <a:gd name="T8" fmla="*/ 361950 w 361950"/>
                <a:gd name="T9" fmla="*/ 74930 h 74930"/>
              </a:gdLst>
              <a:ahLst/>
              <a:cxnLst>
                <a:cxn ang="T4">
                  <a:pos x="T0" y="T1"/>
                </a:cxn>
                <a:cxn ang="T5">
                  <a:pos x="T2" y="T3"/>
                </a:cxn>
              </a:cxnLst>
              <a:rect l="T6" t="T7" r="T8" b="T9"/>
              <a:pathLst>
                <a:path w="361950" h="74930">
                  <a:moveTo>
                    <a:pt x="0" y="0"/>
                  </a:moveTo>
                  <a:lnTo>
                    <a:pt x="361950" y="0"/>
                  </a:lnTo>
                </a:path>
              </a:pathLst>
            </a:custGeom>
            <a:noFill/>
            <a:ln w="9525" cap="flat" cmpd="sng">
              <a:solidFill>
                <a:schemeClr val="accent1"/>
              </a:solidFill>
              <a:prstDash val="solid"/>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050">
                <a:solidFill>
                  <a:schemeClr val="accent2"/>
                </a:solidFill>
                <a:latin typeface="+mn-ea"/>
                <a:cs typeface="+mn-ea"/>
                <a:sym typeface="+mn-lt"/>
              </a:endParaRPr>
            </a:p>
          </p:txBody>
        </p:sp>
      </p:grpSp>
      <p:grpSp>
        <p:nvGrpSpPr>
          <p:cNvPr id="6" name="组合 5"/>
          <p:cNvGrpSpPr/>
          <p:nvPr/>
        </p:nvGrpSpPr>
        <p:grpSpPr>
          <a:xfrm>
            <a:off x="5026119" y="1468531"/>
            <a:ext cx="3851973" cy="2587263"/>
            <a:chOff x="4807408" y="1522543"/>
            <a:chExt cx="3851973" cy="2587263"/>
          </a:xfrm>
        </p:grpSpPr>
        <p:sp>
          <p:nvSpPr>
            <p:cNvPr id="94" name="TextBox 51">
              <a:extLst>
                <a:ext uri="{FF2B5EF4-FFF2-40B4-BE49-F238E27FC236}">
                  <a16:creationId xmlns:a16="http://schemas.microsoft.com/office/drawing/2014/main" xmlns="" id="{1080D858-880F-4901-BFA4-C193A17FE22D}"/>
                </a:ext>
              </a:extLst>
            </p:cNvPr>
            <p:cNvSpPr>
              <a:spLocks noChangeArrowheads="1"/>
            </p:cNvSpPr>
            <p:nvPr/>
          </p:nvSpPr>
          <p:spPr bwMode="auto">
            <a:xfrm>
              <a:off x="6576760" y="2203013"/>
              <a:ext cx="20826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200" dirty="0">
                  <a:latin typeface="+mn-ea"/>
                  <a:ea typeface="+mn-ea"/>
                </a:rPr>
                <a:t>2015</a:t>
              </a:r>
              <a:r>
                <a:rPr lang="zh-CN" altLang="en-US" sz="1200" dirty="0">
                  <a:latin typeface="+mn-ea"/>
                  <a:ea typeface="+mn-ea"/>
                </a:rPr>
                <a:t>年加入院学生会，负责</a:t>
              </a:r>
              <a:endParaRPr lang="en-US" altLang="zh-CN" sz="1200" dirty="0">
                <a:latin typeface="+mn-ea"/>
                <a:ea typeface="+mn-ea"/>
              </a:endParaRPr>
            </a:p>
            <a:p>
              <a:r>
                <a:rPr lang="zh-CN" altLang="en-US" sz="1200" dirty="0">
                  <a:latin typeface="+mn-ea"/>
                  <a:ea typeface="+mn-ea"/>
                </a:rPr>
                <a:t>团建工作</a:t>
              </a:r>
              <a:endParaRPr lang="zh-CN" altLang="en-US" sz="1200" dirty="0">
                <a:solidFill>
                  <a:schemeClr val="accent1"/>
                </a:solidFill>
                <a:latin typeface="+mn-ea"/>
                <a:ea typeface="+mn-ea"/>
                <a:cs typeface="+mn-ea"/>
                <a:sym typeface="+mn-lt"/>
              </a:endParaRPr>
            </a:p>
          </p:txBody>
        </p:sp>
        <p:sp>
          <p:nvSpPr>
            <p:cNvPr id="95" name="TextBox 52">
              <a:extLst>
                <a:ext uri="{FF2B5EF4-FFF2-40B4-BE49-F238E27FC236}">
                  <a16:creationId xmlns:a16="http://schemas.microsoft.com/office/drawing/2014/main" xmlns="" id="{1B7F85FC-AEA7-4596-B29E-F246099CE0D0}"/>
                </a:ext>
              </a:extLst>
            </p:cNvPr>
            <p:cNvSpPr>
              <a:spLocks noChangeArrowheads="1"/>
            </p:cNvSpPr>
            <p:nvPr/>
          </p:nvSpPr>
          <p:spPr bwMode="auto">
            <a:xfrm>
              <a:off x="6286127" y="3648141"/>
              <a:ext cx="22752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200" dirty="0">
                  <a:latin typeface="+mn-ea"/>
                  <a:ea typeface="+mn-ea"/>
                </a:rPr>
                <a:t>参加了“大学生创业联盟”</a:t>
              </a:r>
              <a:endParaRPr lang="en-US" altLang="zh-CN" sz="1200" dirty="0">
                <a:latin typeface="+mn-ea"/>
                <a:ea typeface="+mn-ea"/>
              </a:endParaRPr>
            </a:p>
            <a:p>
              <a:r>
                <a:rPr lang="zh-CN" altLang="en-US" sz="1200" dirty="0">
                  <a:latin typeface="+mn-ea"/>
                  <a:ea typeface="+mn-ea"/>
                </a:rPr>
                <a:t>“电商联盟”“吉他协会”</a:t>
              </a:r>
              <a:endParaRPr lang="en-US" altLang="zh-CN" sz="1200" dirty="0">
                <a:latin typeface="+mn-ea"/>
                <a:ea typeface="+mn-ea"/>
              </a:endParaRPr>
            </a:p>
          </p:txBody>
        </p:sp>
        <p:sp>
          <p:nvSpPr>
            <p:cNvPr id="97" name="TextBox 54">
              <a:extLst>
                <a:ext uri="{FF2B5EF4-FFF2-40B4-BE49-F238E27FC236}">
                  <a16:creationId xmlns:a16="http://schemas.microsoft.com/office/drawing/2014/main" xmlns="" id="{93C18093-339E-4E7F-AE17-114267C82E7A}"/>
                </a:ext>
              </a:extLst>
            </p:cNvPr>
            <p:cNvSpPr>
              <a:spLocks noChangeArrowheads="1"/>
            </p:cNvSpPr>
            <p:nvPr/>
          </p:nvSpPr>
          <p:spPr bwMode="auto">
            <a:xfrm>
              <a:off x="4807408" y="1522543"/>
              <a:ext cx="23903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1200" dirty="0">
                  <a:latin typeface="+mn-ea"/>
                  <a:ea typeface="+mn-ea"/>
                </a:rPr>
                <a:t>2015</a:t>
              </a:r>
              <a:r>
                <a:rPr lang="zh-CN" altLang="en-US" sz="1200" dirty="0">
                  <a:latin typeface="+mn-ea"/>
                  <a:ea typeface="+mn-ea"/>
                </a:rPr>
                <a:t>年加入院报，为院报的编辑</a:t>
              </a:r>
              <a:endParaRPr lang="en-US" altLang="zh-CN" sz="1200" dirty="0">
                <a:latin typeface="+mn-ea"/>
                <a:ea typeface="+mn-ea"/>
              </a:endParaRPr>
            </a:p>
          </p:txBody>
        </p:sp>
        <p:sp>
          <p:nvSpPr>
            <p:cNvPr id="98" name="任意多边形 2">
              <a:extLst>
                <a:ext uri="{FF2B5EF4-FFF2-40B4-BE49-F238E27FC236}">
                  <a16:creationId xmlns:a16="http://schemas.microsoft.com/office/drawing/2014/main" xmlns="" id="{A480F572-A9FF-48C8-B492-36C8117FAACC}"/>
                </a:ext>
              </a:extLst>
            </p:cNvPr>
            <p:cNvSpPr>
              <a:spLocks noChangeArrowheads="1"/>
            </p:cNvSpPr>
            <p:nvPr/>
          </p:nvSpPr>
          <p:spPr bwMode="auto">
            <a:xfrm>
              <a:off x="6133091" y="2370913"/>
              <a:ext cx="463473" cy="39809"/>
            </a:xfrm>
            <a:custGeom>
              <a:avLst/>
              <a:gdLst>
                <a:gd name="T0" fmla="*/ 0 w 361950"/>
                <a:gd name="T1" fmla="*/ 0 h 635"/>
                <a:gd name="T2" fmla="*/ 361950 w 361950"/>
                <a:gd name="T3" fmla="*/ 0 h 635"/>
                <a:gd name="T4" fmla="*/ 0 60000 65536"/>
                <a:gd name="T5" fmla="*/ 0 60000 65536"/>
                <a:gd name="T6" fmla="*/ 0 w 361950"/>
                <a:gd name="T7" fmla="*/ 0 h 635"/>
                <a:gd name="T8" fmla="*/ 361950 w 361950"/>
                <a:gd name="T9" fmla="*/ 0 h 635"/>
              </a:gdLst>
              <a:ahLst/>
              <a:cxnLst>
                <a:cxn ang="T4">
                  <a:pos x="T0" y="T1"/>
                </a:cxn>
                <a:cxn ang="T5">
                  <a:pos x="T2" y="T3"/>
                </a:cxn>
              </a:cxnLst>
              <a:rect l="T6" t="T7" r="T8" b="T9"/>
              <a:pathLst>
                <a:path w="361950" h="635">
                  <a:moveTo>
                    <a:pt x="0" y="0"/>
                  </a:moveTo>
                  <a:lnTo>
                    <a:pt x="361950" y="0"/>
                  </a:lnTo>
                </a:path>
              </a:pathLst>
            </a:custGeom>
            <a:noFill/>
            <a:ln w="9525" cap="flat" cmpd="sng">
              <a:solidFill>
                <a:schemeClr val="accent1"/>
              </a:solidFill>
              <a:prstDash val="solid"/>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050">
                <a:solidFill>
                  <a:schemeClr val="accent2"/>
                </a:solidFill>
                <a:latin typeface="+mn-ea"/>
                <a:cs typeface="+mn-ea"/>
                <a:sym typeface="+mn-lt"/>
              </a:endParaRPr>
            </a:p>
          </p:txBody>
        </p:sp>
        <p:sp>
          <p:nvSpPr>
            <p:cNvPr id="99" name="任意多边形 56">
              <a:extLst>
                <a:ext uri="{FF2B5EF4-FFF2-40B4-BE49-F238E27FC236}">
                  <a16:creationId xmlns:a16="http://schemas.microsoft.com/office/drawing/2014/main" xmlns="" id="{EA83B258-0945-4623-8858-9224A0751880}"/>
                </a:ext>
              </a:extLst>
            </p:cNvPr>
            <p:cNvSpPr>
              <a:spLocks noChangeArrowheads="1"/>
            </p:cNvSpPr>
            <p:nvPr/>
          </p:nvSpPr>
          <p:spPr bwMode="auto">
            <a:xfrm>
              <a:off x="5861243" y="3787752"/>
              <a:ext cx="398043" cy="39809"/>
            </a:xfrm>
            <a:custGeom>
              <a:avLst/>
              <a:gdLst>
                <a:gd name="T0" fmla="*/ 0 w 361950"/>
                <a:gd name="T1" fmla="*/ 0 h 635"/>
                <a:gd name="T2" fmla="*/ 361950 w 361950"/>
                <a:gd name="T3" fmla="*/ 0 h 635"/>
                <a:gd name="T4" fmla="*/ 0 60000 65536"/>
                <a:gd name="T5" fmla="*/ 0 60000 65536"/>
                <a:gd name="T6" fmla="*/ 0 w 361950"/>
                <a:gd name="T7" fmla="*/ 0 h 635"/>
                <a:gd name="T8" fmla="*/ 361950 w 361950"/>
                <a:gd name="T9" fmla="*/ 635 h 635"/>
              </a:gdLst>
              <a:ahLst/>
              <a:cxnLst>
                <a:cxn ang="T4">
                  <a:pos x="T0" y="T1"/>
                </a:cxn>
                <a:cxn ang="T5">
                  <a:pos x="T2" y="T3"/>
                </a:cxn>
              </a:cxnLst>
              <a:rect l="T6" t="T7" r="T8" b="T9"/>
              <a:pathLst>
                <a:path w="361950" h="635">
                  <a:moveTo>
                    <a:pt x="0" y="0"/>
                  </a:moveTo>
                  <a:lnTo>
                    <a:pt x="361950" y="0"/>
                  </a:lnTo>
                </a:path>
              </a:pathLst>
            </a:custGeom>
            <a:noFill/>
            <a:ln w="9525" cap="flat" cmpd="sng">
              <a:solidFill>
                <a:schemeClr val="accent1"/>
              </a:solidFill>
              <a:prstDash val="solid"/>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050">
                <a:solidFill>
                  <a:schemeClr val="accent2"/>
                </a:solidFill>
                <a:latin typeface="+mn-ea"/>
                <a:cs typeface="+mn-ea"/>
                <a:sym typeface="+mn-lt"/>
              </a:endParaRPr>
            </a:p>
          </p:txBody>
        </p:sp>
        <p:sp>
          <p:nvSpPr>
            <p:cNvPr id="101" name="任意多边形 59">
              <a:extLst>
                <a:ext uri="{FF2B5EF4-FFF2-40B4-BE49-F238E27FC236}">
                  <a16:creationId xmlns:a16="http://schemas.microsoft.com/office/drawing/2014/main" xmlns="" id="{6BAECB6E-C9A0-48E7-A69D-2A469295E2FC}"/>
                </a:ext>
              </a:extLst>
            </p:cNvPr>
            <p:cNvSpPr>
              <a:spLocks noChangeArrowheads="1"/>
            </p:cNvSpPr>
            <p:nvPr/>
          </p:nvSpPr>
          <p:spPr bwMode="auto">
            <a:xfrm rot="16200000">
              <a:off x="4985516" y="2028130"/>
              <a:ext cx="461682" cy="40086"/>
            </a:xfrm>
            <a:custGeom>
              <a:avLst/>
              <a:gdLst>
                <a:gd name="T0" fmla="*/ 0 w 361950"/>
                <a:gd name="T1" fmla="*/ 0 h 45720"/>
                <a:gd name="T2" fmla="*/ 530225 w 361950"/>
                <a:gd name="T3" fmla="*/ 0 h 45720"/>
                <a:gd name="T4" fmla="*/ 0 60000 65536"/>
                <a:gd name="T5" fmla="*/ 0 60000 65536"/>
                <a:gd name="T6" fmla="*/ 0 w 361950"/>
                <a:gd name="T7" fmla="*/ 0 h 45720"/>
                <a:gd name="T8" fmla="*/ 361950 w 361950"/>
                <a:gd name="T9" fmla="*/ 45720 h 45720"/>
              </a:gdLst>
              <a:ahLst/>
              <a:cxnLst>
                <a:cxn ang="T4">
                  <a:pos x="T0" y="T1"/>
                </a:cxn>
                <a:cxn ang="T5">
                  <a:pos x="T2" y="T3"/>
                </a:cxn>
              </a:cxnLst>
              <a:rect l="T6" t="T7" r="T8" b="T9"/>
              <a:pathLst>
                <a:path w="361950" h="45720">
                  <a:moveTo>
                    <a:pt x="0" y="0"/>
                  </a:moveTo>
                  <a:lnTo>
                    <a:pt x="361950" y="0"/>
                  </a:lnTo>
                </a:path>
              </a:pathLst>
            </a:custGeom>
            <a:noFill/>
            <a:ln w="9525" cap="flat" cmpd="sng">
              <a:solidFill>
                <a:schemeClr val="accent1"/>
              </a:solidFill>
              <a:prstDash val="solid"/>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050">
                <a:solidFill>
                  <a:schemeClr val="accent2"/>
                </a:solidFill>
                <a:latin typeface="+mn-ea"/>
                <a:cs typeface="+mn-ea"/>
                <a:sym typeface="+mn-lt"/>
              </a:endParaRPr>
            </a:p>
          </p:txBody>
        </p:sp>
        <p:sp>
          <p:nvSpPr>
            <p:cNvPr id="108" name="任意多边形 2">
              <a:extLst>
                <a:ext uri="{FF2B5EF4-FFF2-40B4-BE49-F238E27FC236}">
                  <a16:creationId xmlns:a16="http://schemas.microsoft.com/office/drawing/2014/main" xmlns="" id="{3E5D5B05-65CD-4E4C-8761-AF9A44D13D72}"/>
                </a:ext>
              </a:extLst>
            </p:cNvPr>
            <p:cNvSpPr>
              <a:spLocks noChangeArrowheads="1"/>
            </p:cNvSpPr>
            <p:nvPr/>
          </p:nvSpPr>
          <p:spPr bwMode="auto">
            <a:xfrm>
              <a:off x="5690273" y="2989622"/>
              <a:ext cx="463473" cy="39809"/>
            </a:xfrm>
            <a:custGeom>
              <a:avLst/>
              <a:gdLst>
                <a:gd name="T0" fmla="*/ 0 w 361950"/>
                <a:gd name="T1" fmla="*/ 0 h 635"/>
                <a:gd name="T2" fmla="*/ 361950 w 361950"/>
                <a:gd name="T3" fmla="*/ 0 h 635"/>
                <a:gd name="T4" fmla="*/ 0 60000 65536"/>
                <a:gd name="T5" fmla="*/ 0 60000 65536"/>
                <a:gd name="T6" fmla="*/ 0 w 361950"/>
                <a:gd name="T7" fmla="*/ 0 h 635"/>
                <a:gd name="T8" fmla="*/ 361950 w 361950"/>
                <a:gd name="T9" fmla="*/ 0 h 635"/>
              </a:gdLst>
              <a:ahLst/>
              <a:cxnLst>
                <a:cxn ang="T4">
                  <a:pos x="T0" y="T1"/>
                </a:cxn>
                <a:cxn ang="T5">
                  <a:pos x="T2" y="T3"/>
                </a:cxn>
              </a:cxnLst>
              <a:rect l="T6" t="T7" r="T8" b="T9"/>
              <a:pathLst>
                <a:path w="361950" h="635">
                  <a:moveTo>
                    <a:pt x="0" y="0"/>
                  </a:moveTo>
                  <a:lnTo>
                    <a:pt x="361950" y="0"/>
                  </a:lnTo>
                </a:path>
              </a:pathLst>
            </a:custGeom>
            <a:noFill/>
            <a:ln w="9525" cap="flat" cmpd="sng">
              <a:solidFill>
                <a:schemeClr val="accent1"/>
              </a:solidFill>
              <a:prstDash val="solid"/>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050">
                <a:solidFill>
                  <a:schemeClr val="accent2"/>
                </a:solidFill>
                <a:latin typeface="+mn-ea"/>
                <a:cs typeface="+mn-ea"/>
                <a:sym typeface="+mn-lt"/>
              </a:endParaRPr>
            </a:p>
          </p:txBody>
        </p:sp>
        <p:sp>
          <p:nvSpPr>
            <p:cNvPr id="109" name="TextBox 52">
              <a:extLst>
                <a:ext uri="{FF2B5EF4-FFF2-40B4-BE49-F238E27FC236}">
                  <a16:creationId xmlns:a16="http://schemas.microsoft.com/office/drawing/2014/main" xmlns="" id="{E306F58B-DBB1-48E4-8D3C-5B11A3280156}"/>
                </a:ext>
              </a:extLst>
            </p:cNvPr>
            <p:cNvSpPr>
              <a:spLocks noChangeArrowheads="1"/>
            </p:cNvSpPr>
            <p:nvPr/>
          </p:nvSpPr>
          <p:spPr bwMode="auto">
            <a:xfrm>
              <a:off x="6286127" y="2916312"/>
              <a:ext cx="22752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200" dirty="0">
                  <a:latin typeface="+mn-ea"/>
                  <a:ea typeface="+mn-ea"/>
                </a:rPr>
                <a:t>“市志愿者”</a:t>
              </a:r>
              <a:endParaRPr lang="en-US" altLang="zh-CN" sz="1200" dirty="0">
                <a:latin typeface="+mn-ea"/>
                <a:ea typeface="+mn-ea"/>
              </a:endParaRPr>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2740" y="819150"/>
            <a:ext cx="4000460" cy="4000460"/>
          </a:xfrm>
          <a:prstGeom prst="rect">
            <a:avLst/>
          </a:prstGeom>
        </p:spPr>
      </p:pic>
    </p:spTree>
    <p:extLst>
      <p:ext uri="{BB962C8B-B14F-4D97-AF65-F5344CB8AC3E}">
        <p14:creationId xmlns:p14="http://schemas.microsoft.com/office/powerpoint/2010/main" val="2175951310"/>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1+#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2899128"/>
            <a:ext cx="9144793" cy="2243522"/>
          </a:xfrm>
          <a:prstGeom prst="rect">
            <a:avLst/>
          </a:prstGeom>
        </p:spPr>
      </p:pic>
      <p:pic>
        <p:nvPicPr>
          <p:cNvPr id="31" name="图片 30">
            <a:extLst>
              <a:ext uri="{FF2B5EF4-FFF2-40B4-BE49-F238E27FC236}">
                <a16:creationId xmlns:a16="http://schemas.microsoft.com/office/drawing/2014/main" xmlns="" id="{FB2A15F4-60E6-4BF2-9976-EB8E89814B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0456" y="2037995"/>
            <a:ext cx="691694" cy="690739"/>
          </a:xfrm>
          <a:prstGeom prst="rect">
            <a:avLst/>
          </a:prstGeom>
          <a:effectLst/>
        </p:spPr>
      </p:pic>
      <p:pic>
        <p:nvPicPr>
          <p:cNvPr id="11" name="图片 10"/>
          <p:cNvPicPr>
            <a:picLocks noChangeAspect="1"/>
          </p:cNvPicPr>
          <p:nvPr/>
        </p:nvPicPr>
        <p:blipFill rotWithShape="1">
          <a:blip r:embed="rId5"/>
          <a:srcRect l="39721"/>
          <a:stretch/>
        </p:blipFill>
        <p:spPr>
          <a:xfrm flipH="1">
            <a:off x="7409464" y="1"/>
            <a:ext cx="1734536" cy="2178814"/>
          </a:xfrm>
          <a:prstGeom prst="rect">
            <a:avLst/>
          </a:prstGeom>
        </p:spPr>
      </p:pic>
      <p:pic>
        <p:nvPicPr>
          <p:cNvPr id="16" name="图片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096000" y="3109124"/>
            <a:ext cx="1408203" cy="846489"/>
          </a:xfrm>
          <a:prstGeom prst="rect">
            <a:avLst/>
          </a:prstGeom>
        </p:spPr>
      </p:pic>
      <p:sp>
        <p:nvSpPr>
          <p:cNvPr id="27" name="文本框 26">
            <a:extLst>
              <a:ext uri="{FF2B5EF4-FFF2-40B4-BE49-F238E27FC236}">
                <a16:creationId xmlns:a16="http://schemas.microsoft.com/office/drawing/2014/main" xmlns="" id="{41CAFFD0-22EF-4C42-8105-E839B1572DB5}"/>
              </a:ext>
            </a:extLst>
          </p:cNvPr>
          <p:cNvSpPr txBox="1"/>
          <p:nvPr/>
        </p:nvSpPr>
        <p:spPr>
          <a:xfrm>
            <a:off x="1447800" y="1200150"/>
            <a:ext cx="1500150" cy="923330"/>
          </a:xfrm>
          <a:prstGeom prst="rect">
            <a:avLst/>
          </a:prstGeom>
          <a:noFill/>
        </p:spPr>
        <p:txBody>
          <a:bodyPr wrap="square" rtlCol="0">
            <a:spAutoFit/>
          </a:bodyPr>
          <a:lstStyle/>
          <a:p>
            <a:pPr defTabSz="342900">
              <a:defRPr/>
            </a:pPr>
            <a:r>
              <a:rPr lang="en-US" altLang="zh-CN" sz="5400" b="1" dirty="0" smtClean="0">
                <a:solidFill>
                  <a:schemeClr val="accent1"/>
                </a:solidFill>
                <a:latin typeface="+mn-ea"/>
              </a:rPr>
              <a:t>02</a:t>
            </a:r>
            <a:endParaRPr lang="zh-CN" altLang="en-US" sz="5400" b="1" dirty="0">
              <a:solidFill>
                <a:schemeClr val="accent1"/>
              </a:solidFill>
              <a:latin typeface="+mn-ea"/>
            </a:endParaRPr>
          </a:p>
        </p:txBody>
      </p:sp>
      <p:sp>
        <p:nvSpPr>
          <p:cNvPr id="28" name="TextBox 1"/>
          <p:cNvSpPr txBox="1"/>
          <p:nvPr/>
        </p:nvSpPr>
        <p:spPr>
          <a:xfrm>
            <a:off x="2185950" y="1226463"/>
            <a:ext cx="4009431" cy="2169825"/>
          </a:xfrm>
          <a:prstGeom prst="rect">
            <a:avLst/>
          </a:prstGeom>
          <a:noFill/>
        </p:spPr>
        <p:txBody>
          <a:bodyPr wrap="none" rtlCol="0">
            <a:spAutoFit/>
          </a:bodyPr>
          <a:lstStyle/>
          <a:p>
            <a:pPr marL="0" lvl="1" defTabSz="457189">
              <a:defRPr/>
            </a:pPr>
            <a:r>
              <a:rPr lang="zh-CN" altLang="en-US" dirty="0">
                <a:solidFill>
                  <a:schemeClr val="accent1"/>
                </a:solidFill>
                <a:latin typeface="微软雅黑" pitchFamily="34" charset="-122"/>
                <a:ea typeface="微软雅黑" pitchFamily="34" charset="-122"/>
              </a:rPr>
              <a:t>    </a:t>
            </a:r>
            <a:r>
              <a:rPr lang="zh-CN" altLang="en-US" sz="3600" dirty="0" smtClean="0">
                <a:solidFill>
                  <a:schemeClr val="accent1"/>
                </a:solidFill>
                <a:latin typeface="微软雅黑" pitchFamily="34" charset="-122"/>
                <a:ea typeface="微软雅黑" pitchFamily="34" charset="-122"/>
              </a:rPr>
              <a:t>第二部分</a:t>
            </a:r>
            <a:endParaRPr lang="en-US" altLang="zh-CN" sz="3600" dirty="0">
              <a:solidFill>
                <a:schemeClr val="accent1"/>
              </a:solidFill>
              <a:latin typeface="微软雅黑" pitchFamily="34" charset="-122"/>
              <a:ea typeface="微软雅黑" pitchFamily="34" charset="-122"/>
            </a:endParaRPr>
          </a:p>
          <a:p>
            <a:pPr marL="0" lvl="1" defTabSz="457189">
              <a:defRPr/>
            </a:pPr>
            <a:r>
              <a:rPr lang="zh-CN" altLang="en-US" sz="4950" b="1" spc="600" dirty="0" smtClean="0">
                <a:solidFill>
                  <a:schemeClr val="accent1"/>
                </a:solidFill>
                <a:latin typeface="微软雅黑" pitchFamily="34" charset="-122"/>
                <a:ea typeface="微软雅黑" pitchFamily="34" charset="-122"/>
              </a:rPr>
              <a:t> 对</a:t>
            </a:r>
            <a:r>
              <a:rPr lang="zh-CN" altLang="en-US" sz="4950" b="1" spc="600" dirty="0">
                <a:solidFill>
                  <a:schemeClr val="accent1"/>
                </a:solidFill>
                <a:latin typeface="微软雅黑" pitchFamily="34" charset="-122"/>
                <a:ea typeface="微软雅黑" pitchFamily="34" charset="-122"/>
              </a:rPr>
              <a:t>党的认知</a:t>
            </a:r>
          </a:p>
          <a:p>
            <a:pPr marL="0" lvl="1" defTabSz="457189">
              <a:defRPr/>
            </a:pPr>
            <a:endParaRPr lang="zh-CN" altLang="en-US" sz="4950" b="1" dirty="0">
              <a:solidFill>
                <a:schemeClr val="accent1"/>
              </a:solidFill>
              <a:latin typeface="微软雅黑" pitchFamily="34" charset="-122"/>
              <a:ea typeface="微软雅黑" pitchFamily="34" charset="-122"/>
            </a:endParaRPr>
          </a:p>
        </p:txBody>
      </p:sp>
      <p:sp>
        <p:nvSpPr>
          <p:cNvPr id="32" name="文本框 31">
            <a:extLst>
              <a:ext uri="{FF2B5EF4-FFF2-40B4-BE49-F238E27FC236}">
                <a16:creationId xmlns:a16="http://schemas.microsoft.com/office/drawing/2014/main" xmlns="" id="{8E0F2F54-EB42-4539-A0AF-8C3816B0B554}"/>
              </a:ext>
            </a:extLst>
          </p:cNvPr>
          <p:cNvSpPr txBox="1"/>
          <p:nvPr/>
        </p:nvSpPr>
        <p:spPr>
          <a:xfrm>
            <a:off x="2414550" y="2558341"/>
            <a:ext cx="3962400" cy="430887"/>
          </a:xfrm>
          <a:prstGeom prst="rect">
            <a:avLst/>
          </a:prstGeom>
          <a:noFill/>
        </p:spPr>
        <p:txBody>
          <a:bodyPr wrap="square" rtlCol="0">
            <a:spAutoFit/>
          </a:bodyPr>
          <a:lstStyle/>
          <a:p>
            <a:r>
              <a:rPr lang="en-US" altLang="zh-CN" sz="1100" dirty="0" smtClean="0">
                <a:solidFill>
                  <a:schemeClr val="accent1"/>
                </a:solidFill>
                <a:latin typeface="+mn-ea"/>
              </a:rPr>
              <a:t>campaign report on joining the party and promoting excellence </a:t>
            </a:r>
            <a:r>
              <a:rPr lang="en-US" altLang="zh-CN" sz="1100" dirty="0">
                <a:solidFill>
                  <a:schemeClr val="accent1"/>
                </a:solidFill>
                <a:latin typeface="+mn-ea"/>
              </a:rPr>
              <a:t>campaign report on </a:t>
            </a:r>
            <a:r>
              <a:rPr lang="en-US" altLang="zh-CN" sz="1100" dirty="0" smtClean="0">
                <a:solidFill>
                  <a:schemeClr val="accent1"/>
                </a:solidFill>
                <a:latin typeface="+mn-ea"/>
              </a:rPr>
              <a:t>joining</a:t>
            </a:r>
            <a:endParaRPr lang="zh-CN" altLang="en-US" sz="1100" dirty="0">
              <a:solidFill>
                <a:schemeClr val="accent1"/>
              </a:solidFill>
              <a:latin typeface="+mn-ea"/>
            </a:endParaRPr>
          </a:p>
        </p:txBody>
      </p:sp>
    </p:spTree>
    <p:extLst>
      <p:ext uri="{BB962C8B-B14F-4D97-AF65-F5344CB8AC3E}">
        <p14:creationId xmlns:p14="http://schemas.microsoft.com/office/powerpoint/2010/main" val="1129840706"/>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par>
                                <p:cTn id="20" presetID="2" presetClass="entr" presetSubtype="6"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1+#ppt_w/2"/>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par>
                          <p:cTn id="28" fill="hold">
                            <p:stCondLst>
                              <p:cond delay="1000"/>
                            </p:stCondLst>
                            <p:childTnLst>
                              <p:par>
                                <p:cTn id="29" presetID="12" presetClass="entr" presetSubtype="8"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p:tgtEl>
                                          <p:spTgt spid="28"/>
                                        </p:tgtEl>
                                        <p:attrNameLst>
                                          <p:attrName>ppt_x</p:attrName>
                                        </p:attrNameLst>
                                      </p:cBhvr>
                                      <p:tavLst>
                                        <p:tav tm="0">
                                          <p:val>
                                            <p:strVal val="#ppt_x-#ppt_w*1.125000"/>
                                          </p:val>
                                        </p:tav>
                                        <p:tav tm="100000">
                                          <p:val>
                                            <p:strVal val="#ppt_x"/>
                                          </p:val>
                                        </p:tav>
                                      </p:tavLst>
                                    </p:anim>
                                    <p:animEffect transition="in" filter="wipe(right)">
                                      <p:cBhvr>
                                        <p:cTn id="32" dur="500"/>
                                        <p:tgtEl>
                                          <p:spTgt spid="28"/>
                                        </p:tgtEl>
                                      </p:cBhvr>
                                    </p:animEffect>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7843" y="1823104"/>
            <a:ext cx="5291957" cy="1708160"/>
          </a:xfrm>
          <a:prstGeom prst="rect">
            <a:avLst/>
          </a:prstGeom>
          <a:noFill/>
        </p:spPr>
        <p:txBody>
          <a:bodyPr wrap="square" rtlCol="0">
            <a:spAutoFit/>
          </a:bodyPr>
          <a:lstStyle/>
          <a:p>
            <a:pPr>
              <a:lnSpc>
                <a:spcPct val="125000"/>
              </a:lnSpc>
            </a:pPr>
            <a:r>
              <a:rPr lang="zh-CN" altLang="en-US" sz="1200" dirty="0" smtClean="0">
                <a:latin typeface="+mn-ea"/>
              </a:rPr>
              <a:t>中国共产党</a:t>
            </a:r>
            <a:r>
              <a:rPr lang="zh-CN" altLang="en-US" sz="1200" dirty="0">
                <a:latin typeface="+mn-ea"/>
              </a:rPr>
              <a:t>，简称中共，成立于</a:t>
            </a:r>
            <a:r>
              <a:rPr lang="en-US" altLang="zh-CN" sz="1200" dirty="0">
                <a:latin typeface="+mn-ea"/>
              </a:rPr>
              <a:t>1921</a:t>
            </a:r>
            <a:r>
              <a:rPr lang="zh-CN" altLang="en-US" sz="1200" dirty="0">
                <a:latin typeface="+mn-ea"/>
              </a:rPr>
              <a:t>年</a:t>
            </a:r>
            <a:r>
              <a:rPr lang="en-US" altLang="zh-CN" sz="1200" dirty="0">
                <a:latin typeface="+mn-ea"/>
              </a:rPr>
              <a:t>7</a:t>
            </a:r>
            <a:r>
              <a:rPr lang="zh-CN" altLang="en-US" sz="1200" dirty="0">
                <a:latin typeface="+mn-ea"/>
              </a:rPr>
              <a:t>月，是中国工人阶级的先锋队，同时是中国人民和中华民族的先锋队，是中国特色社会主义事业的领导核心，代表中国先进生产力的发展要求，代表中国先进文化的前进方向，代表中国最广大人民的根本利益。以马克思列宁主义、毛泽东思想、邓小平理论、“三个代表”重要思想、科学发展观及习近平新时代中国特色社会主义思想作为自己的行动指南，最终目的是实现共产主义的社会制度，最高理想是实现共产主义。 </a:t>
            </a:r>
            <a:endParaRPr lang="en-US" altLang="zh-CN" sz="1200" dirty="0">
              <a:latin typeface="+mn-ea"/>
            </a:endParaRPr>
          </a:p>
        </p:txBody>
      </p:sp>
      <p:sp>
        <p:nvSpPr>
          <p:cNvPr id="5" name="矩形 4"/>
          <p:cNvSpPr/>
          <p:nvPr/>
        </p:nvSpPr>
        <p:spPr>
          <a:xfrm>
            <a:off x="761650" y="3718030"/>
            <a:ext cx="8001350" cy="606320"/>
          </a:xfrm>
          <a:prstGeom prst="rect">
            <a:avLst/>
          </a:prstGeom>
        </p:spPr>
        <p:txBody>
          <a:bodyPr wrap="square">
            <a:spAutoFit/>
          </a:bodyPr>
          <a:lstStyle/>
          <a:p>
            <a:pPr>
              <a:lnSpc>
                <a:spcPct val="125000"/>
              </a:lnSpc>
            </a:pPr>
            <a:r>
              <a:rPr lang="zh-CN" altLang="en-US" sz="1400" dirty="0" smtClean="0">
                <a:latin typeface="+mn-ea"/>
              </a:rPr>
              <a:t>截至</a:t>
            </a:r>
            <a:r>
              <a:rPr lang="en-US" altLang="zh-CN" sz="1400" dirty="0">
                <a:latin typeface="+mn-ea"/>
              </a:rPr>
              <a:t>2016</a:t>
            </a:r>
            <a:r>
              <a:rPr lang="zh-CN" altLang="en-US" sz="1400" dirty="0">
                <a:latin typeface="+mn-ea"/>
              </a:rPr>
              <a:t>年</a:t>
            </a:r>
            <a:r>
              <a:rPr lang="en-US" altLang="zh-CN" sz="1400" dirty="0">
                <a:latin typeface="+mn-ea"/>
              </a:rPr>
              <a:t>12</a:t>
            </a:r>
            <a:r>
              <a:rPr lang="zh-CN" altLang="en-US" sz="1400" dirty="0">
                <a:latin typeface="+mn-ea"/>
              </a:rPr>
              <a:t>月</a:t>
            </a:r>
            <a:r>
              <a:rPr lang="en-US" altLang="zh-CN" sz="1400" dirty="0">
                <a:latin typeface="+mn-ea"/>
              </a:rPr>
              <a:t>31</a:t>
            </a:r>
            <a:r>
              <a:rPr lang="zh-CN" altLang="en-US" sz="1400" dirty="0">
                <a:latin typeface="+mn-ea"/>
              </a:rPr>
              <a:t>日，中国共产党党员总数为</a:t>
            </a:r>
            <a:r>
              <a:rPr lang="en-US" altLang="zh-CN" sz="1400" dirty="0">
                <a:latin typeface="+mn-ea"/>
              </a:rPr>
              <a:t>8944.7</a:t>
            </a:r>
            <a:r>
              <a:rPr lang="zh-CN" altLang="en-US" sz="1400" dirty="0">
                <a:latin typeface="+mn-ea"/>
              </a:rPr>
              <a:t>万名。中国共产党现有基层组织</a:t>
            </a:r>
            <a:r>
              <a:rPr lang="en-US" altLang="zh-CN" sz="1400" dirty="0">
                <a:latin typeface="+mn-ea"/>
              </a:rPr>
              <a:t>451.8</a:t>
            </a:r>
            <a:r>
              <a:rPr lang="zh-CN" altLang="en-US" sz="1400" dirty="0">
                <a:latin typeface="+mn-ea"/>
              </a:rPr>
              <a:t>万个。其中基层党委</a:t>
            </a:r>
            <a:r>
              <a:rPr lang="en-US" altLang="zh-CN" sz="1400" dirty="0">
                <a:latin typeface="+mn-ea"/>
              </a:rPr>
              <a:t>22.0</a:t>
            </a:r>
            <a:r>
              <a:rPr lang="zh-CN" altLang="en-US" sz="1400" dirty="0">
                <a:latin typeface="+mn-ea"/>
              </a:rPr>
              <a:t>万个，总支部</a:t>
            </a:r>
            <a:r>
              <a:rPr lang="en-US" altLang="zh-CN" sz="1400" dirty="0">
                <a:latin typeface="+mn-ea"/>
              </a:rPr>
              <a:t>27.7</a:t>
            </a:r>
            <a:r>
              <a:rPr lang="zh-CN" altLang="en-US" sz="1400" dirty="0">
                <a:latin typeface="+mn-ea"/>
              </a:rPr>
              <a:t>万个，支部</a:t>
            </a:r>
            <a:r>
              <a:rPr lang="en-US" altLang="zh-CN" sz="1400" dirty="0">
                <a:latin typeface="+mn-ea"/>
              </a:rPr>
              <a:t>402.1</a:t>
            </a:r>
            <a:r>
              <a:rPr lang="zh-CN" altLang="en-US" sz="1400" dirty="0">
                <a:latin typeface="+mn-ea"/>
              </a:rPr>
              <a:t>万个</a:t>
            </a:r>
          </a:p>
        </p:txBody>
      </p:sp>
      <p:sp>
        <p:nvSpPr>
          <p:cNvPr id="57" name="文本框 56">
            <a:extLst>
              <a:ext uri="{FF2B5EF4-FFF2-40B4-BE49-F238E27FC236}">
                <a16:creationId xmlns:a16="http://schemas.microsoft.com/office/drawing/2014/main" xmlns="" id="{AA42A8E8-0490-4CBC-9ECE-45C6BB200CE1}"/>
              </a:ext>
            </a:extLst>
          </p:cNvPr>
          <p:cNvSpPr txBox="1"/>
          <p:nvPr/>
        </p:nvSpPr>
        <p:spPr>
          <a:xfrm>
            <a:off x="727843" y="1288871"/>
            <a:ext cx="2231576" cy="553998"/>
          </a:xfrm>
          <a:prstGeom prst="rect">
            <a:avLst/>
          </a:prstGeom>
          <a:noFill/>
        </p:spPr>
        <p:txBody>
          <a:bodyPr wrap="square" rtlCol="0">
            <a:spAutoFit/>
          </a:bodyPr>
          <a:lstStyle/>
          <a:p>
            <a:r>
              <a:rPr lang="zh-CN" altLang="en-US" sz="3000" b="1" dirty="0">
                <a:solidFill>
                  <a:schemeClr val="accent1"/>
                </a:solidFill>
                <a:latin typeface="+mn-ea"/>
              </a:rPr>
              <a:t>中国共产党</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748097"/>
            <a:ext cx="2876550" cy="2876550"/>
          </a:xfrm>
          <a:prstGeom prst="rect">
            <a:avLst/>
          </a:prstGeom>
        </p:spPr>
      </p:pic>
    </p:spTree>
    <p:extLst>
      <p:ext uri="{BB962C8B-B14F-4D97-AF65-F5344CB8AC3E}">
        <p14:creationId xmlns:p14="http://schemas.microsoft.com/office/powerpoint/2010/main" val="2344664919"/>
      </p:ext>
    </p:extLst>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0-#ppt_w/2"/>
                                          </p:val>
                                        </p:tav>
                                        <p:tav tm="100000">
                                          <p:val>
                                            <p:strVal val="#ppt_x"/>
                                          </p:val>
                                        </p:tav>
                                      </p:tavLst>
                                    </p:anim>
                                    <p:anim calcmode="lin" valueType="num">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1+#ppt_w/2"/>
                                          </p:val>
                                        </p:tav>
                                        <p:tav tm="100000">
                                          <p:val>
                                            <p:strVal val="#ppt_x"/>
                                          </p:val>
                                        </p:tav>
                                      </p:tavLst>
                                    </p:anim>
                                    <p:anim calcmode="lin" valueType="num">
                                      <p:cBhvr additive="base">
                                        <p:cTn id="2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xmlns="" id="{00044BE7-90CB-4956-80D0-E9AD19CA0DBF}"/>
              </a:ext>
            </a:extLst>
          </p:cNvPr>
          <p:cNvSpPr/>
          <p:nvPr/>
        </p:nvSpPr>
        <p:spPr>
          <a:xfrm>
            <a:off x="439642" y="2943296"/>
            <a:ext cx="2046192" cy="1511952"/>
          </a:xfrm>
          <a:prstGeom prst="rect">
            <a:avLst/>
          </a:prstGeom>
        </p:spPr>
        <p:txBody>
          <a:bodyPr wrap="square">
            <a:spAutoFit/>
          </a:bodyPr>
          <a:lstStyle/>
          <a:p>
            <a:pPr algn="ctr">
              <a:spcBef>
                <a:spcPts val="375"/>
              </a:spcBef>
              <a:defRPr/>
            </a:pPr>
            <a:r>
              <a:rPr lang="zh-CN" altLang="en-US" sz="1350" b="1" kern="100" dirty="0">
                <a:solidFill>
                  <a:schemeClr val="tx1">
                    <a:lumMod val="85000"/>
                    <a:lumOff val="15000"/>
                  </a:schemeClr>
                </a:solidFill>
                <a:latin typeface="+mn-ea"/>
                <a:cs typeface="Times New Roman" panose="02020603050405020304" pitchFamily="18" charset="0"/>
              </a:rPr>
              <a:t>幼儿时期</a:t>
            </a:r>
            <a:endParaRPr lang="en-US" altLang="zh-CN" sz="1350" b="1" kern="100" dirty="0">
              <a:solidFill>
                <a:schemeClr val="tx1">
                  <a:lumMod val="85000"/>
                  <a:lumOff val="15000"/>
                </a:schemeClr>
              </a:solidFill>
              <a:latin typeface="+mn-ea"/>
              <a:cs typeface="Times New Roman" panose="02020603050405020304" pitchFamily="18" charset="0"/>
            </a:endParaRPr>
          </a:p>
          <a:p>
            <a:pPr algn="just">
              <a:lnSpc>
                <a:spcPct val="125000"/>
              </a:lnSpc>
              <a:defRPr/>
            </a:pPr>
            <a:r>
              <a:rPr lang="zh-CN" altLang="en-US" sz="1050" kern="100" dirty="0">
                <a:solidFill>
                  <a:schemeClr val="tx1">
                    <a:lumMod val="85000"/>
                    <a:lumOff val="15000"/>
                  </a:schemeClr>
                </a:solidFill>
                <a:latin typeface="+mn-ea"/>
                <a:cs typeface="Times New Roman" panose="02020603050405020304" pitchFamily="18" charset="0"/>
              </a:rPr>
              <a:t>幼儿的时候只是知道八路军，游击队，中国共产党，抗日战争，但在脑海里的只是一个个名词，并不清楚这些到底是什么概念。这些对我只是很模糊，很遥远的红色记忆。</a:t>
            </a:r>
          </a:p>
        </p:txBody>
      </p:sp>
      <p:sp>
        <p:nvSpPr>
          <p:cNvPr id="63" name="矩形 62">
            <a:extLst>
              <a:ext uri="{FF2B5EF4-FFF2-40B4-BE49-F238E27FC236}">
                <a16:creationId xmlns:a16="http://schemas.microsoft.com/office/drawing/2014/main" xmlns="" id="{06356424-76E3-40CD-BC39-BE3B93A882FB}"/>
              </a:ext>
            </a:extLst>
          </p:cNvPr>
          <p:cNvSpPr/>
          <p:nvPr/>
        </p:nvSpPr>
        <p:spPr>
          <a:xfrm>
            <a:off x="3361214" y="2947897"/>
            <a:ext cx="2372909" cy="1309974"/>
          </a:xfrm>
          <a:prstGeom prst="rect">
            <a:avLst/>
          </a:prstGeom>
        </p:spPr>
        <p:txBody>
          <a:bodyPr wrap="square">
            <a:spAutoFit/>
          </a:bodyPr>
          <a:lstStyle/>
          <a:p>
            <a:pPr algn="ctr">
              <a:spcBef>
                <a:spcPts val="375"/>
              </a:spcBef>
              <a:defRPr/>
            </a:pPr>
            <a:r>
              <a:rPr lang="zh-CN" altLang="en-US" sz="1350" b="1" kern="100" dirty="0">
                <a:solidFill>
                  <a:schemeClr val="tx1">
                    <a:lumMod val="85000"/>
                    <a:lumOff val="15000"/>
                  </a:schemeClr>
                </a:solidFill>
                <a:latin typeface="+mn-ea"/>
                <a:cs typeface="Times New Roman" panose="02020603050405020304" pitchFamily="18" charset="0"/>
              </a:rPr>
              <a:t>中学时期</a:t>
            </a:r>
            <a:endParaRPr lang="en-US" altLang="zh-CN" sz="1350" b="1" kern="100" dirty="0">
              <a:solidFill>
                <a:schemeClr val="tx1">
                  <a:lumMod val="85000"/>
                  <a:lumOff val="15000"/>
                </a:schemeClr>
              </a:solidFill>
              <a:latin typeface="+mn-ea"/>
              <a:cs typeface="Times New Roman" panose="02020603050405020304" pitchFamily="18" charset="0"/>
            </a:endParaRPr>
          </a:p>
          <a:p>
            <a:pPr>
              <a:lnSpc>
                <a:spcPct val="125000"/>
              </a:lnSpc>
              <a:defRPr/>
            </a:pPr>
            <a:r>
              <a:rPr lang="zh-CN" altLang="en-US" sz="1050" kern="100" dirty="0">
                <a:solidFill>
                  <a:schemeClr val="tx1">
                    <a:lumMod val="85000"/>
                    <a:lumOff val="15000"/>
                  </a:schemeClr>
                </a:solidFill>
                <a:latin typeface="+mn-ea"/>
                <a:cs typeface="Times New Roman" panose="02020603050405020304" pitchFamily="18" charset="0"/>
              </a:rPr>
              <a:t>上中学的时候我加入了共青团。还是没什么感觉，只是知道要交团费。当我开始接触中国历史，了解中国共产党的艰辛历程，它的性质、指导思想、宗旨、纲领、基本路线、组织原则等。</a:t>
            </a:r>
          </a:p>
        </p:txBody>
      </p:sp>
      <p:sp>
        <p:nvSpPr>
          <p:cNvPr id="65" name="矩形 64">
            <a:extLst>
              <a:ext uri="{FF2B5EF4-FFF2-40B4-BE49-F238E27FC236}">
                <a16:creationId xmlns:a16="http://schemas.microsoft.com/office/drawing/2014/main" xmlns="" id="{35B66C0D-A6EE-4C6B-BD08-6C03711E41A4}"/>
              </a:ext>
            </a:extLst>
          </p:cNvPr>
          <p:cNvSpPr/>
          <p:nvPr/>
        </p:nvSpPr>
        <p:spPr>
          <a:xfrm>
            <a:off x="2005981" y="1184110"/>
            <a:ext cx="2185019" cy="957955"/>
          </a:xfrm>
          <a:prstGeom prst="rect">
            <a:avLst/>
          </a:prstGeom>
        </p:spPr>
        <p:txBody>
          <a:bodyPr wrap="square">
            <a:spAutoFit/>
          </a:bodyPr>
          <a:lstStyle/>
          <a:p>
            <a:pPr algn="ctr">
              <a:lnSpc>
                <a:spcPct val="125000"/>
              </a:lnSpc>
              <a:defRPr/>
            </a:pPr>
            <a:r>
              <a:rPr lang="zh-CN" altLang="en-US" sz="1350" kern="100" dirty="0">
                <a:solidFill>
                  <a:schemeClr val="tx1">
                    <a:lumMod val="85000"/>
                    <a:lumOff val="15000"/>
                  </a:schemeClr>
                </a:solidFill>
                <a:latin typeface="+mn-ea"/>
                <a:cs typeface="Times New Roman" panose="02020603050405020304" pitchFamily="18" charset="0"/>
              </a:rPr>
              <a:t>小学时期</a:t>
            </a:r>
            <a:endParaRPr lang="en-US" altLang="zh-CN" sz="1350" kern="100" dirty="0">
              <a:solidFill>
                <a:schemeClr val="tx1">
                  <a:lumMod val="85000"/>
                  <a:lumOff val="15000"/>
                </a:schemeClr>
              </a:solidFill>
              <a:latin typeface="+mn-ea"/>
              <a:cs typeface="Times New Roman" panose="02020603050405020304" pitchFamily="18" charset="0"/>
            </a:endParaRPr>
          </a:p>
          <a:p>
            <a:pPr>
              <a:lnSpc>
                <a:spcPct val="125000"/>
              </a:lnSpc>
              <a:defRPr/>
            </a:pPr>
            <a:r>
              <a:rPr lang="zh-CN" altLang="en-US" sz="1050" kern="100" dirty="0">
                <a:solidFill>
                  <a:schemeClr val="tx1">
                    <a:lumMod val="85000"/>
                    <a:lumOff val="15000"/>
                  </a:schemeClr>
                </a:solidFill>
                <a:latin typeface="+mn-ea"/>
                <a:cs typeface="Times New Roman" panose="02020603050405020304" pitchFamily="18" charset="0"/>
              </a:rPr>
              <a:t>上小学带上红领巾只是觉得胸前飘着一团红色的火焰，很自豪，但究竟也不知道是为什么自豪。</a:t>
            </a:r>
          </a:p>
        </p:txBody>
      </p:sp>
      <p:sp>
        <p:nvSpPr>
          <p:cNvPr id="66" name="矩形 65">
            <a:extLst>
              <a:ext uri="{FF2B5EF4-FFF2-40B4-BE49-F238E27FC236}">
                <a16:creationId xmlns:a16="http://schemas.microsoft.com/office/drawing/2014/main" xmlns="" id="{6B442396-A1E7-45D7-A66C-3EB373E35D2B}"/>
              </a:ext>
            </a:extLst>
          </p:cNvPr>
          <p:cNvSpPr/>
          <p:nvPr/>
        </p:nvSpPr>
        <p:spPr>
          <a:xfrm>
            <a:off x="4848592" y="1149838"/>
            <a:ext cx="2325299" cy="1361911"/>
          </a:xfrm>
          <a:prstGeom prst="rect">
            <a:avLst/>
          </a:prstGeom>
        </p:spPr>
        <p:txBody>
          <a:bodyPr wrap="square">
            <a:spAutoFit/>
          </a:bodyPr>
          <a:lstStyle/>
          <a:p>
            <a:pPr algn="ctr">
              <a:lnSpc>
                <a:spcPct val="125000"/>
              </a:lnSpc>
              <a:defRPr/>
            </a:pPr>
            <a:r>
              <a:rPr lang="zh-CN" altLang="en-US" sz="1350" kern="100" dirty="0">
                <a:solidFill>
                  <a:schemeClr val="tx1">
                    <a:lumMod val="85000"/>
                    <a:lumOff val="15000"/>
                  </a:schemeClr>
                </a:solidFill>
                <a:latin typeface="+mn-ea"/>
                <a:cs typeface="Times New Roman" panose="02020603050405020304" pitchFamily="18" charset="0"/>
              </a:rPr>
              <a:t>大学时期</a:t>
            </a:r>
            <a:endParaRPr lang="en-US" altLang="zh-CN" sz="1350" kern="100" dirty="0">
              <a:solidFill>
                <a:schemeClr val="tx1">
                  <a:lumMod val="85000"/>
                  <a:lumOff val="15000"/>
                </a:schemeClr>
              </a:solidFill>
              <a:latin typeface="+mn-ea"/>
              <a:cs typeface="Times New Roman" panose="02020603050405020304" pitchFamily="18" charset="0"/>
            </a:endParaRPr>
          </a:p>
          <a:p>
            <a:pPr algn="just">
              <a:lnSpc>
                <a:spcPct val="125000"/>
              </a:lnSpc>
              <a:defRPr/>
            </a:pPr>
            <a:r>
              <a:rPr lang="zh-CN" altLang="en-US" sz="1050" kern="100" dirty="0">
                <a:solidFill>
                  <a:schemeClr val="tx1">
                    <a:lumMod val="85000"/>
                    <a:lumOff val="15000"/>
                  </a:schemeClr>
                </a:solidFill>
                <a:latin typeface="+mn-ea"/>
                <a:cs typeface="Times New Roman" panose="02020603050405020304" pitchFamily="18" charset="0"/>
              </a:rPr>
              <a:t>现在的大学生活让我更加深入了解中国共产党，我有意愿加入这个先进的政党，在中国共产党的熏陶下不断提高思想觉悟，端正入党动机，争取早日加入中共党。</a:t>
            </a:r>
          </a:p>
        </p:txBody>
      </p:sp>
      <p:grpSp>
        <p:nvGrpSpPr>
          <p:cNvPr id="3" name="组合 2"/>
          <p:cNvGrpSpPr/>
          <p:nvPr/>
        </p:nvGrpSpPr>
        <p:grpSpPr>
          <a:xfrm>
            <a:off x="7391400" y="1885950"/>
            <a:ext cx="1349562" cy="1349562"/>
            <a:chOff x="7336679" y="1891787"/>
            <a:chExt cx="1349562" cy="1349562"/>
          </a:xfrm>
        </p:grpSpPr>
        <p:grpSp>
          <p:nvGrpSpPr>
            <p:cNvPr id="172" name="组合 171">
              <a:extLst>
                <a:ext uri="{FF2B5EF4-FFF2-40B4-BE49-F238E27FC236}">
                  <a16:creationId xmlns:a16="http://schemas.microsoft.com/office/drawing/2014/main" xmlns="" id="{29691DDA-463A-4258-AB29-CFAC338E9AF2}"/>
                </a:ext>
              </a:extLst>
            </p:cNvPr>
            <p:cNvGrpSpPr/>
            <p:nvPr/>
          </p:nvGrpSpPr>
          <p:grpSpPr>
            <a:xfrm>
              <a:off x="7336679" y="1891787"/>
              <a:ext cx="1349562" cy="1349562"/>
              <a:chOff x="2894659" y="1465288"/>
              <a:chExt cx="1727827" cy="1727827"/>
            </a:xfrm>
          </p:grpSpPr>
          <p:sp>
            <p:nvSpPr>
              <p:cNvPr id="176" name="椭圆 175">
                <a:extLst>
                  <a:ext uri="{FF2B5EF4-FFF2-40B4-BE49-F238E27FC236}">
                    <a16:creationId xmlns:a16="http://schemas.microsoft.com/office/drawing/2014/main" xmlns="" id="{40A03881-D075-4201-BB86-F80C5EE6740B}"/>
                  </a:ext>
                </a:extLst>
              </p:cNvPr>
              <p:cNvSpPr/>
              <p:nvPr/>
            </p:nvSpPr>
            <p:spPr>
              <a:xfrm rot="1771504">
                <a:off x="2951062" y="1521795"/>
                <a:ext cx="1615022" cy="1614815"/>
              </a:xfrm>
              <a:prstGeom prst="ellipse">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5763">
                  <a:defRPr/>
                </a:pPr>
                <a:endParaRPr lang="zh-CN" altLang="en-US" sz="788">
                  <a:solidFill>
                    <a:srgbClr val="FF0000"/>
                  </a:solidFill>
                  <a:latin typeface="+mn-ea"/>
                </a:endParaRPr>
              </a:p>
            </p:txBody>
          </p:sp>
          <p:sp>
            <p:nvSpPr>
              <p:cNvPr id="174" name="流程图: 联系 5">
                <a:extLst>
                  <a:ext uri="{FF2B5EF4-FFF2-40B4-BE49-F238E27FC236}">
                    <a16:creationId xmlns:a16="http://schemas.microsoft.com/office/drawing/2014/main" xmlns="" id="{349D80BF-F05F-4B0F-B670-3F89DFA3E072}"/>
                  </a:ext>
                </a:extLst>
              </p:cNvPr>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zh-CN" altLang="en-US" sz="1350">
                  <a:solidFill>
                    <a:prstClr val="white"/>
                  </a:solidFill>
                  <a:latin typeface="+mn-ea"/>
                </a:endParaRPr>
              </a:p>
            </p:txBody>
          </p:sp>
        </p:grpSp>
        <p:sp>
          <p:nvSpPr>
            <p:cNvPr id="181" name="文本框 180">
              <a:extLst>
                <a:ext uri="{FF2B5EF4-FFF2-40B4-BE49-F238E27FC236}">
                  <a16:creationId xmlns:a16="http://schemas.microsoft.com/office/drawing/2014/main" xmlns="" id="{0A824873-5B67-48AA-AF25-17F33168063F}"/>
                </a:ext>
              </a:extLst>
            </p:cNvPr>
            <p:cNvSpPr txBox="1"/>
            <p:nvPr/>
          </p:nvSpPr>
          <p:spPr>
            <a:xfrm>
              <a:off x="7579435" y="2269530"/>
              <a:ext cx="877163" cy="646331"/>
            </a:xfrm>
            <a:prstGeom prst="rect">
              <a:avLst/>
            </a:prstGeom>
            <a:noFill/>
          </p:spPr>
          <p:txBody>
            <a:bodyPr wrap="none" rtlCol="0">
              <a:spAutoFit/>
            </a:bodyPr>
            <a:lstStyle/>
            <a:p>
              <a:pPr algn="ctr"/>
              <a:r>
                <a:rPr lang="zh-CN" altLang="en-US" dirty="0" smtClean="0">
                  <a:solidFill>
                    <a:schemeClr val="bg1"/>
                  </a:solidFill>
                  <a:latin typeface="+mn-ea"/>
                </a:rPr>
                <a:t>认知成</a:t>
              </a:r>
              <a:endParaRPr lang="en-US" altLang="zh-CN" dirty="0" smtClean="0">
                <a:solidFill>
                  <a:schemeClr val="bg1"/>
                </a:solidFill>
                <a:latin typeface="+mn-ea"/>
              </a:endParaRPr>
            </a:p>
            <a:p>
              <a:pPr algn="ctr"/>
              <a:r>
                <a:rPr lang="zh-CN" altLang="en-US" dirty="0" smtClean="0">
                  <a:solidFill>
                    <a:schemeClr val="bg1"/>
                  </a:solidFill>
                  <a:latin typeface="+mn-ea"/>
                </a:rPr>
                <a:t>长</a:t>
              </a:r>
              <a:r>
                <a:rPr lang="zh-CN" altLang="en-US" dirty="0">
                  <a:solidFill>
                    <a:schemeClr val="bg1"/>
                  </a:solidFill>
                  <a:latin typeface="+mn-ea"/>
                </a:rPr>
                <a:t>经历</a:t>
              </a:r>
            </a:p>
          </p:txBody>
        </p:sp>
      </p:grpSp>
      <p:grpSp>
        <p:nvGrpSpPr>
          <p:cNvPr id="2" name="组合 1"/>
          <p:cNvGrpSpPr/>
          <p:nvPr/>
        </p:nvGrpSpPr>
        <p:grpSpPr>
          <a:xfrm>
            <a:off x="439642" y="2316765"/>
            <a:ext cx="6910150" cy="572207"/>
            <a:chOff x="439642" y="2316765"/>
            <a:chExt cx="6910150" cy="572207"/>
          </a:xfrm>
        </p:grpSpPr>
        <p:cxnSp>
          <p:nvCxnSpPr>
            <p:cNvPr id="7" name="直接箭头连接符 6">
              <a:extLst>
                <a:ext uri="{FF2B5EF4-FFF2-40B4-BE49-F238E27FC236}">
                  <a16:creationId xmlns:a16="http://schemas.microsoft.com/office/drawing/2014/main" xmlns="" id="{C8E720E0-0008-4566-88AA-4551DA7B40CD}"/>
                </a:ext>
              </a:extLst>
            </p:cNvPr>
            <p:cNvCxnSpPr>
              <a:cxnSpLocks/>
            </p:cNvCxnSpPr>
            <p:nvPr/>
          </p:nvCxnSpPr>
          <p:spPr>
            <a:xfrm>
              <a:off x="439642" y="2571750"/>
              <a:ext cx="6910150" cy="0"/>
            </a:xfrm>
            <a:prstGeom prst="straightConnector1">
              <a:avLst/>
            </a:prstGeom>
            <a:ln w="95250">
              <a:solidFill>
                <a:schemeClr val="accent1"/>
              </a:solidFill>
              <a:miter lim="800000"/>
              <a:tailEnd type="arrow"/>
            </a:ln>
          </p:spPr>
          <p:style>
            <a:lnRef idx="1">
              <a:schemeClr val="accent1"/>
            </a:lnRef>
            <a:fillRef idx="0">
              <a:schemeClr val="accent1"/>
            </a:fillRef>
            <a:effectRef idx="0">
              <a:schemeClr val="accent1"/>
            </a:effectRef>
            <a:fontRef idx="minor">
              <a:schemeClr val="tx1"/>
            </a:fontRef>
          </p:style>
        </p:cxnSp>
        <p:grpSp>
          <p:nvGrpSpPr>
            <p:cNvPr id="110" name="组合 109">
              <a:extLst>
                <a:ext uri="{FF2B5EF4-FFF2-40B4-BE49-F238E27FC236}">
                  <a16:creationId xmlns:a16="http://schemas.microsoft.com/office/drawing/2014/main" xmlns="" id="{1A20DDD7-3694-41C4-BC97-D12CF52EC232}"/>
                </a:ext>
              </a:extLst>
            </p:cNvPr>
            <p:cNvGrpSpPr/>
            <p:nvPr/>
          </p:nvGrpSpPr>
          <p:grpSpPr>
            <a:xfrm>
              <a:off x="1066800" y="2316765"/>
              <a:ext cx="572207" cy="572207"/>
              <a:chOff x="1254722" y="1864234"/>
              <a:chExt cx="762943" cy="762943"/>
            </a:xfrm>
          </p:grpSpPr>
          <p:grpSp>
            <p:nvGrpSpPr>
              <p:cNvPr id="111" name="组合 110">
                <a:extLst>
                  <a:ext uri="{FF2B5EF4-FFF2-40B4-BE49-F238E27FC236}">
                    <a16:creationId xmlns:a16="http://schemas.microsoft.com/office/drawing/2014/main" xmlns="" id="{DB2E8066-18C8-4B67-96A7-D6A7B251758A}"/>
                  </a:ext>
                </a:extLst>
              </p:cNvPr>
              <p:cNvGrpSpPr/>
              <p:nvPr/>
            </p:nvGrpSpPr>
            <p:grpSpPr>
              <a:xfrm>
                <a:off x="1254722" y="1864234"/>
                <a:ext cx="762943" cy="762943"/>
                <a:chOff x="2894659" y="1465288"/>
                <a:chExt cx="1727827" cy="1727827"/>
              </a:xfrm>
            </p:grpSpPr>
            <p:sp>
              <p:nvSpPr>
                <p:cNvPr id="116" name="椭圆 115">
                  <a:extLst>
                    <a:ext uri="{FF2B5EF4-FFF2-40B4-BE49-F238E27FC236}">
                      <a16:creationId xmlns:a16="http://schemas.microsoft.com/office/drawing/2014/main" xmlns="" id="{A2C610BF-CC35-4CB5-BEFD-1D134F7B7B2F}"/>
                    </a:ext>
                  </a:extLst>
                </p:cNvPr>
                <p:cNvSpPr/>
                <p:nvPr/>
              </p:nvSpPr>
              <p:spPr>
                <a:xfrm rot="1771504">
                  <a:off x="2951062" y="1521796"/>
                  <a:ext cx="1615021" cy="1614813"/>
                </a:xfrm>
                <a:prstGeom prst="ellipse">
                  <a:avLst/>
                </a:prstGeom>
                <a:solidFill>
                  <a:schemeClr val="accent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5763">
                    <a:defRPr/>
                  </a:pPr>
                  <a:endParaRPr lang="zh-CN" altLang="en-US" sz="788">
                    <a:solidFill>
                      <a:schemeClr val="tx1">
                        <a:lumMod val="75000"/>
                        <a:lumOff val="25000"/>
                      </a:schemeClr>
                    </a:solidFill>
                    <a:latin typeface="+mn-ea"/>
                  </a:endParaRPr>
                </a:p>
              </p:txBody>
            </p:sp>
            <p:sp>
              <p:nvSpPr>
                <p:cNvPr id="114" name="流程图: 联系 31">
                  <a:extLst>
                    <a:ext uri="{FF2B5EF4-FFF2-40B4-BE49-F238E27FC236}">
                      <a16:creationId xmlns:a16="http://schemas.microsoft.com/office/drawing/2014/main" xmlns="" id="{89181641-A2D3-40F0-8C50-08DB8A040B26}"/>
                    </a:ext>
                  </a:extLst>
                </p:cNvPr>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zh-CN" altLang="en-US" sz="1350">
                    <a:solidFill>
                      <a:schemeClr val="tx1">
                        <a:lumMod val="75000"/>
                        <a:lumOff val="25000"/>
                      </a:schemeClr>
                    </a:solidFill>
                    <a:latin typeface="+mn-ea"/>
                  </a:endParaRPr>
                </a:p>
              </p:txBody>
            </p:sp>
          </p:grpSp>
          <p:sp>
            <p:nvSpPr>
              <p:cNvPr id="112" name="文本框 111">
                <a:extLst>
                  <a:ext uri="{FF2B5EF4-FFF2-40B4-BE49-F238E27FC236}">
                    <a16:creationId xmlns:a16="http://schemas.microsoft.com/office/drawing/2014/main" xmlns="" id="{AFD45890-39F6-40D4-8960-001604905969}"/>
                  </a:ext>
                </a:extLst>
              </p:cNvPr>
              <p:cNvSpPr txBox="1"/>
              <p:nvPr/>
            </p:nvSpPr>
            <p:spPr>
              <a:xfrm>
                <a:off x="1377261" y="2042505"/>
                <a:ext cx="526474" cy="410370"/>
              </a:xfrm>
              <a:prstGeom prst="rect">
                <a:avLst/>
              </a:prstGeom>
              <a:noFill/>
              <a:ln>
                <a:noFill/>
              </a:ln>
            </p:spPr>
            <p:txBody>
              <a:bodyPr wrap="square" rtlCol="0">
                <a:spAutoFit/>
              </a:bodyPr>
              <a:lstStyle/>
              <a:p>
                <a:pPr defTabSz="342900">
                  <a:defRPr/>
                </a:pPr>
                <a:r>
                  <a:rPr lang="en-US" altLang="zh-CN" sz="1400" dirty="0">
                    <a:solidFill>
                      <a:schemeClr val="bg1"/>
                    </a:solidFill>
                    <a:latin typeface="+mn-ea"/>
                  </a:rPr>
                  <a:t>01</a:t>
                </a:r>
                <a:endParaRPr lang="zh-CN" altLang="en-US" sz="1400" dirty="0">
                  <a:solidFill>
                    <a:schemeClr val="bg1"/>
                  </a:solidFill>
                  <a:latin typeface="+mn-ea"/>
                </a:endParaRPr>
              </a:p>
            </p:txBody>
          </p:sp>
        </p:grpSp>
        <p:grpSp>
          <p:nvGrpSpPr>
            <p:cNvPr id="64" name="组合 63">
              <a:extLst>
                <a:ext uri="{FF2B5EF4-FFF2-40B4-BE49-F238E27FC236}">
                  <a16:creationId xmlns:a16="http://schemas.microsoft.com/office/drawing/2014/main" xmlns="" id="{1A20DDD7-3694-41C4-BC97-D12CF52EC232}"/>
                </a:ext>
              </a:extLst>
            </p:cNvPr>
            <p:cNvGrpSpPr/>
            <p:nvPr/>
          </p:nvGrpSpPr>
          <p:grpSpPr>
            <a:xfrm>
              <a:off x="2656672" y="2316765"/>
              <a:ext cx="572207" cy="572207"/>
              <a:chOff x="1254722" y="1864234"/>
              <a:chExt cx="762943" cy="762943"/>
            </a:xfrm>
          </p:grpSpPr>
          <p:grpSp>
            <p:nvGrpSpPr>
              <p:cNvPr id="67" name="组合 66">
                <a:extLst>
                  <a:ext uri="{FF2B5EF4-FFF2-40B4-BE49-F238E27FC236}">
                    <a16:creationId xmlns:a16="http://schemas.microsoft.com/office/drawing/2014/main" xmlns="" id="{DB2E8066-18C8-4B67-96A7-D6A7B251758A}"/>
                  </a:ext>
                </a:extLst>
              </p:cNvPr>
              <p:cNvGrpSpPr/>
              <p:nvPr/>
            </p:nvGrpSpPr>
            <p:grpSpPr>
              <a:xfrm>
                <a:off x="1254722" y="1864234"/>
                <a:ext cx="762943" cy="762943"/>
                <a:chOff x="2894659" y="1465288"/>
                <a:chExt cx="1727827" cy="1727827"/>
              </a:xfrm>
            </p:grpSpPr>
            <p:sp>
              <p:nvSpPr>
                <p:cNvPr id="69" name="椭圆 68">
                  <a:extLst>
                    <a:ext uri="{FF2B5EF4-FFF2-40B4-BE49-F238E27FC236}">
                      <a16:creationId xmlns:a16="http://schemas.microsoft.com/office/drawing/2014/main" xmlns="" id="{A2C610BF-CC35-4CB5-BEFD-1D134F7B7B2F}"/>
                    </a:ext>
                  </a:extLst>
                </p:cNvPr>
                <p:cNvSpPr/>
                <p:nvPr/>
              </p:nvSpPr>
              <p:spPr>
                <a:xfrm rot="1771504">
                  <a:off x="2951062" y="1521796"/>
                  <a:ext cx="1615021" cy="1614813"/>
                </a:xfrm>
                <a:prstGeom prst="ellipse">
                  <a:avLst/>
                </a:prstGeom>
                <a:solidFill>
                  <a:schemeClr val="accent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5763">
                    <a:defRPr/>
                  </a:pPr>
                  <a:endParaRPr lang="zh-CN" altLang="en-US" sz="788">
                    <a:solidFill>
                      <a:schemeClr val="tx1">
                        <a:lumMod val="75000"/>
                        <a:lumOff val="25000"/>
                      </a:schemeClr>
                    </a:solidFill>
                    <a:latin typeface="+mn-ea"/>
                  </a:endParaRPr>
                </a:p>
              </p:txBody>
            </p:sp>
            <p:sp>
              <p:nvSpPr>
                <p:cNvPr id="70" name="流程图: 联系 31">
                  <a:extLst>
                    <a:ext uri="{FF2B5EF4-FFF2-40B4-BE49-F238E27FC236}">
                      <a16:creationId xmlns:a16="http://schemas.microsoft.com/office/drawing/2014/main" xmlns="" id="{89181641-A2D3-40F0-8C50-08DB8A040B26}"/>
                    </a:ext>
                  </a:extLst>
                </p:cNvPr>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zh-CN" altLang="en-US" sz="1350">
                    <a:solidFill>
                      <a:schemeClr val="tx1">
                        <a:lumMod val="75000"/>
                        <a:lumOff val="25000"/>
                      </a:schemeClr>
                    </a:solidFill>
                    <a:latin typeface="+mn-ea"/>
                  </a:endParaRPr>
                </a:p>
              </p:txBody>
            </p:sp>
          </p:grpSp>
          <p:sp>
            <p:nvSpPr>
              <p:cNvPr id="68" name="文本框 67">
                <a:extLst>
                  <a:ext uri="{FF2B5EF4-FFF2-40B4-BE49-F238E27FC236}">
                    <a16:creationId xmlns:a16="http://schemas.microsoft.com/office/drawing/2014/main" xmlns="" id="{AFD45890-39F6-40D4-8960-001604905969}"/>
                  </a:ext>
                </a:extLst>
              </p:cNvPr>
              <p:cNvSpPr txBox="1"/>
              <p:nvPr/>
            </p:nvSpPr>
            <p:spPr>
              <a:xfrm>
                <a:off x="1377261" y="2042505"/>
                <a:ext cx="526474" cy="410370"/>
              </a:xfrm>
              <a:prstGeom prst="rect">
                <a:avLst/>
              </a:prstGeom>
              <a:noFill/>
              <a:ln>
                <a:noFill/>
              </a:ln>
            </p:spPr>
            <p:txBody>
              <a:bodyPr wrap="square" rtlCol="0">
                <a:spAutoFit/>
              </a:bodyPr>
              <a:lstStyle/>
              <a:p>
                <a:pPr defTabSz="342900">
                  <a:defRPr/>
                </a:pPr>
                <a:r>
                  <a:rPr lang="en-US" altLang="zh-CN" sz="1400" dirty="0" smtClean="0">
                    <a:solidFill>
                      <a:schemeClr val="bg1"/>
                    </a:solidFill>
                    <a:latin typeface="+mn-ea"/>
                  </a:rPr>
                  <a:t>02</a:t>
                </a:r>
                <a:endParaRPr lang="zh-CN" altLang="en-US" sz="1400" dirty="0">
                  <a:solidFill>
                    <a:schemeClr val="bg1"/>
                  </a:solidFill>
                  <a:latin typeface="+mn-ea"/>
                </a:endParaRPr>
              </a:p>
            </p:txBody>
          </p:sp>
        </p:grpSp>
        <p:grpSp>
          <p:nvGrpSpPr>
            <p:cNvPr id="71" name="组合 70">
              <a:extLst>
                <a:ext uri="{FF2B5EF4-FFF2-40B4-BE49-F238E27FC236}">
                  <a16:creationId xmlns:a16="http://schemas.microsoft.com/office/drawing/2014/main" xmlns="" id="{1A20DDD7-3694-41C4-BC97-D12CF52EC232}"/>
                </a:ext>
              </a:extLst>
            </p:cNvPr>
            <p:cNvGrpSpPr/>
            <p:nvPr/>
          </p:nvGrpSpPr>
          <p:grpSpPr>
            <a:xfrm>
              <a:off x="4246544" y="2316765"/>
              <a:ext cx="572207" cy="572207"/>
              <a:chOff x="1254722" y="1864234"/>
              <a:chExt cx="762943" cy="762943"/>
            </a:xfrm>
          </p:grpSpPr>
          <p:grpSp>
            <p:nvGrpSpPr>
              <p:cNvPr id="72" name="组合 71">
                <a:extLst>
                  <a:ext uri="{FF2B5EF4-FFF2-40B4-BE49-F238E27FC236}">
                    <a16:creationId xmlns:a16="http://schemas.microsoft.com/office/drawing/2014/main" xmlns="" id="{DB2E8066-18C8-4B67-96A7-D6A7B251758A}"/>
                  </a:ext>
                </a:extLst>
              </p:cNvPr>
              <p:cNvGrpSpPr/>
              <p:nvPr/>
            </p:nvGrpSpPr>
            <p:grpSpPr>
              <a:xfrm>
                <a:off x="1254722" y="1864234"/>
                <a:ext cx="762943" cy="762943"/>
                <a:chOff x="2894659" y="1465288"/>
                <a:chExt cx="1727827" cy="1727827"/>
              </a:xfrm>
            </p:grpSpPr>
            <p:sp>
              <p:nvSpPr>
                <p:cNvPr id="74" name="椭圆 73">
                  <a:extLst>
                    <a:ext uri="{FF2B5EF4-FFF2-40B4-BE49-F238E27FC236}">
                      <a16:creationId xmlns:a16="http://schemas.microsoft.com/office/drawing/2014/main" xmlns="" id="{A2C610BF-CC35-4CB5-BEFD-1D134F7B7B2F}"/>
                    </a:ext>
                  </a:extLst>
                </p:cNvPr>
                <p:cNvSpPr/>
                <p:nvPr/>
              </p:nvSpPr>
              <p:spPr>
                <a:xfrm rot="1771504">
                  <a:off x="2951062" y="1521796"/>
                  <a:ext cx="1615021" cy="1614813"/>
                </a:xfrm>
                <a:prstGeom prst="ellipse">
                  <a:avLst/>
                </a:prstGeom>
                <a:solidFill>
                  <a:schemeClr val="accent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5763">
                    <a:defRPr/>
                  </a:pPr>
                  <a:endParaRPr lang="zh-CN" altLang="en-US" sz="788">
                    <a:solidFill>
                      <a:schemeClr val="tx1">
                        <a:lumMod val="75000"/>
                        <a:lumOff val="25000"/>
                      </a:schemeClr>
                    </a:solidFill>
                    <a:latin typeface="+mn-ea"/>
                  </a:endParaRPr>
                </a:p>
              </p:txBody>
            </p:sp>
            <p:sp>
              <p:nvSpPr>
                <p:cNvPr id="75" name="流程图: 联系 31">
                  <a:extLst>
                    <a:ext uri="{FF2B5EF4-FFF2-40B4-BE49-F238E27FC236}">
                      <a16:creationId xmlns:a16="http://schemas.microsoft.com/office/drawing/2014/main" xmlns="" id="{89181641-A2D3-40F0-8C50-08DB8A040B26}"/>
                    </a:ext>
                  </a:extLst>
                </p:cNvPr>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zh-CN" altLang="en-US" sz="1350">
                    <a:solidFill>
                      <a:schemeClr val="tx1">
                        <a:lumMod val="75000"/>
                        <a:lumOff val="25000"/>
                      </a:schemeClr>
                    </a:solidFill>
                    <a:latin typeface="+mn-ea"/>
                  </a:endParaRPr>
                </a:p>
              </p:txBody>
            </p:sp>
          </p:grpSp>
          <p:sp>
            <p:nvSpPr>
              <p:cNvPr id="73" name="文本框 72">
                <a:extLst>
                  <a:ext uri="{FF2B5EF4-FFF2-40B4-BE49-F238E27FC236}">
                    <a16:creationId xmlns:a16="http://schemas.microsoft.com/office/drawing/2014/main" xmlns="" id="{AFD45890-39F6-40D4-8960-001604905969}"/>
                  </a:ext>
                </a:extLst>
              </p:cNvPr>
              <p:cNvSpPr txBox="1"/>
              <p:nvPr/>
            </p:nvSpPr>
            <p:spPr>
              <a:xfrm>
                <a:off x="1377261" y="2042505"/>
                <a:ext cx="526474" cy="410370"/>
              </a:xfrm>
              <a:prstGeom prst="rect">
                <a:avLst/>
              </a:prstGeom>
              <a:noFill/>
              <a:ln>
                <a:noFill/>
              </a:ln>
            </p:spPr>
            <p:txBody>
              <a:bodyPr wrap="square" rtlCol="0">
                <a:spAutoFit/>
              </a:bodyPr>
              <a:lstStyle/>
              <a:p>
                <a:pPr defTabSz="342900">
                  <a:defRPr/>
                </a:pPr>
                <a:r>
                  <a:rPr lang="en-US" altLang="zh-CN" sz="1400" dirty="0" smtClean="0">
                    <a:solidFill>
                      <a:schemeClr val="bg1"/>
                    </a:solidFill>
                    <a:latin typeface="+mn-ea"/>
                  </a:rPr>
                  <a:t>03</a:t>
                </a:r>
                <a:endParaRPr lang="zh-CN" altLang="en-US" sz="1400" dirty="0">
                  <a:solidFill>
                    <a:schemeClr val="bg1"/>
                  </a:solidFill>
                  <a:latin typeface="+mn-ea"/>
                </a:endParaRPr>
              </a:p>
            </p:txBody>
          </p:sp>
        </p:grpSp>
        <p:grpSp>
          <p:nvGrpSpPr>
            <p:cNvPr id="76" name="组合 75">
              <a:extLst>
                <a:ext uri="{FF2B5EF4-FFF2-40B4-BE49-F238E27FC236}">
                  <a16:creationId xmlns:a16="http://schemas.microsoft.com/office/drawing/2014/main" xmlns="" id="{1A20DDD7-3694-41C4-BC97-D12CF52EC232}"/>
                </a:ext>
              </a:extLst>
            </p:cNvPr>
            <p:cNvGrpSpPr/>
            <p:nvPr/>
          </p:nvGrpSpPr>
          <p:grpSpPr>
            <a:xfrm>
              <a:off x="5836415" y="2316765"/>
              <a:ext cx="572207" cy="572207"/>
              <a:chOff x="1254722" y="1864234"/>
              <a:chExt cx="762943" cy="762943"/>
            </a:xfrm>
          </p:grpSpPr>
          <p:grpSp>
            <p:nvGrpSpPr>
              <p:cNvPr id="77" name="组合 76">
                <a:extLst>
                  <a:ext uri="{FF2B5EF4-FFF2-40B4-BE49-F238E27FC236}">
                    <a16:creationId xmlns:a16="http://schemas.microsoft.com/office/drawing/2014/main" xmlns="" id="{DB2E8066-18C8-4B67-96A7-D6A7B251758A}"/>
                  </a:ext>
                </a:extLst>
              </p:cNvPr>
              <p:cNvGrpSpPr/>
              <p:nvPr/>
            </p:nvGrpSpPr>
            <p:grpSpPr>
              <a:xfrm>
                <a:off x="1254722" y="1864234"/>
                <a:ext cx="762943" cy="762943"/>
                <a:chOff x="2894659" y="1465288"/>
                <a:chExt cx="1727827" cy="1727827"/>
              </a:xfrm>
            </p:grpSpPr>
            <p:sp>
              <p:nvSpPr>
                <p:cNvPr id="79" name="椭圆 78">
                  <a:extLst>
                    <a:ext uri="{FF2B5EF4-FFF2-40B4-BE49-F238E27FC236}">
                      <a16:creationId xmlns:a16="http://schemas.microsoft.com/office/drawing/2014/main" xmlns="" id="{A2C610BF-CC35-4CB5-BEFD-1D134F7B7B2F}"/>
                    </a:ext>
                  </a:extLst>
                </p:cNvPr>
                <p:cNvSpPr/>
                <p:nvPr/>
              </p:nvSpPr>
              <p:spPr>
                <a:xfrm rot="1771504">
                  <a:off x="2951062" y="1521796"/>
                  <a:ext cx="1615021" cy="1614813"/>
                </a:xfrm>
                <a:prstGeom prst="ellipse">
                  <a:avLst/>
                </a:prstGeom>
                <a:solidFill>
                  <a:schemeClr val="accent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5763">
                    <a:defRPr/>
                  </a:pPr>
                  <a:endParaRPr lang="zh-CN" altLang="en-US" sz="788">
                    <a:solidFill>
                      <a:schemeClr val="tx1">
                        <a:lumMod val="75000"/>
                        <a:lumOff val="25000"/>
                      </a:schemeClr>
                    </a:solidFill>
                    <a:latin typeface="+mn-ea"/>
                  </a:endParaRPr>
                </a:p>
              </p:txBody>
            </p:sp>
            <p:sp>
              <p:nvSpPr>
                <p:cNvPr id="80" name="流程图: 联系 31">
                  <a:extLst>
                    <a:ext uri="{FF2B5EF4-FFF2-40B4-BE49-F238E27FC236}">
                      <a16:creationId xmlns:a16="http://schemas.microsoft.com/office/drawing/2014/main" xmlns="" id="{89181641-A2D3-40F0-8C50-08DB8A040B26}"/>
                    </a:ext>
                  </a:extLst>
                </p:cNvPr>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zh-CN" altLang="en-US" sz="1350">
                    <a:solidFill>
                      <a:schemeClr val="tx1">
                        <a:lumMod val="75000"/>
                        <a:lumOff val="25000"/>
                      </a:schemeClr>
                    </a:solidFill>
                    <a:latin typeface="+mn-ea"/>
                  </a:endParaRPr>
                </a:p>
              </p:txBody>
            </p:sp>
          </p:grpSp>
          <p:sp>
            <p:nvSpPr>
              <p:cNvPr id="78" name="文本框 77">
                <a:extLst>
                  <a:ext uri="{FF2B5EF4-FFF2-40B4-BE49-F238E27FC236}">
                    <a16:creationId xmlns:a16="http://schemas.microsoft.com/office/drawing/2014/main" xmlns="" id="{AFD45890-39F6-40D4-8960-001604905969}"/>
                  </a:ext>
                </a:extLst>
              </p:cNvPr>
              <p:cNvSpPr txBox="1"/>
              <p:nvPr/>
            </p:nvSpPr>
            <p:spPr>
              <a:xfrm>
                <a:off x="1377261" y="2042505"/>
                <a:ext cx="526474" cy="410370"/>
              </a:xfrm>
              <a:prstGeom prst="rect">
                <a:avLst/>
              </a:prstGeom>
              <a:noFill/>
              <a:ln>
                <a:noFill/>
              </a:ln>
            </p:spPr>
            <p:txBody>
              <a:bodyPr wrap="square" rtlCol="0">
                <a:spAutoFit/>
              </a:bodyPr>
              <a:lstStyle/>
              <a:p>
                <a:pPr defTabSz="342900">
                  <a:defRPr/>
                </a:pPr>
                <a:r>
                  <a:rPr lang="en-US" altLang="zh-CN" sz="1400" dirty="0" smtClean="0">
                    <a:solidFill>
                      <a:schemeClr val="bg1"/>
                    </a:solidFill>
                    <a:latin typeface="+mn-ea"/>
                  </a:rPr>
                  <a:t>04</a:t>
                </a:r>
                <a:endParaRPr lang="zh-CN" altLang="en-US" sz="1400" dirty="0">
                  <a:solidFill>
                    <a:schemeClr val="bg1"/>
                  </a:solidFill>
                  <a:latin typeface="+mn-ea"/>
                </a:endParaRPr>
              </a:p>
            </p:txBody>
          </p:sp>
        </p:grpSp>
      </p:grpSp>
    </p:spTree>
    <p:extLst>
      <p:ext uri="{BB962C8B-B14F-4D97-AF65-F5344CB8AC3E}">
        <p14:creationId xmlns:p14="http://schemas.microsoft.com/office/powerpoint/2010/main" val="970210768"/>
      </p:ext>
    </p:extLst>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 calcmode="lin" valueType="num">
                                      <p:cBhvr additive="base">
                                        <p:cTn id="20" dur="500" fill="hold"/>
                                        <p:tgtEl>
                                          <p:spTgt spid="65"/>
                                        </p:tgtEl>
                                        <p:attrNameLst>
                                          <p:attrName>ppt_x</p:attrName>
                                        </p:attrNameLst>
                                      </p:cBhvr>
                                      <p:tavLst>
                                        <p:tav tm="0">
                                          <p:val>
                                            <p:strVal val="#ppt_x"/>
                                          </p:val>
                                        </p:tav>
                                        <p:tav tm="100000">
                                          <p:val>
                                            <p:strVal val="#ppt_x"/>
                                          </p:val>
                                        </p:tav>
                                      </p:tavLst>
                                    </p:anim>
                                    <p:anim calcmode="lin" valueType="num">
                                      <p:cBhvr additive="base">
                                        <p:cTn id="21" dur="500" fill="hold"/>
                                        <p:tgtEl>
                                          <p:spTgt spid="65"/>
                                        </p:tgtEl>
                                        <p:attrNameLst>
                                          <p:attrName>ppt_y</p:attrName>
                                        </p:attrNameLst>
                                      </p:cBhvr>
                                      <p:tavLst>
                                        <p:tav tm="0">
                                          <p:val>
                                            <p:strVal val="0-#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additive="base">
                                        <p:cTn id="24" dur="500" fill="hold"/>
                                        <p:tgtEl>
                                          <p:spTgt spid="43"/>
                                        </p:tgtEl>
                                        <p:attrNameLst>
                                          <p:attrName>ppt_x</p:attrName>
                                        </p:attrNameLst>
                                      </p:cBhvr>
                                      <p:tavLst>
                                        <p:tav tm="0">
                                          <p:val>
                                            <p:strVal val="#ppt_x"/>
                                          </p:val>
                                        </p:tav>
                                        <p:tav tm="100000">
                                          <p:val>
                                            <p:strVal val="#ppt_x"/>
                                          </p:val>
                                        </p:tav>
                                      </p:tavLst>
                                    </p:anim>
                                    <p:anim calcmode="lin" valueType="num">
                                      <p:cBhvr additive="base">
                                        <p:cTn id="25" dur="500" fill="hold"/>
                                        <p:tgtEl>
                                          <p:spTgt spid="4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63"/>
                                        </p:tgtEl>
                                        <p:attrNameLst>
                                          <p:attrName>style.visibility</p:attrName>
                                        </p:attrNameLst>
                                      </p:cBhvr>
                                      <p:to>
                                        <p:strVal val="visible"/>
                                      </p:to>
                                    </p:set>
                                    <p:anim calcmode="lin" valueType="num">
                                      <p:cBhvr additive="base">
                                        <p:cTn id="28" dur="500" fill="hold"/>
                                        <p:tgtEl>
                                          <p:spTgt spid="63"/>
                                        </p:tgtEl>
                                        <p:attrNameLst>
                                          <p:attrName>ppt_x</p:attrName>
                                        </p:attrNameLst>
                                      </p:cBhvr>
                                      <p:tavLst>
                                        <p:tav tm="0">
                                          <p:val>
                                            <p:strVal val="#ppt_x"/>
                                          </p:val>
                                        </p:tav>
                                        <p:tav tm="100000">
                                          <p:val>
                                            <p:strVal val="#ppt_x"/>
                                          </p:val>
                                        </p:tav>
                                      </p:tavLst>
                                    </p:anim>
                                    <p:anim calcmode="lin" valueType="num">
                                      <p:cBhvr additive="base">
                                        <p:cTn id="29" dur="500" fill="hold"/>
                                        <p:tgtEl>
                                          <p:spTgt spid="63"/>
                                        </p:tgtEl>
                                        <p:attrNameLst>
                                          <p:attrName>ppt_y</p:attrName>
                                        </p:attrNameLst>
                                      </p:cBhvr>
                                      <p:tavLst>
                                        <p:tav tm="0">
                                          <p:val>
                                            <p:strVal val="1+#ppt_h/2"/>
                                          </p:val>
                                        </p:tav>
                                        <p:tav tm="100000">
                                          <p:val>
                                            <p:strVal val="#ppt_y"/>
                                          </p:val>
                                        </p:tav>
                                      </p:tavLst>
                                    </p:anim>
                                  </p:childTnLst>
                                </p:cTn>
                              </p:par>
                              <p:par>
                                <p:cTn id="30" presetID="2" presetClass="entr" presetSubtype="1" fill="hold" grpId="0" nodeType="withEffect">
                                  <p:stCondLst>
                                    <p:cond delay="0"/>
                                  </p:stCondLst>
                                  <p:childTnLst>
                                    <p:set>
                                      <p:cBhvr>
                                        <p:cTn id="31" dur="1" fill="hold">
                                          <p:stCondLst>
                                            <p:cond delay="0"/>
                                          </p:stCondLst>
                                        </p:cTn>
                                        <p:tgtEl>
                                          <p:spTgt spid="66"/>
                                        </p:tgtEl>
                                        <p:attrNameLst>
                                          <p:attrName>style.visibility</p:attrName>
                                        </p:attrNameLst>
                                      </p:cBhvr>
                                      <p:to>
                                        <p:strVal val="visible"/>
                                      </p:to>
                                    </p:set>
                                    <p:anim calcmode="lin" valueType="num">
                                      <p:cBhvr additive="base">
                                        <p:cTn id="32" dur="500" fill="hold"/>
                                        <p:tgtEl>
                                          <p:spTgt spid="66"/>
                                        </p:tgtEl>
                                        <p:attrNameLst>
                                          <p:attrName>ppt_x</p:attrName>
                                        </p:attrNameLst>
                                      </p:cBhvr>
                                      <p:tavLst>
                                        <p:tav tm="0">
                                          <p:val>
                                            <p:strVal val="#ppt_x"/>
                                          </p:val>
                                        </p:tav>
                                        <p:tav tm="100000">
                                          <p:val>
                                            <p:strVal val="#ppt_x"/>
                                          </p:val>
                                        </p:tav>
                                      </p:tavLst>
                                    </p:anim>
                                    <p:anim calcmode="lin" valueType="num">
                                      <p:cBhvr additive="base">
                                        <p:cTn id="33" dur="500" fill="hold"/>
                                        <p:tgtEl>
                                          <p:spTgt spid="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63" grpId="0"/>
      <p:bldP spid="65" grpId="0"/>
      <p:bldP spid="6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2ADB108-2F67-4B4E-A97E-19ABB6FAC58E"/>
  <p:tag name="ISPRING_SCORM_RATE_SLIDES" val="1"/>
  <p:tag name="ISPRINGONLINEFOLDERID" val="0"/>
  <p:tag name="ISPRINGONLINEFOLDERPATH" val="Content List"/>
  <p:tag name="ISPRINGCLOUDFOLDERID" val="0"/>
  <p:tag name="ISPRINGCLOUDFOLDERPATH" val="Repository"/>
  <p:tag name="ISPRING_PLAYERS_CUSTOMIZATION" val="UEsDBBQAAgAIAJCuo0g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kK6jSAh+CyMpAwAAhgwAACcAAAB1bml2ZXJzYWwvZmxhc2hfcHVibGlzaGluZ19zZXR0aW5ncy54bWzVV91u2jAUvucpLE+9LGk7unYooaoKaNVaQIVt7VVlYkOsOnYW21B6tafZg+1JdhwDBbXr0h+kTQgRn5/v/J+Y8Og2FWjCcs2VjPBudQcjJmNFuRxH+MugvX2IkTZEUiKUZBGWCqOjRiXM7FBwnfSZMSCqEcBIXc9MhBNjsnoQTKfTKtdZ7rhKWAP4uhqrNMhyppk0LA8yQWbwY2YZ03iOUAIAvqmSc7VGpYJQ6JHOFbWCIU7Bc8ldUES0BdEJDrzYkMQ341xZSU+UUDnKx8MIvzs8dp+FjIdq8pRJlxPdAKIjmzqhlDsviOjzO4YSxscJuHtQw2jKqUkivFdzKCAdPEQpsH3oxKGcKMiBNHP4lBlCiSH+6O0Zdmv0guBJdCZJyuMBcJCLP8LNwfWnq17r4uy08/l60O2eDU573olCJ1jHCYN1QyE4pGwes6WdkBhD4gT8Bp0REZqFwSppITZScs05d0ZDJSD3hRa0UTpktENStlKN/g2XbZDcxWgEgYhZhI9zTgRG3BDB46WytkNtuCmq3l6VRIAF7cnQeR/fm/fZiROSa7bq1oKjXc7jxjdlBUUzZZHgNwwZhSB+m8JTwtBqcdAoV2lBhfYxSAsOFiecTRk9KnI6B/yToSswkVrQhF7NBDPewnfL79CQjVQOuIxMoLOBzrXHrz4LOCNa34OShY9b/bPTZuv6tNNsXW65AAmdEBk/ExwKztLMbASfzJBUZqEH6YiJ1awoCuW04JWJrfryMmieWuHL/NbFWIHeYEk2Y+U5hfmrB6XNJmRSDKIbrgIaRpBDSTwmMGJYF1xaVhYwJhIpKWaIxLDWtBvrCVdWA8UPsIfWL/fQ6yMui9MYVhtYzCnLS0Hu7O69r+1/ODj8WK8Gv3783H5Sab7we4I4c37jnzy58pdr/+E2DAO3pR9f2ia3/+bO7l20vpbJa6d1OShV0la/FFy3jFT3cxmpC/+S6a28YEq5AEtp7IcM1pLgKTeMvmWLvaBNXvVu9z22mTbZYMyvGY3/JmR/Wl4T1+6FYfDoxdVxUi55ColwK3F5223s13bgpvkoq1IBtPX/Do3Kb1BLAwQUAAIACACQrqNItfwJZLoCAABVCgAAIQAAAHVuaXZlcnNhbC9mbGFzaF9za2luX3NldHRpbmdzLnhtbJVWbW/iMAz+fr8Ccd/p7pWd1CExxkmTdrfpNu172po2Ik2qJGXHv784TdYEKPSwJhH7eWzHsc1StaV88WEySXPBhHwGrSkvFWq8bkKLm2nWai34LBdcA9czLmRN2HTx8af9pIlFXmKJHcixnA3JoQ8zt58xFBfj2xxliJCLuiF8/yBKMctIvi2laHlxMbVq34BklG8N8urHfLUeDMCo0vca6iin9TXKOEojQSnAlL6vUS6yGMmA+UhX9jOS04c6f/sD2o4qqi1t+QlliNaQEuIiXy9RhvHceI9fZY5ynqDhrzbQL59RBqGM7EHGzu++ogwyRNM2/9MjjRQlFjTmnH/Edw4TpDDjh1ldoVwk4IUw0MVXcOWxd70LQO5rOPcpjqsU7AnrerAQ8NEzBgstW0gTf+psqhJvj6028wGLDWHKAEJVD3oyST+RVnk3sa7H/YE3yovQl9P0kFfB2hpWXcKBu1jf41erW7srQqfvuiBDCTunDFLslT3yt6nrETJQ9shnRgt45Gx/nMGhqSP5R74l7jnP199YgRNzLJzVn7wVIz3g6KogVafwmFoUsFCYzgutAd8tTayuSyk5yinlZEdLoqngvxCX7e1lVJocGFyvne6sVFPN4FTD2RzNmg7LZc9xPzpr3JDdz0J/ue480WaL30yJ1iSvavOzpKYTxzNjYgozTU4zcE8aOMh7vhEBx8YeItVEbkG+CMHGhuFCgxrrXnTDNQRPk6AGaXK6yqlzcqr8vK0zkGvzahSUr3Ks7IAVLStm/vQrhTcoDhgD1o6qK+OPE/rel4HCNQEQmVe+a7tDZ6lbpimDHfjhDxT2ykN3S5Xp0qGGW+oH2Oiw5ZxmVE+6XdH3SrxDAv0J/KtJK3J8YBnR9ppkyt4smny/hvtcosXs1xk2X7jJ7Nn1UuTY2I8raJT47+Q/UEsDBBQAAgAIAJCuo0gqlg9n/gIAAJcLAAAmAAAAdW5pdmVyc2FsL2h0bWxfcHVibGlzaGluZ19zZXR0aW5ncy54bWzNlm9PGjEYwN/zKZouvpRT56YjdxgjGIlOiLBNX5lyLVxjr721PfB8tU+zD7ZPsqdXQIiOnUaWhRDo0z6/51/7tOHRfSrQhGnDlYzwbn0HIyZjRbkcR/jL4HT7ECNjiaREKMkiLBVGR81amOVDwU3SZ9bCUoMAI00jsxFOrM0aQTCdTuvcZNrNKpFb4Jt6rNIg08wwaZkOMkEK+LFFxgyeESoA4JsqOVNr1moIhZ70WdFcMMQpeC65C4qIM5sKHPhVQxLfjbXKJT1RQmmkx8MIvzs8dp/5Gk9q8ZRJlxLTBKET2wahlDsniOjzB4YSxscJeHuwj9GUU5tEeG/fUWB18JRSsn3kxFFOFKRA2hk+ZZZQYokfenuW3VszF3gRLSRJeTyAGeTCj3BrcHt202tfXXQuz28H3e7FoNPzTpQ6wSonDFYNheCQynXMFnZCYi2JE/AbdEZEGBYGy6L5spGSK865MRoqAakvtTAagaeiiPCx5kRgxC0RPF7MWqLHzJ5yATE43d36SFr8CPTxxgnRhi0bms8Yl8W4+U3lgqJC5UjwO4asQhBRnsK/hKHldKORVmkpFcRYZASnDE04mzJ6VGZpBvyToRswkeagCZsvE8x6C99z/oCGbKQ0cBmZwFYFOTeeX38ROCPGPELJ3Met/kWn1b7tXLba11suQEInRMYvhEMJWZrZjfBJgaSycz1IR0xyw8qiUE7LuSqx1V9fBsPTXPgyv3UxltAbLMlmrLykMH/1oLLZhEzKg+gOV4mGI8ihJJ4JEzEcdy5zVhUYE4mUFAUiMTQq4471hKvcgMQfYI82r/fQ6yMuy9EYbg6wqCnTlZA7u3vv9z98PDj81KgHv3783F6rNGvhPUGcOd/DT9Y28UUjf9oNw8D1zufbsNX5v+rCvav21yqZumxfDyoVqd2vhOtWWdU9r7Lqyl8bvaUro5IL0GbG/thAoxE85ZbRt9w0ryj8+vvXb4s3KvwGo1i7ff/fIPxo8dxaeV+FwbMPwBrIVx/TzdpvUEsDBBQAAgAIAJCuo0hocVKRmgEAAB8GAAAfAAAAdW5pdmVyc2FsL2h0bWxfc2tpbl9zZXR0aW5ncy5qc42UTW/CMAyG7/wKlF0nxD5hu6HBpEkcJo3btEMoplSkSZWkHR3iv68OX03qjsUX8vLkdewq3na61WIR6z53t+6327/7e6cBalbncO3rokVPUWdGJAuYJSmIRAILkOJ49CTvzgRlzKQznZcfaGtqfkzhP0suTB3PCAtNaIY6XBDgN6FtqMM/J7FTq2tfU63R89xaJXuRkhak7UmlU+4YdvXqVr3EAFYF6AvokkfgmQ7caiPPjg8DjDoXqTTjspyqWPXmPFrHWuVy0ZZ/VWagq0++3gP9p8HLxLMTibFvFtIw8WSI0U5mGoyBQ97HCQYJCz4HUfPtu/UH6hk3CwroIjGJPdKjG4w6nfEYGl0ajjB8TFZejW4OMJqchY3dE3e3GB4heAm6YTW+x/BAleXZPz5gplWMHWmgzZ6fUKH4IpHxIXUfg+Twsmjb1r1zoe76Y+Y9IRU8oRX1/NK22RGChgCtN5aOeU2Qd0rZCUqURA5FaNS0Kug5YsM5gvvPLuPW8miVVuOhGo5VG7heg54pJarbf126Z5irs/sFUEsDBBQAAgAIAJCuo0g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JCuo0izv7NQbQAAAHIAAAAcAAAAdW5pdmVyc2FsL2xvY2FsX3NldHRpbmdzLnhtbA3MPQ6DMAxA4Z1TWJ7K0L+NgcDGWFUqPYAVLITk2CixqnJ7sr3h0+vHfxL4cS6bacDn7YHAGm3ZdA34nadrh1CcdCEx5YBqCOPQ9GKR5MPuFRbYhQ7OM6cazi9KVb4zF1Ynr2e4RNuPFu9DcwJ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kK6jSIyYS/o+CAAAjyAAACkAAAB1bml2ZXJzYWwvc2tpbl9jdXN0b21pemF0aW9uX3NldHRpbmdzLnhtbLVa627iShL+v0/RYnWks9IqXMwtK4aVL01iDTEc7CQzu1qhBneCFdvNsRtmOOLHPs0+2D7JVrftYBMgdmYWT6JxddVX1XXrCxnEL16ob2LOAu8Pwj0W2pRzL3yOh39CaLBkPoumEY0pj+sHyqMXuuybGT4xQQNqzEnoksjVxWg8bKCR/KB+T+0bfXhra+0W6rVxC/eRgTs6jF0rxrWiw5jRauqD+hFEghvRJQ35adRBvTD6VsAMYxpxM3Tp96FS5M4PFWdwExHXA7542G2LZ59p3Rtt8aB2s9Pr4H1LVRSli/SO0TQa+17vuqc2EW60Ow1lr/VbSktBzU6ned3dN3utjgJvo+suoLTxdRe1e+12y9i3cAukkapqRkvf95TrZlMFbbh/re9HI63XaKBms6m0jX2nq4y0BgJuBTBUpS8cqBiKpnT3qqY2+woa6SNt1N5jA3f1Duq3cLfR2Lc1TWk0Ds49zC7vrgO19HQyd74DeDIEJ0dFbtVPJNdguYkiYHZosPYJpygkAf1UkzkZcpmx6NclW+/+UksTVCZzxp7ZVaQmRCALsOEJrEFdjmRs0q58YeTpyHM/1RYbzll4tWQhB6irkEUB8WvDPye5k86sjCTb0qiK3BNZ0oO6nvyUFUt1QT7Dc0loyYI1CXdj9syuFmT58hyxTeiWMnO1W9PI98IX4G5c93R8UZHvxdzkNCjYh/viKS+2hnjGVJjXxeIpJemTBfUzjQ35qSB3UPm+R45Et17scSmqNsVzSXRNnmkxAH1VPJdlQtBSjFpPPO8LcfqdA7siyr91kd0nOxoVlSTt8qIUW2/WVfNpHbFn4eyi3PuBfpXzGXSf8FlY2BBPKSExQaGwVJRSt8n5G0eM6etxLxkEoAWCm28uKUlCTrW5PrmbqtbX+XhyM5lr5k1tqCdViURZ/trq9r83O13oXKlcSST7Th2Pi1hIgnUa5bAsZzYZzwEQj+cW/uLUhuJ3ZdHJvTM2LVwbpv+pDDCd4YfaUPwuI3o/m2HLmdtj08Bz055bE0f6ZYwdbNSGX9kGrciWIs7Q1qPfEF9RBO3ZiyiKfc+VA6Jle+GGltBnTO5U05rPsO3MTN0xJ1ZtaLMo2v1VIpMNX0HyrEiMXC8mC5+6Ui2kiBxf51co+MdXHnCygHjhVRntM/XRtG7mzmQytufYMjJKbYhDFxkREZqqA81UG88AIyKwjn9MfC6zTyIg1fcrg9yaN7dj+HGEIbfe88qHH/4Ba6YYQjKlYQlBSBw8g6yz7cfJzBA+BIWIoDWJ428scgtJkw9dCWzT0ieQmrqTw3cETIYNgffCJaQOXfISeHfYttUbPNcmXyDHoTYnFYUmn6EkP1cU+optqCFslxCz1AfzRhUVIcowK5CsBpdE5Lu/Q2S5BDnhza3HNjFQhIehTGQ1xleVNdn4t3sIpKmOz1R7AgzOlm/P3paCKZELy1wJXdCGdGyI7Prt3vzHfKSaY2zMId2MyePckV1SKA3IDoWMI+JuSbikaEGXZAOVsIMx13PlmIi8NOH3jfcHIjztP7+krcsy8JdfPmBSoeGdsAz2y6AMtilr/p524bZ0Bh80ROT6WSvKOODDJtg6ttSZOfk5IYq9YOMnXfpnBOrVuKrBeteOH/dX+bD9H4yxkxasmdDRNI9VEsKwEoslBxZPv5KgaY1AXXpYhIYvTqiVAKxJimEx9AMwD+C5giEP4NFqEI9Ys00HNluPdCFOHyWEZa0mUTsdb3FG9Ckc0F9LdUGfGOyXfEq2yUYG1i4Z/jJRzm2VCkuLYzpjMNwCzOckqQDV9wJxhioHe3+HM1ckq0FhPo9s47uyun3vRa4I4OdNQN/uw54iFkiqT+Isr5NF6e8/aEgyxVmid1ptA/FaoKVjlavPH4qYjdWZfjvXVUvH4kQh6tkvLwfVIXwyduz5WNUEApRJQPhyBavwkzjnlcdKTgQGHqmAl07epiRarv777/+UhzmyJ6GilPq3qjhQ/KJr4le8f1qM0/hfJXAcVSuKypeSgumBKhMtf75yTEjQn3JkIcmyFLBAXHGVUg0lkIZRdRxVv72DKrFlUbBNBHvBiiB36uwzND65168N70j0Ao3TYcyvCiQ9L3KTV7bhcMTdcN8LaUXxH16JxOQdczpXDUOe/aFGfW/5kiy/Lhxg0ms+5LPnKnj6rWpBdz6CpK7Hq2PKxS3rWtASkvdDQ9ieXOteCYcLFZ9AD+eF+5mQR8yfiputt1e5wCAu4iCNhzwSR/rsLc8Rr9i3NHbDJ+LHwJYnHbNOwYap2CymkEXaMfdM1I6bx00px4wPzId1QU+mk4Mu0o+ldF2TN795Ba+0N5bDMSsdypl+IB7zW/Q7f8OfIx7z22JNmcC57q1Nx0N50ew6TiNRnl4mdsBDQ9mlUp7srcgjLBiLa9k4N5GUUOQMmEuHcm10vICm5SxoeYPrZywehK/blzshs9jJacfia4fCwCF965fzd8A97tPzyS3nASWYd7V8P1UBKc+pEki+Pjh2RkJFfLemn2pwECHLlej0cQ2lGJ9qwp3JNzTn5NZZPxPtLCcprbksGsh+Ltt5JZWh6OLVVLGk2C8LDepv/DSoX4rQIIU9H8BwEyxohCEHPOhyaYSKxDz7KrsKe5A70iO5M6N5AL4C7BDOSFkl5AiFxJLbqqxakpf8OOwtuefTLc1aVY6Qc87l+Q9iqI7Lya3yMX3i+fROKZWrIO11h1ws9sAc/ayUPJHllRyNVCw6ThaxnP2JbpUtPgcbTyxHWZsW6Z7v0IwfRb1+QhXwnvP+oJ5fZqFHvfmW9ZgGooB39m8O/gdQSwMEFAACAAgAkK6jSCqKN+aHEQAA8GEAABcAAAB1bml2ZXJzYWwvdW5pdmVyc2FsLnBuZ+3d+VeS2f8AcEszJ2eizcwsbZq0xQXUGjMXWmzSkXKd1FLR1GwzNTMUWVKnsUUldcpdmlzaJW3S3MAlJdSgCZXSlAqFEJUQkR0+9J2az4x+5g/4nvNwDni49znPva/73NUf3lzyOrDvm0WrF2lpaX3j7ubqo6WlA9PS0o7T09WkqHZb7tP8mRfvs2+3VhV1DVfzRSdq1/5dWlrVOH1F2ALN969i3QLjtbQWt396zyPH3I7Q0gq74O66yy8xZGIIfuVBpJIsUOajtJzPH9AGteV+tHya9SNk04+uznrL59ssmXgGKf/ouv5F2jL9+Xt0Lnl5KrRTkJWBFJlobZNiSH7uQT2fdujRUcI2JuOX/fUcWml9FaOnNIlP6yE+LlBIpume9vxm8TC7BDFcL5Gyi2Jk3K9XhZ6fp/v3j7c/rF6lLDvkti2bizvMgrpI3qYZS7uuuNw01P4a0qL194/7Nl7REYoneuamWEV1wM2Vtv/MhrTsTNbucxsjP6BB1U3KsPt3YCb7MiNmlXcjPeWEWd0Y72xQIk4fQZss+Gf2+ZRI7b4fTyuVfKwhDFY1p7rnU8Df+FnUV1ha5ZlFjWTMzv8QuRPivcTAVXd2Rr7REliTd2LZnPvNay1n/PwsogdtN0tz1fghxHvpT3Nv9RBCuZezjNMzt+yWNte9fkuNZpfR0lbuv9R355D97Batn6e/3MB7b8ScOunnNm3ZHEfNmG0P0bWE+bkaZM++XpOMNLBZ0AsgAASAABAAAkAACAABIAAEgAAQAAJAAAgAASAABIAAEAACQAAIAAEgAASAABAAAkAACAABIAAEgAAQAAJAAAgAASAABIAAEAACQAAIAAEgAASAABAAAkAACAABIAAEgAAQAAJAAAgAASAABIAAEAACQAAIAAEgAASAABAA4v8RIkXaNvKI5jIo+R/RAs+nqO1ju8MS0+bG0dM9bb8uP+BVwCqb2WEBW3rOh77PbDNeMCeioJ750YNHD85OhcT+e/v+W/I12ObIOXV9dh5MmWc+v2zn3RezylirKTr1Umib1uwq+QucYS7SkdznHuDm35OmKBvtcU5Tz9gpC0221+NFZ/q6/cFRzU1rx/IY3qP/LNDaHqJEzayA5gXLbfs4jSJhHUkZPe0Q06wSbWVxGSrMLUkiWVUMDclHSd6lF5mqJeSNhm7WjU3IJN7oTFa7qck/YynCtflE+SRFVaH+dtdNF84DRjTlnDO1Hu1CYgedgFSzRfAdeGk7K3TqTTyt5CdLo/TDYARy+0kT9QXDkFe9tG04ebupKlZIdeSjJuLgaFHfczBGcOUKnuYiH7/LecwWC7d3Y5c0CTqN4SVKPlYtH6RikGBRYiP10eSpN0yoWkobNAE3M4J/qHovDkAGmqCn/3geSeD8VlqFLDi6t3Zc/sJROE3N//L0c1JkHtO+ykWXtnmHcuNKk9gFHTQzXtz1Ulq9S9PkzN30ZXEQB8bqn8Din0jVjI3ViKEERsfG7pOl4mbxsPwx+d4rH1IIvphBi8EIiwzVjWxpUnG7WuveI4KXT5SqmY/mv1cz6g9KViG8QY3yyUZEZxWyAVmMHEA2xYFHb65/qgcWqfMmTxVlC2rWTiUHzdT08g4R9gS6XG8OB9PvP1uMPRxQw333V4Wpr3cqR4dYOCgmPLz14hoPxNkqm4iJ7mAE6hoz57vF5ifhL3xRTWZOlHbe8h7ZyBMVYj/kTiSl1jP/pDdEuSHhvlZOXgdrUpzO0PuWpTgR7J1drkrW+UXw8HJ4gr+IaVDfWZL51taE4JTR4b3gIvf9iDFT0tn/wbb0XF42GotDru28ya3JqwjhvJMGtI7suH6cfCg7ST7An+iud7D/3K+2m2mLmq08BfG99zAF16mKu1iSLwqTwPDgPJx5l0opZX6VhOK2DbR442NppJHwQbPA/CCmqSWrO6hS7BX2myrZpGbLhgzRvguEpXu3pMLwmMTbXjbwKxlmf1TZU4N/mFE6j4ktbnmAuy9u8QAzBxBbBk34n2oSkL12akfyAC/58Ll+auGXDm7nxRx8vwJaDe3s/n26NjaDKewt5QzwOTVnD4piWyNoobaLEdGQO6RWPBZ7RbqgbyM3vOMhe8qJGoaFnGpsXApjC0JXw2oXXK9Pj8aRVmw4Z2QEphNJ5IG8SO6o49PBhOblziOR07+nNzs7QDnkz2Ph1rEbRCeWOZaZIyW/9kDEBpvmMbnMW8StUVzLfqcgSH1laM1Esm+G/t2rPiBDjyoxqMBX37wxQ8+cp349tY0/7UQVEUscYjjPP98Q8bJlv8r81uDNpy8DmdyrcSUkrJJO8eBUT8e2jqxOdUdvplbx432qy4mGXYUxeg1nC0xKlWF+8IN2mX50fpgPyUXJwFUy2yOQVJGZHx0rPYYC5coeC5RenSz4jDPM2u7MB371TGQ1hKJITI4P+WsaPG6cOPGYMYDanBUja1CCA+FYpSjtJmWtvnnRa9zx4w3jYekr7oQ37TksNHPIU8Y/EF1KWpArIIz0qk/Lb6XjBDUIbGkC1cCmU1xWgHH368hpyFt06LsTmedtlZUE+q07HLvM9QY7Kj3tQJvoQritbduBqWQYicsrzBvtTaWYqj6mP8C29MnTg/kLG4pmZPiZhdGTZOXnKRetm6UkbDWZSuLa4M9RXtlg+b6o4XTVycJUSop+ruznxAbXV7pnGXmHMsAdd9I9sdbOpAr7+SC4OusJtYE4UoHJ2mlLJazvSAyw2tdJ8NQUe3EzS1CJsH//g/P93V2R6vnPX+ad6uu+rjJhFRH7u5vZkfWWA2tObEniBPJ7hzHyiSunGya4OrkiIqjZ3pN///NC9jbomzVTnnoM+JvnWNWYP0k2Fk6XPUmSfTSEo+KEvb6e0RiVEM+cEfBqOb6kGYWQBkddaJWohbgkXlJf+xg2F1fGi8ubtEBjRBKRZk7Yjh4Q2PbzvEkhBHoVo84khOMPwpeGK5HOTJlItiaUQecnr2SNOo/IC/TMF+rmml01mQQZ6bocVmYRhwUYGfcWPLOH3f1IFtP6dPDXus1/BdK11YxVi5mvtFnH2XABRJXsmibLT2Dg7Jko4T1mMoPVC1/cz9/mMlmivpLDJ6lVHblZq7KbrD1ijCnCQjx561u/p7dNWYxOeOLp5BKe1A9211S0A8eoe++uXMWpFnqpxeeDecLHBBqRSXOFLIWttBh5aVySLtc+SWmJ5D+zTiZvyn/4OKK73Sjs8/p3J6VuGMm7EWCrSj2NWgY9uITuOb4PUoBZBo9jaSY+otVZGP7oILkdq+TBwSbYhuHbHF/olsL7mfPo5MPI5FecpCwcgycy9iRZ5AfNKMj0Xl7wHxE6ZUmrVnMcm9PQIZNS+q+ZFcICaJCmPke2brbF8UHVe1IpAb/2qBGDwojMbX+F/a1LuSfxj6u9kFUtu43bVbcgVyaCqgS4ugfW1zXXB8NYbh25Mm/4+xrPDQFTJJqwWLWAc9FVrpMrayY7ZO3tqh19Vp3q/jpgh2mr67pL2eW3nTB8aHntECm07Wex/l9jLGHVq416Pfijlk5jy8Uyh91uVusrW8tduKZMRLhqe/idmuj9zpk64ddsiWqK3iIhmB4oR1qVCAY4dnAkg3cIfLikVaKyEDVYod2pKDPb9d7OE2erbZXKLAPYmPhT4Rv0zDUrN/R7kmIUDN4Jw/YT+tpfts9IVFc/nNgJCSPdQxPs5X9WJ4iQgk5tqQ2tsTqbEROww+U30+oyk7rdu9HqHG5eXgaccAyidAjGZbzwUTsS19wiRkQyGeGUQRcawjKykxdM4FRdoCgSHjBOypIPkFZEMfLe6JnDMazOzW1JrQOih2jrRKfny0oFHy9/e0GkkvOZTjOvwos2lia+r8WDoIqP7EamcrKDpbeRIV8cO7EW2URvMGwd+X2yfTBd/mWHVHTibfY+k9eO32fgAjn6uVLSQTt1TvFSEDsulOtxZkxchLHrFYxuF2LdzaVrErkhuZxtzril9p3iYCO4jx0839JZfdkqPNhWrbJiHccZwLo6X0oD8i0tYS6yD2XPxSS1cv/e7NQGHofuCUULtoueiLZyW5NRWLcE21g3SAGxzITeGUwj0AuQwc2gsC9bKeLpt9f8Q+pzQs+8tl8zpJlSO/Ne9qivFW9jPjnb4PdaFLnF49sjE26hE8LXM2YOopP0C89qwZT6cSmj5qhr+fFNher4HvIi88jv0EWC/fCoeRX9G0AukrcV1RGrvcfieMdfpoklqvO8iNAJR7Y3h9x2SpV1CCI4R+dOdPK6HP9cJeRGiZrdH+iyuUf31WD1j1TJqnP3rc9peoXTzYxId2cVqqJmhvWBt8hcJM/ALk48DCnAuh9QIhZky8YyZDUVAmevMWkGI1kFnr/2u/xfL6GHS3Vy3SFJrEx7a2Ivu0azkUgfiqc5F2meEaKIpJyIwZS+NlKw7Un1kpcWUAR+V3PaIKeke/p4DmJatPiMYnn4YGnVsM3h/HFxa/tv4g/cks8V/bo4LcVTs2U98lU26usd6DeyDeqaWG9TUwarR21WtEiLZdzaLxxcCeok7MeSLn/FYnDUT0/LdlgOecoUnTwbKE72snjpnrG4sXeNIcwdBNmVP5CSabxX1S1jWpQs0o2FAmXuYyVY6Uce4Z6qdQ6CFGiG5NEqkbMH27vcWuyJldE7aDK1MB06/WJPEV4xsvEIpaAjZ+mTpzmjob/THPPQaZR82UQheJG5i5djb9mtqIufu17M2wd1wwOO+ePLDQ6MHr9+Ct/VnVQCJvMIJKK/5Z1HTeGaXRHo2IQTV7MNbpREZVfuKl/0CuXgQ/oeXVwoRskHmSthOrnGjX6BSHLj9EceMhmOdHBSsLGxI1lDNp8b52ttcPO0T+OxmhF1g4s19BqTU88pHXS8rmf+iA8/w28WY6Kda3jdp9gWuTFo3mHNmWB9/riksoshWhzPBemBxPNWfNmSv+hu0Uyaw1sKLaXEKly35zvxHaxBFBPcYcQ5FmYr1fGEcKXOASh3KlfTS4j80DzV+Y8fQ0zX1ceIv2w9TDGSd7uYtAgmzoPfS7cqIPmCGSUSNBMtHkrrN1tp/oj0DfNTj9Y0rkWuVGwjMHPgrD2kk8tamLuHyO0fQFSJki2V8969czl25MtgkRnd5odVz4R3xWObzJgclewBWgpPnnhsIX3T0haxbP8YfuHwzH44HCMdJdx0V6qjmdOPVUlhmi6d9Mvy1hFJaznxXOyEYx3alP+C4Bkka+9ol6NjR6lDDn/W2Z7ckoByauCTq/2lZz2OEqbEO/o4Cdfwhk81z0dVKVm1kMSOwasVHCgcBbo8jTdQURHER1IRAWuVX/xODJF2w1Vnwkn8Zz9duGGqeLtwIeN1uOe3vIlGDK4Cuk7zvFAvWNZDZp9buVx3zEI7S1DPvuNEk5Wu9YjywcVvAfNtQrIaWBV2biYmC3PjreJPWtBxmOmy5+0gaNOOwl5WP31D+mRcczxfs1f85eMqrFufsOkywXM8cWNIFP/KlyUoNyVcbTZsM3/nlBMDRU2uwtMIDunhCrMTa2DUpYFnYj8Fy68k5lE+9WmPMsp/p6yS4T8Sg5WtXX8/KHKO3VDdnAginXhfc+zhTPxwvAKFibZ06ITf7GwtH96UJbLvOLl4PboYrZqpn++GhubKfH6WMaV5HxTjUdBGiW0WMj/gPehyvCKtrbvH6r/HPn9tzrR0vJCGpdOSGkmqS/LmVPcp42IhizjVZVG0zxR91lf95uN0lPKQ83gx3B7cCF03+8j/KnonpEBJb3uYmN4654Cr6eFHNrfPSbbTZNgvilkx5ywOAZmrZQzSmsv2X+vO/fEAj/8L1i9nqs+tG970b8H6RR2G8O1L/se9W1rydO9eezOg4Kdfu8RX8Rx32s25IsowsxwTpJlzBJo+ts/dZ/mcf3DceJBy4jsW2b+1HPNOs+Dw2UIaNCYZ8mNhYdfs3yeAavftvnsJhlWYFhB7mn9T60K1NC/3vQdcq3aHpv4HUEsDBBQAAgAIAJCuo0iV7pF+SwAAAGsAAAAbAAAAdW5pdmVyc2FsL3VuaXZlcnNhbC5wbmcueG1ss7GvyM1RKEstKs7Mz7NVMtQzULK34+WyKShKLctMLVeoAIoBBSFASaESyDVCcMszU0oygEIG5mYIwYzUzPSMElslCwNzuKA+0EwAUEsBAgAAFAACAAgAkK6jSA5qJE5iBAAABREAAB0AAAAAAAAAAQAAAAAAAAAAAHVuaXZlcnNhbC9jb21tb25fbWVzc2FnZXMubG5nUEsBAgAAFAACAAgAkK6jSAh+CyMpAwAAhgwAACcAAAAAAAAAAQAAAAAAnQQAAHVuaXZlcnNhbC9mbGFzaF9wdWJsaXNoaW5nX3NldHRpbmdzLnhtbFBLAQIAABQAAgAIAJCuo0i1/AlkugIAAFUKAAAhAAAAAAAAAAEAAAAAAAsIAAB1bml2ZXJzYWwvZmxhc2hfc2tpbl9zZXR0aW5ncy54bWxQSwECAAAUAAIACACQrqNIKpYPZ/4CAACXCwAAJgAAAAAAAAABAAAAAAAECwAAdW5pdmVyc2FsL2h0bWxfcHVibGlzaGluZ19zZXR0aW5ncy54bWxQSwECAAAUAAIACACQrqNIaHFSkZoBAAAfBgAAHwAAAAAAAAABAAAAAABGDgAAdW5pdmVyc2FsL2h0bWxfc2tpbl9zZXR0aW5ncy5qc1BLAQIAABQAAgAIAJCuo0g9PC/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o+CAAAjyAAACkAAAAAAAAAAQAAAAAA6hQAAHVuaXZlcnNhbC9za2luX2N1c3RvbWl6YXRpb25fc2V0dGluZ3MueG1sUEsBAgAAFAACAAgAkK6jSCqKN+aHEQAA8GEAABcAAAAAAAAAAAAAAAAAbx0AAHVuaXZlcnNhbC91bml2ZXJzYWwucG5nUEsBAgAAFAACAAgAkK6jSJXukX5LAAAAawAAABsAAAAAAAAAAQAAAAAAKy8AAHVuaXZlcnNhbC91bml2ZXJzYWwucG5nLnhtbFBLBQYAAAAACwALAEkDAACvLwAAAAA="/>
  <p:tag name="ISPRING_PRESENTATION_TITLE" val="1"/>
  <p:tag name="ISPRING_SCORM_PASSING_SCORE" val="100.000000"/>
  <p:tag name="ISPRING_OUTPUT_FOLDER" val="F:\我图VIP设计PPT上传\10月份上传文件\371"/>
  <p:tag name="ISPRING_FIRST_PUBLISH" val="1"/>
  <p:tag name="ISPRING_SCORM_RATE_QUIZZES" val="0"/>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自定义 98">
      <a:dk1>
        <a:srgbClr val="000000"/>
      </a:dk1>
      <a:lt1>
        <a:srgbClr val="FFFFFF"/>
      </a:lt1>
      <a:dk2>
        <a:srgbClr val="000000"/>
      </a:dk2>
      <a:lt2>
        <a:srgbClr val="FFFFFF"/>
      </a:lt2>
      <a:accent1>
        <a:srgbClr val="DA0000"/>
      </a:accent1>
      <a:accent2>
        <a:srgbClr val="FFC000"/>
      </a:accent2>
      <a:accent3>
        <a:srgbClr val="DA0000"/>
      </a:accent3>
      <a:accent4>
        <a:srgbClr val="FFC000"/>
      </a:accent4>
      <a:accent5>
        <a:srgbClr val="DA0000"/>
      </a:accent5>
      <a:accent6>
        <a:srgbClr val="FFC000"/>
      </a:accent6>
      <a:hlink>
        <a:srgbClr val="DA0000"/>
      </a:hlink>
      <a:folHlink>
        <a:srgbClr val="FFC000"/>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3413</Words>
  <Application>Microsoft Office PowerPoint</Application>
  <PresentationFormat>全屏显示(16:9)</PresentationFormat>
  <Paragraphs>198</Paragraphs>
  <Slides>22</Slides>
  <Notes>21</Notes>
  <HiddenSlides>0</HiddenSlides>
  <MMClips>0</MMClips>
  <ScaleCrop>false</ScaleCrop>
  <HeadingPairs>
    <vt:vector size="4" baseType="variant">
      <vt:variant>
        <vt:lpstr>主题</vt:lpstr>
      </vt:variant>
      <vt:variant>
        <vt:i4>2</vt:i4>
      </vt:variant>
      <vt:variant>
        <vt:lpstr>幻灯片标题</vt:lpstr>
      </vt:variant>
      <vt:variant>
        <vt:i4>22</vt:i4>
      </vt:variant>
    </vt:vector>
  </HeadingPairs>
  <TitlesOfParts>
    <vt:vector size="24" baseType="lpstr">
      <vt:lpstr>第一PPT，www.1ppt.com</vt:lpstr>
      <vt:lpstr>自定义设计方案</vt:lpstr>
      <vt:lpstr>党在我心中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党在我心中</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入党申请报告</dc:title>
  <dc:creator>第一PPT</dc:creator>
  <cp:keywords>www.1ppt.com</cp:keywords>
  <dc:description>www.1ppt.com</dc:description>
  <cp:lastModifiedBy/>
  <cp:revision>1</cp:revision>
  <dcterms:created xsi:type="dcterms:W3CDTF">2019-05-09T00:20:01Z</dcterms:created>
  <dcterms:modified xsi:type="dcterms:W3CDTF">2020-12-31T01:58:15Z</dcterms:modified>
</cp:coreProperties>
</file>