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2.xml" ContentType="application/vnd.openxmlformats-officedocument.presentationml.tags+xml"/>
  <Override PartName="/ppt/notesSlides/notesSlide17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  <p:sldMasterId id="2147483797" r:id="rId2"/>
    <p:sldMasterId id="2147483821" r:id="rId3"/>
  </p:sldMasterIdLst>
  <p:notesMasterIdLst>
    <p:notesMasterId r:id="rId26"/>
  </p:notesMasterIdLst>
  <p:sldIdLst>
    <p:sldId id="520" r:id="rId4"/>
    <p:sldId id="523" r:id="rId5"/>
    <p:sldId id="547" r:id="rId6"/>
    <p:sldId id="525" r:id="rId7"/>
    <p:sldId id="528" r:id="rId8"/>
    <p:sldId id="546" r:id="rId9"/>
    <p:sldId id="536" r:id="rId10"/>
    <p:sldId id="566" r:id="rId11"/>
    <p:sldId id="529" r:id="rId12"/>
    <p:sldId id="545" r:id="rId13"/>
    <p:sldId id="542" r:id="rId14"/>
    <p:sldId id="567" r:id="rId15"/>
    <p:sldId id="530" r:id="rId16"/>
    <p:sldId id="537" r:id="rId17"/>
    <p:sldId id="544" r:id="rId18"/>
    <p:sldId id="538" r:id="rId19"/>
    <p:sldId id="568" r:id="rId20"/>
    <p:sldId id="539" r:id="rId21"/>
    <p:sldId id="534" r:id="rId22"/>
    <p:sldId id="540" r:id="rId23"/>
    <p:sldId id="535" r:id="rId24"/>
    <p:sldId id="569" r:id="rId25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12E38"/>
    <a:srgbClr val="FAEED8"/>
    <a:srgbClr val="990711"/>
    <a:srgbClr val="EAB65A"/>
    <a:srgbClr val="CB1D11"/>
    <a:srgbClr val="B9170F"/>
    <a:srgbClr val="EFE08C"/>
    <a:srgbClr val="C526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>
        <p:scale>
          <a:sx n="75" d="100"/>
          <a:sy n="75" d="100"/>
        </p:scale>
        <p:origin x="-1914" y="-804"/>
      </p:cViewPr>
      <p:guideLst>
        <p:guide orient="horz" pos="1977"/>
        <p:guide pos="39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/>
            </a:lvl1pPr>
          </a:lstStyle>
          <a:p>
            <a:fld id="{D2A48B96-639E-45A3-A0BA-2464DFDB1FAA}" type="datetimeFigureOut">
              <a:rPr lang="zh-CN" altLang="en-US"/>
              <a:pPr/>
              <a:t>2022-03-18</a:t>
            </a:fld>
            <a:endParaRPr lang="zh-CN" altLang="en-US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397C2A-2B22-4FAA-B44D-5EFF6FCD026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6523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幻灯片图像占位符 1"/>
          <p:cNvSpPr>
            <a:spLocks noGrp="1" noRo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122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355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5602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7650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9698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1746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37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幻灯片图像占位符 1"/>
          <p:cNvSpPr>
            <a:spLocks noGrp="1" noRo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5842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幻灯片图像占位符 1"/>
          <p:cNvSpPr>
            <a:spLocks noGrp="1" noRo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7890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/>
          <p:cNvSpPr>
            <a:spLocks noGrp="1" noRo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9938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幻灯片图像占位符 1"/>
          <p:cNvSpPr>
            <a:spLocks noGrp="1" noRo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1986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7170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幻灯片图像占位符 1"/>
          <p:cNvSpPr>
            <a:spLocks noGrp="1" noRo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403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幻灯片图像占位符 1"/>
          <p:cNvSpPr>
            <a:spLocks noGrp="1" noRo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6082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幻灯片图像占位符 1"/>
          <p:cNvSpPr>
            <a:spLocks noGrp="1" noRo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9218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/>
          <p:cNvSpPr>
            <a:spLocks noGrp="1" noRo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1266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幻灯片图像占位符 1"/>
          <p:cNvSpPr>
            <a:spLocks noGrp="1" noRo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331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5362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7410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9458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1506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8126D1-AF33-4F0B-8396-039C94154AA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21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push dir="u"/>
      </p:transition>
    </mc:Choice>
    <mc:Fallback xmlns="">
      <p:transition advClick="0" advTm="0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6C13C0-4E77-45BF-A838-4272167548B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68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push dir="u"/>
      </p:transition>
    </mc:Choice>
    <mc:Fallback xmlns="">
      <p:transition advClick="0" advTm="0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5C7951-F19D-4F15-B36E-41089A139C7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37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push dir="u"/>
      </p:transition>
    </mc:Choice>
    <mc:Fallback xmlns="">
      <p:transition advClick="0" advTm="0">
        <p:push dir="u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4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3632FE-FB45-443A-981E-AE86988933E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52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push dir="u"/>
      </p:transition>
    </mc:Choice>
    <mc:Fallback xmlns="">
      <p:transition advClick="0" advTm="0">
        <p:push dir="u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A9CEB3-4DBE-4228-AB36-BF493171BED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94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push dir="u"/>
      </p:transition>
    </mc:Choice>
    <mc:Fallback xmlns="">
      <p:transition advClick="0" advTm="0">
        <p:push dir="u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67BFBF-DF06-4AA6-8429-02A0ABC2CCC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73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push dir="u"/>
      </p:transition>
    </mc:Choice>
    <mc:Fallback xmlns="">
      <p:transition advClick="0" advTm="0">
        <p:push dir="u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020E38-5C0C-4175-ABB3-7D369A8A5F2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78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push dir="u"/>
      </p:transition>
    </mc:Choice>
    <mc:Fallback xmlns="">
      <p:transition advClick="0" advTm="0">
        <p:push dir="u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54DF82-1FDE-4B59-84D0-C309ACECDFE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76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push dir="u"/>
      </p:transition>
    </mc:Choice>
    <mc:Fallback xmlns="">
      <p:transition advClick="0" advTm="0">
        <p:push dir="u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136F00-F198-4726-BCC4-D0E1A57D9FB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69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push dir="u"/>
      </p:transition>
    </mc:Choice>
    <mc:Fallback xmlns="">
      <p:transition advClick="0" advTm="0">
        <p:push dir="u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A1F57E-3EA0-4E86-81FD-75793FF0CDE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00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push dir="u"/>
      </p:transition>
    </mc:Choice>
    <mc:Fallback xmlns="">
      <p:transition advClick="0" advTm="0">
        <p:push dir="u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1765B5-55AB-484D-B8AF-415CA872D66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87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push dir="u"/>
      </p:transition>
    </mc:Choice>
    <mc:Fallback xmlns="">
      <p:transition advClick="0" advTm="0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7742A2-A0DF-4873-A5E4-C0E40CCC8A9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27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push dir="u"/>
      </p:transition>
    </mc:Choice>
    <mc:Fallback xmlns="">
      <p:transition advClick="0" advTm="0">
        <p:push dir="u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74F0CD-810C-438C-A22A-1EE71B6D338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275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push dir="u"/>
      </p:transition>
    </mc:Choice>
    <mc:Fallback xmlns="">
      <p:transition advClick="0" advTm="0">
        <p:push dir="u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779C9D-0C67-4509-8A89-E55415717CF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4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push dir="u"/>
      </p:transition>
    </mc:Choice>
    <mc:Fallback xmlns="">
      <p:transition advClick="0" advTm="0">
        <p:push dir="u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E63819-6BFC-4FBD-BA9F-395B08D56FC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69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push dir="u"/>
      </p:transition>
    </mc:Choice>
    <mc:Fallback xmlns="">
      <p:transition advClick="0" advTm="0">
        <p:push dir="u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4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D46BF5-0FC3-48FF-B596-A487B219F3F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84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push dir="u"/>
      </p:transition>
    </mc:Choice>
    <mc:Fallback xmlns="">
      <p:transition advClick="0" advTm="0">
        <p:push dir="u"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2E3AAC11-D570-4EA9-AFC0-30FB72BA45EB}" type="datetimeFigureOut">
              <a:rPr lang="zh-CN" altLang="en-US">
                <a:solidFill>
                  <a:prstClr val="black"/>
                </a:solidFill>
                <a:latin typeface="Calibri"/>
                <a:ea typeface="宋体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2022-03-18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5ECCFAA-F4FB-487C-9F1E-C8836D0C3DC9}" type="slidenum">
              <a:rPr lang="zh-CN" altLang="en-US">
                <a:solidFill>
                  <a:prstClr val="black"/>
                </a:solidFill>
                <a:latin typeface="Calibri"/>
                <a:ea typeface="宋体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1840047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2E3AAC11-D570-4EA9-AFC0-30FB72BA45EB}" type="datetimeFigureOut">
              <a:rPr lang="zh-CN" altLang="en-US">
                <a:solidFill>
                  <a:prstClr val="black"/>
                </a:solidFill>
                <a:latin typeface="Calibri"/>
                <a:ea typeface="宋体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2022-03-18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5ECCFAA-F4FB-487C-9F1E-C8836D0C3DC9}" type="slidenum">
              <a:rPr lang="zh-CN" altLang="en-US">
                <a:solidFill>
                  <a:prstClr val="black"/>
                </a:solidFill>
                <a:latin typeface="Calibri"/>
                <a:ea typeface="宋体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7326227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361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011FED-F930-4278-B2D3-C237B351193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95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push dir="u"/>
      </p:transition>
    </mc:Choice>
    <mc:Fallback xmlns="">
      <p:transition advClick="0" advTm="0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CAF877-C0C0-4393-9921-8CF91B849A1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20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push dir="u"/>
      </p:transition>
    </mc:Choice>
    <mc:Fallback xmlns="">
      <p:transition advClick="0" advTm="0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4B0199-3BD0-4220-9B6F-5B6E934A8F3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85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push dir="u"/>
      </p:transition>
    </mc:Choice>
    <mc:Fallback xmlns="">
      <p:transition advClick="0" advTm="0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4B0199-3BD0-4220-9B6F-5B6E934A8F39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063720" y="6739570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业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  <a:endParaRPr lang="en-US" altLang="zh-CN" sz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862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push dir="u"/>
      </p:transition>
    </mc:Choice>
    <mc:Fallback xmlns="">
      <p:transition advClick="0" advTm="0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4E3FB6-56BC-4057-AE5C-9FECF2208B4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19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push dir="u"/>
      </p:transition>
    </mc:Choice>
    <mc:Fallback xmlns="">
      <p:transition advClick="0" advTm="0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1C4B0B-7EB3-4162-812D-90789E55DFF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08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push dir="u"/>
      </p:transition>
    </mc:Choice>
    <mc:Fallback xmlns="">
      <p:transition advClick="0" advTm="0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EE0BCB-38F8-4D2C-93B2-AAC1BD3F2EA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47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push dir="u"/>
      </p:transition>
    </mc:Choice>
    <mc:Fallback xmlns="">
      <p:transition advClick="0" advTm="0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/>
            </a:lvl1pPr>
          </a:lstStyle>
          <a:p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/>
            </a:lvl1pPr>
          </a:lstStyle>
          <a:p>
            <a:endParaRPr lang="zh-CN" altLang="en-US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A779758-B2A4-47DF-B58B-58BB13D9C8E4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7" r:id="rId2"/>
    <p:sldLayoutId id="2147483806" r:id="rId3"/>
    <p:sldLayoutId id="2147483805" r:id="rId4"/>
    <p:sldLayoutId id="2147483804" r:id="rId5"/>
    <p:sldLayoutId id="2147483820" r:id="rId6"/>
    <p:sldLayoutId id="2147483803" r:id="rId7"/>
    <p:sldLayoutId id="2147483802" r:id="rId8"/>
    <p:sldLayoutId id="2147483801" r:id="rId9"/>
    <p:sldLayoutId id="2147483800" r:id="rId10"/>
    <p:sldLayoutId id="2147483799" r:id="rId11"/>
    <p:sldLayoutId id="2147483798" r:id="rId12"/>
  </p:sldLayoutIdLst>
  <p:transition advClick="0" advTm="0">
    <p:push dir="u"/>
  </p:transition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02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1026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/>
            </a:lvl1pPr>
          </a:lstStyle>
          <a:p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/>
            </a:lvl1pPr>
          </a:lstStyle>
          <a:p>
            <a:endParaRPr lang="zh-CN" altLang="en-US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448A353-D7F0-4CB5-8AC3-DCAA0DF0AE61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18" r:id="rId2"/>
    <p:sldLayoutId id="2147483817" r:id="rId3"/>
    <p:sldLayoutId id="2147483816" r:id="rId4"/>
    <p:sldLayoutId id="2147483815" r:id="rId5"/>
    <p:sldLayoutId id="2147483814" r:id="rId6"/>
    <p:sldLayoutId id="2147483813" r:id="rId7"/>
    <p:sldLayoutId id="2147483812" r:id="rId8"/>
    <p:sldLayoutId id="2147483811" r:id="rId9"/>
    <p:sldLayoutId id="2147483810" r:id="rId10"/>
    <p:sldLayoutId id="2147483809" r:id="rId11"/>
  </p:sldLayoutIdLst>
  <p:transition advClick="0" advTm="0">
    <p:push dir="u"/>
  </p:transition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5987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9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9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28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jianli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1" Type="http://schemas.openxmlformats.org/officeDocument/2006/relationships/slideLayout" Target="../slideLayouts/slideLayout26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shouchaoba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图片 3" descr="59f188266d63e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65138"/>
            <a:ext cx="12293600" cy="603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图片 6" descr="372188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641350" y="4611688"/>
            <a:ext cx="13474700" cy="239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图片 10" descr="5ba19fe2926fd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62175" y="536575"/>
            <a:ext cx="8497888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文本框 69"/>
          <p:cNvSpPr txBox="1">
            <a:spLocks noChangeArrowheads="1"/>
          </p:cNvSpPr>
          <p:nvPr/>
        </p:nvSpPr>
        <p:spPr bwMode="auto">
          <a:xfrm>
            <a:off x="2339975" y="3022600"/>
            <a:ext cx="7615238" cy="81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6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党建工作汇报</a:t>
            </a:r>
            <a:r>
              <a:rPr lang="en-US" altLang="zh-CN" sz="3600" b="1" dirty="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36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模板</a:t>
            </a:r>
          </a:p>
        </p:txBody>
      </p:sp>
      <p:pic>
        <p:nvPicPr>
          <p:cNvPr id="4101" name="图片 2" descr="PPT元素1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38538" y="3724275"/>
            <a:ext cx="5392737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 rot="16200000">
            <a:off x="6769100" y="820738"/>
            <a:ext cx="739775" cy="231775"/>
          </a:xfrm>
          <a:prstGeom prst="rect">
            <a:avLst/>
          </a:prstGeom>
          <a:solidFill>
            <a:srgbClr val="86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21" name="矩形 20"/>
          <p:cNvSpPr/>
          <p:nvPr/>
        </p:nvSpPr>
        <p:spPr>
          <a:xfrm rot="16200000">
            <a:off x="4256088" y="-1554162"/>
            <a:ext cx="739775" cy="4918075"/>
          </a:xfrm>
          <a:prstGeom prst="rect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grpSp>
        <p:nvGrpSpPr>
          <p:cNvPr id="23" name="组合 22"/>
          <p:cNvGrpSpPr/>
          <p:nvPr/>
        </p:nvGrpSpPr>
        <p:grpSpPr>
          <a:xfrm>
            <a:off x="1074737" y="463233"/>
            <a:ext cx="962025" cy="962025"/>
            <a:chOff x="3851921" y="107991"/>
            <a:chExt cx="1792566" cy="1792567"/>
          </a:xfrm>
          <a:solidFill>
            <a:srgbClr val="C00000"/>
          </a:solidFill>
        </p:grpSpPr>
        <p:sp>
          <p:nvSpPr>
            <p:cNvPr id="24" name="Freeform 29"/>
            <p:cNvSpPr/>
            <p:nvPr/>
          </p:nvSpPr>
          <p:spPr>
            <a:xfrm>
              <a:off x="4401088" y="564469"/>
              <a:ext cx="867835" cy="775494"/>
            </a:xfrm>
            <a:custGeom>
              <a:avLst/>
              <a:gdLst/>
              <a:ahLst/>
              <a:cxnLst>
                <a:cxn ang="0">
                  <a:pos x="370676" y="6924"/>
                </a:cxn>
                <a:cxn ang="0">
                  <a:pos x="578402" y="492531"/>
                </a:cxn>
                <a:cxn ang="0">
                  <a:pos x="336055" y="249265"/>
                </a:cxn>
                <a:cxn ang="0">
                  <a:pos x="428378" y="156483"/>
                </a:cxn>
                <a:cxn ang="0">
                  <a:pos x="370676" y="99244"/>
                </a:cxn>
                <a:cxn ang="0">
                  <a:pos x="253426" y="123248"/>
                </a:cxn>
                <a:cxn ang="0">
                  <a:pos x="69242" y="307427"/>
                </a:cxn>
                <a:cxn ang="0">
                  <a:pos x="173567" y="410827"/>
                </a:cxn>
                <a:cxn ang="0">
                  <a:pos x="243270" y="342048"/>
                </a:cxn>
                <a:cxn ang="0">
                  <a:pos x="485618" y="584390"/>
                </a:cxn>
                <a:cxn ang="0">
                  <a:pos x="81244" y="503147"/>
                </a:cxn>
                <a:cxn ang="0">
                  <a:pos x="22619" y="561771"/>
                </a:cxn>
                <a:cxn ang="0">
                  <a:pos x="73396" y="626396"/>
                </a:cxn>
                <a:cxn ang="0">
                  <a:pos x="66472" y="632858"/>
                </a:cxn>
                <a:cxn ang="0">
                  <a:pos x="56316" y="631012"/>
                </a:cxn>
                <a:cxn ang="0">
                  <a:pos x="0" y="689635"/>
                </a:cxn>
                <a:cxn ang="0">
                  <a:pos x="56778" y="745951"/>
                </a:cxn>
                <a:cxn ang="0">
                  <a:pos x="114941" y="689174"/>
                </a:cxn>
                <a:cxn ang="0">
                  <a:pos x="113095" y="678557"/>
                </a:cxn>
                <a:cxn ang="0">
                  <a:pos x="122327" y="669786"/>
                </a:cxn>
                <a:cxn ang="0">
                  <a:pos x="579326" y="677172"/>
                </a:cxn>
                <a:cxn ang="0">
                  <a:pos x="647183" y="745489"/>
                </a:cxn>
                <a:cxn ang="0">
                  <a:pos x="739967" y="653630"/>
                </a:cxn>
                <a:cxn ang="0">
                  <a:pos x="671648" y="584851"/>
                </a:cxn>
                <a:cxn ang="0">
                  <a:pos x="370676" y="6924"/>
                </a:cxn>
              </a:cxnLst>
              <a:rect l="0" t="0" r="0" b="0"/>
              <a:pathLst>
                <a:path w="1880" h="1680">
                  <a:moveTo>
                    <a:pt x="803" y="15"/>
                  </a:moveTo>
                  <a:cubicBezTo>
                    <a:pt x="1217" y="170"/>
                    <a:pt x="1468" y="665"/>
                    <a:pt x="1253" y="1067"/>
                  </a:cubicBezTo>
                  <a:cubicBezTo>
                    <a:pt x="728" y="540"/>
                    <a:pt x="728" y="540"/>
                    <a:pt x="728" y="540"/>
                  </a:cubicBezTo>
                  <a:cubicBezTo>
                    <a:pt x="928" y="339"/>
                    <a:pt x="928" y="339"/>
                    <a:pt x="928" y="339"/>
                  </a:cubicBezTo>
                  <a:cubicBezTo>
                    <a:pt x="803" y="215"/>
                    <a:pt x="803" y="215"/>
                    <a:pt x="803" y="215"/>
                  </a:cubicBezTo>
                  <a:cubicBezTo>
                    <a:pt x="733" y="282"/>
                    <a:pt x="623" y="297"/>
                    <a:pt x="549" y="267"/>
                  </a:cubicBezTo>
                  <a:cubicBezTo>
                    <a:pt x="150" y="666"/>
                    <a:pt x="150" y="666"/>
                    <a:pt x="150" y="666"/>
                  </a:cubicBezTo>
                  <a:cubicBezTo>
                    <a:pt x="376" y="890"/>
                    <a:pt x="376" y="890"/>
                    <a:pt x="376" y="890"/>
                  </a:cubicBezTo>
                  <a:cubicBezTo>
                    <a:pt x="527" y="741"/>
                    <a:pt x="527" y="741"/>
                    <a:pt x="527" y="741"/>
                  </a:cubicBezTo>
                  <a:cubicBezTo>
                    <a:pt x="1052" y="1266"/>
                    <a:pt x="1052" y="1266"/>
                    <a:pt x="1052" y="1266"/>
                  </a:cubicBezTo>
                  <a:cubicBezTo>
                    <a:pt x="795" y="1407"/>
                    <a:pt x="439" y="1363"/>
                    <a:pt x="176" y="1090"/>
                  </a:cubicBezTo>
                  <a:cubicBezTo>
                    <a:pt x="49" y="1217"/>
                    <a:pt x="49" y="1217"/>
                    <a:pt x="49" y="1217"/>
                  </a:cubicBezTo>
                  <a:cubicBezTo>
                    <a:pt x="87" y="1270"/>
                    <a:pt x="119" y="1317"/>
                    <a:pt x="159" y="1357"/>
                  </a:cubicBezTo>
                  <a:cubicBezTo>
                    <a:pt x="155" y="1362"/>
                    <a:pt x="144" y="1371"/>
                    <a:pt x="144" y="1371"/>
                  </a:cubicBezTo>
                  <a:cubicBezTo>
                    <a:pt x="137" y="1370"/>
                    <a:pt x="129" y="1367"/>
                    <a:pt x="122" y="1367"/>
                  </a:cubicBezTo>
                  <a:cubicBezTo>
                    <a:pt x="55" y="1367"/>
                    <a:pt x="0" y="1426"/>
                    <a:pt x="0" y="1494"/>
                  </a:cubicBezTo>
                  <a:cubicBezTo>
                    <a:pt x="0" y="1561"/>
                    <a:pt x="55" y="1616"/>
                    <a:pt x="123" y="1616"/>
                  </a:cubicBezTo>
                  <a:cubicBezTo>
                    <a:pt x="191" y="1616"/>
                    <a:pt x="249" y="1561"/>
                    <a:pt x="249" y="1493"/>
                  </a:cubicBezTo>
                  <a:cubicBezTo>
                    <a:pt x="249" y="1485"/>
                    <a:pt x="247" y="1478"/>
                    <a:pt x="245" y="1470"/>
                  </a:cubicBezTo>
                  <a:cubicBezTo>
                    <a:pt x="265" y="1451"/>
                    <a:pt x="265" y="1451"/>
                    <a:pt x="265" y="1451"/>
                  </a:cubicBezTo>
                  <a:cubicBezTo>
                    <a:pt x="567" y="1655"/>
                    <a:pt x="898" y="1680"/>
                    <a:pt x="1255" y="1467"/>
                  </a:cubicBezTo>
                  <a:cubicBezTo>
                    <a:pt x="1402" y="1615"/>
                    <a:pt x="1402" y="1615"/>
                    <a:pt x="1402" y="1615"/>
                  </a:cubicBezTo>
                  <a:cubicBezTo>
                    <a:pt x="1603" y="1416"/>
                    <a:pt x="1603" y="1416"/>
                    <a:pt x="1603" y="1416"/>
                  </a:cubicBezTo>
                  <a:cubicBezTo>
                    <a:pt x="1455" y="1267"/>
                    <a:pt x="1455" y="1267"/>
                    <a:pt x="1455" y="1267"/>
                  </a:cubicBezTo>
                  <a:cubicBezTo>
                    <a:pt x="1880" y="628"/>
                    <a:pt x="1313" y="0"/>
                    <a:pt x="803" y="1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 noProof="1"/>
            </a:p>
          </p:txBody>
        </p:sp>
        <p:sp>
          <p:nvSpPr>
            <p:cNvPr id="25" name="任意多边形 127"/>
            <p:cNvSpPr/>
            <p:nvPr/>
          </p:nvSpPr>
          <p:spPr>
            <a:xfrm>
              <a:off x="3851921" y="107991"/>
              <a:ext cx="1792566" cy="1792567"/>
            </a:xfrm>
            <a:custGeom>
              <a:avLst/>
              <a:gdLst>
                <a:gd name="connsiteX0" fmla="*/ 1677670 w 2407137"/>
                <a:gd name="connsiteY0" fmla="*/ 1837666 h 2407138"/>
                <a:gd name="connsiteX1" fmla="*/ 1683974 w 2407137"/>
                <a:gd name="connsiteY1" fmla="*/ 1833341 h 2407138"/>
                <a:gd name="connsiteX2" fmla="*/ 1689813 w 2407137"/>
                <a:gd name="connsiteY2" fmla="*/ 1828403 h 2407138"/>
                <a:gd name="connsiteX3" fmla="*/ 1945042 w 2407137"/>
                <a:gd name="connsiteY3" fmla="*/ 2162988 h 2407138"/>
                <a:gd name="connsiteX4" fmla="*/ 1932899 w 2407137"/>
                <a:gd name="connsiteY4" fmla="*/ 2172251 h 2407138"/>
                <a:gd name="connsiteX5" fmla="*/ 1592663 w 2407137"/>
                <a:gd name="connsiteY5" fmla="*/ 1892774 h 2407138"/>
                <a:gd name="connsiteX6" fmla="*/ 1605769 w 2407137"/>
                <a:gd name="connsiteY6" fmla="*/ 1884929 h 2407138"/>
                <a:gd name="connsiteX7" fmla="*/ 1748914 w 2407137"/>
                <a:gd name="connsiteY7" fmla="*/ 2132863 h 2407138"/>
                <a:gd name="connsiteX8" fmla="*/ 1735858 w 2407137"/>
                <a:gd name="connsiteY8" fmla="*/ 2140795 h 2407138"/>
                <a:gd name="connsiteX9" fmla="*/ 1768789 w 2407137"/>
                <a:gd name="connsiteY9" fmla="*/ 1757990 h 2407138"/>
                <a:gd name="connsiteX10" fmla="*/ 1971301 w 2407137"/>
                <a:gd name="connsiteY10" fmla="*/ 1960502 h 2407138"/>
                <a:gd name="connsiteX11" fmla="*/ 1966159 w 2407137"/>
                <a:gd name="connsiteY11" fmla="*/ 1966159 h 2407138"/>
                <a:gd name="connsiteX12" fmla="*/ 1960501 w 2407137"/>
                <a:gd name="connsiteY12" fmla="*/ 1971301 h 2407138"/>
                <a:gd name="connsiteX13" fmla="*/ 1758092 w 2407137"/>
                <a:gd name="connsiteY13" fmla="*/ 1768892 h 2407138"/>
                <a:gd name="connsiteX14" fmla="*/ 1765079 w 2407137"/>
                <a:gd name="connsiteY14" fmla="*/ 1762526 h 2407138"/>
                <a:gd name="connsiteX15" fmla="*/ 1834740 w 2407137"/>
                <a:gd name="connsiteY15" fmla="*/ 1681091 h 2407138"/>
                <a:gd name="connsiteX16" fmla="*/ 2168093 w 2407137"/>
                <a:gd name="connsiteY16" fmla="*/ 1938389 h 2407138"/>
                <a:gd name="connsiteX17" fmla="*/ 2158761 w 2407137"/>
                <a:gd name="connsiteY17" fmla="*/ 1950479 h 2407138"/>
                <a:gd name="connsiteX18" fmla="*/ 1825285 w 2407137"/>
                <a:gd name="connsiteY18" fmla="*/ 1693086 h 2407138"/>
                <a:gd name="connsiteX19" fmla="*/ 1497292 w 2407137"/>
                <a:gd name="connsiteY19" fmla="*/ 1938505 h 2407138"/>
                <a:gd name="connsiteX20" fmla="*/ 1511359 w 2407137"/>
                <a:gd name="connsiteY20" fmla="*/ 1932557 h 2407138"/>
                <a:gd name="connsiteX21" fmla="*/ 1671461 w 2407137"/>
                <a:gd name="connsiteY21" fmla="*/ 2322204 h 2407138"/>
                <a:gd name="connsiteX22" fmla="*/ 1657335 w 2407137"/>
                <a:gd name="connsiteY22" fmla="*/ 2328008 h 2407138"/>
                <a:gd name="connsiteX23" fmla="*/ 1400984 w 2407137"/>
                <a:gd name="connsiteY23" fmla="*/ 1969841 h 2407138"/>
                <a:gd name="connsiteX24" fmla="*/ 1415837 w 2407137"/>
                <a:gd name="connsiteY24" fmla="*/ 1966261 h 2407138"/>
                <a:gd name="connsiteX25" fmla="*/ 1489829 w 2407137"/>
                <a:gd name="connsiteY25" fmla="*/ 2242404 h 2407138"/>
                <a:gd name="connsiteX26" fmla="*/ 1475037 w 2407137"/>
                <a:gd name="connsiteY26" fmla="*/ 2246208 h 2407138"/>
                <a:gd name="connsiteX27" fmla="*/ 1890343 w 2407137"/>
                <a:gd name="connsiteY27" fmla="*/ 1591261 h 2407138"/>
                <a:gd name="connsiteX28" fmla="*/ 2140794 w 2407137"/>
                <a:gd name="connsiteY28" fmla="*/ 1735859 h 2407138"/>
                <a:gd name="connsiteX29" fmla="*/ 2132863 w 2407137"/>
                <a:gd name="connsiteY29" fmla="*/ 1748915 h 2407138"/>
                <a:gd name="connsiteX30" fmla="*/ 1883112 w 2407137"/>
                <a:gd name="connsiteY30" fmla="*/ 1604721 h 2407138"/>
                <a:gd name="connsiteX31" fmla="*/ 1934589 w 2407137"/>
                <a:gd name="connsiteY31" fmla="*/ 1500527 h 2407138"/>
                <a:gd name="connsiteX32" fmla="*/ 2325413 w 2407137"/>
                <a:gd name="connsiteY32" fmla="*/ 1663714 h 2407138"/>
                <a:gd name="connsiteX33" fmla="*/ 2319529 w 2407137"/>
                <a:gd name="connsiteY33" fmla="*/ 1677807 h 2407138"/>
                <a:gd name="connsiteX34" fmla="*/ 1928334 w 2407137"/>
                <a:gd name="connsiteY34" fmla="*/ 1514465 h 2407138"/>
                <a:gd name="connsiteX35" fmla="*/ 1296758 w 2407137"/>
                <a:gd name="connsiteY35" fmla="*/ 1987081 h 2407138"/>
                <a:gd name="connsiteX36" fmla="*/ 1311855 w 2407137"/>
                <a:gd name="connsiteY36" fmla="*/ 1984732 h 2407138"/>
                <a:gd name="connsiteX37" fmla="*/ 1365995 w 2407137"/>
                <a:gd name="connsiteY37" fmla="*/ 2405187 h 2407138"/>
                <a:gd name="connsiteX38" fmla="*/ 1350847 w 2407137"/>
                <a:gd name="connsiteY38" fmla="*/ 2407138 h 2407138"/>
                <a:gd name="connsiteX39" fmla="*/ 1195932 w 2407137"/>
                <a:gd name="connsiteY39" fmla="*/ 1995746 h 2407138"/>
                <a:gd name="connsiteX40" fmla="*/ 1211204 w 2407137"/>
                <a:gd name="connsiteY40" fmla="*/ 1995179 h 2407138"/>
                <a:gd name="connsiteX41" fmla="*/ 1211204 w 2407137"/>
                <a:gd name="connsiteY41" fmla="*/ 2281649 h 2407138"/>
                <a:gd name="connsiteX42" fmla="*/ 1203568 w 2407137"/>
                <a:gd name="connsiteY42" fmla="*/ 2282034 h 2407138"/>
                <a:gd name="connsiteX43" fmla="*/ 1195932 w 2407137"/>
                <a:gd name="connsiteY43" fmla="*/ 2281649 h 2407138"/>
                <a:gd name="connsiteX44" fmla="*/ 1968060 w 2407137"/>
                <a:gd name="connsiteY44" fmla="*/ 1400508 h 2407138"/>
                <a:gd name="connsiteX45" fmla="*/ 2246208 w 2407137"/>
                <a:gd name="connsiteY45" fmla="*/ 1475038 h 2407138"/>
                <a:gd name="connsiteX46" fmla="*/ 2242404 w 2407137"/>
                <a:gd name="connsiteY46" fmla="*/ 1489831 h 2407138"/>
                <a:gd name="connsiteX47" fmla="*/ 1963516 w 2407137"/>
                <a:gd name="connsiteY47" fmla="*/ 1415103 h 2407138"/>
                <a:gd name="connsiteX48" fmla="*/ 1090481 w 2407137"/>
                <a:gd name="connsiteY48" fmla="*/ 1986840 h 2407138"/>
                <a:gd name="connsiteX49" fmla="*/ 1097951 w 2407137"/>
                <a:gd name="connsiteY49" fmla="*/ 1988584 h 2407138"/>
                <a:gd name="connsiteX50" fmla="*/ 1105617 w 2407137"/>
                <a:gd name="connsiteY50" fmla="*/ 1988876 h 2407138"/>
                <a:gd name="connsiteX51" fmla="*/ 1049458 w 2407137"/>
                <a:gd name="connsiteY51" fmla="*/ 2406281 h 2407138"/>
                <a:gd name="connsiteX52" fmla="*/ 1034322 w 2407137"/>
                <a:gd name="connsiteY52" fmla="*/ 2404245 h 2407138"/>
                <a:gd name="connsiteX53" fmla="*/ 1988876 w 2407137"/>
                <a:gd name="connsiteY53" fmla="*/ 1301520 h 2407138"/>
                <a:gd name="connsiteX54" fmla="*/ 2406281 w 2407137"/>
                <a:gd name="connsiteY54" fmla="*/ 1357679 h 2407138"/>
                <a:gd name="connsiteX55" fmla="*/ 2404244 w 2407137"/>
                <a:gd name="connsiteY55" fmla="*/ 1372815 h 2407138"/>
                <a:gd name="connsiteX56" fmla="*/ 1986840 w 2407137"/>
                <a:gd name="connsiteY56" fmla="*/ 1316657 h 2407138"/>
                <a:gd name="connsiteX57" fmla="*/ 1988583 w 2407137"/>
                <a:gd name="connsiteY57" fmla="*/ 1309187 h 2407138"/>
                <a:gd name="connsiteX58" fmla="*/ 992036 w 2407137"/>
                <a:gd name="connsiteY58" fmla="*/ 1963517 h 2407138"/>
                <a:gd name="connsiteX59" fmla="*/ 1006629 w 2407137"/>
                <a:gd name="connsiteY59" fmla="*/ 1968061 h 2407138"/>
                <a:gd name="connsiteX60" fmla="*/ 932100 w 2407137"/>
                <a:gd name="connsiteY60" fmla="*/ 2246208 h 2407138"/>
                <a:gd name="connsiteX61" fmla="*/ 917308 w 2407137"/>
                <a:gd name="connsiteY61" fmla="*/ 2242405 h 2407138"/>
                <a:gd name="connsiteX62" fmla="*/ 1995178 w 2407137"/>
                <a:gd name="connsiteY62" fmla="*/ 1195933 h 2407138"/>
                <a:gd name="connsiteX63" fmla="*/ 2281649 w 2407137"/>
                <a:gd name="connsiteY63" fmla="*/ 1195933 h 2407138"/>
                <a:gd name="connsiteX64" fmla="*/ 2282034 w 2407137"/>
                <a:gd name="connsiteY64" fmla="*/ 1203569 h 2407138"/>
                <a:gd name="connsiteX65" fmla="*/ 2281649 w 2407137"/>
                <a:gd name="connsiteY65" fmla="*/ 1211206 h 2407138"/>
                <a:gd name="connsiteX66" fmla="*/ 1995745 w 2407137"/>
                <a:gd name="connsiteY66" fmla="*/ 1211206 h 2407138"/>
                <a:gd name="connsiteX67" fmla="*/ 1984731 w 2407137"/>
                <a:gd name="connsiteY67" fmla="*/ 1095284 h 2407138"/>
                <a:gd name="connsiteX68" fmla="*/ 2405186 w 2407137"/>
                <a:gd name="connsiteY68" fmla="*/ 1041144 h 2407138"/>
                <a:gd name="connsiteX69" fmla="*/ 2407137 w 2407137"/>
                <a:gd name="connsiteY69" fmla="*/ 1056290 h 2407138"/>
                <a:gd name="connsiteX70" fmla="*/ 1987080 w 2407137"/>
                <a:gd name="connsiteY70" fmla="*/ 1110379 h 2407138"/>
                <a:gd name="connsiteX71" fmla="*/ 892672 w 2407137"/>
                <a:gd name="connsiteY71" fmla="*/ 1928335 h 2407138"/>
                <a:gd name="connsiteX72" fmla="*/ 906611 w 2407137"/>
                <a:gd name="connsiteY72" fmla="*/ 1934590 h 2407138"/>
                <a:gd name="connsiteX73" fmla="*/ 743425 w 2407137"/>
                <a:gd name="connsiteY73" fmla="*/ 2325414 h 2407138"/>
                <a:gd name="connsiteX74" fmla="*/ 729331 w 2407137"/>
                <a:gd name="connsiteY74" fmla="*/ 2319529 h 2407138"/>
                <a:gd name="connsiteX75" fmla="*/ 802416 w 2407137"/>
                <a:gd name="connsiteY75" fmla="*/ 1883113 h 2407138"/>
                <a:gd name="connsiteX76" fmla="*/ 815877 w 2407137"/>
                <a:gd name="connsiteY76" fmla="*/ 1890344 h 2407138"/>
                <a:gd name="connsiteX77" fmla="*/ 671279 w 2407137"/>
                <a:gd name="connsiteY77" fmla="*/ 2140796 h 2407138"/>
                <a:gd name="connsiteX78" fmla="*/ 658223 w 2407137"/>
                <a:gd name="connsiteY78" fmla="*/ 2132863 h 2407138"/>
                <a:gd name="connsiteX79" fmla="*/ 1966260 w 2407137"/>
                <a:gd name="connsiteY79" fmla="*/ 991301 h 2407138"/>
                <a:gd name="connsiteX80" fmla="*/ 2242405 w 2407137"/>
                <a:gd name="connsiteY80" fmla="*/ 917309 h 2407138"/>
                <a:gd name="connsiteX81" fmla="*/ 2246208 w 2407137"/>
                <a:gd name="connsiteY81" fmla="*/ 932101 h 2407138"/>
                <a:gd name="connsiteX82" fmla="*/ 1969840 w 2407137"/>
                <a:gd name="connsiteY82" fmla="*/ 1006153 h 2407138"/>
                <a:gd name="connsiteX83" fmla="*/ 1932557 w 2407137"/>
                <a:gd name="connsiteY83" fmla="*/ 895779 h 2407138"/>
                <a:gd name="connsiteX84" fmla="*/ 2322203 w 2407137"/>
                <a:gd name="connsiteY84" fmla="*/ 735676 h 2407138"/>
                <a:gd name="connsiteX85" fmla="*/ 2328008 w 2407137"/>
                <a:gd name="connsiteY85" fmla="*/ 749803 h 2407138"/>
                <a:gd name="connsiteX86" fmla="*/ 1938504 w 2407137"/>
                <a:gd name="connsiteY86" fmla="*/ 909846 h 2407138"/>
                <a:gd name="connsiteX87" fmla="*/ 714051 w 2407137"/>
                <a:gd name="connsiteY87" fmla="*/ 1825286 h 2407138"/>
                <a:gd name="connsiteX88" fmla="*/ 726047 w 2407137"/>
                <a:gd name="connsiteY88" fmla="*/ 1834740 h 2407138"/>
                <a:gd name="connsiteX89" fmla="*/ 468748 w 2407137"/>
                <a:gd name="connsiteY89" fmla="*/ 2168094 h 2407138"/>
                <a:gd name="connsiteX90" fmla="*/ 456659 w 2407137"/>
                <a:gd name="connsiteY90" fmla="*/ 2158762 h 2407138"/>
                <a:gd name="connsiteX91" fmla="*/ 638245 w 2407137"/>
                <a:gd name="connsiteY91" fmla="*/ 1758093 h 2407138"/>
                <a:gd name="connsiteX92" fmla="*/ 644611 w 2407137"/>
                <a:gd name="connsiteY92" fmla="*/ 1765080 h 2407138"/>
                <a:gd name="connsiteX93" fmla="*/ 649147 w 2407137"/>
                <a:gd name="connsiteY93" fmla="*/ 1768790 h 2407138"/>
                <a:gd name="connsiteX94" fmla="*/ 446636 w 2407137"/>
                <a:gd name="connsiteY94" fmla="*/ 1971302 h 2407138"/>
                <a:gd name="connsiteX95" fmla="*/ 440978 w 2407137"/>
                <a:gd name="connsiteY95" fmla="*/ 1966159 h 2407138"/>
                <a:gd name="connsiteX96" fmla="*/ 435836 w 2407137"/>
                <a:gd name="connsiteY96" fmla="*/ 1960502 h 2407138"/>
                <a:gd name="connsiteX97" fmla="*/ 1884928 w 2407137"/>
                <a:gd name="connsiteY97" fmla="*/ 801368 h 2407138"/>
                <a:gd name="connsiteX98" fmla="*/ 2132863 w 2407137"/>
                <a:gd name="connsiteY98" fmla="*/ 658223 h 2407138"/>
                <a:gd name="connsiteX99" fmla="*/ 2140794 w 2407137"/>
                <a:gd name="connsiteY99" fmla="*/ 671279 h 2407138"/>
                <a:gd name="connsiteX100" fmla="*/ 1892773 w 2407137"/>
                <a:gd name="connsiteY100" fmla="*/ 814474 h 2407138"/>
                <a:gd name="connsiteX101" fmla="*/ 1828403 w 2407137"/>
                <a:gd name="connsiteY101" fmla="*/ 717325 h 2407138"/>
                <a:gd name="connsiteX102" fmla="*/ 2162987 w 2407137"/>
                <a:gd name="connsiteY102" fmla="*/ 462095 h 2407138"/>
                <a:gd name="connsiteX103" fmla="*/ 2172250 w 2407137"/>
                <a:gd name="connsiteY103" fmla="*/ 474239 h 2407138"/>
                <a:gd name="connsiteX104" fmla="*/ 1837666 w 2407137"/>
                <a:gd name="connsiteY104" fmla="*/ 729468 h 2407138"/>
                <a:gd name="connsiteX105" fmla="*/ 1833340 w 2407137"/>
                <a:gd name="connsiteY105" fmla="*/ 723163 h 2407138"/>
                <a:gd name="connsiteX106" fmla="*/ 234886 w 2407137"/>
                <a:gd name="connsiteY106" fmla="*/ 1932900 h 2407138"/>
                <a:gd name="connsiteX107" fmla="*/ 569471 w 2407137"/>
                <a:gd name="connsiteY107" fmla="*/ 1677670 h 2407138"/>
                <a:gd name="connsiteX108" fmla="*/ 573796 w 2407137"/>
                <a:gd name="connsiteY108" fmla="*/ 1683975 h 2407138"/>
                <a:gd name="connsiteX109" fmla="*/ 578735 w 2407137"/>
                <a:gd name="connsiteY109" fmla="*/ 1689813 h 2407138"/>
                <a:gd name="connsiteX110" fmla="*/ 244150 w 2407137"/>
                <a:gd name="connsiteY110" fmla="*/ 1945043 h 2407138"/>
                <a:gd name="connsiteX111" fmla="*/ 266342 w 2407137"/>
                <a:gd name="connsiteY111" fmla="*/ 1735860 h 2407138"/>
                <a:gd name="connsiteX112" fmla="*/ 514363 w 2407137"/>
                <a:gd name="connsiteY112" fmla="*/ 1592665 h 2407138"/>
                <a:gd name="connsiteX113" fmla="*/ 522208 w 2407137"/>
                <a:gd name="connsiteY113" fmla="*/ 1605770 h 2407138"/>
                <a:gd name="connsiteX114" fmla="*/ 274274 w 2407137"/>
                <a:gd name="connsiteY114" fmla="*/ 1748916 h 2407138"/>
                <a:gd name="connsiteX115" fmla="*/ 1960501 w 2407137"/>
                <a:gd name="connsiteY115" fmla="*/ 435837 h 2407138"/>
                <a:gd name="connsiteX116" fmla="*/ 1966159 w 2407137"/>
                <a:gd name="connsiteY116" fmla="*/ 440979 h 2407138"/>
                <a:gd name="connsiteX117" fmla="*/ 1971301 w 2407137"/>
                <a:gd name="connsiteY117" fmla="*/ 446637 h 2407138"/>
                <a:gd name="connsiteX118" fmla="*/ 1768891 w 2407137"/>
                <a:gd name="connsiteY118" fmla="*/ 649046 h 2407138"/>
                <a:gd name="connsiteX119" fmla="*/ 1762525 w 2407137"/>
                <a:gd name="connsiteY119" fmla="*/ 642058 h 2407138"/>
                <a:gd name="connsiteX120" fmla="*/ 1757990 w 2407137"/>
                <a:gd name="connsiteY120" fmla="*/ 638348 h 2407138"/>
                <a:gd name="connsiteX121" fmla="*/ 1938389 w 2407137"/>
                <a:gd name="connsiteY121" fmla="*/ 239045 h 2407138"/>
                <a:gd name="connsiteX122" fmla="*/ 1950479 w 2407137"/>
                <a:gd name="connsiteY122" fmla="*/ 248377 h 2407138"/>
                <a:gd name="connsiteX123" fmla="*/ 1693086 w 2407137"/>
                <a:gd name="connsiteY123" fmla="*/ 581852 h 2407138"/>
                <a:gd name="connsiteX124" fmla="*/ 1681090 w 2407137"/>
                <a:gd name="connsiteY124" fmla="*/ 572398 h 2407138"/>
                <a:gd name="connsiteX125" fmla="*/ 79129 w 2407137"/>
                <a:gd name="connsiteY125" fmla="*/ 1657336 h 2407138"/>
                <a:gd name="connsiteX126" fmla="*/ 468633 w 2407137"/>
                <a:gd name="connsiteY126" fmla="*/ 1497292 h 2407138"/>
                <a:gd name="connsiteX127" fmla="*/ 474580 w 2407137"/>
                <a:gd name="connsiteY127" fmla="*/ 1511360 h 2407138"/>
                <a:gd name="connsiteX128" fmla="*/ 84934 w 2407137"/>
                <a:gd name="connsiteY128" fmla="*/ 1671462 h 2407138"/>
                <a:gd name="connsiteX129" fmla="*/ 160929 w 2407137"/>
                <a:gd name="connsiteY129" fmla="*/ 1475039 h 2407138"/>
                <a:gd name="connsiteX130" fmla="*/ 437296 w 2407137"/>
                <a:gd name="connsiteY130" fmla="*/ 1400986 h 2407138"/>
                <a:gd name="connsiteX131" fmla="*/ 440876 w 2407137"/>
                <a:gd name="connsiteY131" fmla="*/ 1415837 h 2407138"/>
                <a:gd name="connsiteX132" fmla="*/ 164732 w 2407137"/>
                <a:gd name="connsiteY132" fmla="*/ 1489830 h 2407138"/>
                <a:gd name="connsiteX133" fmla="*/ 1735859 w 2407137"/>
                <a:gd name="connsiteY133" fmla="*/ 266344 h 2407138"/>
                <a:gd name="connsiteX134" fmla="*/ 1748915 w 2407137"/>
                <a:gd name="connsiteY134" fmla="*/ 274276 h 2407138"/>
                <a:gd name="connsiteX135" fmla="*/ 1604721 w 2407137"/>
                <a:gd name="connsiteY135" fmla="*/ 524026 h 2407138"/>
                <a:gd name="connsiteX136" fmla="*/ 1591261 w 2407137"/>
                <a:gd name="connsiteY136" fmla="*/ 516794 h 2407138"/>
                <a:gd name="connsiteX137" fmla="*/ 1663713 w 2407137"/>
                <a:gd name="connsiteY137" fmla="*/ 81725 h 2407138"/>
                <a:gd name="connsiteX138" fmla="*/ 1677806 w 2407137"/>
                <a:gd name="connsiteY138" fmla="*/ 87609 h 2407138"/>
                <a:gd name="connsiteX139" fmla="*/ 1514465 w 2407137"/>
                <a:gd name="connsiteY139" fmla="*/ 478804 h 2407138"/>
                <a:gd name="connsiteX140" fmla="*/ 1500526 w 2407137"/>
                <a:gd name="connsiteY140" fmla="*/ 472548 h 2407138"/>
                <a:gd name="connsiteX141" fmla="*/ 0 w 2407137"/>
                <a:gd name="connsiteY141" fmla="*/ 1350847 h 2407138"/>
                <a:gd name="connsiteX142" fmla="*/ 420056 w 2407137"/>
                <a:gd name="connsiteY142" fmla="*/ 1296759 h 2407138"/>
                <a:gd name="connsiteX143" fmla="*/ 422405 w 2407137"/>
                <a:gd name="connsiteY143" fmla="*/ 1311854 h 2407138"/>
                <a:gd name="connsiteX144" fmla="*/ 1951 w 2407137"/>
                <a:gd name="connsiteY144" fmla="*/ 1365994 h 2407138"/>
                <a:gd name="connsiteX145" fmla="*/ 125488 w 2407137"/>
                <a:gd name="connsiteY145" fmla="*/ 1195933 h 2407138"/>
                <a:gd name="connsiteX146" fmla="*/ 411391 w 2407137"/>
                <a:gd name="connsiteY146" fmla="*/ 1195933 h 2407138"/>
                <a:gd name="connsiteX147" fmla="*/ 411958 w 2407137"/>
                <a:gd name="connsiteY147" fmla="*/ 1211206 h 2407138"/>
                <a:gd name="connsiteX148" fmla="*/ 125488 w 2407137"/>
                <a:gd name="connsiteY148" fmla="*/ 1211206 h 2407138"/>
                <a:gd name="connsiteX149" fmla="*/ 125102 w 2407137"/>
                <a:gd name="connsiteY149" fmla="*/ 1203569 h 2407138"/>
                <a:gd name="connsiteX150" fmla="*/ 1475037 w 2407137"/>
                <a:gd name="connsiteY150" fmla="*/ 160931 h 2407138"/>
                <a:gd name="connsiteX151" fmla="*/ 1489829 w 2407137"/>
                <a:gd name="connsiteY151" fmla="*/ 164734 h 2407138"/>
                <a:gd name="connsiteX152" fmla="*/ 1415102 w 2407137"/>
                <a:gd name="connsiteY152" fmla="*/ 443621 h 2407138"/>
                <a:gd name="connsiteX153" fmla="*/ 1400508 w 2407137"/>
                <a:gd name="connsiteY153" fmla="*/ 439077 h 2407138"/>
                <a:gd name="connsiteX154" fmla="*/ 164732 w 2407137"/>
                <a:gd name="connsiteY154" fmla="*/ 917309 h 2407138"/>
                <a:gd name="connsiteX155" fmla="*/ 443620 w 2407137"/>
                <a:gd name="connsiteY155" fmla="*/ 992037 h 2407138"/>
                <a:gd name="connsiteX156" fmla="*/ 439076 w 2407137"/>
                <a:gd name="connsiteY156" fmla="*/ 1006630 h 2407138"/>
                <a:gd name="connsiteX157" fmla="*/ 160929 w 2407137"/>
                <a:gd name="connsiteY157" fmla="*/ 932101 h 2407138"/>
                <a:gd name="connsiteX158" fmla="*/ 1195932 w 2407137"/>
                <a:gd name="connsiteY158" fmla="*/ 125490 h 2407138"/>
                <a:gd name="connsiteX159" fmla="*/ 1203568 w 2407137"/>
                <a:gd name="connsiteY159" fmla="*/ 125104 h 2407138"/>
                <a:gd name="connsiteX160" fmla="*/ 1211205 w 2407137"/>
                <a:gd name="connsiteY160" fmla="*/ 125490 h 2407138"/>
                <a:gd name="connsiteX161" fmla="*/ 1211205 w 2407137"/>
                <a:gd name="connsiteY161" fmla="*/ 411392 h 2407138"/>
                <a:gd name="connsiteX162" fmla="*/ 1195932 w 2407137"/>
                <a:gd name="connsiteY162" fmla="*/ 411959 h 2407138"/>
                <a:gd name="connsiteX163" fmla="*/ 1357679 w 2407137"/>
                <a:gd name="connsiteY163" fmla="*/ 856 h 2407138"/>
                <a:gd name="connsiteX164" fmla="*/ 1372816 w 2407137"/>
                <a:gd name="connsiteY164" fmla="*/ 2893 h 2407138"/>
                <a:gd name="connsiteX165" fmla="*/ 1316657 w 2407137"/>
                <a:gd name="connsiteY165" fmla="*/ 420298 h 2407138"/>
                <a:gd name="connsiteX166" fmla="*/ 1309186 w 2407137"/>
                <a:gd name="connsiteY166" fmla="*/ 418554 h 2407138"/>
                <a:gd name="connsiteX167" fmla="*/ 1301520 w 2407137"/>
                <a:gd name="connsiteY167" fmla="*/ 418261 h 2407138"/>
                <a:gd name="connsiteX168" fmla="*/ 2893 w 2407137"/>
                <a:gd name="connsiteY168" fmla="*/ 1034322 h 2407138"/>
                <a:gd name="connsiteX169" fmla="*/ 420297 w 2407137"/>
                <a:gd name="connsiteY169" fmla="*/ 1090480 h 2407138"/>
                <a:gd name="connsiteX170" fmla="*/ 418554 w 2407137"/>
                <a:gd name="connsiteY170" fmla="*/ 1097951 h 2407138"/>
                <a:gd name="connsiteX171" fmla="*/ 418261 w 2407137"/>
                <a:gd name="connsiteY171" fmla="*/ 1105616 h 2407138"/>
                <a:gd name="connsiteX172" fmla="*/ 855 w 2407137"/>
                <a:gd name="connsiteY172" fmla="*/ 1049458 h 2407138"/>
                <a:gd name="connsiteX173" fmla="*/ 274274 w 2407137"/>
                <a:gd name="connsiteY173" fmla="*/ 658223 h 2407138"/>
                <a:gd name="connsiteX174" fmla="*/ 524025 w 2407137"/>
                <a:gd name="connsiteY174" fmla="*/ 802416 h 2407138"/>
                <a:gd name="connsiteX175" fmla="*/ 516793 w 2407137"/>
                <a:gd name="connsiteY175" fmla="*/ 815877 h 2407138"/>
                <a:gd name="connsiteX176" fmla="*/ 266342 w 2407137"/>
                <a:gd name="connsiteY176" fmla="*/ 671279 h 2407138"/>
                <a:gd name="connsiteX177" fmla="*/ 917308 w 2407137"/>
                <a:gd name="connsiteY177" fmla="*/ 164734 h 2407138"/>
                <a:gd name="connsiteX178" fmla="*/ 932100 w 2407137"/>
                <a:gd name="connsiteY178" fmla="*/ 160930 h 2407138"/>
                <a:gd name="connsiteX179" fmla="*/ 1006152 w 2407137"/>
                <a:gd name="connsiteY179" fmla="*/ 437297 h 2407138"/>
                <a:gd name="connsiteX180" fmla="*/ 991300 w 2407137"/>
                <a:gd name="connsiteY180" fmla="*/ 440877 h 2407138"/>
                <a:gd name="connsiteX181" fmla="*/ 1041143 w 2407137"/>
                <a:gd name="connsiteY181" fmla="*/ 1951 h 2407138"/>
                <a:gd name="connsiteX182" fmla="*/ 1056290 w 2407137"/>
                <a:gd name="connsiteY182" fmla="*/ 0 h 2407138"/>
                <a:gd name="connsiteX183" fmla="*/ 1110379 w 2407137"/>
                <a:gd name="connsiteY183" fmla="*/ 420056 h 2407138"/>
                <a:gd name="connsiteX184" fmla="*/ 1095283 w 2407137"/>
                <a:gd name="connsiteY184" fmla="*/ 422406 h 2407138"/>
                <a:gd name="connsiteX185" fmla="*/ 87609 w 2407137"/>
                <a:gd name="connsiteY185" fmla="*/ 729331 h 2407138"/>
                <a:gd name="connsiteX186" fmla="*/ 478803 w 2407137"/>
                <a:gd name="connsiteY186" fmla="*/ 892672 h 2407138"/>
                <a:gd name="connsiteX187" fmla="*/ 472547 w 2407137"/>
                <a:gd name="connsiteY187" fmla="*/ 906611 h 2407138"/>
                <a:gd name="connsiteX188" fmla="*/ 81723 w 2407137"/>
                <a:gd name="connsiteY188" fmla="*/ 743424 h 2407138"/>
                <a:gd name="connsiteX189" fmla="*/ 84666 w 2407137"/>
                <a:gd name="connsiteY189" fmla="*/ 736377 h 2407138"/>
                <a:gd name="connsiteX190" fmla="*/ 446636 w 2407137"/>
                <a:gd name="connsiteY190" fmla="*/ 435837 h 2407138"/>
                <a:gd name="connsiteX191" fmla="*/ 649045 w 2407137"/>
                <a:gd name="connsiteY191" fmla="*/ 638246 h 2407138"/>
                <a:gd name="connsiteX192" fmla="*/ 642057 w 2407137"/>
                <a:gd name="connsiteY192" fmla="*/ 644612 h 2407138"/>
                <a:gd name="connsiteX193" fmla="*/ 638347 w 2407137"/>
                <a:gd name="connsiteY193" fmla="*/ 649147 h 2407138"/>
                <a:gd name="connsiteX194" fmla="*/ 435836 w 2407137"/>
                <a:gd name="connsiteY194" fmla="*/ 446636 h 2407138"/>
                <a:gd name="connsiteX195" fmla="*/ 440978 w 2407137"/>
                <a:gd name="connsiteY195" fmla="*/ 440979 h 2407138"/>
                <a:gd name="connsiteX196" fmla="*/ 658223 w 2407137"/>
                <a:gd name="connsiteY196" fmla="*/ 274275 h 2407138"/>
                <a:gd name="connsiteX197" fmla="*/ 671279 w 2407137"/>
                <a:gd name="connsiteY197" fmla="*/ 266343 h 2407138"/>
                <a:gd name="connsiteX198" fmla="*/ 814473 w 2407137"/>
                <a:gd name="connsiteY198" fmla="*/ 514363 h 2407138"/>
                <a:gd name="connsiteX199" fmla="*/ 801367 w 2407137"/>
                <a:gd name="connsiteY199" fmla="*/ 522209 h 2407138"/>
                <a:gd name="connsiteX200" fmla="*/ 735676 w 2407137"/>
                <a:gd name="connsiteY200" fmla="*/ 84934 h 2407138"/>
                <a:gd name="connsiteX201" fmla="*/ 749802 w 2407137"/>
                <a:gd name="connsiteY201" fmla="*/ 79129 h 2407138"/>
                <a:gd name="connsiteX202" fmla="*/ 909846 w 2407137"/>
                <a:gd name="connsiteY202" fmla="*/ 468633 h 2407138"/>
                <a:gd name="connsiteX203" fmla="*/ 895778 w 2407137"/>
                <a:gd name="connsiteY203" fmla="*/ 474580 h 2407138"/>
                <a:gd name="connsiteX204" fmla="*/ 248376 w 2407137"/>
                <a:gd name="connsiteY204" fmla="*/ 456659 h 2407138"/>
                <a:gd name="connsiteX205" fmla="*/ 581852 w 2407137"/>
                <a:gd name="connsiteY205" fmla="*/ 714051 h 2407138"/>
                <a:gd name="connsiteX206" fmla="*/ 572397 w 2407137"/>
                <a:gd name="connsiteY206" fmla="*/ 726047 h 2407138"/>
                <a:gd name="connsiteX207" fmla="*/ 239044 w 2407137"/>
                <a:gd name="connsiteY207" fmla="*/ 468748 h 2407138"/>
                <a:gd name="connsiteX208" fmla="*/ 243710 w 2407137"/>
                <a:gd name="connsiteY208" fmla="*/ 462704 h 2407138"/>
                <a:gd name="connsiteX209" fmla="*/ 462094 w 2407137"/>
                <a:gd name="connsiteY209" fmla="*/ 244150 h 2407138"/>
                <a:gd name="connsiteX210" fmla="*/ 474238 w 2407137"/>
                <a:gd name="connsiteY210" fmla="*/ 234887 h 2407138"/>
                <a:gd name="connsiteX211" fmla="*/ 729468 w 2407137"/>
                <a:gd name="connsiteY211" fmla="*/ 569472 h 2407138"/>
                <a:gd name="connsiteX212" fmla="*/ 723162 w 2407137"/>
                <a:gd name="connsiteY212" fmla="*/ 573797 h 2407138"/>
                <a:gd name="connsiteX213" fmla="*/ 717325 w 2407137"/>
                <a:gd name="connsiteY213" fmla="*/ 578735 h 2407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</a:cxnLst>
              <a:rect l="l" t="t" r="r" b="b"/>
              <a:pathLst>
                <a:path w="2407137" h="2407138">
                  <a:moveTo>
                    <a:pt x="1677670" y="1837666"/>
                  </a:moveTo>
                  <a:lnTo>
                    <a:pt x="1683974" y="1833341"/>
                  </a:lnTo>
                  <a:lnTo>
                    <a:pt x="1689813" y="1828403"/>
                  </a:lnTo>
                  <a:lnTo>
                    <a:pt x="1945042" y="2162988"/>
                  </a:lnTo>
                  <a:lnTo>
                    <a:pt x="1932899" y="2172251"/>
                  </a:lnTo>
                  <a:close/>
                  <a:moveTo>
                    <a:pt x="1592663" y="1892774"/>
                  </a:moveTo>
                  <a:lnTo>
                    <a:pt x="1605769" y="1884929"/>
                  </a:lnTo>
                  <a:lnTo>
                    <a:pt x="1748914" y="2132863"/>
                  </a:lnTo>
                  <a:lnTo>
                    <a:pt x="1735858" y="2140795"/>
                  </a:lnTo>
                  <a:close/>
                  <a:moveTo>
                    <a:pt x="1768789" y="1757990"/>
                  </a:moveTo>
                  <a:lnTo>
                    <a:pt x="1971301" y="1960502"/>
                  </a:lnTo>
                  <a:lnTo>
                    <a:pt x="1966159" y="1966159"/>
                  </a:lnTo>
                  <a:lnTo>
                    <a:pt x="1960501" y="1971301"/>
                  </a:lnTo>
                  <a:lnTo>
                    <a:pt x="1758092" y="1768892"/>
                  </a:lnTo>
                  <a:lnTo>
                    <a:pt x="1765079" y="1762526"/>
                  </a:lnTo>
                  <a:close/>
                  <a:moveTo>
                    <a:pt x="1834740" y="1681091"/>
                  </a:moveTo>
                  <a:lnTo>
                    <a:pt x="2168093" y="1938389"/>
                  </a:lnTo>
                  <a:lnTo>
                    <a:pt x="2158761" y="1950479"/>
                  </a:lnTo>
                  <a:lnTo>
                    <a:pt x="1825285" y="1693086"/>
                  </a:lnTo>
                  <a:close/>
                  <a:moveTo>
                    <a:pt x="1497292" y="1938505"/>
                  </a:moveTo>
                  <a:lnTo>
                    <a:pt x="1511359" y="1932557"/>
                  </a:lnTo>
                  <a:lnTo>
                    <a:pt x="1671461" y="2322204"/>
                  </a:lnTo>
                  <a:lnTo>
                    <a:pt x="1657335" y="2328008"/>
                  </a:lnTo>
                  <a:close/>
                  <a:moveTo>
                    <a:pt x="1400984" y="1969841"/>
                  </a:moveTo>
                  <a:lnTo>
                    <a:pt x="1415837" y="1966261"/>
                  </a:lnTo>
                  <a:lnTo>
                    <a:pt x="1489829" y="2242404"/>
                  </a:lnTo>
                  <a:lnTo>
                    <a:pt x="1475037" y="2246208"/>
                  </a:lnTo>
                  <a:close/>
                  <a:moveTo>
                    <a:pt x="1890343" y="1591261"/>
                  </a:moveTo>
                  <a:lnTo>
                    <a:pt x="2140794" y="1735859"/>
                  </a:lnTo>
                  <a:lnTo>
                    <a:pt x="2132863" y="1748915"/>
                  </a:lnTo>
                  <a:lnTo>
                    <a:pt x="1883112" y="1604721"/>
                  </a:lnTo>
                  <a:close/>
                  <a:moveTo>
                    <a:pt x="1934589" y="1500527"/>
                  </a:moveTo>
                  <a:lnTo>
                    <a:pt x="2325413" y="1663714"/>
                  </a:lnTo>
                  <a:lnTo>
                    <a:pt x="2319529" y="1677807"/>
                  </a:lnTo>
                  <a:lnTo>
                    <a:pt x="1928334" y="1514465"/>
                  </a:lnTo>
                  <a:close/>
                  <a:moveTo>
                    <a:pt x="1296758" y="1987081"/>
                  </a:moveTo>
                  <a:lnTo>
                    <a:pt x="1311855" y="1984732"/>
                  </a:lnTo>
                  <a:lnTo>
                    <a:pt x="1365995" y="2405187"/>
                  </a:lnTo>
                  <a:lnTo>
                    <a:pt x="1350847" y="2407138"/>
                  </a:lnTo>
                  <a:close/>
                  <a:moveTo>
                    <a:pt x="1195932" y="1995746"/>
                  </a:moveTo>
                  <a:lnTo>
                    <a:pt x="1211204" y="1995179"/>
                  </a:lnTo>
                  <a:lnTo>
                    <a:pt x="1211204" y="2281649"/>
                  </a:lnTo>
                  <a:lnTo>
                    <a:pt x="1203568" y="2282034"/>
                  </a:lnTo>
                  <a:lnTo>
                    <a:pt x="1195932" y="2281649"/>
                  </a:lnTo>
                  <a:close/>
                  <a:moveTo>
                    <a:pt x="1968060" y="1400508"/>
                  </a:moveTo>
                  <a:lnTo>
                    <a:pt x="2246208" y="1475038"/>
                  </a:lnTo>
                  <a:lnTo>
                    <a:pt x="2242404" y="1489831"/>
                  </a:lnTo>
                  <a:lnTo>
                    <a:pt x="1963516" y="1415103"/>
                  </a:lnTo>
                  <a:close/>
                  <a:moveTo>
                    <a:pt x="1090481" y="1986840"/>
                  </a:moveTo>
                  <a:lnTo>
                    <a:pt x="1097951" y="1988584"/>
                  </a:lnTo>
                  <a:lnTo>
                    <a:pt x="1105617" y="1988876"/>
                  </a:lnTo>
                  <a:lnTo>
                    <a:pt x="1049458" y="2406281"/>
                  </a:lnTo>
                  <a:lnTo>
                    <a:pt x="1034322" y="2404245"/>
                  </a:lnTo>
                  <a:close/>
                  <a:moveTo>
                    <a:pt x="1988876" y="1301520"/>
                  </a:moveTo>
                  <a:lnTo>
                    <a:pt x="2406281" y="1357679"/>
                  </a:lnTo>
                  <a:lnTo>
                    <a:pt x="2404244" y="1372815"/>
                  </a:lnTo>
                  <a:lnTo>
                    <a:pt x="1986840" y="1316657"/>
                  </a:lnTo>
                  <a:lnTo>
                    <a:pt x="1988583" y="1309187"/>
                  </a:lnTo>
                  <a:close/>
                  <a:moveTo>
                    <a:pt x="992036" y="1963517"/>
                  </a:moveTo>
                  <a:lnTo>
                    <a:pt x="1006629" y="1968061"/>
                  </a:lnTo>
                  <a:lnTo>
                    <a:pt x="932100" y="2246208"/>
                  </a:lnTo>
                  <a:lnTo>
                    <a:pt x="917308" y="2242405"/>
                  </a:lnTo>
                  <a:close/>
                  <a:moveTo>
                    <a:pt x="1995178" y="1195933"/>
                  </a:moveTo>
                  <a:lnTo>
                    <a:pt x="2281649" y="1195933"/>
                  </a:lnTo>
                  <a:lnTo>
                    <a:pt x="2282034" y="1203569"/>
                  </a:lnTo>
                  <a:lnTo>
                    <a:pt x="2281649" y="1211206"/>
                  </a:lnTo>
                  <a:lnTo>
                    <a:pt x="1995745" y="1211206"/>
                  </a:lnTo>
                  <a:close/>
                  <a:moveTo>
                    <a:pt x="1984731" y="1095284"/>
                  </a:moveTo>
                  <a:lnTo>
                    <a:pt x="2405186" y="1041144"/>
                  </a:lnTo>
                  <a:lnTo>
                    <a:pt x="2407137" y="1056290"/>
                  </a:lnTo>
                  <a:lnTo>
                    <a:pt x="1987080" y="1110379"/>
                  </a:lnTo>
                  <a:close/>
                  <a:moveTo>
                    <a:pt x="892672" y="1928335"/>
                  </a:moveTo>
                  <a:lnTo>
                    <a:pt x="906611" y="1934590"/>
                  </a:lnTo>
                  <a:lnTo>
                    <a:pt x="743425" y="2325414"/>
                  </a:lnTo>
                  <a:lnTo>
                    <a:pt x="729331" y="2319529"/>
                  </a:lnTo>
                  <a:close/>
                  <a:moveTo>
                    <a:pt x="802416" y="1883113"/>
                  </a:moveTo>
                  <a:lnTo>
                    <a:pt x="815877" y="1890344"/>
                  </a:lnTo>
                  <a:lnTo>
                    <a:pt x="671279" y="2140796"/>
                  </a:lnTo>
                  <a:lnTo>
                    <a:pt x="658223" y="2132863"/>
                  </a:lnTo>
                  <a:close/>
                  <a:moveTo>
                    <a:pt x="1966260" y="991301"/>
                  </a:moveTo>
                  <a:lnTo>
                    <a:pt x="2242405" y="917309"/>
                  </a:lnTo>
                  <a:lnTo>
                    <a:pt x="2246208" y="932101"/>
                  </a:lnTo>
                  <a:lnTo>
                    <a:pt x="1969840" y="1006153"/>
                  </a:lnTo>
                  <a:close/>
                  <a:moveTo>
                    <a:pt x="1932557" y="895779"/>
                  </a:moveTo>
                  <a:lnTo>
                    <a:pt x="2322203" y="735676"/>
                  </a:lnTo>
                  <a:lnTo>
                    <a:pt x="2328008" y="749803"/>
                  </a:lnTo>
                  <a:lnTo>
                    <a:pt x="1938504" y="909846"/>
                  </a:lnTo>
                  <a:close/>
                  <a:moveTo>
                    <a:pt x="714051" y="1825286"/>
                  </a:moveTo>
                  <a:lnTo>
                    <a:pt x="726047" y="1834740"/>
                  </a:lnTo>
                  <a:lnTo>
                    <a:pt x="468748" y="2168094"/>
                  </a:lnTo>
                  <a:lnTo>
                    <a:pt x="456659" y="2158762"/>
                  </a:lnTo>
                  <a:close/>
                  <a:moveTo>
                    <a:pt x="638245" y="1758093"/>
                  </a:moveTo>
                  <a:lnTo>
                    <a:pt x="644611" y="1765080"/>
                  </a:lnTo>
                  <a:lnTo>
                    <a:pt x="649147" y="1768790"/>
                  </a:lnTo>
                  <a:lnTo>
                    <a:pt x="446636" y="1971302"/>
                  </a:lnTo>
                  <a:lnTo>
                    <a:pt x="440978" y="1966159"/>
                  </a:lnTo>
                  <a:lnTo>
                    <a:pt x="435836" y="1960502"/>
                  </a:lnTo>
                  <a:close/>
                  <a:moveTo>
                    <a:pt x="1884928" y="801368"/>
                  </a:moveTo>
                  <a:lnTo>
                    <a:pt x="2132863" y="658223"/>
                  </a:lnTo>
                  <a:lnTo>
                    <a:pt x="2140794" y="671279"/>
                  </a:lnTo>
                  <a:lnTo>
                    <a:pt x="1892773" y="814474"/>
                  </a:lnTo>
                  <a:close/>
                  <a:moveTo>
                    <a:pt x="1828403" y="717325"/>
                  </a:moveTo>
                  <a:lnTo>
                    <a:pt x="2162987" y="462095"/>
                  </a:lnTo>
                  <a:lnTo>
                    <a:pt x="2172250" y="474239"/>
                  </a:lnTo>
                  <a:lnTo>
                    <a:pt x="1837666" y="729468"/>
                  </a:lnTo>
                  <a:lnTo>
                    <a:pt x="1833340" y="723163"/>
                  </a:lnTo>
                  <a:close/>
                  <a:moveTo>
                    <a:pt x="234886" y="1932900"/>
                  </a:moveTo>
                  <a:lnTo>
                    <a:pt x="569471" y="1677670"/>
                  </a:lnTo>
                  <a:lnTo>
                    <a:pt x="573796" y="1683975"/>
                  </a:lnTo>
                  <a:lnTo>
                    <a:pt x="578735" y="1689813"/>
                  </a:lnTo>
                  <a:lnTo>
                    <a:pt x="244150" y="1945043"/>
                  </a:lnTo>
                  <a:close/>
                  <a:moveTo>
                    <a:pt x="266342" y="1735860"/>
                  </a:moveTo>
                  <a:lnTo>
                    <a:pt x="514363" y="1592665"/>
                  </a:lnTo>
                  <a:lnTo>
                    <a:pt x="522208" y="1605770"/>
                  </a:lnTo>
                  <a:lnTo>
                    <a:pt x="274274" y="1748916"/>
                  </a:lnTo>
                  <a:close/>
                  <a:moveTo>
                    <a:pt x="1960501" y="435837"/>
                  </a:moveTo>
                  <a:lnTo>
                    <a:pt x="1966159" y="440979"/>
                  </a:lnTo>
                  <a:lnTo>
                    <a:pt x="1971301" y="446637"/>
                  </a:lnTo>
                  <a:lnTo>
                    <a:pt x="1768891" y="649046"/>
                  </a:lnTo>
                  <a:lnTo>
                    <a:pt x="1762525" y="642058"/>
                  </a:lnTo>
                  <a:lnTo>
                    <a:pt x="1757990" y="638348"/>
                  </a:lnTo>
                  <a:close/>
                  <a:moveTo>
                    <a:pt x="1938389" y="239045"/>
                  </a:moveTo>
                  <a:lnTo>
                    <a:pt x="1950479" y="248377"/>
                  </a:lnTo>
                  <a:lnTo>
                    <a:pt x="1693086" y="581852"/>
                  </a:lnTo>
                  <a:lnTo>
                    <a:pt x="1681090" y="572398"/>
                  </a:lnTo>
                  <a:close/>
                  <a:moveTo>
                    <a:pt x="79129" y="1657336"/>
                  </a:moveTo>
                  <a:lnTo>
                    <a:pt x="468633" y="1497292"/>
                  </a:lnTo>
                  <a:lnTo>
                    <a:pt x="474580" y="1511360"/>
                  </a:lnTo>
                  <a:lnTo>
                    <a:pt x="84934" y="1671462"/>
                  </a:lnTo>
                  <a:close/>
                  <a:moveTo>
                    <a:pt x="160929" y="1475039"/>
                  </a:moveTo>
                  <a:lnTo>
                    <a:pt x="437296" y="1400986"/>
                  </a:lnTo>
                  <a:lnTo>
                    <a:pt x="440876" y="1415837"/>
                  </a:lnTo>
                  <a:lnTo>
                    <a:pt x="164732" y="1489830"/>
                  </a:lnTo>
                  <a:close/>
                  <a:moveTo>
                    <a:pt x="1735859" y="266344"/>
                  </a:moveTo>
                  <a:lnTo>
                    <a:pt x="1748915" y="274276"/>
                  </a:lnTo>
                  <a:lnTo>
                    <a:pt x="1604721" y="524026"/>
                  </a:lnTo>
                  <a:lnTo>
                    <a:pt x="1591261" y="516794"/>
                  </a:lnTo>
                  <a:close/>
                  <a:moveTo>
                    <a:pt x="1663713" y="81725"/>
                  </a:moveTo>
                  <a:lnTo>
                    <a:pt x="1677806" y="87609"/>
                  </a:lnTo>
                  <a:lnTo>
                    <a:pt x="1514465" y="478804"/>
                  </a:lnTo>
                  <a:lnTo>
                    <a:pt x="1500526" y="472548"/>
                  </a:lnTo>
                  <a:close/>
                  <a:moveTo>
                    <a:pt x="0" y="1350847"/>
                  </a:moveTo>
                  <a:lnTo>
                    <a:pt x="420056" y="1296759"/>
                  </a:lnTo>
                  <a:lnTo>
                    <a:pt x="422405" y="1311854"/>
                  </a:lnTo>
                  <a:lnTo>
                    <a:pt x="1951" y="1365994"/>
                  </a:lnTo>
                  <a:close/>
                  <a:moveTo>
                    <a:pt x="125488" y="1195933"/>
                  </a:moveTo>
                  <a:lnTo>
                    <a:pt x="411391" y="1195933"/>
                  </a:lnTo>
                  <a:lnTo>
                    <a:pt x="411958" y="1211206"/>
                  </a:lnTo>
                  <a:lnTo>
                    <a:pt x="125488" y="1211206"/>
                  </a:lnTo>
                  <a:lnTo>
                    <a:pt x="125102" y="1203569"/>
                  </a:lnTo>
                  <a:close/>
                  <a:moveTo>
                    <a:pt x="1475037" y="160931"/>
                  </a:moveTo>
                  <a:lnTo>
                    <a:pt x="1489829" y="164734"/>
                  </a:lnTo>
                  <a:lnTo>
                    <a:pt x="1415102" y="443621"/>
                  </a:lnTo>
                  <a:lnTo>
                    <a:pt x="1400508" y="439077"/>
                  </a:lnTo>
                  <a:close/>
                  <a:moveTo>
                    <a:pt x="164732" y="917309"/>
                  </a:moveTo>
                  <a:lnTo>
                    <a:pt x="443620" y="992037"/>
                  </a:lnTo>
                  <a:lnTo>
                    <a:pt x="439076" y="1006630"/>
                  </a:lnTo>
                  <a:lnTo>
                    <a:pt x="160929" y="932101"/>
                  </a:lnTo>
                  <a:close/>
                  <a:moveTo>
                    <a:pt x="1195932" y="125490"/>
                  </a:moveTo>
                  <a:lnTo>
                    <a:pt x="1203568" y="125104"/>
                  </a:lnTo>
                  <a:lnTo>
                    <a:pt x="1211205" y="125490"/>
                  </a:lnTo>
                  <a:lnTo>
                    <a:pt x="1211205" y="411392"/>
                  </a:lnTo>
                  <a:lnTo>
                    <a:pt x="1195932" y="411959"/>
                  </a:lnTo>
                  <a:close/>
                  <a:moveTo>
                    <a:pt x="1357679" y="856"/>
                  </a:moveTo>
                  <a:lnTo>
                    <a:pt x="1372816" y="2893"/>
                  </a:lnTo>
                  <a:lnTo>
                    <a:pt x="1316657" y="420298"/>
                  </a:lnTo>
                  <a:lnTo>
                    <a:pt x="1309186" y="418554"/>
                  </a:lnTo>
                  <a:lnTo>
                    <a:pt x="1301520" y="418261"/>
                  </a:lnTo>
                  <a:close/>
                  <a:moveTo>
                    <a:pt x="2893" y="1034322"/>
                  </a:moveTo>
                  <a:lnTo>
                    <a:pt x="420297" y="1090480"/>
                  </a:lnTo>
                  <a:lnTo>
                    <a:pt x="418554" y="1097951"/>
                  </a:lnTo>
                  <a:lnTo>
                    <a:pt x="418261" y="1105616"/>
                  </a:lnTo>
                  <a:lnTo>
                    <a:pt x="855" y="1049458"/>
                  </a:lnTo>
                  <a:close/>
                  <a:moveTo>
                    <a:pt x="274274" y="658223"/>
                  </a:moveTo>
                  <a:lnTo>
                    <a:pt x="524025" y="802416"/>
                  </a:lnTo>
                  <a:lnTo>
                    <a:pt x="516793" y="815877"/>
                  </a:lnTo>
                  <a:lnTo>
                    <a:pt x="266342" y="671279"/>
                  </a:lnTo>
                  <a:close/>
                  <a:moveTo>
                    <a:pt x="917308" y="164734"/>
                  </a:moveTo>
                  <a:lnTo>
                    <a:pt x="932100" y="160930"/>
                  </a:lnTo>
                  <a:lnTo>
                    <a:pt x="1006152" y="437297"/>
                  </a:lnTo>
                  <a:lnTo>
                    <a:pt x="991300" y="440877"/>
                  </a:lnTo>
                  <a:close/>
                  <a:moveTo>
                    <a:pt x="1041143" y="1951"/>
                  </a:moveTo>
                  <a:lnTo>
                    <a:pt x="1056290" y="0"/>
                  </a:lnTo>
                  <a:lnTo>
                    <a:pt x="1110379" y="420056"/>
                  </a:lnTo>
                  <a:lnTo>
                    <a:pt x="1095283" y="422406"/>
                  </a:lnTo>
                  <a:close/>
                  <a:moveTo>
                    <a:pt x="87609" y="729331"/>
                  </a:moveTo>
                  <a:lnTo>
                    <a:pt x="478803" y="892672"/>
                  </a:lnTo>
                  <a:lnTo>
                    <a:pt x="472547" y="906611"/>
                  </a:lnTo>
                  <a:lnTo>
                    <a:pt x="81723" y="743424"/>
                  </a:lnTo>
                  <a:lnTo>
                    <a:pt x="84666" y="736377"/>
                  </a:lnTo>
                  <a:close/>
                  <a:moveTo>
                    <a:pt x="446636" y="435837"/>
                  </a:moveTo>
                  <a:lnTo>
                    <a:pt x="649045" y="638246"/>
                  </a:lnTo>
                  <a:lnTo>
                    <a:pt x="642057" y="644612"/>
                  </a:lnTo>
                  <a:lnTo>
                    <a:pt x="638347" y="649147"/>
                  </a:lnTo>
                  <a:lnTo>
                    <a:pt x="435836" y="446636"/>
                  </a:lnTo>
                  <a:lnTo>
                    <a:pt x="440978" y="440979"/>
                  </a:lnTo>
                  <a:close/>
                  <a:moveTo>
                    <a:pt x="658223" y="274275"/>
                  </a:moveTo>
                  <a:lnTo>
                    <a:pt x="671279" y="266343"/>
                  </a:lnTo>
                  <a:lnTo>
                    <a:pt x="814473" y="514363"/>
                  </a:lnTo>
                  <a:lnTo>
                    <a:pt x="801367" y="522209"/>
                  </a:lnTo>
                  <a:close/>
                  <a:moveTo>
                    <a:pt x="735676" y="84934"/>
                  </a:moveTo>
                  <a:lnTo>
                    <a:pt x="749802" y="79129"/>
                  </a:lnTo>
                  <a:lnTo>
                    <a:pt x="909846" y="468633"/>
                  </a:lnTo>
                  <a:lnTo>
                    <a:pt x="895778" y="474580"/>
                  </a:lnTo>
                  <a:close/>
                  <a:moveTo>
                    <a:pt x="248376" y="456659"/>
                  </a:moveTo>
                  <a:lnTo>
                    <a:pt x="581852" y="714051"/>
                  </a:lnTo>
                  <a:lnTo>
                    <a:pt x="572397" y="726047"/>
                  </a:lnTo>
                  <a:lnTo>
                    <a:pt x="239044" y="468748"/>
                  </a:lnTo>
                  <a:lnTo>
                    <a:pt x="243710" y="462704"/>
                  </a:lnTo>
                  <a:close/>
                  <a:moveTo>
                    <a:pt x="462094" y="244150"/>
                  </a:moveTo>
                  <a:lnTo>
                    <a:pt x="474238" y="234887"/>
                  </a:lnTo>
                  <a:lnTo>
                    <a:pt x="729468" y="569472"/>
                  </a:lnTo>
                  <a:lnTo>
                    <a:pt x="723162" y="573797"/>
                  </a:lnTo>
                  <a:lnTo>
                    <a:pt x="717325" y="57873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65"/>
              <a:endParaRPr lang="zh-CN" altLang="en-US" noProof="1">
                <a:solidFill>
                  <a:srgbClr val="FF9900"/>
                </a:solidFill>
                <a:ea typeface="微软雅黑" panose="020B0503020204020204" charset="-122"/>
              </a:endParaRPr>
            </a:p>
          </p:txBody>
        </p:sp>
      </p:grpSp>
      <p:sp>
        <p:nvSpPr>
          <p:cNvPr id="2" name="PA-102214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410075" y="2490788"/>
            <a:ext cx="6543675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rgbClr val="FF0000"/>
              </a:buClr>
            </a:pPr>
            <a:r>
              <a:rPr lang="zh-CN" altLang="en-US">
                <a:latin typeface="微软雅黑" pitchFamily="34" charset="-122"/>
                <a:ea typeface="微软雅黑" pitchFamily="34" charset="-122"/>
                <a:sym typeface="Arial" pitchFamily="34" charset="0"/>
              </a:rPr>
              <a:t>我们党的根基在人民、血脉在人民、力量在人民，必须始终不渝地做到立党为公、执政为民，不断满足人民日益增长的物质文化需要；</a:t>
            </a:r>
          </a:p>
        </p:txBody>
      </p:sp>
      <p:sp>
        <p:nvSpPr>
          <p:cNvPr id="3" name="PA-102214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10088" y="4598988"/>
            <a:ext cx="6538912" cy="81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rgbClr val="FF0000"/>
              </a:buClr>
            </a:pPr>
            <a:r>
              <a:rPr lang="zh-CN" altLang="en-US">
                <a:latin typeface="微软雅黑" pitchFamily="34" charset="-122"/>
                <a:ea typeface="微软雅黑" pitchFamily="34" charset="-122"/>
                <a:sym typeface="Arial" pitchFamily="34" charset="0"/>
              </a:rPr>
              <a:t>勤奋工作，是保持共产党员先进性的必然要求，是我们党的优良传统，是共产党员先进性的重要体现，也是时代的要求；</a:t>
            </a:r>
          </a:p>
        </p:txBody>
      </p:sp>
      <p:grpSp>
        <p:nvGrpSpPr>
          <p:cNvPr id="22" name="PA-1022148"/>
          <p:cNvGrpSpPr>
            <a:grpSpLocks/>
          </p:cNvGrpSpPr>
          <p:nvPr/>
        </p:nvGrpSpPr>
        <p:grpSpPr bwMode="auto">
          <a:xfrm>
            <a:off x="303213" y="2328863"/>
            <a:ext cx="4098925" cy="3354387"/>
            <a:chOff x="876448" y="1689040"/>
            <a:chExt cx="4098290" cy="3354070"/>
          </a:xfrm>
        </p:grpSpPr>
        <p:sp>
          <p:nvSpPr>
            <p:cNvPr id="4" name="PA-圆角矩形 22"/>
            <p:cNvSpPr/>
            <p:nvPr>
              <p:custDataLst>
                <p:tags r:id="rId7"/>
              </p:custDataLst>
            </p:nvPr>
          </p:nvSpPr>
          <p:spPr>
            <a:xfrm>
              <a:off x="876448" y="3782754"/>
              <a:ext cx="4098290" cy="1260356"/>
            </a:xfrm>
            <a:prstGeom prst="roundRect">
              <a:avLst>
                <a:gd name="adj" fmla="val 130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2800" b="1" noProof="1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新时代如何</a:t>
              </a:r>
            </a:p>
            <a:p>
              <a:pPr algn="ctr"/>
              <a:r>
                <a:rPr lang="zh-CN" altLang="en-US" sz="2800" b="1" noProof="1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保持共产党员先进性</a:t>
              </a: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1811025" y="1689040"/>
              <a:ext cx="1800000" cy="1800000"/>
              <a:chOff x="3851921" y="107991"/>
              <a:chExt cx="1792566" cy="1792567"/>
            </a:xfrm>
            <a:gradFill>
              <a:gsLst>
                <a:gs pos="75000">
                  <a:srgbClr val="C00000"/>
                </a:gs>
                <a:gs pos="25000">
                  <a:srgbClr val="FF0000"/>
                </a:gs>
              </a:gsLst>
              <a:lin ang="2700000" scaled="0"/>
            </a:gradFill>
          </p:grpSpPr>
          <p:sp>
            <p:nvSpPr>
              <p:cNvPr id="6" name="PA-任意多边形 29"/>
              <p:cNvSpPr/>
              <p:nvPr/>
            </p:nvSpPr>
            <p:spPr bwMode="auto">
              <a:xfrm>
                <a:off x="4401088" y="564469"/>
                <a:ext cx="867835" cy="775494"/>
              </a:xfrm>
              <a:custGeom>
                <a:avLst/>
                <a:gdLst>
                  <a:gd name="T0" fmla="*/ 803 w 1880"/>
                  <a:gd name="T1" fmla="*/ 15 h 1680"/>
                  <a:gd name="T2" fmla="*/ 1253 w 1880"/>
                  <a:gd name="T3" fmla="*/ 1067 h 1680"/>
                  <a:gd name="T4" fmla="*/ 728 w 1880"/>
                  <a:gd name="T5" fmla="*/ 540 h 1680"/>
                  <a:gd name="T6" fmla="*/ 928 w 1880"/>
                  <a:gd name="T7" fmla="*/ 339 h 1680"/>
                  <a:gd name="T8" fmla="*/ 803 w 1880"/>
                  <a:gd name="T9" fmla="*/ 215 h 1680"/>
                  <a:gd name="T10" fmla="*/ 549 w 1880"/>
                  <a:gd name="T11" fmla="*/ 267 h 1680"/>
                  <a:gd name="T12" fmla="*/ 150 w 1880"/>
                  <a:gd name="T13" fmla="*/ 666 h 1680"/>
                  <a:gd name="T14" fmla="*/ 376 w 1880"/>
                  <a:gd name="T15" fmla="*/ 890 h 1680"/>
                  <a:gd name="T16" fmla="*/ 527 w 1880"/>
                  <a:gd name="T17" fmla="*/ 741 h 1680"/>
                  <a:gd name="T18" fmla="*/ 1052 w 1880"/>
                  <a:gd name="T19" fmla="*/ 1266 h 1680"/>
                  <a:gd name="T20" fmla="*/ 176 w 1880"/>
                  <a:gd name="T21" fmla="*/ 1090 h 1680"/>
                  <a:gd name="T22" fmla="*/ 49 w 1880"/>
                  <a:gd name="T23" fmla="*/ 1217 h 1680"/>
                  <a:gd name="T24" fmla="*/ 159 w 1880"/>
                  <a:gd name="T25" fmla="*/ 1357 h 1680"/>
                  <a:gd name="T26" fmla="*/ 144 w 1880"/>
                  <a:gd name="T27" fmla="*/ 1371 h 1680"/>
                  <a:gd name="T28" fmla="*/ 122 w 1880"/>
                  <a:gd name="T29" fmla="*/ 1367 h 1680"/>
                  <a:gd name="T30" fmla="*/ 0 w 1880"/>
                  <a:gd name="T31" fmla="*/ 1494 h 1680"/>
                  <a:gd name="T32" fmla="*/ 123 w 1880"/>
                  <a:gd name="T33" fmla="*/ 1616 h 1680"/>
                  <a:gd name="T34" fmla="*/ 249 w 1880"/>
                  <a:gd name="T35" fmla="*/ 1493 h 1680"/>
                  <a:gd name="T36" fmla="*/ 245 w 1880"/>
                  <a:gd name="T37" fmla="*/ 1470 h 1680"/>
                  <a:gd name="T38" fmla="*/ 265 w 1880"/>
                  <a:gd name="T39" fmla="*/ 1451 h 1680"/>
                  <a:gd name="T40" fmla="*/ 1255 w 1880"/>
                  <a:gd name="T41" fmla="*/ 1467 h 1680"/>
                  <a:gd name="T42" fmla="*/ 1402 w 1880"/>
                  <a:gd name="T43" fmla="*/ 1615 h 1680"/>
                  <a:gd name="T44" fmla="*/ 1603 w 1880"/>
                  <a:gd name="T45" fmla="*/ 1416 h 1680"/>
                  <a:gd name="T46" fmla="*/ 1455 w 1880"/>
                  <a:gd name="T47" fmla="*/ 1267 h 1680"/>
                  <a:gd name="T48" fmla="*/ 803 w 1880"/>
                  <a:gd name="T49" fmla="*/ 15 h 16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80" h="1680">
                    <a:moveTo>
                      <a:pt x="803" y="15"/>
                    </a:moveTo>
                    <a:cubicBezTo>
                      <a:pt x="1217" y="170"/>
                      <a:pt x="1468" y="665"/>
                      <a:pt x="1253" y="1067"/>
                    </a:cubicBezTo>
                    <a:cubicBezTo>
                      <a:pt x="728" y="540"/>
                      <a:pt x="728" y="540"/>
                      <a:pt x="728" y="540"/>
                    </a:cubicBezTo>
                    <a:cubicBezTo>
                      <a:pt x="928" y="339"/>
                      <a:pt x="928" y="339"/>
                      <a:pt x="928" y="339"/>
                    </a:cubicBezTo>
                    <a:cubicBezTo>
                      <a:pt x="803" y="215"/>
                      <a:pt x="803" y="215"/>
                      <a:pt x="803" y="215"/>
                    </a:cubicBezTo>
                    <a:cubicBezTo>
                      <a:pt x="733" y="282"/>
                      <a:pt x="623" y="297"/>
                      <a:pt x="549" y="267"/>
                    </a:cubicBezTo>
                    <a:cubicBezTo>
                      <a:pt x="150" y="666"/>
                      <a:pt x="150" y="666"/>
                      <a:pt x="150" y="666"/>
                    </a:cubicBezTo>
                    <a:cubicBezTo>
                      <a:pt x="376" y="890"/>
                      <a:pt x="376" y="890"/>
                      <a:pt x="376" y="890"/>
                    </a:cubicBezTo>
                    <a:cubicBezTo>
                      <a:pt x="527" y="741"/>
                      <a:pt x="527" y="741"/>
                      <a:pt x="527" y="741"/>
                    </a:cubicBezTo>
                    <a:cubicBezTo>
                      <a:pt x="1052" y="1266"/>
                      <a:pt x="1052" y="1266"/>
                      <a:pt x="1052" y="1266"/>
                    </a:cubicBezTo>
                    <a:cubicBezTo>
                      <a:pt x="795" y="1407"/>
                      <a:pt x="439" y="1363"/>
                      <a:pt x="176" y="1090"/>
                    </a:cubicBezTo>
                    <a:cubicBezTo>
                      <a:pt x="49" y="1217"/>
                      <a:pt x="49" y="1217"/>
                      <a:pt x="49" y="1217"/>
                    </a:cubicBezTo>
                    <a:cubicBezTo>
                      <a:pt x="87" y="1270"/>
                      <a:pt x="119" y="1317"/>
                      <a:pt x="159" y="1357"/>
                    </a:cubicBezTo>
                    <a:cubicBezTo>
                      <a:pt x="155" y="1362"/>
                      <a:pt x="144" y="1371"/>
                      <a:pt x="144" y="1371"/>
                    </a:cubicBezTo>
                    <a:cubicBezTo>
                      <a:pt x="137" y="1370"/>
                      <a:pt x="129" y="1367"/>
                      <a:pt x="122" y="1367"/>
                    </a:cubicBezTo>
                    <a:cubicBezTo>
                      <a:pt x="55" y="1367"/>
                      <a:pt x="0" y="1426"/>
                      <a:pt x="0" y="1494"/>
                    </a:cubicBezTo>
                    <a:cubicBezTo>
                      <a:pt x="0" y="1561"/>
                      <a:pt x="55" y="1616"/>
                      <a:pt x="123" y="1616"/>
                    </a:cubicBezTo>
                    <a:cubicBezTo>
                      <a:pt x="191" y="1616"/>
                      <a:pt x="249" y="1561"/>
                      <a:pt x="249" y="1493"/>
                    </a:cubicBezTo>
                    <a:cubicBezTo>
                      <a:pt x="249" y="1485"/>
                      <a:pt x="247" y="1478"/>
                      <a:pt x="245" y="1470"/>
                    </a:cubicBezTo>
                    <a:cubicBezTo>
                      <a:pt x="265" y="1451"/>
                      <a:pt x="265" y="1451"/>
                      <a:pt x="265" y="1451"/>
                    </a:cubicBezTo>
                    <a:cubicBezTo>
                      <a:pt x="567" y="1655"/>
                      <a:pt x="898" y="1680"/>
                      <a:pt x="1255" y="1467"/>
                    </a:cubicBezTo>
                    <a:cubicBezTo>
                      <a:pt x="1402" y="1615"/>
                      <a:pt x="1402" y="1615"/>
                      <a:pt x="1402" y="1615"/>
                    </a:cubicBezTo>
                    <a:cubicBezTo>
                      <a:pt x="1603" y="1416"/>
                      <a:pt x="1603" y="1416"/>
                      <a:pt x="1603" y="1416"/>
                    </a:cubicBezTo>
                    <a:cubicBezTo>
                      <a:pt x="1455" y="1267"/>
                      <a:pt x="1455" y="1267"/>
                      <a:pt x="1455" y="1267"/>
                    </a:cubicBezTo>
                    <a:cubicBezTo>
                      <a:pt x="1880" y="628"/>
                      <a:pt x="1313" y="0"/>
                      <a:pt x="803" y="15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b="1" noProof="1">
                  <a:latin typeface="+mj-ea"/>
                  <a:ea typeface="+mj-ea"/>
                  <a:sym typeface="Arial" panose="020B0604020202020204" pitchFamily="34" charset="0"/>
                </a:endParaRPr>
              </a:p>
            </p:txBody>
          </p:sp>
          <p:sp>
            <p:nvSpPr>
              <p:cNvPr id="26" name="PA-任意多边形 14"/>
              <p:cNvSpPr/>
              <p:nvPr/>
            </p:nvSpPr>
            <p:spPr>
              <a:xfrm>
                <a:off x="3851921" y="107991"/>
                <a:ext cx="1792566" cy="1792567"/>
              </a:xfrm>
              <a:custGeom>
                <a:avLst/>
                <a:gdLst>
                  <a:gd name="connsiteX0" fmla="*/ 1677670 w 2407137"/>
                  <a:gd name="connsiteY0" fmla="*/ 1837666 h 2407138"/>
                  <a:gd name="connsiteX1" fmla="*/ 1683974 w 2407137"/>
                  <a:gd name="connsiteY1" fmla="*/ 1833341 h 2407138"/>
                  <a:gd name="connsiteX2" fmla="*/ 1689813 w 2407137"/>
                  <a:gd name="connsiteY2" fmla="*/ 1828403 h 2407138"/>
                  <a:gd name="connsiteX3" fmla="*/ 1945042 w 2407137"/>
                  <a:gd name="connsiteY3" fmla="*/ 2162988 h 2407138"/>
                  <a:gd name="connsiteX4" fmla="*/ 1932899 w 2407137"/>
                  <a:gd name="connsiteY4" fmla="*/ 2172251 h 2407138"/>
                  <a:gd name="connsiteX5" fmla="*/ 1592663 w 2407137"/>
                  <a:gd name="connsiteY5" fmla="*/ 1892774 h 2407138"/>
                  <a:gd name="connsiteX6" fmla="*/ 1605769 w 2407137"/>
                  <a:gd name="connsiteY6" fmla="*/ 1884929 h 2407138"/>
                  <a:gd name="connsiteX7" fmla="*/ 1748914 w 2407137"/>
                  <a:gd name="connsiteY7" fmla="*/ 2132863 h 2407138"/>
                  <a:gd name="connsiteX8" fmla="*/ 1735858 w 2407137"/>
                  <a:gd name="connsiteY8" fmla="*/ 2140795 h 2407138"/>
                  <a:gd name="connsiteX9" fmla="*/ 1768789 w 2407137"/>
                  <a:gd name="connsiteY9" fmla="*/ 1757990 h 2407138"/>
                  <a:gd name="connsiteX10" fmla="*/ 1971301 w 2407137"/>
                  <a:gd name="connsiteY10" fmla="*/ 1960502 h 2407138"/>
                  <a:gd name="connsiteX11" fmla="*/ 1966159 w 2407137"/>
                  <a:gd name="connsiteY11" fmla="*/ 1966159 h 2407138"/>
                  <a:gd name="connsiteX12" fmla="*/ 1960501 w 2407137"/>
                  <a:gd name="connsiteY12" fmla="*/ 1971301 h 2407138"/>
                  <a:gd name="connsiteX13" fmla="*/ 1758092 w 2407137"/>
                  <a:gd name="connsiteY13" fmla="*/ 1768892 h 2407138"/>
                  <a:gd name="connsiteX14" fmla="*/ 1765079 w 2407137"/>
                  <a:gd name="connsiteY14" fmla="*/ 1762526 h 2407138"/>
                  <a:gd name="connsiteX15" fmla="*/ 1834740 w 2407137"/>
                  <a:gd name="connsiteY15" fmla="*/ 1681091 h 2407138"/>
                  <a:gd name="connsiteX16" fmla="*/ 2168093 w 2407137"/>
                  <a:gd name="connsiteY16" fmla="*/ 1938389 h 2407138"/>
                  <a:gd name="connsiteX17" fmla="*/ 2158761 w 2407137"/>
                  <a:gd name="connsiteY17" fmla="*/ 1950479 h 2407138"/>
                  <a:gd name="connsiteX18" fmla="*/ 1825285 w 2407137"/>
                  <a:gd name="connsiteY18" fmla="*/ 1693086 h 2407138"/>
                  <a:gd name="connsiteX19" fmla="*/ 1497292 w 2407137"/>
                  <a:gd name="connsiteY19" fmla="*/ 1938505 h 2407138"/>
                  <a:gd name="connsiteX20" fmla="*/ 1511359 w 2407137"/>
                  <a:gd name="connsiteY20" fmla="*/ 1932557 h 2407138"/>
                  <a:gd name="connsiteX21" fmla="*/ 1671461 w 2407137"/>
                  <a:gd name="connsiteY21" fmla="*/ 2322204 h 2407138"/>
                  <a:gd name="connsiteX22" fmla="*/ 1657335 w 2407137"/>
                  <a:gd name="connsiteY22" fmla="*/ 2328008 h 2407138"/>
                  <a:gd name="connsiteX23" fmla="*/ 1400984 w 2407137"/>
                  <a:gd name="connsiteY23" fmla="*/ 1969841 h 2407138"/>
                  <a:gd name="connsiteX24" fmla="*/ 1415837 w 2407137"/>
                  <a:gd name="connsiteY24" fmla="*/ 1966261 h 2407138"/>
                  <a:gd name="connsiteX25" fmla="*/ 1489829 w 2407137"/>
                  <a:gd name="connsiteY25" fmla="*/ 2242404 h 2407138"/>
                  <a:gd name="connsiteX26" fmla="*/ 1475037 w 2407137"/>
                  <a:gd name="connsiteY26" fmla="*/ 2246208 h 2407138"/>
                  <a:gd name="connsiteX27" fmla="*/ 1890343 w 2407137"/>
                  <a:gd name="connsiteY27" fmla="*/ 1591261 h 2407138"/>
                  <a:gd name="connsiteX28" fmla="*/ 2140794 w 2407137"/>
                  <a:gd name="connsiteY28" fmla="*/ 1735859 h 2407138"/>
                  <a:gd name="connsiteX29" fmla="*/ 2132863 w 2407137"/>
                  <a:gd name="connsiteY29" fmla="*/ 1748915 h 2407138"/>
                  <a:gd name="connsiteX30" fmla="*/ 1883112 w 2407137"/>
                  <a:gd name="connsiteY30" fmla="*/ 1604721 h 2407138"/>
                  <a:gd name="connsiteX31" fmla="*/ 1934589 w 2407137"/>
                  <a:gd name="connsiteY31" fmla="*/ 1500527 h 2407138"/>
                  <a:gd name="connsiteX32" fmla="*/ 2325413 w 2407137"/>
                  <a:gd name="connsiteY32" fmla="*/ 1663714 h 2407138"/>
                  <a:gd name="connsiteX33" fmla="*/ 2319529 w 2407137"/>
                  <a:gd name="connsiteY33" fmla="*/ 1677807 h 2407138"/>
                  <a:gd name="connsiteX34" fmla="*/ 1928334 w 2407137"/>
                  <a:gd name="connsiteY34" fmla="*/ 1514465 h 2407138"/>
                  <a:gd name="connsiteX35" fmla="*/ 1296758 w 2407137"/>
                  <a:gd name="connsiteY35" fmla="*/ 1987081 h 2407138"/>
                  <a:gd name="connsiteX36" fmla="*/ 1311855 w 2407137"/>
                  <a:gd name="connsiteY36" fmla="*/ 1984732 h 2407138"/>
                  <a:gd name="connsiteX37" fmla="*/ 1365995 w 2407137"/>
                  <a:gd name="connsiteY37" fmla="*/ 2405187 h 2407138"/>
                  <a:gd name="connsiteX38" fmla="*/ 1350847 w 2407137"/>
                  <a:gd name="connsiteY38" fmla="*/ 2407138 h 2407138"/>
                  <a:gd name="connsiteX39" fmla="*/ 1195932 w 2407137"/>
                  <a:gd name="connsiteY39" fmla="*/ 1995746 h 2407138"/>
                  <a:gd name="connsiteX40" fmla="*/ 1211204 w 2407137"/>
                  <a:gd name="connsiteY40" fmla="*/ 1995179 h 2407138"/>
                  <a:gd name="connsiteX41" fmla="*/ 1211204 w 2407137"/>
                  <a:gd name="connsiteY41" fmla="*/ 2281649 h 2407138"/>
                  <a:gd name="connsiteX42" fmla="*/ 1203568 w 2407137"/>
                  <a:gd name="connsiteY42" fmla="*/ 2282034 h 2407138"/>
                  <a:gd name="connsiteX43" fmla="*/ 1195932 w 2407137"/>
                  <a:gd name="connsiteY43" fmla="*/ 2281649 h 2407138"/>
                  <a:gd name="connsiteX44" fmla="*/ 1968060 w 2407137"/>
                  <a:gd name="connsiteY44" fmla="*/ 1400508 h 2407138"/>
                  <a:gd name="connsiteX45" fmla="*/ 2246208 w 2407137"/>
                  <a:gd name="connsiteY45" fmla="*/ 1475038 h 2407138"/>
                  <a:gd name="connsiteX46" fmla="*/ 2242404 w 2407137"/>
                  <a:gd name="connsiteY46" fmla="*/ 1489831 h 2407138"/>
                  <a:gd name="connsiteX47" fmla="*/ 1963516 w 2407137"/>
                  <a:gd name="connsiteY47" fmla="*/ 1415103 h 2407138"/>
                  <a:gd name="connsiteX48" fmla="*/ 1090481 w 2407137"/>
                  <a:gd name="connsiteY48" fmla="*/ 1986840 h 2407138"/>
                  <a:gd name="connsiteX49" fmla="*/ 1097951 w 2407137"/>
                  <a:gd name="connsiteY49" fmla="*/ 1988584 h 2407138"/>
                  <a:gd name="connsiteX50" fmla="*/ 1105617 w 2407137"/>
                  <a:gd name="connsiteY50" fmla="*/ 1988876 h 2407138"/>
                  <a:gd name="connsiteX51" fmla="*/ 1049458 w 2407137"/>
                  <a:gd name="connsiteY51" fmla="*/ 2406281 h 2407138"/>
                  <a:gd name="connsiteX52" fmla="*/ 1034322 w 2407137"/>
                  <a:gd name="connsiteY52" fmla="*/ 2404245 h 2407138"/>
                  <a:gd name="connsiteX53" fmla="*/ 1988876 w 2407137"/>
                  <a:gd name="connsiteY53" fmla="*/ 1301520 h 2407138"/>
                  <a:gd name="connsiteX54" fmla="*/ 2406281 w 2407137"/>
                  <a:gd name="connsiteY54" fmla="*/ 1357679 h 2407138"/>
                  <a:gd name="connsiteX55" fmla="*/ 2404244 w 2407137"/>
                  <a:gd name="connsiteY55" fmla="*/ 1372815 h 2407138"/>
                  <a:gd name="connsiteX56" fmla="*/ 1986840 w 2407137"/>
                  <a:gd name="connsiteY56" fmla="*/ 1316657 h 2407138"/>
                  <a:gd name="connsiteX57" fmla="*/ 1988583 w 2407137"/>
                  <a:gd name="connsiteY57" fmla="*/ 1309187 h 2407138"/>
                  <a:gd name="connsiteX58" fmla="*/ 992036 w 2407137"/>
                  <a:gd name="connsiteY58" fmla="*/ 1963517 h 2407138"/>
                  <a:gd name="connsiteX59" fmla="*/ 1006629 w 2407137"/>
                  <a:gd name="connsiteY59" fmla="*/ 1968061 h 2407138"/>
                  <a:gd name="connsiteX60" fmla="*/ 932100 w 2407137"/>
                  <a:gd name="connsiteY60" fmla="*/ 2246208 h 2407138"/>
                  <a:gd name="connsiteX61" fmla="*/ 917308 w 2407137"/>
                  <a:gd name="connsiteY61" fmla="*/ 2242405 h 2407138"/>
                  <a:gd name="connsiteX62" fmla="*/ 1995178 w 2407137"/>
                  <a:gd name="connsiteY62" fmla="*/ 1195933 h 2407138"/>
                  <a:gd name="connsiteX63" fmla="*/ 2281649 w 2407137"/>
                  <a:gd name="connsiteY63" fmla="*/ 1195933 h 2407138"/>
                  <a:gd name="connsiteX64" fmla="*/ 2282034 w 2407137"/>
                  <a:gd name="connsiteY64" fmla="*/ 1203569 h 2407138"/>
                  <a:gd name="connsiteX65" fmla="*/ 2281649 w 2407137"/>
                  <a:gd name="connsiteY65" fmla="*/ 1211206 h 2407138"/>
                  <a:gd name="connsiteX66" fmla="*/ 1995745 w 2407137"/>
                  <a:gd name="connsiteY66" fmla="*/ 1211206 h 2407138"/>
                  <a:gd name="connsiteX67" fmla="*/ 1984731 w 2407137"/>
                  <a:gd name="connsiteY67" fmla="*/ 1095284 h 2407138"/>
                  <a:gd name="connsiteX68" fmla="*/ 2405186 w 2407137"/>
                  <a:gd name="connsiteY68" fmla="*/ 1041144 h 2407138"/>
                  <a:gd name="connsiteX69" fmla="*/ 2407137 w 2407137"/>
                  <a:gd name="connsiteY69" fmla="*/ 1056290 h 2407138"/>
                  <a:gd name="connsiteX70" fmla="*/ 1987080 w 2407137"/>
                  <a:gd name="connsiteY70" fmla="*/ 1110379 h 2407138"/>
                  <a:gd name="connsiteX71" fmla="*/ 892672 w 2407137"/>
                  <a:gd name="connsiteY71" fmla="*/ 1928335 h 2407138"/>
                  <a:gd name="connsiteX72" fmla="*/ 906611 w 2407137"/>
                  <a:gd name="connsiteY72" fmla="*/ 1934590 h 2407138"/>
                  <a:gd name="connsiteX73" fmla="*/ 743425 w 2407137"/>
                  <a:gd name="connsiteY73" fmla="*/ 2325414 h 2407138"/>
                  <a:gd name="connsiteX74" fmla="*/ 729331 w 2407137"/>
                  <a:gd name="connsiteY74" fmla="*/ 2319529 h 2407138"/>
                  <a:gd name="connsiteX75" fmla="*/ 802416 w 2407137"/>
                  <a:gd name="connsiteY75" fmla="*/ 1883113 h 2407138"/>
                  <a:gd name="connsiteX76" fmla="*/ 815877 w 2407137"/>
                  <a:gd name="connsiteY76" fmla="*/ 1890344 h 2407138"/>
                  <a:gd name="connsiteX77" fmla="*/ 671279 w 2407137"/>
                  <a:gd name="connsiteY77" fmla="*/ 2140796 h 2407138"/>
                  <a:gd name="connsiteX78" fmla="*/ 658223 w 2407137"/>
                  <a:gd name="connsiteY78" fmla="*/ 2132863 h 2407138"/>
                  <a:gd name="connsiteX79" fmla="*/ 1966260 w 2407137"/>
                  <a:gd name="connsiteY79" fmla="*/ 991301 h 2407138"/>
                  <a:gd name="connsiteX80" fmla="*/ 2242405 w 2407137"/>
                  <a:gd name="connsiteY80" fmla="*/ 917309 h 2407138"/>
                  <a:gd name="connsiteX81" fmla="*/ 2246208 w 2407137"/>
                  <a:gd name="connsiteY81" fmla="*/ 932101 h 2407138"/>
                  <a:gd name="connsiteX82" fmla="*/ 1969840 w 2407137"/>
                  <a:gd name="connsiteY82" fmla="*/ 1006153 h 2407138"/>
                  <a:gd name="connsiteX83" fmla="*/ 1932557 w 2407137"/>
                  <a:gd name="connsiteY83" fmla="*/ 895779 h 2407138"/>
                  <a:gd name="connsiteX84" fmla="*/ 2322203 w 2407137"/>
                  <a:gd name="connsiteY84" fmla="*/ 735676 h 2407138"/>
                  <a:gd name="connsiteX85" fmla="*/ 2328008 w 2407137"/>
                  <a:gd name="connsiteY85" fmla="*/ 749803 h 2407138"/>
                  <a:gd name="connsiteX86" fmla="*/ 1938504 w 2407137"/>
                  <a:gd name="connsiteY86" fmla="*/ 909846 h 2407138"/>
                  <a:gd name="connsiteX87" fmla="*/ 714051 w 2407137"/>
                  <a:gd name="connsiteY87" fmla="*/ 1825286 h 2407138"/>
                  <a:gd name="connsiteX88" fmla="*/ 726047 w 2407137"/>
                  <a:gd name="connsiteY88" fmla="*/ 1834740 h 2407138"/>
                  <a:gd name="connsiteX89" fmla="*/ 468748 w 2407137"/>
                  <a:gd name="connsiteY89" fmla="*/ 2168094 h 2407138"/>
                  <a:gd name="connsiteX90" fmla="*/ 456659 w 2407137"/>
                  <a:gd name="connsiteY90" fmla="*/ 2158762 h 2407138"/>
                  <a:gd name="connsiteX91" fmla="*/ 638245 w 2407137"/>
                  <a:gd name="connsiteY91" fmla="*/ 1758093 h 2407138"/>
                  <a:gd name="connsiteX92" fmla="*/ 644611 w 2407137"/>
                  <a:gd name="connsiteY92" fmla="*/ 1765080 h 2407138"/>
                  <a:gd name="connsiteX93" fmla="*/ 649147 w 2407137"/>
                  <a:gd name="connsiteY93" fmla="*/ 1768790 h 2407138"/>
                  <a:gd name="connsiteX94" fmla="*/ 446636 w 2407137"/>
                  <a:gd name="connsiteY94" fmla="*/ 1971302 h 2407138"/>
                  <a:gd name="connsiteX95" fmla="*/ 440978 w 2407137"/>
                  <a:gd name="connsiteY95" fmla="*/ 1966159 h 2407138"/>
                  <a:gd name="connsiteX96" fmla="*/ 435836 w 2407137"/>
                  <a:gd name="connsiteY96" fmla="*/ 1960502 h 2407138"/>
                  <a:gd name="connsiteX97" fmla="*/ 1884928 w 2407137"/>
                  <a:gd name="connsiteY97" fmla="*/ 801368 h 2407138"/>
                  <a:gd name="connsiteX98" fmla="*/ 2132863 w 2407137"/>
                  <a:gd name="connsiteY98" fmla="*/ 658223 h 2407138"/>
                  <a:gd name="connsiteX99" fmla="*/ 2140794 w 2407137"/>
                  <a:gd name="connsiteY99" fmla="*/ 671279 h 2407138"/>
                  <a:gd name="connsiteX100" fmla="*/ 1892773 w 2407137"/>
                  <a:gd name="connsiteY100" fmla="*/ 814474 h 2407138"/>
                  <a:gd name="connsiteX101" fmla="*/ 1828403 w 2407137"/>
                  <a:gd name="connsiteY101" fmla="*/ 717325 h 2407138"/>
                  <a:gd name="connsiteX102" fmla="*/ 2162987 w 2407137"/>
                  <a:gd name="connsiteY102" fmla="*/ 462095 h 2407138"/>
                  <a:gd name="connsiteX103" fmla="*/ 2172250 w 2407137"/>
                  <a:gd name="connsiteY103" fmla="*/ 474239 h 2407138"/>
                  <a:gd name="connsiteX104" fmla="*/ 1837666 w 2407137"/>
                  <a:gd name="connsiteY104" fmla="*/ 729468 h 2407138"/>
                  <a:gd name="connsiteX105" fmla="*/ 1833340 w 2407137"/>
                  <a:gd name="connsiteY105" fmla="*/ 723163 h 2407138"/>
                  <a:gd name="connsiteX106" fmla="*/ 234886 w 2407137"/>
                  <a:gd name="connsiteY106" fmla="*/ 1932900 h 2407138"/>
                  <a:gd name="connsiteX107" fmla="*/ 569471 w 2407137"/>
                  <a:gd name="connsiteY107" fmla="*/ 1677670 h 2407138"/>
                  <a:gd name="connsiteX108" fmla="*/ 573796 w 2407137"/>
                  <a:gd name="connsiteY108" fmla="*/ 1683975 h 2407138"/>
                  <a:gd name="connsiteX109" fmla="*/ 578735 w 2407137"/>
                  <a:gd name="connsiteY109" fmla="*/ 1689813 h 2407138"/>
                  <a:gd name="connsiteX110" fmla="*/ 244150 w 2407137"/>
                  <a:gd name="connsiteY110" fmla="*/ 1945043 h 2407138"/>
                  <a:gd name="connsiteX111" fmla="*/ 266342 w 2407137"/>
                  <a:gd name="connsiteY111" fmla="*/ 1735860 h 2407138"/>
                  <a:gd name="connsiteX112" fmla="*/ 514363 w 2407137"/>
                  <a:gd name="connsiteY112" fmla="*/ 1592665 h 2407138"/>
                  <a:gd name="connsiteX113" fmla="*/ 522208 w 2407137"/>
                  <a:gd name="connsiteY113" fmla="*/ 1605770 h 2407138"/>
                  <a:gd name="connsiteX114" fmla="*/ 274274 w 2407137"/>
                  <a:gd name="connsiteY114" fmla="*/ 1748916 h 2407138"/>
                  <a:gd name="connsiteX115" fmla="*/ 1960501 w 2407137"/>
                  <a:gd name="connsiteY115" fmla="*/ 435837 h 2407138"/>
                  <a:gd name="connsiteX116" fmla="*/ 1966159 w 2407137"/>
                  <a:gd name="connsiteY116" fmla="*/ 440979 h 2407138"/>
                  <a:gd name="connsiteX117" fmla="*/ 1971301 w 2407137"/>
                  <a:gd name="connsiteY117" fmla="*/ 446637 h 2407138"/>
                  <a:gd name="connsiteX118" fmla="*/ 1768891 w 2407137"/>
                  <a:gd name="connsiteY118" fmla="*/ 649046 h 2407138"/>
                  <a:gd name="connsiteX119" fmla="*/ 1762525 w 2407137"/>
                  <a:gd name="connsiteY119" fmla="*/ 642058 h 2407138"/>
                  <a:gd name="connsiteX120" fmla="*/ 1757990 w 2407137"/>
                  <a:gd name="connsiteY120" fmla="*/ 638348 h 2407138"/>
                  <a:gd name="connsiteX121" fmla="*/ 1938389 w 2407137"/>
                  <a:gd name="connsiteY121" fmla="*/ 239045 h 2407138"/>
                  <a:gd name="connsiteX122" fmla="*/ 1950479 w 2407137"/>
                  <a:gd name="connsiteY122" fmla="*/ 248377 h 2407138"/>
                  <a:gd name="connsiteX123" fmla="*/ 1693086 w 2407137"/>
                  <a:gd name="connsiteY123" fmla="*/ 581852 h 2407138"/>
                  <a:gd name="connsiteX124" fmla="*/ 1681090 w 2407137"/>
                  <a:gd name="connsiteY124" fmla="*/ 572398 h 2407138"/>
                  <a:gd name="connsiteX125" fmla="*/ 79129 w 2407137"/>
                  <a:gd name="connsiteY125" fmla="*/ 1657336 h 2407138"/>
                  <a:gd name="connsiteX126" fmla="*/ 468633 w 2407137"/>
                  <a:gd name="connsiteY126" fmla="*/ 1497292 h 2407138"/>
                  <a:gd name="connsiteX127" fmla="*/ 474580 w 2407137"/>
                  <a:gd name="connsiteY127" fmla="*/ 1511360 h 2407138"/>
                  <a:gd name="connsiteX128" fmla="*/ 84934 w 2407137"/>
                  <a:gd name="connsiteY128" fmla="*/ 1671462 h 2407138"/>
                  <a:gd name="connsiteX129" fmla="*/ 160929 w 2407137"/>
                  <a:gd name="connsiteY129" fmla="*/ 1475039 h 2407138"/>
                  <a:gd name="connsiteX130" fmla="*/ 437296 w 2407137"/>
                  <a:gd name="connsiteY130" fmla="*/ 1400986 h 2407138"/>
                  <a:gd name="connsiteX131" fmla="*/ 440876 w 2407137"/>
                  <a:gd name="connsiteY131" fmla="*/ 1415837 h 2407138"/>
                  <a:gd name="connsiteX132" fmla="*/ 164732 w 2407137"/>
                  <a:gd name="connsiteY132" fmla="*/ 1489830 h 2407138"/>
                  <a:gd name="connsiteX133" fmla="*/ 1735859 w 2407137"/>
                  <a:gd name="connsiteY133" fmla="*/ 266344 h 2407138"/>
                  <a:gd name="connsiteX134" fmla="*/ 1748915 w 2407137"/>
                  <a:gd name="connsiteY134" fmla="*/ 274276 h 2407138"/>
                  <a:gd name="connsiteX135" fmla="*/ 1604721 w 2407137"/>
                  <a:gd name="connsiteY135" fmla="*/ 524026 h 2407138"/>
                  <a:gd name="connsiteX136" fmla="*/ 1591261 w 2407137"/>
                  <a:gd name="connsiteY136" fmla="*/ 516794 h 2407138"/>
                  <a:gd name="connsiteX137" fmla="*/ 1663713 w 2407137"/>
                  <a:gd name="connsiteY137" fmla="*/ 81725 h 2407138"/>
                  <a:gd name="connsiteX138" fmla="*/ 1677806 w 2407137"/>
                  <a:gd name="connsiteY138" fmla="*/ 87609 h 2407138"/>
                  <a:gd name="connsiteX139" fmla="*/ 1514465 w 2407137"/>
                  <a:gd name="connsiteY139" fmla="*/ 478804 h 2407138"/>
                  <a:gd name="connsiteX140" fmla="*/ 1500526 w 2407137"/>
                  <a:gd name="connsiteY140" fmla="*/ 472548 h 2407138"/>
                  <a:gd name="connsiteX141" fmla="*/ 0 w 2407137"/>
                  <a:gd name="connsiteY141" fmla="*/ 1350847 h 2407138"/>
                  <a:gd name="connsiteX142" fmla="*/ 420056 w 2407137"/>
                  <a:gd name="connsiteY142" fmla="*/ 1296759 h 2407138"/>
                  <a:gd name="connsiteX143" fmla="*/ 422405 w 2407137"/>
                  <a:gd name="connsiteY143" fmla="*/ 1311854 h 2407138"/>
                  <a:gd name="connsiteX144" fmla="*/ 1951 w 2407137"/>
                  <a:gd name="connsiteY144" fmla="*/ 1365994 h 2407138"/>
                  <a:gd name="connsiteX145" fmla="*/ 125488 w 2407137"/>
                  <a:gd name="connsiteY145" fmla="*/ 1195933 h 2407138"/>
                  <a:gd name="connsiteX146" fmla="*/ 411391 w 2407137"/>
                  <a:gd name="connsiteY146" fmla="*/ 1195933 h 2407138"/>
                  <a:gd name="connsiteX147" fmla="*/ 411958 w 2407137"/>
                  <a:gd name="connsiteY147" fmla="*/ 1211206 h 2407138"/>
                  <a:gd name="connsiteX148" fmla="*/ 125488 w 2407137"/>
                  <a:gd name="connsiteY148" fmla="*/ 1211206 h 2407138"/>
                  <a:gd name="connsiteX149" fmla="*/ 125102 w 2407137"/>
                  <a:gd name="connsiteY149" fmla="*/ 1203569 h 2407138"/>
                  <a:gd name="connsiteX150" fmla="*/ 1475037 w 2407137"/>
                  <a:gd name="connsiteY150" fmla="*/ 160931 h 2407138"/>
                  <a:gd name="connsiteX151" fmla="*/ 1489829 w 2407137"/>
                  <a:gd name="connsiteY151" fmla="*/ 164734 h 2407138"/>
                  <a:gd name="connsiteX152" fmla="*/ 1415102 w 2407137"/>
                  <a:gd name="connsiteY152" fmla="*/ 443621 h 2407138"/>
                  <a:gd name="connsiteX153" fmla="*/ 1400508 w 2407137"/>
                  <a:gd name="connsiteY153" fmla="*/ 439077 h 2407138"/>
                  <a:gd name="connsiteX154" fmla="*/ 164732 w 2407137"/>
                  <a:gd name="connsiteY154" fmla="*/ 917309 h 2407138"/>
                  <a:gd name="connsiteX155" fmla="*/ 443620 w 2407137"/>
                  <a:gd name="connsiteY155" fmla="*/ 992037 h 2407138"/>
                  <a:gd name="connsiteX156" fmla="*/ 439076 w 2407137"/>
                  <a:gd name="connsiteY156" fmla="*/ 1006630 h 2407138"/>
                  <a:gd name="connsiteX157" fmla="*/ 160929 w 2407137"/>
                  <a:gd name="connsiteY157" fmla="*/ 932101 h 2407138"/>
                  <a:gd name="connsiteX158" fmla="*/ 1195932 w 2407137"/>
                  <a:gd name="connsiteY158" fmla="*/ 125490 h 2407138"/>
                  <a:gd name="connsiteX159" fmla="*/ 1203568 w 2407137"/>
                  <a:gd name="connsiteY159" fmla="*/ 125104 h 2407138"/>
                  <a:gd name="connsiteX160" fmla="*/ 1211205 w 2407137"/>
                  <a:gd name="connsiteY160" fmla="*/ 125490 h 2407138"/>
                  <a:gd name="connsiteX161" fmla="*/ 1211205 w 2407137"/>
                  <a:gd name="connsiteY161" fmla="*/ 411392 h 2407138"/>
                  <a:gd name="connsiteX162" fmla="*/ 1195932 w 2407137"/>
                  <a:gd name="connsiteY162" fmla="*/ 411959 h 2407138"/>
                  <a:gd name="connsiteX163" fmla="*/ 1357679 w 2407137"/>
                  <a:gd name="connsiteY163" fmla="*/ 856 h 2407138"/>
                  <a:gd name="connsiteX164" fmla="*/ 1372816 w 2407137"/>
                  <a:gd name="connsiteY164" fmla="*/ 2893 h 2407138"/>
                  <a:gd name="connsiteX165" fmla="*/ 1316657 w 2407137"/>
                  <a:gd name="connsiteY165" fmla="*/ 420298 h 2407138"/>
                  <a:gd name="connsiteX166" fmla="*/ 1309186 w 2407137"/>
                  <a:gd name="connsiteY166" fmla="*/ 418554 h 2407138"/>
                  <a:gd name="connsiteX167" fmla="*/ 1301520 w 2407137"/>
                  <a:gd name="connsiteY167" fmla="*/ 418261 h 2407138"/>
                  <a:gd name="connsiteX168" fmla="*/ 2893 w 2407137"/>
                  <a:gd name="connsiteY168" fmla="*/ 1034322 h 2407138"/>
                  <a:gd name="connsiteX169" fmla="*/ 420297 w 2407137"/>
                  <a:gd name="connsiteY169" fmla="*/ 1090480 h 2407138"/>
                  <a:gd name="connsiteX170" fmla="*/ 418554 w 2407137"/>
                  <a:gd name="connsiteY170" fmla="*/ 1097951 h 2407138"/>
                  <a:gd name="connsiteX171" fmla="*/ 418261 w 2407137"/>
                  <a:gd name="connsiteY171" fmla="*/ 1105616 h 2407138"/>
                  <a:gd name="connsiteX172" fmla="*/ 855 w 2407137"/>
                  <a:gd name="connsiteY172" fmla="*/ 1049458 h 2407138"/>
                  <a:gd name="connsiteX173" fmla="*/ 274274 w 2407137"/>
                  <a:gd name="connsiteY173" fmla="*/ 658223 h 2407138"/>
                  <a:gd name="connsiteX174" fmla="*/ 524025 w 2407137"/>
                  <a:gd name="connsiteY174" fmla="*/ 802416 h 2407138"/>
                  <a:gd name="connsiteX175" fmla="*/ 516793 w 2407137"/>
                  <a:gd name="connsiteY175" fmla="*/ 815877 h 2407138"/>
                  <a:gd name="connsiteX176" fmla="*/ 266342 w 2407137"/>
                  <a:gd name="connsiteY176" fmla="*/ 671279 h 2407138"/>
                  <a:gd name="connsiteX177" fmla="*/ 917308 w 2407137"/>
                  <a:gd name="connsiteY177" fmla="*/ 164734 h 2407138"/>
                  <a:gd name="connsiteX178" fmla="*/ 932100 w 2407137"/>
                  <a:gd name="connsiteY178" fmla="*/ 160930 h 2407138"/>
                  <a:gd name="connsiteX179" fmla="*/ 1006152 w 2407137"/>
                  <a:gd name="connsiteY179" fmla="*/ 437297 h 2407138"/>
                  <a:gd name="connsiteX180" fmla="*/ 991300 w 2407137"/>
                  <a:gd name="connsiteY180" fmla="*/ 440877 h 2407138"/>
                  <a:gd name="connsiteX181" fmla="*/ 1041143 w 2407137"/>
                  <a:gd name="connsiteY181" fmla="*/ 1951 h 2407138"/>
                  <a:gd name="connsiteX182" fmla="*/ 1056290 w 2407137"/>
                  <a:gd name="connsiteY182" fmla="*/ 0 h 2407138"/>
                  <a:gd name="connsiteX183" fmla="*/ 1110379 w 2407137"/>
                  <a:gd name="connsiteY183" fmla="*/ 420056 h 2407138"/>
                  <a:gd name="connsiteX184" fmla="*/ 1095283 w 2407137"/>
                  <a:gd name="connsiteY184" fmla="*/ 422406 h 2407138"/>
                  <a:gd name="connsiteX185" fmla="*/ 87609 w 2407137"/>
                  <a:gd name="connsiteY185" fmla="*/ 729331 h 2407138"/>
                  <a:gd name="connsiteX186" fmla="*/ 478803 w 2407137"/>
                  <a:gd name="connsiteY186" fmla="*/ 892672 h 2407138"/>
                  <a:gd name="connsiteX187" fmla="*/ 472547 w 2407137"/>
                  <a:gd name="connsiteY187" fmla="*/ 906611 h 2407138"/>
                  <a:gd name="connsiteX188" fmla="*/ 81723 w 2407137"/>
                  <a:gd name="connsiteY188" fmla="*/ 743424 h 2407138"/>
                  <a:gd name="connsiteX189" fmla="*/ 84666 w 2407137"/>
                  <a:gd name="connsiteY189" fmla="*/ 736377 h 2407138"/>
                  <a:gd name="connsiteX190" fmla="*/ 446636 w 2407137"/>
                  <a:gd name="connsiteY190" fmla="*/ 435837 h 2407138"/>
                  <a:gd name="connsiteX191" fmla="*/ 649045 w 2407137"/>
                  <a:gd name="connsiteY191" fmla="*/ 638246 h 2407138"/>
                  <a:gd name="connsiteX192" fmla="*/ 642057 w 2407137"/>
                  <a:gd name="connsiteY192" fmla="*/ 644612 h 2407138"/>
                  <a:gd name="connsiteX193" fmla="*/ 638347 w 2407137"/>
                  <a:gd name="connsiteY193" fmla="*/ 649147 h 2407138"/>
                  <a:gd name="connsiteX194" fmla="*/ 435836 w 2407137"/>
                  <a:gd name="connsiteY194" fmla="*/ 446636 h 2407138"/>
                  <a:gd name="connsiteX195" fmla="*/ 440978 w 2407137"/>
                  <a:gd name="connsiteY195" fmla="*/ 440979 h 2407138"/>
                  <a:gd name="connsiteX196" fmla="*/ 658223 w 2407137"/>
                  <a:gd name="connsiteY196" fmla="*/ 274275 h 2407138"/>
                  <a:gd name="connsiteX197" fmla="*/ 671279 w 2407137"/>
                  <a:gd name="connsiteY197" fmla="*/ 266343 h 2407138"/>
                  <a:gd name="connsiteX198" fmla="*/ 814473 w 2407137"/>
                  <a:gd name="connsiteY198" fmla="*/ 514363 h 2407138"/>
                  <a:gd name="connsiteX199" fmla="*/ 801367 w 2407137"/>
                  <a:gd name="connsiteY199" fmla="*/ 522209 h 2407138"/>
                  <a:gd name="connsiteX200" fmla="*/ 735676 w 2407137"/>
                  <a:gd name="connsiteY200" fmla="*/ 84934 h 2407138"/>
                  <a:gd name="connsiteX201" fmla="*/ 749802 w 2407137"/>
                  <a:gd name="connsiteY201" fmla="*/ 79129 h 2407138"/>
                  <a:gd name="connsiteX202" fmla="*/ 909846 w 2407137"/>
                  <a:gd name="connsiteY202" fmla="*/ 468633 h 2407138"/>
                  <a:gd name="connsiteX203" fmla="*/ 895778 w 2407137"/>
                  <a:gd name="connsiteY203" fmla="*/ 474580 h 2407138"/>
                  <a:gd name="connsiteX204" fmla="*/ 248376 w 2407137"/>
                  <a:gd name="connsiteY204" fmla="*/ 456659 h 2407138"/>
                  <a:gd name="connsiteX205" fmla="*/ 581852 w 2407137"/>
                  <a:gd name="connsiteY205" fmla="*/ 714051 h 2407138"/>
                  <a:gd name="connsiteX206" fmla="*/ 572397 w 2407137"/>
                  <a:gd name="connsiteY206" fmla="*/ 726047 h 2407138"/>
                  <a:gd name="connsiteX207" fmla="*/ 239044 w 2407137"/>
                  <a:gd name="connsiteY207" fmla="*/ 468748 h 2407138"/>
                  <a:gd name="connsiteX208" fmla="*/ 243710 w 2407137"/>
                  <a:gd name="connsiteY208" fmla="*/ 462704 h 2407138"/>
                  <a:gd name="connsiteX209" fmla="*/ 462094 w 2407137"/>
                  <a:gd name="connsiteY209" fmla="*/ 244150 h 2407138"/>
                  <a:gd name="connsiteX210" fmla="*/ 474238 w 2407137"/>
                  <a:gd name="connsiteY210" fmla="*/ 234887 h 2407138"/>
                  <a:gd name="connsiteX211" fmla="*/ 729468 w 2407137"/>
                  <a:gd name="connsiteY211" fmla="*/ 569472 h 2407138"/>
                  <a:gd name="connsiteX212" fmla="*/ 723162 w 2407137"/>
                  <a:gd name="connsiteY212" fmla="*/ 573797 h 2407138"/>
                  <a:gd name="connsiteX213" fmla="*/ 717325 w 2407137"/>
                  <a:gd name="connsiteY213" fmla="*/ 578735 h 2407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</a:cxnLst>
                <a:rect l="l" t="t" r="r" b="b"/>
                <a:pathLst>
                  <a:path w="2407137" h="2407138">
                    <a:moveTo>
                      <a:pt x="1677670" y="1837666"/>
                    </a:moveTo>
                    <a:lnTo>
                      <a:pt x="1683974" y="1833341"/>
                    </a:lnTo>
                    <a:lnTo>
                      <a:pt x="1689813" y="1828403"/>
                    </a:lnTo>
                    <a:lnTo>
                      <a:pt x="1945042" y="2162988"/>
                    </a:lnTo>
                    <a:lnTo>
                      <a:pt x="1932899" y="2172251"/>
                    </a:lnTo>
                    <a:close/>
                    <a:moveTo>
                      <a:pt x="1592663" y="1892774"/>
                    </a:moveTo>
                    <a:lnTo>
                      <a:pt x="1605769" y="1884929"/>
                    </a:lnTo>
                    <a:lnTo>
                      <a:pt x="1748914" y="2132863"/>
                    </a:lnTo>
                    <a:lnTo>
                      <a:pt x="1735858" y="2140795"/>
                    </a:lnTo>
                    <a:close/>
                    <a:moveTo>
                      <a:pt x="1768789" y="1757990"/>
                    </a:moveTo>
                    <a:lnTo>
                      <a:pt x="1971301" y="1960502"/>
                    </a:lnTo>
                    <a:lnTo>
                      <a:pt x="1966159" y="1966159"/>
                    </a:lnTo>
                    <a:lnTo>
                      <a:pt x="1960501" y="1971301"/>
                    </a:lnTo>
                    <a:lnTo>
                      <a:pt x="1758092" y="1768892"/>
                    </a:lnTo>
                    <a:lnTo>
                      <a:pt x="1765079" y="1762526"/>
                    </a:lnTo>
                    <a:close/>
                    <a:moveTo>
                      <a:pt x="1834740" y="1681091"/>
                    </a:moveTo>
                    <a:lnTo>
                      <a:pt x="2168093" y="1938389"/>
                    </a:lnTo>
                    <a:lnTo>
                      <a:pt x="2158761" y="1950479"/>
                    </a:lnTo>
                    <a:lnTo>
                      <a:pt x="1825285" y="1693086"/>
                    </a:lnTo>
                    <a:close/>
                    <a:moveTo>
                      <a:pt x="1497292" y="1938505"/>
                    </a:moveTo>
                    <a:lnTo>
                      <a:pt x="1511359" y="1932557"/>
                    </a:lnTo>
                    <a:lnTo>
                      <a:pt x="1671461" y="2322204"/>
                    </a:lnTo>
                    <a:lnTo>
                      <a:pt x="1657335" y="2328008"/>
                    </a:lnTo>
                    <a:close/>
                    <a:moveTo>
                      <a:pt x="1400984" y="1969841"/>
                    </a:moveTo>
                    <a:lnTo>
                      <a:pt x="1415837" y="1966261"/>
                    </a:lnTo>
                    <a:lnTo>
                      <a:pt x="1489829" y="2242404"/>
                    </a:lnTo>
                    <a:lnTo>
                      <a:pt x="1475037" y="2246208"/>
                    </a:lnTo>
                    <a:close/>
                    <a:moveTo>
                      <a:pt x="1890343" y="1591261"/>
                    </a:moveTo>
                    <a:lnTo>
                      <a:pt x="2140794" y="1735859"/>
                    </a:lnTo>
                    <a:lnTo>
                      <a:pt x="2132863" y="1748915"/>
                    </a:lnTo>
                    <a:lnTo>
                      <a:pt x="1883112" y="1604721"/>
                    </a:lnTo>
                    <a:close/>
                    <a:moveTo>
                      <a:pt x="1934589" y="1500527"/>
                    </a:moveTo>
                    <a:lnTo>
                      <a:pt x="2325413" y="1663714"/>
                    </a:lnTo>
                    <a:lnTo>
                      <a:pt x="2319529" y="1677807"/>
                    </a:lnTo>
                    <a:lnTo>
                      <a:pt x="1928334" y="1514465"/>
                    </a:lnTo>
                    <a:close/>
                    <a:moveTo>
                      <a:pt x="1296758" y="1987081"/>
                    </a:moveTo>
                    <a:lnTo>
                      <a:pt x="1311855" y="1984732"/>
                    </a:lnTo>
                    <a:lnTo>
                      <a:pt x="1365995" y="2405187"/>
                    </a:lnTo>
                    <a:lnTo>
                      <a:pt x="1350847" y="2407138"/>
                    </a:lnTo>
                    <a:close/>
                    <a:moveTo>
                      <a:pt x="1195932" y="1995746"/>
                    </a:moveTo>
                    <a:lnTo>
                      <a:pt x="1211204" y="1995179"/>
                    </a:lnTo>
                    <a:lnTo>
                      <a:pt x="1211204" y="2281649"/>
                    </a:lnTo>
                    <a:lnTo>
                      <a:pt x="1203568" y="2282034"/>
                    </a:lnTo>
                    <a:lnTo>
                      <a:pt x="1195932" y="2281649"/>
                    </a:lnTo>
                    <a:close/>
                    <a:moveTo>
                      <a:pt x="1968060" y="1400508"/>
                    </a:moveTo>
                    <a:lnTo>
                      <a:pt x="2246208" y="1475038"/>
                    </a:lnTo>
                    <a:lnTo>
                      <a:pt x="2242404" y="1489831"/>
                    </a:lnTo>
                    <a:lnTo>
                      <a:pt x="1963516" y="1415103"/>
                    </a:lnTo>
                    <a:close/>
                    <a:moveTo>
                      <a:pt x="1090481" y="1986840"/>
                    </a:moveTo>
                    <a:lnTo>
                      <a:pt x="1097951" y="1988584"/>
                    </a:lnTo>
                    <a:lnTo>
                      <a:pt x="1105617" y="1988876"/>
                    </a:lnTo>
                    <a:lnTo>
                      <a:pt x="1049458" y="2406281"/>
                    </a:lnTo>
                    <a:lnTo>
                      <a:pt x="1034322" y="2404245"/>
                    </a:lnTo>
                    <a:close/>
                    <a:moveTo>
                      <a:pt x="1988876" y="1301520"/>
                    </a:moveTo>
                    <a:lnTo>
                      <a:pt x="2406281" y="1357679"/>
                    </a:lnTo>
                    <a:lnTo>
                      <a:pt x="2404244" y="1372815"/>
                    </a:lnTo>
                    <a:lnTo>
                      <a:pt x="1986840" y="1316657"/>
                    </a:lnTo>
                    <a:lnTo>
                      <a:pt x="1988583" y="1309187"/>
                    </a:lnTo>
                    <a:close/>
                    <a:moveTo>
                      <a:pt x="992036" y="1963517"/>
                    </a:moveTo>
                    <a:lnTo>
                      <a:pt x="1006629" y="1968061"/>
                    </a:lnTo>
                    <a:lnTo>
                      <a:pt x="932100" y="2246208"/>
                    </a:lnTo>
                    <a:lnTo>
                      <a:pt x="917308" y="2242405"/>
                    </a:lnTo>
                    <a:close/>
                    <a:moveTo>
                      <a:pt x="1995178" y="1195933"/>
                    </a:moveTo>
                    <a:lnTo>
                      <a:pt x="2281649" y="1195933"/>
                    </a:lnTo>
                    <a:lnTo>
                      <a:pt x="2282034" y="1203569"/>
                    </a:lnTo>
                    <a:lnTo>
                      <a:pt x="2281649" y="1211206"/>
                    </a:lnTo>
                    <a:lnTo>
                      <a:pt x="1995745" y="1211206"/>
                    </a:lnTo>
                    <a:close/>
                    <a:moveTo>
                      <a:pt x="1984731" y="1095284"/>
                    </a:moveTo>
                    <a:lnTo>
                      <a:pt x="2405186" y="1041144"/>
                    </a:lnTo>
                    <a:lnTo>
                      <a:pt x="2407137" y="1056290"/>
                    </a:lnTo>
                    <a:lnTo>
                      <a:pt x="1987080" y="1110379"/>
                    </a:lnTo>
                    <a:close/>
                    <a:moveTo>
                      <a:pt x="892672" y="1928335"/>
                    </a:moveTo>
                    <a:lnTo>
                      <a:pt x="906611" y="1934590"/>
                    </a:lnTo>
                    <a:lnTo>
                      <a:pt x="743425" y="2325414"/>
                    </a:lnTo>
                    <a:lnTo>
                      <a:pt x="729331" y="2319529"/>
                    </a:lnTo>
                    <a:close/>
                    <a:moveTo>
                      <a:pt x="802416" y="1883113"/>
                    </a:moveTo>
                    <a:lnTo>
                      <a:pt x="815877" y="1890344"/>
                    </a:lnTo>
                    <a:lnTo>
                      <a:pt x="671279" y="2140796"/>
                    </a:lnTo>
                    <a:lnTo>
                      <a:pt x="658223" y="2132863"/>
                    </a:lnTo>
                    <a:close/>
                    <a:moveTo>
                      <a:pt x="1966260" y="991301"/>
                    </a:moveTo>
                    <a:lnTo>
                      <a:pt x="2242405" y="917309"/>
                    </a:lnTo>
                    <a:lnTo>
                      <a:pt x="2246208" y="932101"/>
                    </a:lnTo>
                    <a:lnTo>
                      <a:pt x="1969840" y="1006153"/>
                    </a:lnTo>
                    <a:close/>
                    <a:moveTo>
                      <a:pt x="1932557" y="895779"/>
                    </a:moveTo>
                    <a:lnTo>
                      <a:pt x="2322203" y="735676"/>
                    </a:lnTo>
                    <a:lnTo>
                      <a:pt x="2328008" y="749803"/>
                    </a:lnTo>
                    <a:lnTo>
                      <a:pt x="1938504" y="909846"/>
                    </a:lnTo>
                    <a:close/>
                    <a:moveTo>
                      <a:pt x="714051" y="1825286"/>
                    </a:moveTo>
                    <a:lnTo>
                      <a:pt x="726047" y="1834740"/>
                    </a:lnTo>
                    <a:lnTo>
                      <a:pt x="468748" y="2168094"/>
                    </a:lnTo>
                    <a:lnTo>
                      <a:pt x="456659" y="2158762"/>
                    </a:lnTo>
                    <a:close/>
                    <a:moveTo>
                      <a:pt x="638245" y="1758093"/>
                    </a:moveTo>
                    <a:lnTo>
                      <a:pt x="644611" y="1765080"/>
                    </a:lnTo>
                    <a:lnTo>
                      <a:pt x="649147" y="1768790"/>
                    </a:lnTo>
                    <a:lnTo>
                      <a:pt x="446636" y="1971302"/>
                    </a:lnTo>
                    <a:lnTo>
                      <a:pt x="440978" y="1966159"/>
                    </a:lnTo>
                    <a:lnTo>
                      <a:pt x="435836" y="1960502"/>
                    </a:lnTo>
                    <a:close/>
                    <a:moveTo>
                      <a:pt x="1884928" y="801368"/>
                    </a:moveTo>
                    <a:lnTo>
                      <a:pt x="2132863" y="658223"/>
                    </a:lnTo>
                    <a:lnTo>
                      <a:pt x="2140794" y="671279"/>
                    </a:lnTo>
                    <a:lnTo>
                      <a:pt x="1892773" y="814474"/>
                    </a:lnTo>
                    <a:close/>
                    <a:moveTo>
                      <a:pt x="1828403" y="717325"/>
                    </a:moveTo>
                    <a:lnTo>
                      <a:pt x="2162987" y="462095"/>
                    </a:lnTo>
                    <a:lnTo>
                      <a:pt x="2172250" y="474239"/>
                    </a:lnTo>
                    <a:lnTo>
                      <a:pt x="1837666" y="729468"/>
                    </a:lnTo>
                    <a:lnTo>
                      <a:pt x="1833340" y="723163"/>
                    </a:lnTo>
                    <a:close/>
                    <a:moveTo>
                      <a:pt x="234886" y="1932900"/>
                    </a:moveTo>
                    <a:lnTo>
                      <a:pt x="569471" y="1677670"/>
                    </a:lnTo>
                    <a:lnTo>
                      <a:pt x="573796" y="1683975"/>
                    </a:lnTo>
                    <a:lnTo>
                      <a:pt x="578735" y="1689813"/>
                    </a:lnTo>
                    <a:lnTo>
                      <a:pt x="244150" y="1945043"/>
                    </a:lnTo>
                    <a:close/>
                    <a:moveTo>
                      <a:pt x="266342" y="1735860"/>
                    </a:moveTo>
                    <a:lnTo>
                      <a:pt x="514363" y="1592665"/>
                    </a:lnTo>
                    <a:lnTo>
                      <a:pt x="522208" y="1605770"/>
                    </a:lnTo>
                    <a:lnTo>
                      <a:pt x="274274" y="1748916"/>
                    </a:lnTo>
                    <a:close/>
                    <a:moveTo>
                      <a:pt x="1960501" y="435837"/>
                    </a:moveTo>
                    <a:lnTo>
                      <a:pt x="1966159" y="440979"/>
                    </a:lnTo>
                    <a:lnTo>
                      <a:pt x="1971301" y="446637"/>
                    </a:lnTo>
                    <a:lnTo>
                      <a:pt x="1768891" y="649046"/>
                    </a:lnTo>
                    <a:lnTo>
                      <a:pt x="1762525" y="642058"/>
                    </a:lnTo>
                    <a:lnTo>
                      <a:pt x="1757990" y="638348"/>
                    </a:lnTo>
                    <a:close/>
                    <a:moveTo>
                      <a:pt x="1938389" y="239045"/>
                    </a:moveTo>
                    <a:lnTo>
                      <a:pt x="1950479" y="248377"/>
                    </a:lnTo>
                    <a:lnTo>
                      <a:pt x="1693086" y="581852"/>
                    </a:lnTo>
                    <a:lnTo>
                      <a:pt x="1681090" y="572398"/>
                    </a:lnTo>
                    <a:close/>
                    <a:moveTo>
                      <a:pt x="79129" y="1657336"/>
                    </a:moveTo>
                    <a:lnTo>
                      <a:pt x="468633" y="1497292"/>
                    </a:lnTo>
                    <a:lnTo>
                      <a:pt x="474580" y="1511360"/>
                    </a:lnTo>
                    <a:lnTo>
                      <a:pt x="84934" y="1671462"/>
                    </a:lnTo>
                    <a:close/>
                    <a:moveTo>
                      <a:pt x="160929" y="1475039"/>
                    </a:moveTo>
                    <a:lnTo>
                      <a:pt x="437296" y="1400986"/>
                    </a:lnTo>
                    <a:lnTo>
                      <a:pt x="440876" y="1415837"/>
                    </a:lnTo>
                    <a:lnTo>
                      <a:pt x="164732" y="1489830"/>
                    </a:lnTo>
                    <a:close/>
                    <a:moveTo>
                      <a:pt x="1735859" y="266344"/>
                    </a:moveTo>
                    <a:lnTo>
                      <a:pt x="1748915" y="274276"/>
                    </a:lnTo>
                    <a:lnTo>
                      <a:pt x="1604721" y="524026"/>
                    </a:lnTo>
                    <a:lnTo>
                      <a:pt x="1591261" y="516794"/>
                    </a:lnTo>
                    <a:close/>
                    <a:moveTo>
                      <a:pt x="1663713" y="81725"/>
                    </a:moveTo>
                    <a:lnTo>
                      <a:pt x="1677806" y="87609"/>
                    </a:lnTo>
                    <a:lnTo>
                      <a:pt x="1514465" y="478804"/>
                    </a:lnTo>
                    <a:lnTo>
                      <a:pt x="1500526" y="472548"/>
                    </a:lnTo>
                    <a:close/>
                    <a:moveTo>
                      <a:pt x="0" y="1350847"/>
                    </a:moveTo>
                    <a:lnTo>
                      <a:pt x="420056" y="1296759"/>
                    </a:lnTo>
                    <a:lnTo>
                      <a:pt x="422405" y="1311854"/>
                    </a:lnTo>
                    <a:lnTo>
                      <a:pt x="1951" y="1365994"/>
                    </a:lnTo>
                    <a:close/>
                    <a:moveTo>
                      <a:pt x="125488" y="1195933"/>
                    </a:moveTo>
                    <a:lnTo>
                      <a:pt x="411391" y="1195933"/>
                    </a:lnTo>
                    <a:lnTo>
                      <a:pt x="411958" y="1211206"/>
                    </a:lnTo>
                    <a:lnTo>
                      <a:pt x="125488" y="1211206"/>
                    </a:lnTo>
                    <a:lnTo>
                      <a:pt x="125102" y="1203569"/>
                    </a:lnTo>
                    <a:close/>
                    <a:moveTo>
                      <a:pt x="1475037" y="160931"/>
                    </a:moveTo>
                    <a:lnTo>
                      <a:pt x="1489829" y="164734"/>
                    </a:lnTo>
                    <a:lnTo>
                      <a:pt x="1415102" y="443621"/>
                    </a:lnTo>
                    <a:lnTo>
                      <a:pt x="1400508" y="439077"/>
                    </a:lnTo>
                    <a:close/>
                    <a:moveTo>
                      <a:pt x="164732" y="917309"/>
                    </a:moveTo>
                    <a:lnTo>
                      <a:pt x="443620" y="992037"/>
                    </a:lnTo>
                    <a:lnTo>
                      <a:pt x="439076" y="1006630"/>
                    </a:lnTo>
                    <a:lnTo>
                      <a:pt x="160929" y="932101"/>
                    </a:lnTo>
                    <a:close/>
                    <a:moveTo>
                      <a:pt x="1195932" y="125490"/>
                    </a:moveTo>
                    <a:lnTo>
                      <a:pt x="1203568" y="125104"/>
                    </a:lnTo>
                    <a:lnTo>
                      <a:pt x="1211205" y="125490"/>
                    </a:lnTo>
                    <a:lnTo>
                      <a:pt x="1211205" y="411392"/>
                    </a:lnTo>
                    <a:lnTo>
                      <a:pt x="1195932" y="411959"/>
                    </a:lnTo>
                    <a:close/>
                    <a:moveTo>
                      <a:pt x="1357679" y="856"/>
                    </a:moveTo>
                    <a:lnTo>
                      <a:pt x="1372816" y="2893"/>
                    </a:lnTo>
                    <a:lnTo>
                      <a:pt x="1316657" y="420298"/>
                    </a:lnTo>
                    <a:lnTo>
                      <a:pt x="1309186" y="418554"/>
                    </a:lnTo>
                    <a:lnTo>
                      <a:pt x="1301520" y="418261"/>
                    </a:lnTo>
                    <a:close/>
                    <a:moveTo>
                      <a:pt x="2893" y="1034322"/>
                    </a:moveTo>
                    <a:lnTo>
                      <a:pt x="420297" y="1090480"/>
                    </a:lnTo>
                    <a:lnTo>
                      <a:pt x="418554" y="1097951"/>
                    </a:lnTo>
                    <a:lnTo>
                      <a:pt x="418261" y="1105616"/>
                    </a:lnTo>
                    <a:lnTo>
                      <a:pt x="855" y="1049458"/>
                    </a:lnTo>
                    <a:close/>
                    <a:moveTo>
                      <a:pt x="274274" y="658223"/>
                    </a:moveTo>
                    <a:lnTo>
                      <a:pt x="524025" y="802416"/>
                    </a:lnTo>
                    <a:lnTo>
                      <a:pt x="516793" y="815877"/>
                    </a:lnTo>
                    <a:lnTo>
                      <a:pt x="266342" y="671279"/>
                    </a:lnTo>
                    <a:close/>
                    <a:moveTo>
                      <a:pt x="917308" y="164734"/>
                    </a:moveTo>
                    <a:lnTo>
                      <a:pt x="932100" y="160930"/>
                    </a:lnTo>
                    <a:lnTo>
                      <a:pt x="1006152" y="437297"/>
                    </a:lnTo>
                    <a:lnTo>
                      <a:pt x="991300" y="440877"/>
                    </a:lnTo>
                    <a:close/>
                    <a:moveTo>
                      <a:pt x="1041143" y="1951"/>
                    </a:moveTo>
                    <a:lnTo>
                      <a:pt x="1056290" y="0"/>
                    </a:lnTo>
                    <a:lnTo>
                      <a:pt x="1110379" y="420056"/>
                    </a:lnTo>
                    <a:lnTo>
                      <a:pt x="1095283" y="422406"/>
                    </a:lnTo>
                    <a:close/>
                    <a:moveTo>
                      <a:pt x="87609" y="729331"/>
                    </a:moveTo>
                    <a:lnTo>
                      <a:pt x="478803" y="892672"/>
                    </a:lnTo>
                    <a:lnTo>
                      <a:pt x="472547" y="906611"/>
                    </a:lnTo>
                    <a:lnTo>
                      <a:pt x="81723" y="743424"/>
                    </a:lnTo>
                    <a:lnTo>
                      <a:pt x="84666" y="736377"/>
                    </a:lnTo>
                    <a:close/>
                    <a:moveTo>
                      <a:pt x="446636" y="435837"/>
                    </a:moveTo>
                    <a:lnTo>
                      <a:pt x="649045" y="638246"/>
                    </a:lnTo>
                    <a:lnTo>
                      <a:pt x="642057" y="644612"/>
                    </a:lnTo>
                    <a:lnTo>
                      <a:pt x="638347" y="649147"/>
                    </a:lnTo>
                    <a:lnTo>
                      <a:pt x="435836" y="446636"/>
                    </a:lnTo>
                    <a:lnTo>
                      <a:pt x="440978" y="440979"/>
                    </a:lnTo>
                    <a:close/>
                    <a:moveTo>
                      <a:pt x="658223" y="274275"/>
                    </a:moveTo>
                    <a:lnTo>
                      <a:pt x="671279" y="266343"/>
                    </a:lnTo>
                    <a:lnTo>
                      <a:pt x="814473" y="514363"/>
                    </a:lnTo>
                    <a:lnTo>
                      <a:pt x="801367" y="522209"/>
                    </a:lnTo>
                    <a:close/>
                    <a:moveTo>
                      <a:pt x="735676" y="84934"/>
                    </a:moveTo>
                    <a:lnTo>
                      <a:pt x="749802" y="79129"/>
                    </a:lnTo>
                    <a:lnTo>
                      <a:pt x="909846" y="468633"/>
                    </a:lnTo>
                    <a:lnTo>
                      <a:pt x="895778" y="474580"/>
                    </a:lnTo>
                    <a:close/>
                    <a:moveTo>
                      <a:pt x="248376" y="456659"/>
                    </a:moveTo>
                    <a:lnTo>
                      <a:pt x="581852" y="714051"/>
                    </a:lnTo>
                    <a:lnTo>
                      <a:pt x="572397" y="726047"/>
                    </a:lnTo>
                    <a:lnTo>
                      <a:pt x="239044" y="468748"/>
                    </a:lnTo>
                    <a:lnTo>
                      <a:pt x="243710" y="462704"/>
                    </a:lnTo>
                    <a:close/>
                    <a:moveTo>
                      <a:pt x="462094" y="244150"/>
                    </a:moveTo>
                    <a:lnTo>
                      <a:pt x="474238" y="234887"/>
                    </a:lnTo>
                    <a:lnTo>
                      <a:pt x="729468" y="569472"/>
                    </a:lnTo>
                    <a:lnTo>
                      <a:pt x="723162" y="573797"/>
                    </a:lnTo>
                    <a:lnTo>
                      <a:pt x="717325" y="578735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b="1" noProof="1">
                  <a:latin typeface="+mj-ea"/>
                  <a:ea typeface="+mj-ea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7" name="PA-1022149"/>
          <p:cNvSpPr/>
          <p:nvPr>
            <p:custDataLst>
              <p:tags r:id="rId3"/>
            </p:custDataLst>
          </p:nvPr>
        </p:nvSpPr>
        <p:spPr>
          <a:xfrm>
            <a:off x="4330700" y="2157413"/>
            <a:ext cx="6718300" cy="1592262"/>
          </a:xfrm>
          <a:prstGeom prst="roundRect">
            <a:avLst>
              <a:gd name="adj" fmla="val 5438"/>
            </a:avLst>
          </a:prstGeom>
          <a:noFill/>
          <a:ln w="190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8" name="PA-1022150"/>
          <p:cNvSpPr/>
          <p:nvPr>
            <p:custDataLst>
              <p:tags r:id="rId4"/>
            </p:custDataLst>
          </p:nvPr>
        </p:nvSpPr>
        <p:spPr>
          <a:xfrm>
            <a:off x="4330700" y="4179888"/>
            <a:ext cx="6718300" cy="1792287"/>
          </a:xfrm>
          <a:prstGeom prst="roundRect">
            <a:avLst>
              <a:gd name="adj" fmla="val 5438"/>
            </a:avLst>
          </a:prstGeom>
          <a:noFill/>
          <a:ln w="190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9" name="PA-1022151"/>
          <p:cNvSpPr/>
          <p:nvPr>
            <p:custDataLst>
              <p:tags r:id="rId5"/>
            </p:custDataLst>
          </p:nvPr>
        </p:nvSpPr>
        <p:spPr>
          <a:xfrm>
            <a:off x="5627688" y="1951038"/>
            <a:ext cx="4252912" cy="539750"/>
          </a:xfrm>
          <a:prstGeom prst="roundRect">
            <a:avLst>
              <a:gd name="adj" fmla="val 1196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000" b="1" noProof="1">
                <a:solidFill>
                  <a:srgbClr val="EFE08C"/>
                </a:solidFill>
                <a:ea typeface="微软雅黑" panose="020B0503020204020204" charset="-122"/>
                <a:sym typeface="Arial" panose="020B0604020202020204" pitchFamily="34" charset="0"/>
              </a:rPr>
              <a:t>坚持党的根本宗旨</a:t>
            </a:r>
          </a:p>
        </p:txBody>
      </p:sp>
      <p:sp>
        <p:nvSpPr>
          <p:cNvPr id="30" name="PA-1022152"/>
          <p:cNvSpPr/>
          <p:nvPr>
            <p:custDataLst>
              <p:tags r:id="rId6"/>
            </p:custDataLst>
          </p:nvPr>
        </p:nvSpPr>
        <p:spPr>
          <a:xfrm>
            <a:off x="5627688" y="3883025"/>
            <a:ext cx="4252912" cy="539750"/>
          </a:xfrm>
          <a:prstGeom prst="roundRect">
            <a:avLst>
              <a:gd name="adj" fmla="val 961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000" b="1" noProof="1">
                <a:solidFill>
                  <a:srgbClr val="EFE08C"/>
                </a:solidFill>
                <a:ea typeface="微软雅黑" panose="020B0503020204020204" charset="-122"/>
                <a:sym typeface="Arial" panose="020B0604020202020204" pitchFamily="34" charset="0"/>
              </a:rPr>
              <a:t>坚持勤奋工作</a:t>
            </a:r>
          </a:p>
        </p:txBody>
      </p:sp>
      <p:sp>
        <p:nvSpPr>
          <p:cNvPr id="46" name="矩形 45"/>
          <p:cNvSpPr/>
          <p:nvPr/>
        </p:nvSpPr>
        <p:spPr>
          <a:xfrm>
            <a:off x="2381250" y="592138"/>
            <a:ext cx="4451350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609600"/>
            <a:r>
              <a:rPr kumimoji="1" lang="zh-CN" altLang="en-US" sz="3200" b="1" noProof="1">
                <a:solidFill>
                  <a:srgbClr val="EFE08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存在的问题及形势分析</a:t>
            </a:r>
            <a:endParaRPr lang="zh-CN" altLang="en-US" sz="2935" b="1" noProof="1">
              <a:latin typeface="方正清刻本悦宋简体" pitchFamily="2" charset="-122"/>
              <a:ea typeface="方正清刻本悦宋简体" pitchFamily="2" charset="-122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6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250"/>
                            </p:stCondLst>
                            <p:childTnLst>
                              <p:par>
                                <p:cTn id="2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7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47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250"/>
                            </p:stCondLst>
                            <p:childTnLst>
                              <p:par>
                                <p:cTn id="3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27" grpId="0" bldLvl="0" animBg="1"/>
      <p:bldP spid="28" grpId="0" bldLvl="0" animBg="1"/>
      <p:bldP spid="29" grpId="0" bldLvl="0" animBg="1"/>
      <p:bldP spid="30" grpId="0" bldLvl="0" animBg="1"/>
      <p:bldP spid="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图片 1" descr="PPT元素重复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4650" y="2198688"/>
            <a:ext cx="3752850" cy="319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矩形 19"/>
          <p:cNvSpPr/>
          <p:nvPr/>
        </p:nvSpPr>
        <p:spPr>
          <a:xfrm rot="16200000">
            <a:off x="6769100" y="820738"/>
            <a:ext cx="739775" cy="231775"/>
          </a:xfrm>
          <a:prstGeom prst="rect">
            <a:avLst/>
          </a:prstGeom>
          <a:solidFill>
            <a:srgbClr val="86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21" name="矩形 20"/>
          <p:cNvSpPr/>
          <p:nvPr/>
        </p:nvSpPr>
        <p:spPr>
          <a:xfrm rot="16200000">
            <a:off x="4256088" y="-1554162"/>
            <a:ext cx="739775" cy="4918075"/>
          </a:xfrm>
          <a:prstGeom prst="rect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grpSp>
        <p:nvGrpSpPr>
          <p:cNvPr id="23" name="组合 22"/>
          <p:cNvGrpSpPr/>
          <p:nvPr/>
        </p:nvGrpSpPr>
        <p:grpSpPr>
          <a:xfrm>
            <a:off x="1074737" y="463233"/>
            <a:ext cx="962025" cy="962025"/>
            <a:chOff x="3851921" y="107991"/>
            <a:chExt cx="1792566" cy="1792567"/>
          </a:xfrm>
          <a:solidFill>
            <a:srgbClr val="C00000"/>
          </a:solidFill>
        </p:grpSpPr>
        <p:sp>
          <p:nvSpPr>
            <p:cNvPr id="24" name="Freeform 29"/>
            <p:cNvSpPr/>
            <p:nvPr/>
          </p:nvSpPr>
          <p:spPr>
            <a:xfrm>
              <a:off x="4401088" y="564469"/>
              <a:ext cx="867835" cy="775494"/>
            </a:xfrm>
            <a:custGeom>
              <a:avLst/>
              <a:gdLst/>
              <a:ahLst/>
              <a:cxnLst>
                <a:cxn ang="0">
                  <a:pos x="370676" y="6924"/>
                </a:cxn>
                <a:cxn ang="0">
                  <a:pos x="578402" y="492531"/>
                </a:cxn>
                <a:cxn ang="0">
                  <a:pos x="336055" y="249265"/>
                </a:cxn>
                <a:cxn ang="0">
                  <a:pos x="428378" y="156483"/>
                </a:cxn>
                <a:cxn ang="0">
                  <a:pos x="370676" y="99244"/>
                </a:cxn>
                <a:cxn ang="0">
                  <a:pos x="253426" y="123248"/>
                </a:cxn>
                <a:cxn ang="0">
                  <a:pos x="69242" y="307427"/>
                </a:cxn>
                <a:cxn ang="0">
                  <a:pos x="173567" y="410827"/>
                </a:cxn>
                <a:cxn ang="0">
                  <a:pos x="243270" y="342048"/>
                </a:cxn>
                <a:cxn ang="0">
                  <a:pos x="485618" y="584390"/>
                </a:cxn>
                <a:cxn ang="0">
                  <a:pos x="81244" y="503147"/>
                </a:cxn>
                <a:cxn ang="0">
                  <a:pos x="22619" y="561771"/>
                </a:cxn>
                <a:cxn ang="0">
                  <a:pos x="73396" y="626396"/>
                </a:cxn>
                <a:cxn ang="0">
                  <a:pos x="66472" y="632858"/>
                </a:cxn>
                <a:cxn ang="0">
                  <a:pos x="56316" y="631012"/>
                </a:cxn>
                <a:cxn ang="0">
                  <a:pos x="0" y="689635"/>
                </a:cxn>
                <a:cxn ang="0">
                  <a:pos x="56778" y="745951"/>
                </a:cxn>
                <a:cxn ang="0">
                  <a:pos x="114941" y="689174"/>
                </a:cxn>
                <a:cxn ang="0">
                  <a:pos x="113095" y="678557"/>
                </a:cxn>
                <a:cxn ang="0">
                  <a:pos x="122327" y="669786"/>
                </a:cxn>
                <a:cxn ang="0">
                  <a:pos x="579326" y="677172"/>
                </a:cxn>
                <a:cxn ang="0">
                  <a:pos x="647183" y="745489"/>
                </a:cxn>
                <a:cxn ang="0">
                  <a:pos x="739967" y="653630"/>
                </a:cxn>
                <a:cxn ang="0">
                  <a:pos x="671648" y="584851"/>
                </a:cxn>
                <a:cxn ang="0">
                  <a:pos x="370676" y="6924"/>
                </a:cxn>
              </a:cxnLst>
              <a:rect l="0" t="0" r="0" b="0"/>
              <a:pathLst>
                <a:path w="1880" h="1680">
                  <a:moveTo>
                    <a:pt x="803" y="15"/>
                  </a:moveTo>
                  <a:cubicBezTo>
                    <a:pt x="1217" y="170"/>
                    <a:pt x="1468" y="665"/>
                    <a:pt x="1253" y="1067"/>
                  </a:cubicBezTo>
                  <a:cubicBezTo>
                    <a:pt x="728" y="540"/>
                    <a:pt x="728" y="540"/>
                    <a:pt x="728" y="540"/>
                  </a:cubicBezTo>
                  <a:cubicBezTo>
                    <a:pt x="928" y="339"/>
                    <a:pt x="928" y="339"/>
                    <a:pt x="928" y="339"/>
                  </a:cubicBezTo>
                  <a:cubicBezTo>
                    <a:pt x="803" y="215"/>
                    <a:pt x="803" y="215"/>
                    <a:pt x="803" y="215"/>
                  </a:cubicBezTo>
                  <a:cubicBezTo>
                    <a:pt x="733" y="282"/>
                    <a:pt x="623" y="297"/>
                    <a:pt x="549" y="267"/>
                  </a:cubicBezTo>
                  <a:cubicBezTo>
                    <a:pt x="150" y="666"/>
                    <a:pt x="150" y="666"/>
                    <a:pt x="150" y="666"/>
                  </a:cubicBezTo>
                  <a:cubicBezTo>
                    <a:pt x="376" y="890"/>
                    <a:pt x="376" y="890"/>
                    <a:pt x="376" y="890"/>
                  </a:cubicBezTo>
                  <a:cubicBezTo>
                    <a:pt x="527" y="741"/>
                    <a:pt x="527" y="741"/>
                    <a:pt x="527" y="741"/>
                  </a:cubicBezTo>
                  <a:cubicBezTo>
                    <a:pt x="1052" y="1266"/>
                    <a:pt x="1052" y="1266"/>
                    <a:pt x="1052" y="1266"/>
                  </a:cubicBezTo>
                  <a:cubicBezTo>
                    <a:pt x="795" y="1407"/>
                    <a:pt x="439" y="1363"/>
                    <a:pt x="176" y="1090"/>
                  </a:cubicBezTo>
                  <a:cubicBezTo>
                    <a:pt x="49" y="1217"/>
                    <a:pt x="49" y="1217"/>
                    <a:pt x="49" y="1217"/>
                  </a:cubicBezTo>
                  <a:cubicBezTo>
                    <a:pt x="87" y="1270"/>
                    <a:pt x="119" y="1317"/>
                    <a:pt x="159" y="1357"/>
                  </a:cubicBezTo>
                  <a:cubicBezTo>
                    <a:pt x="155" y="1362"/>
                    <a:pt x="144" y="1371"/>
                    <a:pt x="144" y="1371"/>
                  </a:cubicBezTo>
                  <a:cubicBezTo>
                    <a:pt x="137" y="1370"/>
                    <a:pt x="129" y="1367"/>
                    <a:pt x="122" y="1367"/>
                  </a:cubicBezTo>
                  <a:cubicBezTo>
                    <a:pt x="55" y="1367"/>
                    <a:pt x="0" y="1426"/>
                    <a:pt x="0" y="1494"/>
                  </a:cubicBezTo>
                  <a:cubicBezTo>
                    <a:pt x="0" y="1561"/>
                    <a:pt x="55" y="1616"/>
                    <a:pt x="123" y="1616"/>
                  </a:cubicBezTo>
                  <a:cubicBezTo>
                    <a:pt x="191" y="1616"/>
                    <a:pt x="249" y="1561"/>
                    <a:pt x="249" y="1493"/>
                  </a:cubicBezTo>
                  <a:cubicBezTo>
                    <a:pt x="249" y="1485"/>
                    <a:pt x="247" y="1478"/>
                    <a:pt x="245" y="1470"/>
                  </a:cubicBezTo>
                  <a:cubicBezTo>
                    <a:pt x="265" y="1451"/>
                    <a:pt x="265" y="1451"/>
                    <a:pt x="265" y="1451"/>
                  </a:cubicBezTo>
                  <a:cubicBezTo>
                    <a:pt x="567" y="1655"/>
                    <a:pt x="898" y="1680"/>
                    <a:pt x="1255" y="1467"/>
                  </a:cubicBezTo>
                  <a:cubicBezTo>
                    <a:pt x="1402" y="1615"/>
                    <a:pt x="1402" y="1615"/>
                    <a:pt x="1402" y="1615"/>
                  </a:cubicBezTo>
                  <a:cubicBezTo>
                    <a:pt x="1603" y="1416"/>
                    <a:pt x="1603" y="1416"/>
                    <a:pt x="1603" y="1416"/>
                  </a:cubicBezTo>
                  <a:cubicBezTo>
                    <a:pt x="1455" y="1267"/>
                    <a:pt x="1455" y="1267"/>
                    <a:pt x="1455" y="1267"/>
                  </a:cubicBezTo>
                  <a:cubicBezTo>
                    <a:pt x="1880" y="628"/>
                    <a:pt x="1313" y="0"/>
                    <a:pt x="803" y="1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 noProof="1"/>
            </a:p>
          </p:txBody>
        </p:sp>
        <p:sp>
          <p:nvSpPr>
            <p:cNvPr id="25" name="任意多边形 127"/>
            <p:cNvSpPr/>
            <p:nvPr/>
          </p:nvSpPr>
          <p:spPr>
            <a:xfrm>
              <a:off x="3851921" y="107991"/>
              <a:ext cx="1792566" cy="1792567"/>
            </a:xfrm>
            <a:custGeom>
              <a:avLst/>
              <a:gdLst>
                <a:gd name="connsiteX0" fmla="*/ 1677670 w 2407137"/>
                <a:gd name="connsiteY0" fmla="*/ 1837666 h 2407138"/>
                <a:gd name="connsiteX1" fmla="*/ 1683974 w 2407137"/>
                <a:gd name="connsiteY1" fmla="*/ 1833341 h 2407138"/>
                <a:gd name="connsiteX2" fmla="*/ 1689813 w 2407137"/>
                <a:gd name="connsiteY2" fmla="*/ 1828403 h 2407138"/>
                <a:gd name="connsiteX3" fmla="*/ 1945042 w 2407137"/>
                <a:gd name="connsiteY3" fmla="*/ 2162988 h 2407138"/>
                <a:gd name="connsiteX4" fmla="*/ 1932899 w 2407137"/>
                <a:gd name="connsiteY4" fmla="*/ 2172251 h 2407138"/>
                <a:gd name="connsiteX5" fmla="*/ 1592663 w 2407137"/>
                <a:gd name="connsiteY5" fmla="*/ 1892774 h 2407138"/>
                <a:gd name="connsiteX6" fmla="*/ 1605769 w 2407137"/>
                <a:gd name="connsiteY6" fmla="*/ 1884929 h 2407138"/>
                <a:gd name="connsiteX7" fmla="*/ 1748914 w 2407137"/>
                <a:gd name="connsiteY7" fmla="*/ 2132863 h 2407138"/>
                <a:gd name="connsiteX8" fmla="*/ 1735858 w 2407137"/>
                <a:gd name="connsiteY8" fmla="*/ 2140795 h 2407138"/>
                <a:gd name="connsiteX9" fmla="*/ 1768789 w 2407137"/>
                <a:gd name="connsiteY9" fmla="*/ 1757990 h 2407138"/>
                <a:gd name="connsiteX10" fmla="*/ 1971301 w 2407137"/>
                <a:gd name="connsiteY10" fmla="*/ 1960502 h 2407138"/>
                <a:gd name="connsiteX11" fmla="*/ 1966159 w 2407137"/>
                <a:gd name="connsiteY11" fmla="*/ 1966159 h 2407138"/>
                <a:gd name="connsiteX12" fmla="*/ 1960501 w 2407137"/>
                <a:gd name="connsiteY12" fmla="*/ 1971301 h 2407138"/>
                <a:gd name="connsiteX13" fmla="*/ 1758092 w 2407137"/>
                <a:gd name="connsiteY13" fmla="*/ 1768892 h 2407138"/>
                <a:gd name="connsiteX14" fmla="*/ 1765079 w 2407137"/>
                <a:gd name="connsiteY14" fmla="*/ 1762526 h 2407138"/>
                <a:gd name="connsiteX15" fmla="*/ 1834740 w 2407137"/>
                <a:gd name="connsiteY15" fmla="*/ 1681091 h 2407138"/>
                <a:gd name="connsiteX16" fmla="*/ 2168093 w 2407137"/>
                <a:gd name="connsiteY16" fmla="*/ 1938389 h 2407138"/>
                <a:gd name="connsiteX17" fmla="*/ 2158761 w 2407137"/>
                <a:gd name="connsiteY17" fmla="*/ 1950479 h 2407138"/>
                <a:gd name="connsiteX18" fmla="*/ 1825285 w 2407137"/>
                <a:gd name="connsiteY18" fmla="*/ 1693086 h 2407138"/>
                <a:gd name="connsiteX19" fmla="*/ 1497292 w 2407137"/>
                <a:gd name="connsiteY19" fmla="*/ 1938505 h 2407138"/>
                <a:gd name="connsiteX20" fmla="*/ 1511359 w 2407137"/>
                <a:gd name="connsiteY20" fmla="*/ 1932557 h 2407138"/>
                <a:gd name="connsiteX21" fmla="*/ 1671461 w 2407137"/>
                <a:gd name="connsiteY21" fmla="*/ 2322204 h 2407138"/>
                <a:gd name="connsiteX22" fmla="*/ 1657335 w 2407137"/>
                <a:gd name="connsiteY22" fmla="*/ 2328008 h 2407138"/>
                <a:gd name="connsiteX23" fmla="*/ 1400984 w 2407137"/>
                <a:gd name="connsiteY23" fmla="*/ 1969841 h 2407138"/>
                <a:gd name="connsiteX24" fmla="*/ 1415837 w 2407137"/>
                <a:gd name="connsiteY24" fmla="*/ 1966261 h 2407138"/>
                <a:gd name="connsiteX25" fmla="*/ 1489829 w 2407137"/>
                <a:gd name="connsiteY25" fmla="*/ 2242404 h 2407138"/>
                <a:gd name="connsiteX26" fmla="*/ 1475037 w 2407137"/>
                <a:gd name="connsiteY26" fmla="*/ 2246208 h 2407138"/>
                <a:gd name="connsiteX27" fmla="*/ 1890343 w 2407137"/>
                <a:gd name="connsiteY27" fmla="*/ 1591261 h 2407138"/>
                <a:gd name="connsiteX28" fmla="*/ 2140794 w 2407137"/>
                <a:gd name="connsiteY28" fmla="*/ 1735859 h 2407138"/>
                <a:gd name="connsiteX29" fmla="*/ 2132863 w 2407137"/>
                <a:gd name="connsiteY29" fmla="*/ 1748915 h 2407138"/>
                <a:gd name="connsiteX30" fmla="*/ 1883112 w 2407137"/>
                <a:gd name="connsiteY30" fmla="*/ 1604721 h 2407138"/>
                <a:gd name="connsiteX31" fmla="*/ 1934589 w 2407137"/>
                <a:gd name="connsiteY31" fmla="*/ 1500527 h 2407138"/>
                <a:gd name="connsiteX32" fmla="*/ 2325413 w 2407137"/>
                <a:gd name="connsiteY32" fmla="*/ 1663714 h 2407138"/>
                <a:gd name="connsiteX33" fmla="*/ 2319529 w 2407137"/>
                <a:gd name="connsiteY33" fmla="*/ 1677807 h 2407138"/>
                <a:gd name="connsiteX34" fmla="*/ 1928334 w 2407137"/>
                <a:gd name="connsiteY34" fmla="*/ 1514465 h 2407138"/>
                <a:gd name="connsiteX35" fmla="*/ 1296758 w 2407137"/>
                <a:gd name="connsiteY35" fmla="*/ 1987081 h 2407138"/>
                <a:gd name="connsiteX36" fmla="*/ 1311855 w 2407137"/>
                <a:gd name="connsiteY36" fmla="*/ 1984732 h 2407138"/>
                <a:gd name="connsiteX37" fmla="*/ 1365995 w 2407137"/>
                <a:gd name="connsiteY37" fmla="*/ 2405187 h 2407138"/>
                <a:gd name="connsiteX38" fmla="*/ 1350847 w 2407137"/>
                <a:gd name="connsiteY38" fmla="*/ 2407138 h 2407138"/>
                <a:gd name="connsiteX39" fmla="*/ 1195932 w 2407137"/>
                <a:gd name="connsiteY39" fmla="*/ 1995746 h 2407138"/>
                <a:gd name="connsiteX40" fmla="*/ 1211204 w 2407137"/>
                <a:gd name="connsiteY40" fmla="*/ 1995179 h 2407138"/>
                <a:gd name="connsiteX41" fmla="*/ 1211204 w 2407137"/>
                <a:gd name="connsiteY41" fmla="*/ 2281649 h 2407138"/>
                <a:gd name="connsiteX42" fmla="*/ 1203568 w 2407137"/>
                <a:gd name="connsiteY42" fmla="*/ 2282034 h 2407138"/>
                <a:gd name="connsiteX43" fmla="*/ 1195932 w 2407137"/>
                <a:gd name="connsiteY43" fmla="*/ 2281649 h 2407138"/>
                <a:gd name="connsiteX44" fmla="*/ 1968060 w 2407137"/>
                <a:gd name="connsiteY44" fmla="*/ 1400508 h 2407138"/>
                <a:gd name="connsiteX45" fmla="*/ 2246208 w 2407137"/>
                <a:gd name="connsiteY45" fmla="*/ 1475038 h 2407138"/>
                <a:gd name="connsiteX46" fmla="*/ 2242404 w 2407137"/>
                <a:gd name="connsiteY46" fmla="*/ 1489831 h 2407138"/>
                <a:gd name="connsiteX47" fmla="*/ 1963516 w 2407137"/>
                <a:gd name="connsiteY47" fmla="*/ 1415103 h 2407138"/>
                <a:gd name="connsiteX48" fmla="*/ 1090481 w 2407137"/>
                <a:gd name="connsiteY48" fmla="*/ 1986840 h 2407138"/>
                <a:gd name="connsiteX49" fmla="*/ 1097951 w 2407137"/>
                <a:gd name="connsiteY49" fmla="*/ 1988584 h 2407138"/>
                <a:gd name="connsiteX50" fmla="*/ 1105617 w 2407137"/>
                <a:gd name="connsiteY50" fmla="*/ 1988876 h 2407138"/>
                <a:gd name="connsiteX51" fmla="*/ 1049458 w 2407137"/>
                <a:gd name="connsiteY51" fmla="*/ 2406281 h 2407138"/>
                <a:gd name="connsiteX52" fmla="*/ 1034322 w 2407137"/>
                <a:gd name="connsiteY52" fmla="*/ 2404245 h 2407138"/>
                <a:gd name="connsiteX53" fmla="*/ 1988876 w 2407137"/>
                <a:gd name="connsiteY53" fmla="*/ 1301520 h 2407138"/>
                <a:gd name="connsiteX54" fmla="*/ 2406281 w 2407137"/>
                <a:gd name="connsiteY54" fmla="*/ 1357679 h 2407138"/>
                <a:gd name="connsiteX55" fmla="*/ 2404244 w 2407137"/>
                <a:gd name="connsiteY55" fmla="*/ 1372815 h 2407138"/>
                <a:gd name="connsiteX56" fmla="*/ 1986840 w 2407137"/>
                <a:gd name="connsiteY56" fmla="*/ 1316657 h 2407138"/>
                <a:gd name="connsiteX57" fmla="*/ 1988583 w 2407137"/>
                <a:gd name="connsiteY57" fmla="*/ 1309187 h 2407138"/>
                <a:gd name="connsiteX58" fmla="*/ 992036 w 2407137"/>
                <a:gd name="connsiteY58" fmla="*/ 1963517 h 2407138"/>
                <a:gd name="connsiteX59" fmla="*/ 1006629 w 2407137"/>
                <a:gd name="connsiteY59" fmla="*/ 1968061 h 2407138"/>
                <a:gd name="connsiteX60" fmla="*/ 932100 w 2407137"/>
                <a:gd name="connsiteY60" fmla="*/ 2246208 h 2407138"/>
                <a:gd name="connsiteX61" fmla="*/ 917308 w 2407137"/>
                <a:gd name="connsiteY61" fmla="*/ 2242405 h 2407138"/>
                <a:gd name="connsiteX62" fmla="*/ 1995178 w 2407137"/>
                <a:gd name="connsiteY62" fmla="*/ 1195933 h 2407138"/>
                <a:gd name="connsiteX63" fmla="*/ 2281649 w 2407137"/>
                <a:gd name="connsiteY63" fmla="*/ 1195933 h 2407138"/>
                <a:gd name="connsiteX64" fmla="*/ 2282034 w 2407137"/>
                <a:gd name="connsiteY64" fmla="*/ 1203569 h 2407138"/>
                <a:gd name="connsiteX65" fmla="*/ 2281649 w 2407137"/>
                <a:gd name="connsiteY65" fmla="*/ 1211206 h 2407138"/>
                <a:gd name="connsiteX66" fmla="*/ 1995745 w 2407137"/>
                <a:gd name="connsiteY66" fmla="*/ 1211206 h 2407138"/>
                <a:gd name="connsiteX67" fmla="*/ 1984731 w 2407137"/>
                <a:gd name="connsiteY67" fmla="*/ 1095284 h 2407138"/>
                <a:gd name="connsiteX68" fmla="*/ 2405186 w 2407137"/>
                <a:gd name="connsiteY68" fmla="*/ 1041144 h 2407138"/>
                <a:gd name="connsiteX69" fmla="*/ 2407137 w 2407137"/>
                <a:gd name="connsiteY69" fmla="*/ 1056290 h 2407138"/>
                <a:gd name="connsiteX70" fmla="*/ 1987080 w 2407137"/>
                <a:gd name="connsiteY70" fmla="*/ 1110379 h 2407138"/>
                <a:gd name="connsiteX71" fmla="*/ 892672 w 2407137"/>
                <a:gd name="connsiteY71" fmla="*/ 1928335 h 2407138"/>
                <a:gd name="connsiteX72" fmla="*/ 906611 w 2407137"/>
                <a:gd name="connsiteY72" fmla="*/ 1934590 h 2407138"/>
                <a:gd name="connsiteX73" fmla="*/ 743425 w 2407137"/>
                <a:gd name="connsiteY73" fmla="*/ 2325414 h 2407138"/>
                <a:gd name="connsiteX74" fmla="*/ 729331 w 2407137"/>
                <a:gd name="connsiteY74" fmla="*/ 2319529 h 2407138"/>
                <a:gd name="connsiteX75" fmla="*/ 802416 w 2407137"/>
                <a:gd name="connsiteY75" fmla="*/ 1883113 h 2407138"/>
                <a:gd name="connsiteX76" fmla="*/ 815877 w 2407137"/>
                <a:gd name="connsiteY76" fmla="*/ 1890344 h 2407138"/>
                <a:gd name="connsiteX77" fmla="*/ 671279 w 2407137"/>
                <a:gd name="connsiteY77" fmla="*/ 2140796 h 2407138"/>
                <a:gd name="connsiteX78" fmla="*/ 658223 w 2407137"/>
                <a:gd name="connsiteY78" fmla="*/ 2132863 h 2407138"/>
                <a:gd name="connsiteX79" fmla="*/ 1966260 w 2407137"/>
                <a:gd name="connsiteY79" fmla="*/ 991301 h 2407138"/>
                <a:gd name="connsiteX80" fmla="*/ 2242405 w 2407137"/>
                <a:gd name="connsiteY80" fmla="*/ 917309 h 2407138"/>
                <a:gd name="connsiteX81" fmla="*/ 2246208 w 2407137"/>
                <a:gd name="connsiteY81" fmla="*/ 932101 h 2407138"/>
                <a:gd name="connsiteX82" fmla="*/ 1969840 w 2407137"/>
                <a:gd name="connsiteY82" fmla="*/ 1006153 h 2407138"/>
                <a:gd name="connsiteX83" fmla="*/ 1932557 w 2407137"/>
                <a:gd name="connsiteY83" fmla="*/ 895779 h 2407138"/>
                <a:gd name="connsiteX84" fmla="*/ 2322203 w 2407137"/>
                <a:gd name="connsiteY84" fmla="*/ 735676 h 2407138"/>
                <a:gd name="connsiteX85" fmla="*/ 2328008 w 2407137"/>
                <a:gd name="connsiteY85" fmla="*/ 749803 h 2407138"/>
                <a:gd name="connsiteX86" fmla="*/ 1938504 w 2407137"/>
                <a:gd name="connsiteY86" fmla="*/ 909846 h 2407138"/>
                <a:gd name="connsiteX87" fmla="*/ 714051 w 2407137"/>
                <a:gd name="connsiteY87" fmla="*/ 1825286 h 2407138"/>
                <a:gd name="connsiteX88" fmla="*/ 726047 w 2407137"/>
                <a:gd name="connsiteY88" fmla="*/ 1834740 h 2407138"/>
                <a:gd name="connsiteX89" fmla="*/ 468748 w 2407137"/>
                <a:gd name="connsiteY89" fmla="*/ 2168094 h 2407138"/>
                <a:gd name="connsiteX90" fmla="*/ 456659 w 2407137"/>
                <a:gd name="connsiteY90" fmla="*/ 2158762 h 2407138"/>
                <a:gd name="connsiteX91" fmla="*/ 638245 w 2407137"/>
                <a:gd name="connsiteY91" fmla="*/ 1758093 h 2407138"/>
                <a:gd name="connsiteX92" fmla="*/ 644611 w 2407137"/>
                <a:gd name="connsiteY92" fmla="*/ 1765080 h 2407138"/>
                <a:gd name="connsiteX93" fmla="*/ 649147 w 2407137"/>
                <a:gd name="connsiteY93" fmla="*/ 1768790 h 2407138"/>
                <a:gd name="connsiteX94" fmla="*/ 446636 w 2407137"/>
                <a:gd name="connsiteY94" fmla="*/ 1971302 h 2407138"/>
                <a:gd name="connsiteX95" fmla="*/ 440978 w 2407137"/>
                <a:gd name="connsiteY95" fmla="*/ 1966159 h 2407138"/>
                <a:gd name="connsiteX96" fmla="*/ 435836 w 2407137"/>
                <a:gd name="connsiteY96" fmla="*/ 1960502 h 2407138"/>
                <a:gd name="connsiteX97" fmla="*/ 1884928 w 2407137"/>
                <a:gd name="connsiteY97" fmla="*/ 801368 h 2407138"/>
                <a:gd name="connsiteX98" fmla="*/ 2132863 w 2407137"/>
                <a:gd name="connsiteY98" fmla="*/ 658223 h 2407138"/>
                <a:gd name="connsiteX99" fmla="*/ 2140794 w 2407137"/>
                <a:gd name="connsiteY99" fmla="*/ 671279 h 2407138"/>
                <a:gd name="connsiteX100" fmla="*/ 1892773 w 2407137"/>
                <a:gd name="connsiteY100" fmla="*/ 814474 h 2407138"/>
                <a:gd name="connsiteX101" fmla="*/ 1828403 w 2407137"/>
                <a:gd name="connsiteY101" fmla="*/ 717325 h 2407138"/>
                <a:gd name="connsiteX102" fmla="*/ 2162987 w 2407137"/>
                <a:gd name="connsiteY102" fmla="*/ 462095 h 2407138"/>
                <a:gd name="connsiteX103" fmla="*/ 2172250 w 2407137"/>
                <a:gd name="connsiteY103" fmla="*/ 474239 h 2407138"/>
                <a:gd name="connsiteX104" fmla="*/ 1837666 w 2407137"/>
                <a:gd name="connsiteY104" fmla="*/ 729468 h 2407138"/>
                <a:gd name="connsiteX105" fmla="*/ 1833340 w 2407137"/>
                <a:gd name="connsiteY105" fmla="*/ 723163 h 2407138"/>
                <a:gd name="connsiteX106" fmla="*/ 234886 w 2407137"/>
                <a:gd name="connsiteY106" fmla="*/ 1932900 h 2407138"/>
                <a:gd name="connsiteX107" fmla="*/ 569471 w 2407137"/>
                <a:gd name="connsiteY107" fmla="*/ 1677670 h 2407138"/>
                <a:gd name="connsiteX108" fmla="*/ 573796 w 2407137"/>
                <a:gd name="connsiteY108" fmla="*/ 1683975 h 2407138"/>
                <a:gd name="connsiteX109" fmla="*/ 578735 w 2407137"/>
                <a:gd name="connsiteY109" fmla="*/ 1689813 h 2407138"/>
                <a:gd name="connsiteX110" fmla="*/ 244150 w 2407137"/>
                <a:gd name="connsiteY110" fmla="*/ 1945043 h 2407138"/>
                <a:gd name="connsiteX111" fmla="*/ 266342 w 2407137"/>
                <a:gd name="connsiteY111" fmla="*/ 1735860 h 2407138"/>
                <a:gd name="connsiteX112" fmla="*/ 514363 w 2407137"/>
                <a:gd name="connsiteY112" fmla="*/ 1592665 h 2407138"/>
                <a:gd name="connsiteX113" fmla="*/ 522208 w 2407137"/>
                <a:gd name="connsiteY113" fmla="*/ 1605770 h 2407138"/>
                <a:gd name="connsiteX114" fmla="*/ 274274 w 2407137"/>
                <a:gd name="connsiteY114" fmla="*/ 1748916 h 2407138"/>
                <a:gd name="connsiteX115" fmla="*/ 1960501 w 2407137"/>
                <a:gd name="connsiteY115" fmla="*/ 435837 h 2407138"/>
                <a:gd name="connsiteX116" fmla="*/ 1966159 w 2407137"/>
                <a:gd name="connsiteY116" fmla="*/ 440979 h 2407138"/>
                <a:gd name="connsiteX117" fmla="*/ 1971301 w 2407137"/>
                <a:gd name="connsiteY117" fmla="*/ 446637 h 2407138"/>
                <a:gd name="connsiteX118" fmla="*/ 1768891 w 2407137"/>
                <a:gd name="connsiteY118" fmla="*/ 649046 h 2407138"/>
                <a:gd name="connsiteX119" fmla="*/ 1762525 w 2407137"/>
                <a:gd name="connsiteY119" fmla="*/ 642058 h 2407138"/>
                <a:gd name="connsiteX120" fmla="*/ 1757990 w 2407137"/>
                <a:gd name="connsiteY120" fmla="*/ 638348 h 2407138"/>
                <a:gd name="connsiteX121" fmla="*/ 1938389 w 2407137"/>
                <a:gd name="connsiteY121" fmla="*/ 239045 h 2407138"/>
                <a:gd name="connsiteX122" fmla="*/ 1950479 w 2407137"/>
                <a:gd name="connsiteY122" fmla="*/ 248377 h 2407138"/>
                <a:gd name="connsiteX123" fmla="*/ 1693086 w 2407137"/>
                <a:gd name="connsiteY123" fmla="*/ 581852 h 2407138"/>
                <a:gd name="connsiteX124" fmla="*/ 1681090 w 2407137"/>
                <a:gd name="connsiteY124" fmla="*/ 572398 h 2407138"/>
                <a:gd name="connsiteX125" fmla="*/ 79129 w 2407137"/>
                <a:gd name="connsiteY125" fmla="*/ 1657336 h 2407138"/>
                <a:gd name="connsiteX126" fmla="*/ 468633 w 2407137"/>
                <a:gd name="connsiteY126" fmla="*/ 1497292 h 2407138"/>
                <a:gd name="connsiteX127" fmla="*/ 474580 w 2407137"/>
                <a:gd name="connsiteY127" fmla="*/ 1511360 h 2407138"/>
                <a:gd name="connsiteX128" fmla="*/ 84934 w 2407137"/>
                <a:gd name="connsiteY128" fmla="*/ 1671462 h 2407138"/>
                <a:gd name="connsiteX129" fmla="*/ 160929 w 2407137"/>
                <a:gd name="connsiteY129" fmla="*/ 1475039 h 2407138"/>
                <a:gd name="connsiteX130" fmla="*/ 437296 w 2407137"/>
                <a:gd name="connsiteY130" fmla="*/ 1400986 h 2407138"/>
                <a:gd name="connsiteX131" fmla="*/ 440876 w 2407137"/>
                <a:gd name="connsiteY131" fmla="*/ 1415837 h 2407138"/>
                <a:gd name="connsiteX132" fmla="*/ 164732 w 2407137"/>
                <a:gd name="connsiteY132" fmla="*/ 1489830 h 2407138"/>
                <a:gd name="connsiteX133" fmla="*/ 1735859 w 2407137"/>
                <a:gd name="connsiteY133" fmla="*/ 266344 h 2407138"/>
                <a:gd name="connsiteX134" fmla="*/ 1748915 w 2407137"/>
                <a:gd name="connsiteY134" fmla="*/ 274276 h 2407138"/>
                <a:gd name="connsiteX135" fmla="*/ 1604721 w 2407137"/>
                <a:gd name="connsiteY135" fmla="*/ 524026 h 2407138"/>
                <a:gd name="connsiteX136" fmla="*/ 1591261 w 2407137"/>
                <a:gd name="connsiteY136" fmla="*/ 516794 h 2407138"/>
                <a:gd name="connsiteX137" fmla="*/ 1663713 w 2407137"/>
                <a:gd name="connsiteY137" fmla="*/ 81725 h 2407138"/>
                <a:gd name="connsiteX138" fmla="*/ 1677806 w 2407137"/>
                <a:gd name="connsiteY138" fmla="*/ 87609 h 2407138"/>
                <a:gd name="connsiteX139" fmla="*/ 1514465 w 2407137"/>
                <a:gd name="connsiteY139" fmla="*/ 478804 h 2407138"/>
                <a:gd name="connsiteX140" fmla="*/ 1500526 w 2407137"/>
                <a:gd name="connsiteY140" fmla="*/ 472548 h 2407138"/>
                <a:gd name="connsiteX141" fmla="*/ 0 w 2407137"/>
                <a:gd name="connsiteY141" fmla="*/ 1350847 h 2407138"/>
                <a:gd name="connsiteX142" fmla="*/ 420056 w 2407137"/>
                <a:gd name="connsiteY142" fmla="*/ 1296759 h 2407138"/>
                <a:gd name="connsiteX143" fmla="*/ 422405 w 2407137"/>
                <a:gd name="connsiteY143" fmla="*/ 1311854 h 2407138"/>
                <a:gd name="connsiteX144" fmla="*/ 1951 w 2407137"/>
                <a:gd name="connsiteY144" fmla="*/ 1365994 h 2407138"/>
                <a:gd name="connsiteX145" fmla="*/ 125488 w 2407137"/>
                <a:gd name="connsiteY145" fmla="*/ 1195933 h 2407138"/>
                <a:gd name="connsiteX146" fmla="*/ 411391 w 2407137"/>
                <a:gd name="connsiteY146" fmla="*/ 1195933 h 2407138"/>
                <a:gd name="connsiteX147" fmla="*/ 411958 w 2407137"/>
                <a:gd name="connsiteY147" fmla="*/ 1211206 h 2407138"/>
                <a:gd name="connsiteX148" fmla="*/ 125488 w 2407137"/>
                <a:gd name="connsiteY148" fmla="*/ 1211206 h 2407138"/>
                <a:gd name="connsiteX149" fmla="*/ 125102 w 2407137"/>
                <a:gd name="connsiteY149" fmla="*/ 1203569 h 2407138"/>
                <a:gd name="connsiteX150" fmla="*/ 1475037 w 2407137"/>
                <a:gd name="connsiteY150" fmla="*/ 160931 h 2407138"/>
                <a:gd name="connsiteX151" fmla="*/ 1489829 w 2407137"/>
                <a:gd name="connsiteY151" fmla="*/ 164734 h 2407138"/>
                <a:gd name="connsiteX152" fmla="*/ 1415102 w 2407137"/>
                <a:gd name="connsiteY152" fmla="*/ 443621 h 2407138"/>
                <a:gd name="connsiteX153" fmla="*/ 1400508 w 2407137"/>
                <a:gd name="connsiteY153" fmla="*/ 439077 h 2407138"/>
                <a:gd name="connsiteX154" fmla="*/ 164732 w 2407137"/>
                <a:gd name="connsiteY154" fmla="*/ 917309 h 2407138"/>
                <a:gd name="connsiteX155" fmla="*/ 443620 w 2407137"/>
                <a:gd name="connsiteY155" fmla="*/ 992037 h 2407138"/>
                <a:gd name="connsiteX156" fmla="*/ 439076 w 2407137"/>
                <a:gd name="connsiteY156" fmla="*/ 1006630 h 2407138"/>
                <a:gd name="connsiteX157" fmla="*/ 160929 w 2407137"/>
                <a:gd name="connsiteY157" fmla="*/ 932101 h 2407138"/>
                <a:gd name="connsiteX158" fmla="*/ 1195932 w 2407137"/>
                <a:gd name="connsiteY158" fmla="*/ 125490 h 2407138"/>
                <a:gd name="connsiteX159" fmla="*/ 1203568 w 2407137"/>
                <a:gd name="connsiteY159" fmla="*/ 125104 h 2407138"/>
                <a:gd name="connsiteX160" fmla="*/ 1211205 w 2407137"/>
                <a:gd name="connsiteY160" fmla="*/ 125490 h 2407138"/>
                <a:gd name="connsiteX161" fmla="*/ 1211205 w 2407137"/>
                <a:gd name="connsiteY161" fmla="*/ 411392 h 2407138"/>
                <a:gd name="connsiteX162" fmla="*/ 1195932 w 2407137"/>
                <a:gd name="connsiteY162" fmla="*/ 411959 h 2407138"/>
                <a:gd name="connsiteX163" fmla="*/ 1357679 w 2407137"/>
                <a:gd name="connsiteY163" fmla="*/ 856 h 2407138"/>
                <a:gd name="connsiteX164" fmla="*/ 1372816 w 2407137"/>
                <a:gd name="connsiteY164" fmla="*/ 2893 h 2407138"/>
                <a:gd name="connsiteX165" fmla="*/ 1316657 w 2407137"/>
                <a:gd name="connsiteY165" fmla="*/ 420298 h 2407138"/>
                <a:gd name="connsiteX166" fmla="*/ 1309186 w 2407137"/>
                <a:gd name="connsiteY166" fmla="*/ 418554 h 2407138"/>
                <a:gd name="connsiteX167" fmla="*/ 1301520 w 2407137"/>
                <a:gd name="connsiteY167" fmla="*/ 418261 h 2407138"/>
                <a:gd name="connsiteX168" fmla="*/ 2893 w 2407137"/>
                <a:gd name="connsiteY168" fmla="*/ 1034322 h 2407138"/>
                <a:gd name="connsiteX169" fmla="*/ 420297 w 2407137"/>
                <a:gd name="connsiteY169" fmla="*/ 1090480 h 2407138"/>
                <a:gd name="connsiteX170" fmla="*/ 418554 w 2407137"/>
                <a:gd name="connsiteY170" fmla="*/ 1097951 h 2407138"/>
                <a:gd name="connsiteX171" fmla="*/ 418261 w 2407137"/>
                <a:gd name="connsiteY171" fmla="*/ 1105616 h 2407138"/>
                <a:gd name="connsiteX172" fmla="*/ 855 w 2407137"/>
                <a:gd name="connsiteY172" fmla="*/ 1049458 h 2407138"/>
                <a:gd name="connsiteX173" fmla="*/ 274274 w 2407137"/>
                <a:gd name="connsiteY173" fmla="*/ 658223 h 2407138"/>
                <a:gd name="connsiteX174" fmla="*/ 524025 w 2407137"/>
                <a:gd name="connsiteY174" fmla="*/ 802416 h 2407138"/>
                <a:gd name="connsiteX175" fmla="*/ 516793 w 2407137"/>
                <a:gd name="connsiteY175" fmla="*/ 815877 h 2407138"/>
                <a:gd name="connsiteX176" fmla="*/ 266342 w 2407137"/>
                <a:gd name="connsiteY176" fmla="*/ 671279 h 2407138"/>
                <a:gd name="connsiteX177" fmla="*/ 917308 w 2407137"/>
                <a:gd name="connsiteY177" fmla="*/ 164734 h 2407138"/>
                <a:gd name="connsiteX178" fmla="*/ 932100 w 2407137"/>
                <a:gd name="connsiteY178" fmla="*/ 160930 h 2407138"/>
                <a:gd name="connsiteX179" fmla="*/ 1006152 w 2407137"/>
                <a:gd name="connsiteY179" fmla="*/ 437297 h 2407138"/>
                <a:gd name="connsiteX180" fmla="*/ 991300 w 2407137"/>
                <a:gd name="connsiteY180" fmla="*/ 440877 h 2407138"/>
                <a:gd name="connsiteX181" fmla="*/ 1041143 w 2407137"/>
                <a:gd name="connsiteY181" fmla="*/ 1951 h 2407138"/>
                <a:gd name="connsiteX182" fmla="*/ 1056290 w 2407137"/>
                <a:gd name="connsiteY182" fmla="*/ 0 h 2407138"/>
                <a:gd name="connsiteX183" fmla="*/ 1110379 w 2407137"/>
                <a:gd name="connsiteY183" fmla="*/ 420056 h 2407138"/>
                <a:gd name="connsiteX184" fmla="*/ 1095283 w 2407137"/>
                <a:gd name="connsiteY184" fmla="*/ 422406 h 2407138"/>
                <a:gd name="connsiteX185" fmla="*/ 87609 w 2407137"/>
                <a:gd name="connsiteY185" fmla="*/ 729331 h 2407138"/>
                <a:gd name="connsiteX186" fmla="*/ 478803 w 2407137"/>
                <a:gd name="connsiteY186" fmla="*/ 892672 h 2407138"/>
                <a:gd name="connsiteX187" fmla="*/ 472547 w 2407137"/>
                <a:gd name="connsiteY187" fmla="*/ 906611 h 2407138"/>
                <a:gd name="connsiteX188" fmla="*/ 81723 w 2407137"/>
                <a:gd name="connsiteY188" fmla="*/ 743424 h 2407138"/>
                <a:gd name="connsiteX189" fmla="*/ 84666 w 2407137"/>
                <a:gd name="connsiteY189" fmla="*/ 736377 h 2407138"/>
                <a:gd name="connsiteX190" fmla="*/ 446636 w 2407137"/>
                <a:gd name="connsiteY190" fmla="*/ 435837 h 2407138"/>
                <a:gd name="connsiteX191" fmla="*/ 649045 w 2407137"/>
                <a:gd name="connsiteY191" fmla="*/ 638246 h 2407138"/>
                <a:gd name="connsiteX192" fmla="*/ 642057 w 2407137"/>
                <a:gd name="connsiteY192" fmla="*/ 644612 h 2407138"/>
                <a:gd name="connsiteX193" fmla="*/ 638347 w 2407137"/>
                <a:gd name="connsiteY193" fmla="*/ 649147 h 2407138"/>
                <a:gd name="connsiteX194" fmla="*/ 435836 w 2407137"/>
                <a:gd name="connsiteY194" fmla="*/ 446636 h 2407138"/>
                <a:gd name="connsiteX195" fmla="*/ 440978 w 2407137"/>
                <a:gd name="connsiteY195" fmla="*/ 440979 h 2407138"/>
                <a:gd name="connsiteX196" fmla="*/ 658223 w 2407137"/>
                <a:gd name="connsiteY196" fmla="*/ 274275 h 2407138"/>
                <a:gd name="connsiteX197" fmla="*/ 671279 w 2407137"/>
                <a:gd name="connsiteY197" fmla="*/ 266343 h 2407138"/>
                <a:gd name="connsiteX198" fmla="*/ 814473 w 2407137"/>
                <a:gd name="connsiteY198" fmla="*/ 514363 h 2407138"/>
                <a:gd name="connsiteX199" fmla="*/ 801367 w 2407137"/>
                <a:gd name="connsiteY199" fmla="*/ 522209 h 2407138"/>
                <a:gd name="connsiteX200" fmla="*/ 735676 w 2407137"/>
                <a:gd name="connsiteY200" fmla="*/ 84934 h 2407138"/>
                <a:gd name="connsiteX201" fmla="*/ 749802 w 2407137"/>
                <a:gd name="connsiteY201" fmla="*/ 79129 h 2407138"/>
                <a:gd name="connsiteX202" fmla="*/ 909846 w 2407137"/>
                <a:gd name="connsiteY202" fmla="*/ 468633 h 2407138"/>
                <a:gd name="connsiteX203" fmla="*/ 895778 w 2407137"/>
                <a:gd name="connsiteY203" fmla="*/ 474580 h 2407138"/>
                <a:gd name="connsiteX204" fmla="*/ 248376 w 2407137"/>
                <a:gd name="connsiteY204" fmla="*/ 456659 h 2407138"/>
                <a:gd name="connsiteX205" fmla="*/ 581852 w 2407137"/>
                <a:gd name="connsiteY205" fmla="*/ 714051 h 2407138"/>
                <a:gd name="connsiteX206" fmla="*/ 572397 w 2407137"/>
                <a:gd name="connsiteY206" fmla="*/ 726047 h 2407138"/>
                <a:gd name="connsiteX207" fmla="*/ 239044 w 2407137"/>
                <a:gd name="connsiteY207" fmla="*/ 468748 h 2407138"/>
                <a:gd name="connsiteX208" fmla="*/ 243710 w 2407137"/>
                <a:gd name="connsiteY208" fmla="*/ 462704 h 2407138"/>
                <a:gd name="connsiteX209" fmla="*/ 462094 w 2407137"/>
                <a:gd name="connsiteY209" fmla="*/ 244150 h 2407138"/>
                <a:gd name="connsiteX210" fmla="*/ 474238 w 2407137"/>
                <a:gd name="connsiteY210" fmla="*/ 234887 h 2407138"/>
                <a:gd name="connsiteX211" fmla="*/ 729468 w 2407137"/>
                <a:gd name="connsiteY211" fmla="*/ 569472 h 2407138"/>
                <a:gd name="connsiteX212" fmla="*/ 723162 w 2407137"/>
                <a:gd name="connsiteY212" fmla="*/ 573797 h 2407138"/>
                <a:gd name="connsiteX213" fmla="*/ 717325 w 2407137"/>
                <a:gd name="connsiteY213" fmla="*/ 578735 h 2407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</a:cxnLst>
              <a:rect l="l" t="t" r="r" b="b"/>
              <a:pathLst>
                <a:path w="2407137" h="2407138">
                  <a:moveTo>
                    <a:pt x="1677670" y="1837666"/>
                  </a:moveTo>
                  <a:lnTo>
                    <a:pt x="1683974" y="1833341"/>
                  </a:lnTo>
                  <a:lnTo>
                    <a:pt x="1689813" y="1828403"/>
                  </a:lnTo>
                  <a:lnTo>
                    <a:pt x="1945042" y="2162988"/>
                  </a:lnTo>
                  <a:lnTo>
                    <a:pt x="1932899" y="2172251"/>
                  </a:lnTo>
                  <a:close/>
                  <a:moveTo>
                    <a:pt x="1592663" y="1892774"/>
                  </a:moveTo>
                  <a:lnTo>
                    <a:pt x="1605769" y="1884929"/>
                  </a:lnTo>
                  <a:lnTo>
                    <a:pt x="1748914" y="2132863"/>
                  </a:lnTo>
                  <a:lnTo>
                    <a:pt x="1735858" y="2140795"/>
                  </a:lnTo>
                  <a:close/>
                  <a:moveTo>
                    <a:pt x="1768789" y="1757990"/>
                  </a:moveTo>
                  <a:lnTo>
                    <a:pt x="1971301" y="1960502"/>
                  </a:lnTo>
                  <a:lnTo>
                    <a:pt x="1966159" y="1966159"/>
                  </a:lnTo>
                  <a:lnTo>
                    <a:pt x="1960501" y="1971301"/>
                  </a:lnTo>
                  <a:lnTo>
                    <a:pt x="1758092" y="1768892"/>
                  </a:lnTo>
                  <a:lnTo>
                    <a:pt x="1765079" y="1762526"/>
                  </a:lnTo>
                  <a:close/>
                  <a:moveTo>
                    <a:pt x="1834740" y="1681091"/>
                  </a:moveTo>
                  <a:lnTo>
                    <a:pt x="2168093" y="1938389"/>
                  </a:lnTo>
                  <a:lnTo>
                    <a:pt x="2158761" y="1950479"/>
                  </a:lnTo>
                  <a:lnTo>
                    <a:pt x="1825285" y="1693086"/>
                  </a:lnTo>
                  <a:close/>
                  <a:moveTo>
                    <a:pt x="1497292" y="1938505"/>
                  </a:moveTo>
                  <a:lnTo>
                    <a:pt x="1511359" y="1932557"/>
                  </a:lnTo>
                  <a:lnTo>
                    <a:pt x="1671461" y="2322204"/>
                  </a:lnTo>
                  <a:lnTo>
                    <a:pt x="1657335" y="2328008"/>
                  </a:lnTo>
                  <a:close/>
                  <a:moveTo>
                    <a:pt x="1400984" y="1969841"/>
                  </a:moveTo>
                  <a:lnTo>
                    <a:pt x="1415837" y="1966261"/>
                  </a:lnTo>
                  <a:lnTo>
                    <a:pt x="1489829" y="2242404"/>
                  </a:lnTo>
                  <a:lnTo>
                    <a:pt x="1475037" y="2246208"/>
                  </a:lnTo>
                  <a:close/>
                  <a:moveTo>
                    <a:pt x="1890343" y="1591261"/>
                  </a:moveTo>
                  <a:lnTo>
                    <a:pt x="2140794" y="1735859"/>
                  </a:lnTo>
                  <a:lnTo>
                    <a:pt x="2132863" y="1748915"/>
                  </a:lnTo>
                  <a:lnTo>
                    <a:pt x="1883112" y="1604721"/>
                  </a:lnTo>
                  <a:close/>
                  <a:moveTo>
                    <a:pt x="1934589" y="1500527"/>
                  </a:moveTo>
                  <a:lnTo>
                    <a:pt x="2325413" y="1663714"/>
                  </a:lnTo>
                  <a:lnTo>
                    <a:pt x="2319529" y="1677807"/>
                  </a:lnTo>
                  <a:lnTo>
                    <a:pt x="1928334" y="1514465"/>
                  </a:lnTo>
                  <a:close/>
                  <a:moveTo>
                    <a:pt x="1296758" y="1987081"/>
                  </a:moveTo>
                  <a:lnTo>
                    <a:pt x="1311855" y="1984732"/>
                  </a:lnTo>
                  <a:lnTo>
                    <a:pt x="1365995" y="2405187"/>
                  </a:lnTo>
                  <a:lnTo>
                    <a:pt x="1350847" y="2407138"/>
                  </a:lnTo>
                  <a:close/>
                  <a:moveTo>
                    <a:pt x="1195932" y="1995746"/>
                  </a:moveTo>
                  <a:lnTo>
                    <a:pt x="1211204" y="1995179"/>
                  </a:lnTo>
                  <a:lnTo>
                    <a:pt x="1211204" y="2281649"/>
                  </a:lnTo>
                  <a:lnTo>
                    <a:pt x="1203568" y="2282034"/>
                  </a:lnTo>
                  <a:lnTo>
                    <a:pt x="1195932" y="2281649"/>
                  </a:lnTo>
                  <a:close/>
                  <a:moveTo>
                    <a:pt x="1968060" y="1400508"/>
                  </a:moveTo>
                  <a:lnTo>
                    <a:pt x="2246208" y="1475038"/>
                  </a:lnTo>
                  <a:lnTo>
                    <a:pt x="2242404" y="1489831"/>
                  </a:lnTo>
                  <a:lnTo>
                    <a:pt x="1963516" y="1415103"/>
                  </a:lnTo>
                  <a:close/>
                  <a:moveTo>
                    <a:pt x="1090481" y="1986840"/>
                  </a:moveTo>
                  <a:lnTo>
                    <a:pt x="1097951" y="1988584"/>
                  </a:lnTo>
                  <a:lnTo>
                    <a:pt x="1105617" y="1988876"/>
                  </a:lnTo>
                  <a:lnTo>
                    <a:pt x="1049458" y="2406281"/>
                  </a:lnTo>
                  <a:lnTo>
                    <a:pt x="1034322" y="2404245"/>
                  </a:lnTo>
                  <a:close/>
                  <a:moveTo>
                    <a:pt x="1988876" y="1301520"/>
                  </a:moveTo>
                  <a:lnTo>
                    <a:pt x="2406281" y="1357679"/>
                  </a:lnTo>
                  <a:lnTo>
                    <a:pt x="2404244" y="1372815"/>
                  </a:lnTo>
                  <a:lnTo>
                    <a:pt x="1986840" y="1316657"/>
                  </a:lnTo>
                  <a:lnTo>
                    <a:pt x="1988583" y="1309187"/>
                  </a:lnTo>
                  <a:close/>
                  <a:moveTo>
                    <a:pt x="992036" y="1963517"/>
                  </a:moveTo>
                  <a:lnTo>
                    <a:pt x="1006629" y="1968061"/>
                  </a:lnTo>
                  <a:lnTo>
                    <a:pt x="932100" y="2246208"/>
                  </a:lnTo>
                  <a:lnTo>
                    <a:pt x="917308" y="2242405"/>
                  </a:lnTo>
                  <a:close/>
                  <a:moveTo>
                    <a:pt x="1995178" y="1195933"/>
                  </a:moveTo>
                  <a:lnTo>
                    <a:pt x="2281649" y="1195933"/>
                  </a:lnTo>
                  <a:lnTo>
                    <a:pt x="2282034" y="1203569"/>
                  </a:lnTo>
                  <a:lnTo>
                    <a:pt x="2281649" y="1211206"/>
                  </a:lnTo>
                  <a:lnTo>
                    <a:pt x="1995745" y="1211206"/>
                  </a:lnTo>
                  <a:close/>
                  <a:moveTo>
                    <a:pt x="1984731" y="1095284"/>
                  </a:moveTo>
                  <a:lnTo>
                    <a:pt x="2405186" y="1041144"/>
                  </a:lnTo>
                  <a:lnTo>
                    <a:pt x="2407137" y="1056290"/>
                  </a:lnTo>
                  <a:lnTo>
                    <a:pt x="1987080" y="1110379"/>
                  </a:lnTo>
                  <a:close/>
                  <a:moveTo>
                    <a:pt x="892672" y="1928335"/>
                  </a:moveTo>
                  <a:lnTo>
                    <a:pt x="906611" y="1934590"/>
                  </a:lnTo>
                  <a:lnTo>
                    <a:pt x="743425" y="2325414"/>
                  </a:lnTo>
                  <a:lnTo>
                    <a:pt x="729331" y="2319529"/>
                  </a:lnTo>
                  <a:close/>
                  <a:moveTo>
                    <a:pt x="802416" y="1883113"/>
                  </a:moveTo>
                  <a:lnTo>
                    <a:pt x="815877" y="1890344"/>
                  </a:lnTo>
                  <a:lnTo>
                    <a:pt x="671279" y="2140796"/>
                  </a:lnTo>
                  <a:lnTo>
                    <a:pt x="658223" y="2132863"/>
                  </a:lnTo>
                  <a:close/>
                  <a:moveTo>
                    <a:pt x="1966260" y="991301"/>
                  </a:moveTo>
                  <a:lnTo>
                    <a:pt x="2242405" y="917309"/>
                  </a:lnTo>
                  <a:lnTo>
                    <a:pt x="2246208" y="932101"/>
                  </a:lnTo>
                  <a:lnTo>
                    <a:pt x="1969840" y="1006153"/>
                  </a:lnTo>
                  <a:close/>
                  <a:moveTo>
                    <a:pt x="1932557" y="895779"/>
                  </a:moveTo>
                  <a:lnTo>
                    <a:pt x="2322203" y="735676"/>
                  </a:lnTo>
                  <a:lnTo>
                    <a:pt x="2328008" y="749803"/>
                  </a:lnTo>
                  <a:lnTo>
                    <a:pt x="1938504" y="909846"/>
                  </a:lnTo>
                  <a:close/>
                  <a:moveTo>
                    <a:pt x="714051" y="1825286"/>
                  </a:moveTo>
                  <a:lnTo>
                    <a:pt x="726047" y="1834740"/>
                  </a:lnTo>
                  <a:lnTo>
                    <a:pt x="468748" y="2168094"/>
                  </a:lnTo>
                  <a:lnTo>
                    <a:pt x="456659" y="2158762"/>
                  </a:lnTo>
                  <a:close/>
                  <a:moveTo>
                    <a:pt x="638245" y="1758093"/>
                  </a:moveTo>
                  <a:lnTo>
                    <a:pt x="644611" y="1765080"/>
                  </a:lnTo>
                  <a:lnTo>
                    <a:pt x="649147" y="1768790"/>
                  </a:lnTo>
                  <a:lnTo>
                    <a:pt x="446636" y="1971302"/>
                  </a:lnTo>
                  <a:lnTo>
                    <a:pt x="440978" y="1966159"/>
                  </a:lnTo>
                  <a:lnTo>
                    <a:pt x="435836" y="1960502"/>
                  </a:lnTo>
                  <a:close/>
                  <a:moveTo>
                    <a:pt x="1884928" y="801368"/>
                  </a:moveTo>
                  <a:lnTo>
                    <a:pt x="2132863" y="658223"/>
                  </a:lnTo>
                  <a:lnTo>
                    <a:pt x="2140794" y="671279"/>
                  </a:lnTo>
                  <a:lnTo>
                    <a:pt x="1892773" y="814474"/>
                  </a:lnTo>
                  <a:close/>
                  <a:moveTo>
                    <a:pt x="1828403" y="717325"/>
                  </a:moveTo>
                  <a:lnTo>
                    <a:pt x="2162987" y="462095"/>
                  </a:lnTo>
                  <a:lnTo>
                    <a:pt x="2172250" y="474239"/>
                  </a:lnTo>
                  <a:lnTo>
                    <a:pt x="1837666" y="729468"/>
                  </a:lnTo>
                  <a:lnTo>
                    <a:pt x="1833340" y="723163"/>
                  </a:lnTo>
                  <a:close/>
                  <a:moveTo>
                    <a:pt x="234886" y="1932900"/>
                  </a:moveTo>
                  <a:lnTo>
                    <a:pt x="569471" y="1677670"/>
                  </a:lnTo>
                  <a:lnTo>
                    <a:pt x="573796" y="1683975"/>
                  </a:lnTo>
                  <a:lnTo>
                    <a:pt x="578735" y="1689813"/>
                  </a:lnTo>
                  <a:lnTo>
                    <a:pt x="244150" y="1945043"/>
                  </a:lnTo>
                  <a:close/>
                  <a:moveTo>
                    <a:pt x="266342" y="1735860"/>
                  </a:moveTo>
                  <a:lnTo>
                    <a:pt x="514363" y="1592665"/>
                  </a:lnTo>
                  <a:lnTo>
                    <a:pt x="522208" y="1605770"/>
                  </a:lnTo>
                  <a:lnTo>
                    <a:pt x="274274" y="1748916"/>
                  </a:lnTo>
                  <a:close/>
                  <a:moveTo>
                    <a:pt x="1960501" y="435837"/>
                  </a:moveTo>
                  <a:lnTo>
                    <a:pt x="1966159" y="440979"/>
                  </a:lnTo>
                  <a:lnTo>
                    <a:pt x="1971301" y="446637"/>
                  </a:lnTo>
                  <a:lnTo>
                    <a:pt x="1768891" y="649046"/>
                  </a:lnTo>
                  <a:lnTo>
                    <a:pt x="1762525" y="642058"/>
                  </a:lnTo>
                  <a:lnTo>
                    <a:pt x="1757990" y="638348"/>
                  </a:lnTo>
                  <a:close/>
                  <a:moveTo>
                    <a:pt x="1938389" y="239045"/>
                  </a:moveTo>
                  <a:lnTo>
                    <a:pt x="1950479" y="248377"/>
                  </a:lnTo>
                  <a:lnTo>
                    <a:pt x="1693086" y="581852"/>
                  </a:lnTo>
                  <a:lnTo>
                    <a:pt x="1681090" y="572398"/>
                  </a:lnTo>
                  <a:close/>
                  <a:moveTo>
                    <a:pt x="79129" y="1657336"/>
                  </a:moveTo>
                  <a:lnTo>
                    <a:pt x="468633" y="1497292"/>
                  </a:lnTo>
                  <a:lnTo>
                    <a:pt x="474580" y="1511360"/>
                  </a:lnTo>
                  <a:lnTo>
                    <a:pt x="84934" y="1671462"/>
                  </a:lnTo>
                  <a:close/>
                  <a:moveTo>
                    <a:pt x="160929" y="1475039"/>
                  </a:moveTo>
                  <a:lnTo>
                    <a:pt x="437296" y="1400986"/>
                  </a:lnTo>
                  <a:lnTo>
                    <a:pt x="440876" y="1415837"/>
                  </a:lnTo>
                  <a:lnTo>
                    <a:pt x="164732" y="1489830"/>
                  </a:lnTo>
                  <a:close/>
                  <a:moveTo>
                    <a:pt x="1735859" y="266344"/>
                  </a:moveTo>
                  <a:lnTo>
                    <a:pt x="1748915" y="274276"/>
                  </a:lnTo>
                  <a:lnTo>
                    <a:pt x="1604721" y="524026"/>
                  </a:lnTo>
                  <a:lnTo>
                    <a:pt x="1591261" y="516794"/>
                  </a:lnTo>
                  <a:close/>
                  <a:moveTo>
                    <a:pt x="1663713" y="81725"/>
                  </a:moveTo>
                  <a:lnTo>
                    <a:pt x="1677806" y="87609"/>
                  </a:lnTo>
                  <a:lnTo>
                    <a:pt x="1514465" y="478804"/>
                  </a:lnTo>
                  <a:lnTo>
                    <a:pt x="1500526" y="472548"/>
                  </a:lnTo>
                  <a:close/>
                  <a:moveTo>
                    <a:pt x="0" y="1350847"/>
                  </a:moveTo>
                  <a:lnTo>
                    <a:pt x="420056" y="1296759"/>
                  </a:lnTo>
                  <a:lnTo>
                    <a:pt x="422405" y="1311854"/>
                  </a:lnTo>
                  <a:lnTo>
                    <a:pt x="1951" y="1365994"/>
                  </a:lnTo>
                  <a:close/>
                  <a:moveTo>
                    <a:pt x="125488" y="1195933"/>
                  </a:moveTo>
                  <a:lnTo>
                    <a:pt x="411391" y="1195933"/>
                  </a:lnTo>
                  <a:lnTo>
                    <a:pt x="411958" y="1211206"/>
                  </a:lnTo>
                  <a:lnTo>
                    <a:pt x="125488" y="1211206"/>
                  </a:lnTo>
                  <a:lnTo>
                    <a:pt x="125102" y="1203569"/>
                  </a:lnTo>
                  <a:close/>
                  <a:moveTo>
                    <a:pt x="1475037" y="160931"/>
                  </a:moveTo>
                  <a:lnTo>
                    <a:pt x="1489829" y="164734"/>
                  </a:lnTo>
                  <a:lnTo>
                    <a:pt x="1415102" y="443621"/>
                  </a:lnTo>
                  <a:lnTo>
                    <a:pt x="1400508" y="439077"/>
                  </a:lnTo>
                  <a:close/>
                  <a:moveTo>
                    <a:pt x="164732" y="917309"/>
                  </a:moveTo>
                  <a:lnTo>
                    <a:pt x="443620" y="992037"/>
                  </a:lnTo>
                  <a:lnTo>
                    <a:pt x="439076" y="1006630"/>
                  </a:lnTo>
                  <a:lnTo>
                    <a:pt x="160929" y="932101"/>
                  </a:lnTo>
                  <a:close/>
                  <a:moveTo>
                    <a:pt x="1195932" y="125490"/>
                  </a:moveTo>
                  <a:lnTo>
                    <a:pt x="1203568" y="125104"/>
                  </a:lnTo>
                  <a:lnTo>
                    <a:pt x="1211205" y="125490"/>
                  </a:lnTo>
                  <a:lnTo>
                    <a:pt x="1211205" y="411392"/>
                  </a:lnTo>
                  <a:lnTo>
                    <a:pt x="1195932" y="411959"/>
                  </a:lnTo>
                  <a:close/>
                  <a:moveTo>
                    <a:pt x="1357679" y="856"/>
                  </a:moveTo>
                  <a:lnTo>
                    <a:pt x="1372816" y="2893"/>
                  </a:lnTo>
                  <a:lnTo>
                    <a:pt x="1316657" y="420298"/>
                  </a:lnTo>
                  <a:lnTo>
                    <a:pt x="1309186" y="418554"/>
                  </a:lnTo>
                  <a:lnTo>
                    <a:pt x="1301520" y="418261"/>
                  </a:lnTo>
                  <a:close/>
                  <a:moveTo>
                    <a:pt x="2893" y="1034322"/>
                  </a:moveTo>
                  <a:lnTo>
                    <a:pt x="420297" y="1090480"/>
                  </a:lnTo>
                  <a:lnTo>
                    <a:pt x="418554" y="1097951"/>
                  </a:lnTo>
                  <a:lnTo>
                    <a:pt x="418261" y="1105616"/>
                  </a:lnTo>
                  <a:lnTo>
                    <a:pt x="855" y="1049458"/>
                  </a:lnTo>
                  <a:close/>
                  <a:moveTo>
                    <a:pt x="274274" y="658223"/>
                  </a:moveTo>
                  <a:lnTo>
                    <a:pt x="524025" y="802416"/>
                  </a:lnTo>
                  <a:lnTo>
                    <a:pt x="516793" y="815877"/>
                  </a:lnTo>
                  <a:lnTo>
                    <a:pt x="266342" y="671279"/>
                  </a:lnTo>
                  <a:close/>
                  <a:moveTo>
                    <a:pt x="917308" y="164734"/>
                  </a:moveTo>
                  <a:lnTo>
                    <a:pt x="932100" y="160930"/>
                  </a:lnTo>
                  <a:lnTo>
                    <a:pt x="1006152" y="437297"/>
                  </a:lnTo>
                  <a:lnTo>
                    <a:pt x="991300" y="440877"/>
                  </a:lnTo>
                  <a:close/>
                  <a:moveTo>
                    <a:pt x="1041143" y="1951"/>
                  </a:moveTo>
                  <a:lnTo>
                    <a:pt x="1056290" y="0"/>
                  </a:lnTo>
                  <a:lnTo>
                    <a:pt x="1110379" y="420056"/>
                  </a:lnTo>
                  <a:lnTo>
                    <a:pt x="1095283" y="422406"/>
                  </a:lnTo>
                  <a:close/>
                  <a:moveTo>
                    <a:pt x="87609" y="729331"/>
                  </a:moveTo>
                  <a:lnTo>
                    <a:pt x="478803" y="892672"/>
                  </a:lnTo>
                  <a:lnTo>
                    <a:pt x="472547" y="906611"/>
                  </a:lnTo>
                  <a:lnTo>
                    <a:pt x="81723" y="743424"/>
                  </a:lnTo>
                  <a:lnTo>
                    <a:pt x="84666" y="736377"/>
                  </a:lnTo>
                  <a:close/>
                  <a:moveTo>
                    <a:pt x="446636" y="435837"/>
                  </a:moveTo>
                  <a:lnTo>
                    <a:pt x="649045" y="638246"/>
                  </a:lnTo>
                  <a:lnTo>
                    <a:pt x="642057" y="644612"/>
                  </a:lnTo>
                  <a:lnTo>
                    <a:pt x="638347" y="649147"/>
                  </a:lnTo>
                  <a:lnTo>
                    <a:pt x="435836" y="446636"/>
                  </a:lnTo>
                  <a:lnTo>
                    <a:pt x="440978" y="440979"/>
                  </a:lnTo>
                  <a:close/>
                  <a:moveTo>
                    <a:pt x="658223" y="274275"/>
                  </a:moveTo>
                  <a:lnTo>
                    <a:pt x="671279" y="266343"/>
                  </a:lnTo>
                  <a:lnTo>
                    <a:pt x="814473" y="514363"/>
                  </a:lnTo>
                  <a:lnTo>
                    <a:pt x="801367" y="522209"/>
                  </a:lnTo>
                  <a:close/>
                  <a:moveTo>
                    <a:pt x="735676" y="84934"/>
                  </a:moveTo>
                  <a:lnTo>
                    <a:pt x="749802" y="79129"/>
                  </a:lnTo>
                  <a:lnTo>
                    <a:pt x="909846" y="468633"/>
                  </a:lnTo>
                  <a:lnTo>
                    <a:pt x="895778" y="474580"/>
                  </a:lnTo>
                  <a:close/>
                  <a:moveTo>
                    <a:pt x="248376" y="456659"/>
                  </a:moveTo>
                  <a:lnTo>
                    <a:pt x="581852" y="714051"/>
                  </a:lnTo>
                  <a:lnTo>
                    <a:pt x="572397" y="726047"/>
                  </a:lnTo>
                  <a:lnTo>
                    <a:pt x="239044" y="468748"/>
                  </a:lnTo>
                  <a:lnTo>
                    <a:pt x="243710" y="462704"/>
                  </a:lnTo>
                  <a:close/>
                  <a:moveTo>
                    <a:pt x="462094" y="244150"/>
                  </a:moveTo>
                  <a:lnTo>
                    <a:pt x="474238" y="234887"/>
                  </a:lnTo>
                  <a:lnTo>
                    <a:pt x="729468" y="569472"/>
                  </a:lnTo>
                  <a:lnTo>
                    <a:pt x="723162" y="573797"/>
                  </a:lnTo>
                  <a:lnTo>
                    <a:pt x="717325" y="57873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65"/>
              <a:endParaRPr lang="zh-CN" altLang="en-US" noProof="1">
                <a:solidFill>
                  <a:srgbClr val="FF9900"/>
                </a:solidFill>
                <a:ea typeface="微软雅黑" panose="020B0503020204020204" charset="-122"/>
              </a:endParaRPr>
            </a:p>
          </p:txBody>
        </p:sp>
      </p:grpSp>
      <p:sp>
        <p:nvSpPr>
          <p:cNvPr id="34" name="圆角矩形 33"/>
          <p:cNvSpPr/>
          <p:nvPr/>
        </p:nvSpPr>
        <p:spPr>
          <a:xfrm>
            <a:off x="8193088" y="1622425"/>
            <a:ext cx="1670050" cy="736600"/>
          </a:xfrm>
          <a:prstGeom prst="roundRect">
            <a:avLst>
              <a:gd name="adj" fmla="val 813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609600"/>
            <a:r>
              <a:rPr kumimoji="1" lang="zh-CN" altLang="en-US" b="1" noProof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添加标题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8193088" y="1909763"/>
            <a:ext cx="2967037" cy="736600"/>
          </a:xfrm>
          <a:prstGeom prst="roundRect">
            <a:avLst>
              <a:gd name="adj" fmla="val 813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en-US" sz="1200" noProof="1">
                <a:solidFill>
                  <a:srgbClr val="99071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单击此处添加文本，并调整颜色以及大小。</a:t>
            </a:r>
            <a:endParaRPr kumimoji="1" lang="zh-CN" altLang="en-US" sz="1200" b="1" noProof="1">
              <a:solidFill>
                <a:srgbClr val="99071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8193088" y="2792413"/>
            <a:ext cx="1668462" cy="736600"/>
          </a:xfrm>
          <a:prstGeom prst="roundRect">
            <a:avLst>
              <a:gd name="adj" fmla="val 813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609600"/>
            <a:r>
              <a:rPr kumimoji="1" lang="zh-CN" altLang="en-US" b="1" noProof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添加标题</a:t>
            </a:r>
          </a:p>
        </p:txBody>
      </p:sp>
      <p:sp>
        <p:nvSpPr>
          <p:cNvPr id="37" name="圆角矩形 36"/>
          <p:cNvSpPr/>
          <p:nvPr/>
        </p:nvSpPr>
        <p:spPr>
          <a:xfrm>
            <a:off x="8193088" y="3081338"/>
            <a:ext cx="2965450" cy="736600"/>
          </a:xfrm>
          <a:prstGeom prst="roundRect">
            <a:avLst>
              <a:gd name="adj" fmla="val 813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en-US" sz="1200" noProof="1">
                <a:solidFill>
                  <a:srgbClr val="99071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单击此处添加文本，并调整颜色以及大小。</a:t>
            </a:r>
            <a:endParaRPr kumimoji="1" lang="zh-CN" altLang="en-US" sz="1200" b="1" noProof="1">
              <a:solidFill>
                <a:srgbClr val="99071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8193088" y="4137025"/>
            <a:ext cx="1670050" cy="736600"/>
          </a:xfrm>
          <a:prstGeom prst="roundRect">
            <a:avLst>
              <a:gd name="adj" fmla="val 813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609600"/>
            <a:r>
              <a:rPr kumimoji="1" lang="zh-CN" altLang="en-US" b="1" noProof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添加标题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8193088" y="4424363"/>
            <a:ext cx="2967037" cy="736600"/>
          </a:xfrm>
          <a:prstGeom prst="roundRect">
            <a:avLst>
              <a:gd name="adj" fmla="val 813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en-US" sz="1200" noProof="1">
                <a:solidFill>
                  <a:srgbClr val="99071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单击此处添加文本，并调整颜色以及大小。</a:t>
            </a:r>
            <a:endParaRPr kumimoji="1" lang="zh-CN" altLang="en-US" sz="1200" b="1" noProof="1">
              <a:solidFill>
                <a:srgbClr val="99071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2425700" y="4359275"/>
            <a:ext cx="1670050" cy="736600"/>
          </a:xfrm>
          <a:prstGeom prst="roundRect">
            <a:avLst>
              <a:gd name="adj" fmla="val 813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defTabSz="609600"/>
            <a:r>
              <a:rPr kumimoji="1" lang="zh-CN" altLang="en-US" b="1" noProof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添加标题</a:t>
            </a:r>
          </a:p>
        </p:txBody>
      </p:sp>
      <p:sp>
        <p:nvSpPr>
          <p:cNvPr id="41" name="圆角矩形 40"/>
          <p:cNvSpPr/>
          <p:nvPr/>
        </p:nvSpPr>
        <p:spPr>
          <a:xfrm>
            <a:off x="1128713" y="4646613"/>
            <a:ext cx="2967037" cy="736600"/>
          </a:xfrm>
          <a:prstGeom prst="roundRect">
            <a:avLst>
              <a:gd name="adj" fmla="val 813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lnSpc>
                <a:spcPct val="150000"/>
              </a:lnSpc>
            </a:pPr>
            <a:r>
              <a:rPr lang="zh-CN" altLang="en-US" sz="1200" noProof="1">
                <a:solidFill>
                  <a:srgbClr val="99071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单击此处添加文本，并调整颜色以及大小。</a:t>
            </a:r>
            <a:endParaRPr kumimoji="1" lang="zh-CN" altLang="en-US" sz="1200" b="1" noProof="1">
              <a:solidFill>
                <a:srgbClr val="99071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2425700" y="2974975"/>
            <a:ext cx="1670050" cy="736600"/>
          </a:xfrm>
          <a:prstGeom prst="roundRect">
            <a:avLst>
              <a:gd name="adj" fmla="val 813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defTabSz="609600"/>
            <a:r>
              <a:rPr kumimoji="1" lang="zh-CN" altLang="en-US" b="1" noProof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添加标题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1128713" y="3262313"/>
            <a:ext cx="2967037" cy="736600"/>
          </a:xfrm>
          <a:prstGeom prst="roundRect">
            <a:avLst>
              <a:gd name="adj" fmla="val 813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lnSpc>
                <a:spcPct val="150000"/>
              </a:lnSpc>
            </a:pPr>
            <a:r>
              <a:rPr lang="zh-CN" altLang="en-US" sz="1200" noProof="1">
                <a:solidFill>
                  <a:srgbClr val="99071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单击此处添加文本，并调整颜色以及大小。</a:t>
            </a:r>
            <a:endParaRPr kumimoji="1" lang="zh-CN" altLang="en-US" sz="1200" b="1" noProof="1">
              <a:solidFill>
                <a:srgbClr val="99071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2425700" y="1773238"/>
            <a:ext cx="1670050" cy="736600"/>
          </a:xfrm>
          <a:prstGeom prst="roundRect">
            <a:avLst>
              <a:gd name="adj" fmla="val 813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defTabSz="609600"/>
            <a:r>
              <a:rPr kumimoji="1" lang="zh-CN" altLang="en-US" b="1" noProof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添加标题</a:t>
            </a:r>
          </a:p>
        </p:txBody>
      </p:sp>
      <p:sp>
        <p:nvSpPr>
          <p:cNvPr id="45" name="圆角矩形 44"/>
          <p:cNvSpPr/>
          <p:nvPr/>
        </p:nvSpPr>
        <p:spPr>
          <a:xfrm>
            <a:off x="1128713" y="2062163"/>
            <a:ext cx="2967037" cy="736600"/>
          </a:xfrm>
          <a:prstGeom prst="roundRect">
            <a:avLst>
              <a:gd name="adj" fmla="val 813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lnSpc>
                <a:spcPct val="150000"/>
              </a:lnSpc>
            </a:pPr>
            <a:r>
              <a:rPr lang="zh-CN" altLang="en-US" sz="1200" noProof="1">
                <a:solidFill>
                  <a:srgbClr val="99071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单击此处添加文本，并调整颜色以及大小。</a:t>
            </a:r>
            <a:endParaRPr kumimoji="1" lang="zh-CN" altLang="en-US" sz="1200" b="1" noProof="1">
              <a:solidFill>
                <a:srgbClr val="99071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4593" name="文本框 45"/>
          <p:cNvSpPr txBox="1">
            <a:spLocks noChangeArrowheads="1"/>
          </p:cNvSpPr>
          <p:nvPr/>
        </p:nvSpPr>
        <p:spPr bwMode="auto">
          <a:xfrm>
            <a:off x="4897438" y="3457575"/>
            <a:ext cx="23971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 b="1">
                <a:solidFill>
                  <a:srgbClr val="FAEED8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添加标题</a:t>
            </a:r>
          </a:p>
          <a:p>
            <a:pPr algn="ctr"/>
            <a:r>
              <a:rPr lang="zh-CN" altLang="en-US" sz="2400" b="1">
                <a:solidFill>
                  <a:srgbClr val="FAEED8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文字</a:t>
            </a:r>
          </a:p>
        </p:txBody>
      </p:sp>
      <p:pic>
        <p:nvPicPr>
          <p:cNvPr id="24594" name="图片 2" descr="刚刚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93088" y="2576513"/>
            <a:ext cx="2486025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5" name="图片 3" descr="刚刚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1616075" y="2709863"/>
            <a:ext cx="2479675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矩形 45"/>
          <p:cNvSpPr/>
          <p:nvPr/>
        </p:nvSpPr>
        <p:spPr>
          <a:xfrm>
            <a:off x="2381250" y="592138"/>
            <a:ext cx="4451350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609600"/>
            <a:r>
              <a:rPr kumimoji="1" lang="zh-CN" altLang="en-US" sz="3200" b="1" noProof="1">
                <a:solidFill>
                  <a:srgbClr val="EFE08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存在的问题及形势分析</a:t>
            </a:r>
            <a:endParaRPr lang="zh-CN" altLang="en-US" sz="2935" b="1" noProof="1">
              <a:latin typeface="方正清刻本悦宋简体" pitchFamily="2" charset="-122"/>
              <a:ea typeface="方正清刻本悦宋简体" pitchFamily="2" charset="-122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6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A-102212" descr="F:\桌面\党政机关\素材\长城\矢量长城\线稿长城61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108325"/>
            <a:ext cx="6954838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6" name="图片 1" descr="飘扬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84677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图片 5" descr="飘扬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01763" y="447675"/>
            <a:ext cx="213995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圆角矩形 29"/>
          <p:cNvSpPr/>
          <p:nvPr/>
        </p:nvSpPr>
        <p:spPr>
          <a:xfrm>
            <a:off x="6862763" y="3117850"/>
            <a:ext cx="4843462" cy="968375"/>
          </a:xfrm>
          <a:prstGeom prst="roundRect">
            <a:avLst>
              <a:gd name="adj" fmla="val 813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600"/>
            <a:r>
              <a:rPr kumimoji="1" lang="zh-CN" altLang="en-US" sz="35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下一阶段的工作思路</a:t>
            </a:r>
          </a:p>
        </p:txBody>
      </p:sp>
      <p:sp>
        <p:nvSpPr>
          <p:cNvPr id="26629" name="矩形 80"/>
          <p:cNvSpPr>
            <a:spLocks noChangeArrowheads="1"/>
          </p:cNvSpPr>
          <p:nvPr/>
        </p:nvSpPr>
        <p:spPr bwMode="auto">
          <a:xfrm>
            <a:off x="8291513" y="1992313"/>
            <a:ext cx="198437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zh-CN" sz="5000" b="1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第三章</a:t>
            </a:r>
          </a:p>
        </p:txBody>
      </p:sp>
      <p:pic>
        <p:nvPicPr>
          <p:cNvPr id="26630" name="图片 3" descr="标头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02563" y="2343150"/>
            <a:ext cx="2963862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图片 3" descr="故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04925" y="2562225"/>
            <a:ext cx="3027363" cy="340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4" name="图片 4" descr="故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40263" y="2562225"/>
            <a:ext cx="3027362" cy="340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图片 6" descr="故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61325" y="2562225"/>
            <a:ext cx="3028950" cy="340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文本框 8"/>
          <p:cNvSpPr txBox="1">
            <a:spLocks noChangeArrowheads="1"/>
          </p:cNvSpPr>
          <p:nvPr/>
        </p:nvSpPr>
        <p:spPr bwMode="auto">
          <a:xfrm>
            <a:off x="1708150" y="3900488"/>
            <a:ext cx="2070100" cy="138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     开展“不忘初心、牢记使命”主题教育，根本任务是深入学习贯彻习近平新时代中国特色社会主义思想</a:t>
            </a:r>
          </a:p>
        </p:txBody>
      </p:sp>
      <p:sp>
        <p:nvSpPr>
          <p:cNvPr id="28677" name="文本框 9"/>
          <p:cNvSpPr txBox="1">
            <a:spLocks noChangeArrowheads="1"/>
          </p:cNvSpPr>
          <p:nvPr/>
        </p:nvSpPr>
        <p:spPr bwMode="auto">
          <a:xfrm>
            <a:off x="5119688" y="3900488"/>
            <a:ext cx="2068512" cy="138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     开展“不忘初心、牢记使命”主题教育，根本任务是深入学习贯彻习近平新时代中国特色社会主义思想</a:t>
            </a:r>
          </a:p>
        </p:txBody>
      </p:sp>
      <p:sp>
        <p:nvSpPr>
          <p:cNvPr id="28678" name="文本框 10"/>
          <p:cNvSpPr txBox="1">
            <a:spLocks noChangeArrowheads="1"/>
          </p:cNvSpPr>
          <p:nvPr/>
        </p:nvSpPr>
        <p:spPr bwMode="auto">
          <a:xfrm>
            <a:off x="8559800" y="3906838"/>
            <a:ext cx="2068513" cy="138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     开展“不忘初心、牢记使命”主题教育，根本任务是深入学习贯彻习近平新时代中国特色社会主义思想</a:t>
            </a:r>
          </a:p>
        </p:txBody>
      </p:sp>
      <p:sp>
        <p:nvSpPr>
          <p:cNvPr id="28679" name="文本框 11"/>
          <p:cNvSpPr txBox="1">
            <a:spLocks noChangeArrowheads="1"/>
          </p:cNvSpPr>
          <p:nvPr/>
        </p:nvSpPr>
        <p:spPr bwMode="auto">
          <a:xfrm>
            <a:off x="2543175" y="2717800"/>
            <a:ext cx="7239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EFE08C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01.</a:t>
            </a:r>
          </a:p>
        </p:txBody>
      </p:sp>
      <p:sp>
        <p:nvSpPr>
          <p:cNvPr id="28680" name="文本框 12"/>
          <p:cNvSpPr txBox="1">
            <a:spLocks noChangeArrowheads="1"/>
          </p:cNvSpPr>
          <p:nvPr/>
        </p:nvSpPr>
        <p:spPr bwMode="auto">
          <a:xfrm>
            <a:off x="5792788" y="2716213"/>
            <a:ext cx="7223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EFE08C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02.</a:t>
            </a:r>
          </a:p>
        </p:txBody>
      </p:sp>
      <p:sp>
        <p:nvSpPr>
          <p:cNvPr id="28681" name="文本框 13"/>
          <p:cNvSpPr txBox="1">
            <a:spLocks noChangeArrowheads="1"/>
          </p:cNvSpPr>
          <p:nvPr/>
        </p:nvSpPr>
        <p:spPr bwMode="auto">
          <a:xfrm>
            <a:off x="9240838" y="2716213"/>
            <a:ext cx="7223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EFE08C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03.</a:t>
            </a:r>
          </a:p>
        </p:txBody>
      </p:sp>
      <p:sp>
        <p:nvSpPr>
          <p:cNvPr id="28682" name="文本框 15"/>
          <p:cNvSpPr txBox="1">
            <a:spLocks noChangeArrowheads="1"/>
          </p:cNvSpPr>
          <p:nvPr/>
        </p:nvSpPr>
        <p:spPr bwMode="auto">
          <a:xfrm>
            <a:off x="2079625" y="3532188"/>
            <a:ext cx="1327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b="1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关键词内容</a:t>
            </a:r>
            <a:endParaRPr lang="zh-CN" altLang="zh-CN" b="1"/>
          </a:p>
        </p:txBody>
      </p:sp>
      <p:sp>
        <p:nvSpPr>
          <p:cNvPr id="28683" name="文本框 16"/>
          <p:cNvSpPr txBox="1">
            <a:spLocks noChangeArrowheads="1"/>
          </p:cNvSpPr>
          <p:nvPr/>
        </p:nvSpPr>
        <p:spPr bwMode="auto">
          <a:xfrm>
            <a:off x="5483225" y="3532188"/>
            <a:ext cx="1327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b="1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关键词内容</a:t>
            </a:r>
            <a:endParaRPr lang="zh-CN" altLang="zh-CN" b="1"/>
          </a:p>
        </p:txBody>
      </p:sp>
      <p:sp>
        <p:nvSpPr>
          <p:cNvPr id="28684" name="文本框 17"/>
          <p:cNvSpPr txBox="1">
            <a:spLocks noChangeArrowheads="1"/>
          </p:cNvSpPr>
          <p:nvPr/>
        </p:nvSpPr>
        <p:spPr bwMode="auto">
          <a:xfrm>
            <a:off x="8975725" y="3532188"/>
            <a:ext cx="1327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b="1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关键词内容</a:t>
            </a:r>
            <a:endParaRPr lang="zh-CN" altLang="zh-CN" b="1"/>
          </a:p>
        </p:txBody>
      </p:sp>
      <p:sp>
        <p:nvSpPr>
          <p:cNvPr id="20" name="矩形 19"/>
          <p:cNvSpPr/>
          <p:nvPr/>
        </p:nvSpPr>
        <p:spPr>
          <a:xfrm rot="16200000">
            <a:off x="6769100" y="820738"/>
            <a:ext cx="739775" cy="231775"/>
          </a:xfrm>
          <a:prstGeom prst="rect">
            <a:avLst/>
          </a:prstGeom>
          <a:solidFill>
            <a:srgbClr val="86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21" name="矩形 20"/>
          <p:cNvSpPr/>
          <p:nvPr/>
        </p:nvSpPr>
        <p:spPr>
          <a:xfrm rot="16200000">
            <a:off x="4256088" y="-1554162"/>
            <a:ext cx="739775" cy="4918075"/>
          </a:xfrm>
          <a:prstGeom prst="rect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grpSp>
        <p:nvGrpSpPr>
          <p:cNvPr id="23" name="组合 22"/>
          <p:cNvGrpSpPr/>
          <p:nvPr/>
        </p:nvGrpSpPr>
        <p:grpSpPr>
          <a:xfrm>
            <a:off x="1074737" y="463233"/>
            <a:ext cx="962025" cy="962025"/>
            <a:chOff x="3851921" y="107991"/>
            <a:chExt cx="1792566" cy="1792567"/>
          </a:xfrm>
          <a:solidFill>
            <a:srgbClr val="C00000"/>
          </a:solidFill>
        </p:grpSpPr>
        <p:sp>
          <p:nvSpPr>
            <p:cNvPr id="24" name="Freeform 29"/>
            <p:cNvSpPr/>
            <p:nvPr/>
          </p:nvSpPr>
          <p:spPr>
            <a:xfrm>
              <a:off x="4401088" y="564469"/>
              <a:ext cx="867835" cy="775494"/>
            </a:xfrm>
            <a:custGeom>
              <a:avLst/>
              <a:gdLst/>
              <a:ahLst/>
              <a:cxnLst>
                <a:cxn ang="0">
                  <a:pos x="370676" y="6924"/>
                </a:cxn>
                <a:cxn ang="0">
                  <a:pos x="578402" y="492531"/>
                </a:cxn>
                <a:cxn ang="0">
                  <a:pos x="336055" y="249265"/>
                </a:cxn>
                <a:cxn ang="0">
                  <a:pos x="428378" y="156483"/>
                </a:cxn>
                <a:cxn ang="0">
                  <a:pos x="370676" y="99244"/>
                </a:cxn>
                <a:cxn ang="0">
                  <a:pos x="253426" y="123248"/>
                </a:cxn>
                <a:cxn ang="0">
                  <a:pos x="69242" y="307427"/>
                </a:cxn>
                <a:cxn ang="0">
                  <a:pos x="173567" y="410827"/>
                </a:cxn>
                <a:cxn ang="0">
                  <a:pos x="243270" y="342048"/>
                </a:cxn>
                <a:cxn ang="0">
                  <a:pos x="485618" y="584390"/>
                </a:cxn>
                <a:cxn ang="0">
                  <a:pos x="81244" y="503147"/>
                </a:cxn>
                <a:cxn ang="0">
                  <a:pos x="22619" y="561771"/>
                </a:cxn>
                <a:cxn ang="0">
                  <a:pos x="73396" y="626396"/>
                </a:cxn>
                <a:cxn ang="0">
                  <a:pos x="66472" y="632858"/>
                </a:cxn>
                <a:cxn ang="0">
                  <a:pos x="56316" y="631012"/>
                </a:cxn>
                <a:cxn ang="0">
                  <a:pos x="0" y="689635"/>
                </a:cxn>
                <a:cxn ang="0">
                  <a:pos x="56778" y="745951"/>
                </a:cxn>
                <a:cxn ang="0">
                  <a:pos x="114941" y="689174"/>
                </a:cxn>
                <a:cxn ang="0">
                  <a:pos x="113095" y="678557"/>
                </a:cxn>
                <a:cxn ang="0">
                  <a:pos x="122327" y="669786"/>
                </a:cxn>
                <a:cxn ang="0">
                  <a:pos x="579326" y="677172"/>
                </a:cxn>
                <a:cxn ang="0">
                  <a:pos x="647183" y="745489"/>
                </a:cxn>
                <a:cxn ang="0">
                  <a:pos x="739967" y="653630"/>
                </a:cxn>
                <a:cxn ang="0">
                  <a:pos x="671648" y="584851"/>
                </a:cxn>
                <a:cxn ang="0">
                  <a:pos x="370676" y="6924"/>
                </a:cxn>
              </a:cxnLst>
              <a:rect l="0" t="0" r="0" b="0"/>
              <a:pathLst>
                <a:path w="1880" h="1680">
                  <a:moveTo>
                    <a:pt x="803" y="15"/>
                  </a:moveTo>
                  <a:cubicBezTo>
                    <a:pt x="1217" y="170"/>
                    <a:pt x="1468" y="665"/>
                    <a:pt x="1253" y="1067"/>
                  </a:cubicBezTo>
                  <a:cubicBezTo>
                    <a:pt x="728" y="540"/>
                    <a:pt x="728" y="540"/>
                    <a:pt x="728" y="540"/>
                  </a:cubicBezTo>
                  <a:cubicBezTo>
                    <a:pt x="928" y="339"/>
                    <a:pt x="928" y="339"/>
                    <a:pt x="928" y="339"/>
                  </a:cubicBezTo>
                  <a:cubicBezTo>
                    <a:pt x="803" y="215"/>
                    <a:pt x="803" y="215"/>
                    <a:pt x="803" y="215"/>
                  </a:cubicBezTo>
                  <a:cubicBezTo>
                    <a:pt x="733" y="282"/>
                    <a:pt x="623" y="297"/>
                    <a:pt x="549" y="267"/>
                  </a:cubicBezTo>
                  <a:cubicBezTo>
                    <a:pt x="150" y="666"/>
                    <a:pt x="150" y="666"/>
                    <a:pt x="150" y="666"/>
                  </a:cubicBezTo>
                  <a:cubicBezTo>
                    <a:pt x="376" y="890"/>
                    <a:pt x="376" y="890"/>
                    <a:pt x="376" y="890"/>
                  </a:cubicBezTo>
                  <a:cubicBezTo>
                    <a:pt x="527" y="741"/>
                    <a:pt x="527" y="741"/>
                    <a:pt x="527" y="741"/>
                  </a:cubicBezTo>
                  <a:cubicBezTo>
                    <a:pt x="1052" y="1266"/>
                    <a:pt x="1052" y="1266"/>
                    <a:pt x="1052" y="1266"/>
                  </a:cubicBezTo>
                  <a:cubicBezTo>
                    <a:pt x="795" y="1407"/>
                    <a:pt x="439" y="1363"/>
                    <a:pt x="176" y="1090"/>
                  </a:cubicBezTo>
                  <a:cubicBezTo>
                    <a:pt x="49" y="1217"/>
                    <a:pt x="49" y="1217"/>
                    <a:pt x="49" y="1217"/>
                  </a:cubicBezTo>
                  <a:cubicBezTo>
                    <a:pt x="87" y="1270"/>
                    <a:pt x="119" y="1317"/>
                    <a:pt x="159" y="1357"/>
                  </a:cubicBezTo>
                  <a:cubicBezTo>
                    <a:pt x="155" y="1362"/>
                    <a:pt x="144" y="1371"/>
                    <a:pt x="144" y="1371"/>
                  </a:cubicBezTo>
                  <a:cubicBezTo>
                    <a:pt x="137" y="1370"/>
                    <a:pt x="129" y="1367"/>
                    <a:pt x="122" y="1367"/>
                  </a:cubicBezTo>
                  <a:cubicBezTo>
                    <a:pt x="55" y="1367"/>
                    <a:pt x="0" y="1426"/>
                    <a:pt x="0" y="1494"/>
                  </a:cubicBezTo>
                  <a:cubicBezTo>
                    <a:pt x="0" y="1561"/>
                    <a:pt x="55" y="1616"/>
                    <a:pt x="123" y="1616"/>
                  </a:cubicBezTo>
                  <a:cubicBezTo>
                    <a:pt x="191" y="1616"/>
                    <a:pt x="249" y="1561"/>
                    <a:pt x="249" y="1493"/>
                  </a:cubicBezTo>
                  <a:cubicBezTo>
                    <a:pt x="249" y="1485"/>
                    <a:pt x="247" y="1478"/>
                    <a:pt x="245" y="1470"/>
                  </a:cubicBezTo>
                  <a:cubicBezTo>
                    <a:pt x="265" y="1451"/>
                    <a:pt x="265" y="1451"/>
                    <a:pt x="265" y="1451"/>
                  </a:cubicBezTo>
                  <a:cubicBezTo>
                    <a:pt x="567" y="1655"/>
                    <a:pt x="898" y="1680"/>
                    <a:pt x="1255" y="1467"/>
                  </a:cubicBezTo>
                  <a:cubicBezTo>
                    <a:pt x="1402" y="1615"/>
                    <a:pt x="1402" y="1615"/>
                    <a:pt x="1402" y="1615"/>
                  </a:cubicBezTo>
                  <a:cubicBezTo>
                    <a:pt x="1603" y="1416"/>
                    <a:pt x="1603" y="1416"/>
                    <a:pt x="1603" y="1416"/>
                  </a:cubicBezTo>
                  <a:cubicBezTo>
                    <a:pt x="1455" y="1267"/>
                    <a:pt x="1455" y="1267"/>
                    <a:pt x="1455" y="1267"/>
                  </a:cubicBezTo>
                  <a:cubicBezTo>
                    <a:pt x="1880" y="628"/>
                    <a:pt x="1313" y="0"/>
                    <a:pt x="803" y="1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 noProof="1"/>
            </a:p>
          </p:txBody>
        </p:sp>
        <p:sp>
          <p:nvSpPr>
            <p:cNvPr id="25" name="任意多边形 127"/>
            <p:cNvSpPr/>
            <p:nvPr/>
          </p:nvSpPr>
          <p:spPr>
            <a:xfrm>
              <a:off x="3851921" y="107991"/>
              <a:ext cx="1792566" cy="1792567"/>
            </a:xfrm>
            <a:custGeom>
              <a:avLst/>
              <a:gdLst>
                <a:gd name="connsiteX0" fmla="*/ 1677670 w 2407137"/>
                <a:gd name="connsiteY0" fmla="*/ 1837666 h 2407138"/>
                <a:gd name="connsiteX1" fmla="*/ 1683974 w 2407137"/>
                <a:gd name="connsiteY1" fmla="*/ 1833341 h 2407138"/>
                <a:gd name="connsiteX2" fmla="*/ 1689813 w 2407137"/>
                <a:gd name="connsiteY2" fmla="*/ 1828403 h 2407138"/>
                <a:gd name="connsiteX3" fmla="*/ 1945042 w 2407137"/>
                <a:gd name="connsiteY3" fmla="*/ 2162988 h 2407138"/>
                <a:gd name="connsiteX4" fmla="*/ 1932899 w 2407137"/>
                <a:gd name="connsiteY4" fmla="*/ 2172251 h 2407138"/>
                <a:gd name="connsiteX5" fmla="*/ 1592663 w 2407137"/>
                <a:gd name="connsiteY5" fmla="*/ 1892774 h 2407138"/>
                <a:gd name="connsiteX6" fmla="*/ 1605769 w 2407137"/>
                <a:gd name="connsiteY6" fmla="*/ 1884929 h 2407138"/>
                <a:gd name="connsiteX7" fmla="*/ 1748914 w 2407137"/>
                <a:gd name="connsiteY7" fmla="*/ 2132863 h 2407138"/>
                <a:gd name="connsiteX8" fmla="*/ 1735858 w 2407137"/>
                <a:gd name="connsiteY8" fmla="*/ 2140795 h 2407138"/>
                <a:gd name="connsiteX9" fmla="*/ 1768789 w 2407137"/>
                <a:gd name="connsiteY9" fmla="*/ 1757990 h 2407138"/>
                <a:gd name="connsiteX10" fmla="*/ 1971301 w 2407137"/>
                <a:gd name="connsiteY10" fmla="*/ 1960502 h 2407138"/>
                <a:gd name="connsiteX11" fmla="*/ 1966159 w 2407137"/>
                <a:gd name="connsiteY11" fmla="*/ 1966159 h 2407138"/>
                <a:gd name="connsiteX12" fmla="*/ 1960501 w 2407137"/>
                <a:gd name="connsiteY12" fmla="*/ 1971301 h 2407138"/>
                <a:gd name="connsiteX13" fmla="*/ 1758092 w 2407137"/>
                <a:gd name="connsiteY13" fmla="*/ 1768892 h 2407138"/>
                <a:gd name="connsiteX14" fmla="*/ 1765079 w 2407137"/>
                <a:gd name="connsiteY14" fmla="*/ 1762526 h 2407138"/>
                <a:gd name="connsiteX15" fmla="*/ 1834740 w 2407137"/>
                <a:gd name="connsiteY15" fmla="*/ 1681091 h 2407138"/>
                <a:gd name="connsiteX16" fmla="*/ 2168093 w 2407137"/>
                <a:gd name="connsiteY16" fmla="*/ 1938389 h 2407138"/>
                <a:gd name="connsiteX17" fmla="*/ 2158761 w 2407137"/>
                <a:gd name="connsiteY17" fmla="*/ 1950479 h 2407138"/>
                <a:gd name="connsiteX18" fmla="*/ 1825285 w 2407137"/>
                <a:gd name="connsiteY18" fmla="*/ 1693086 h 2407138"/>
                <a:gd name="connsiteX19" fmla="*/ 1497292 w 2407137"/>
                <a:gd name="connsiteY19" fmla="*/ 1938505 h 2407138"/>
                <a:gd name="connsiteX20" fmla="*/ 1511359 w 2407137"/>
                <a:gd name="connsiteY20" fmla="*/ 1932557 h 2407138"/>
                <a:gd name="connsiteX21" fmla="*/ 1671461 w 2407137"/>
                <a:gd name="connsiteY21" fmla="*/ 2322204 h 2407138"/>
                <a:gd name="connsiteX22" fmla="*/ 1657335 w 2407137"/>
                <a:gd name="connsiteY22" fmla="*/ 2328008 h 2407138"/>
                <a:gd name="connsiteX23" fmla="*/ 1400984 w 2407137"/>
                <a:gd name="connsiteY23" fmla="*/ 1969841 h 2407138"/>
                <a:gd name="connsiteX24" fmla="*/ 1415837 w 2407137"/>
                <a:gd name="connsiteY24" fmla="*/ 1966261 h 2407138"/>
                <a:gd name="connsiteX25" fmla="*/ 1489829 w 2407137"/>
                <a:gd name="connsiteY25" fmla="*/ 2242404 h 2407138"/>
                <a:gd name="connsiteX26" fmla="*/ 1475037 w 2407137"/>
                <a:gd name="connsiteY26" fmla="*/ 2246208 h 2407138"/>
                <a:gd name="connsiteX27" fmla="*/ 1890343 w 2407137"/>
                <a:gd name="connsiteY27" fmla="*/ 1591261 h 2407138"/>
                <a:gd name="connsiteX28" fmla="*/ 2140794 w 2407137"/>
                <a:gd name="connsiteY28" fmla="*/ 1735859 h 2407138"/>
                <a:gd name="connsiteX29" fmla="*/ 2132863 w 2407137"/>
                <a:gd name="connsiteY29" fmla="*/ 1748915 h 2407138"/>
                <a:gd name="connsiteX30" fmla="*/ 1883112 w 2407137"/>
                <a:gd name="connsiteY30" fmla="*/ 1604721 h 2407138"/>
                <a:gd name="connsiteX31" fmla="*/ 1934589 w 2407137"/>
                <a:gd name="connsiteY31" fmla="*/ 1500527 h 2407138"/>
                <a:gd name="connsiteX32" fmla="*/ 2325413 w 2407137"/>
                <a:gd name="connsiteY32" fmla="*/ 1663714 h 2407138"/>
                <a:gd name="connsiteX33" fmla="*/ 2319529 w 2407137"/>
                <a:gd name="connsiteY33" fmla="*/ 1677807 h 2407138"/>
                <a:gd name="connsiteX34" fmla="*/ 1928334 w 2407137"/>
                <a:gd name="connsiteY34" fmla="*/ 1514465 h 2407138"/>
                <a:gd name="connsiteX35" fmla="*/ 1296758 w 2407137"/>
                <a:gd name="connsiteY35" fmla="*/ 1987081 h 2407138"/>
                <a:gd name="connsiteX36" fmla="*/ 1311855 w 2407137"/>
                <a:gd name="connsiteY36" fmla="*/ 1984732 h 2407138"/>
                <a:gd name="connsiteX37" fmla="*/ 1365995 w 2407137"/>
                <a:gd name="connsiteY37" fmla="*/ 2405187 h 2407138"/>
                <a:gd name="connsiteX38" fmla="*/ 1350847 w 2407137"/>
                <a:gd name="connsiteY38" fmla="*/ 2407138 h 2407138"/>
                <a:gd name="connsiteX39" fmla="*/ 1195932 w 2407137"/>
                <a:gd name="connsiteY39" fmla="*/ 1995746 h 2407138"/>
                <a:gd name="connsiteX40" fmla="*/ 1211204 w 2407137"/>
                <a:gd name="connsiteY40" fmla="*/ 1995179 h 2407138"/>
                <a:gd name="connsiteX41" fmla="*/ 1211204 w 2407137"/>
                <a:gd name="connsiteY41" fmla="*/ 2281649 h 2407138"/>
                <a:gd name="connsiteX42" fmla="*/ 1203568 w 2407137"/>
                <a:gd name="connsiteY42" fmla="*/ 2282034 h 2407138"/>
                <a:gd name="connsiteX43" fmla="*/ 1195932 w 2407137"/>
                <a:gd name="connsiteY43" fmla="*/ 2281649 h 2407138"/>
                <a:gd name="connsiteX44" fmla="*/ 1968060 w 2407137"/>
                <a:gd name="connsiteY44" fmla="*/ 1400508 h 2407138"/>
                <a:gd name="connsiteX45" fmla="*/ 2246208 w 2407137"/>
                <a:gd name="connsiteY45" fmla="*/ 1475038 h 2407138"/>
                <a:gd name="connsiteX46" fmla="*/ 2242404 w 2407137"/>
                <a:gd name="connsiteY46" fmla="*/ 1489831 h 2407138"/>
                <a:gd name="connsiteX47" fmla="*/ 1963516 w 2407137"/>
                <a:gd name="connsiteY47" fmla="*/ 1415103 h 2407138"/>
                <a:gd name="connsiteX48" fmla="*/ 1090481 w 2407137"/>
                <a:gd name="connsiteY48" fmla="*/ 1986840 h 2407138"/>
                <a:gd name="connsiteX49" fmla="*/ 1097951 w 2407137"/>
                <a:gd name="connsiteY49" fmla="*/ 1988584 h 2407138"/>
                <a:gd name="connsiteX50" fmla="*/ 1105617 w 2407137"/>
                <a:gd name="connsiteY50" fmla="*/ 1988876 h 2407138"/>
                <a:gd name="connsiteX51" fmla="*/ 1049458 w 2407137"/>
                <a:gd name="connsiteY51" fmla="*/ 2406281 h 2407138"/>
                <a:gd name="connsiteX52" fmla="*/ 1034322 w 2407137"/>
                <a:gd name="connsiteY52" fmla="*/ 2404245 h 2407138"/>
                <a:gd name="connsiteX53" fmla="*/ 1988876 w 2407137"/>
                <a:gd name="connsiteY53" fmla="*/ 1301520 h 2407138"/>
                <a:gd name="connsiteX54" fmla="*/ 2406281 w 2407137"/>
                <a:gd name="connsiteY54" fmla="*/ 1357679 h 2407138"/>
                <a:gd name="connsiteX55" fmla="*/ 2404244 w 2407137"/>
                <a:gd name="connsiteY55" fmla="*/ 1372815 h 2407138"/>
                <a:gd name="connsiteX56" fmla="*/ 1986840 w 2407137"/>
                <a:gd name="connsiteY56" fmla="*/ 1316657 h 2407138"/>
                <a:gd name="connsiteX57" fmla="*/ 1988583 w 2407137"/>
                <a:gd name="connsiteY57" fmla="*/ 1309187 h 2407138"/>
                <a:gd name="connsiteX58" fmla="*/ 992036 w 2407137"/>
                <a:gd name="connsiteY58" fmla="*/ 1963517 h 2407138"/>
                <a:gd name="connsiteX59" fmla="*/ 1006629 w 2407137"/>
                <a:gd name="connsiteY59" fmla="*/ 1968061 h 2407138"/>
                <a:gd name="connsiteX60" fmla="*/ 932100 w 2407137"/>
                <a:gd name="connsiteY60" fmla="*/ 2246208 h 2407138"/>
                <a:gd name="connsiteX61" fmla="*/ 917308 w 2407137"/>
                <a:gd name="connsiteY61" fmla="*/ 2242405 h 2407138"/>
                <a:gd name="connsiteX62" fmla="*/ 1995178 w 2407137"/>
                <a:gd name="connsiteY62" fmla="*/ 1195933 h 2407138"/>
                <a:gd name="connsiteX63" fmla="*/ 2281649 w 2407137"/>
                <a:gd name="connsiteY63" fmla="*/ 1195933 h 2407138"/>
                <a:gd name="connsiteX64" fmla="*/ 2282034 w 2407137"/>
                <a:gd name="connsiteY64" fmla="*/ 1203569 h 2407138"/>
                <a:gd name="connsiteX65" fmla="*/ 2281649 w 2407137"/>
                <a:gd name="connsiteY65" fmla="*/ 1211206 h 2407138"/>
                <a:gd name="connsiteX66" fmla="*/ 1995745 w 2407137"/>
                <a:gd name="connsiteY66" fmla="*/ 1211206 h 2407138"/>
                <a:gd name="connsiteX67" fmla="*/ 1984731 w 2407137"/>
                <a:gd name="connsiteY67" fmla="*/ 1095284 h 2407138"/>
                <a:gd name="connsiteX68" fmla="*/ 2405186 w 2407137"/>
                <a:gd name="connsiteY68" fmla="*/ 1041144 h 2407138"/>
                <a:gd name="connsiteX69" fmla="*/ 2407137 w 2407137"/>
                <a:gd name="connsiteY69" fmla="*/ 1056290 h 2407138"/>
                <a:gd name="connsiteX70" fmla="*/ 1987080 w 2407137"/>
                <a:gd name="connsiteY70" fmla="*/ 1110379 h 2407138"/>
                <a:gd name="connsiteX71" fmla="*/ 892672 w 2407137"/>
                <a:gd name="connsiteY71" fmla="*/ 1928335 h 2407138"/>
                <a:gd name="connsiteX72" fmla="*/ 906611 w 2407137"/>
                <a:gd name="connsiteY72" fmla="*/ 1934590 h 2407138"/>
                <a:gd name="connsiteX73" fmla="*/ 743425 w 2407137"/>
                <a:gd name="connsiteY73" fmla="*/ 2325414 h 2407138"/>
                <a:gd name="connsiteX74" fmla="*/ 729331 w 2407137"/>
                <a:gd name="connsiteY74" fmla="*/ 2319529 h 2407138"/>
                <a:gd name="connsiteX75" fmla="*/ 802416 w 2407137"/>
                <a:gd name="connsiteY75" fmla="*/ 1883113 h 2407138"/>
                <a:gd name="connsiteX76" fmla="*/ 815877 w 2407137"/>
                <a:gd name="connsiteY76" fmla="*/ 1890344 h 2407138"/>
                <a:gd name="connsiteX77" fmla="*/ 671279 w 2407137"/>
                <a:gd name="connsiteY77" fmla="*/ 2140796 h 2407138"/>
                <a:gd name="connsiteX78" fmla="*/ 658223 w 2407137"/>
                <a:gd name="connsiteY78" fmla="*/ 2132863 h 2407138"/>
                <a:gd name="connsiteX79" fmla="*/ 1966260 w 2407137"/>
                <a:gd name="connsiteY79" fmla="*/ 991301 h 2407138"/>
                <a:gd name="connsiteX80" fmla="*/ 2242405 w 2407137"/>
                <a:gd name="connsiteY80" fmla="*/ 917309 h 2407138"/>
                <a:gd name="connsiteX81" fmla="*/ 2246208 w 2407137"/>
                <a:gd name="connsiteY81" fmla="*/ 932101 h 2407138"/>
                <a:gd name="connsiteX82" fmla="*/ 1969840 w 2407137"/>
                <a:gd name="connsiteY82" fmla="*/ 1006153 h 2407138"/>
                <a:gd name="connsiteX83" fmla="*/ 1932557 w 2407137"/>
                <a:gd name="connsiteY83" fmla="*/ 895779 h 2407138"/>
                <a:gd name="connsiteX84" fmla="*/ 2322203 w 2407137"/>
                <a:gd name="connsiteY84" fmla="*/ 735676 h 2407138"/>
                <a:gd name="connsiteX85" fmla="*/ 2328008 w 2407137"/>
                <a:gd name="connsiteY85" fmla="*/ 749803 h 2407138"/>
                <a:gd name="connsiteX86" fmla="*/ 1938504 w 2407137"/>
                <a:gd name="connsiteY86" fmla="*/ 909846 h 2407138"/>
                <a:gd name="connsiteX87" fmla="*/ 714051 w 2407137"/>
                <a:gd name="connsiteY87" fmla="*/ 1825286 h 2407138"/>
                <a:gd name="connsiteX88" fmla="*/ 726047 w 2407137"/>
                <a:gd name="connsiteY88" fmla="*/ 1834740 h 2407138"/>
                <a:gd name="connsiteX89" fmla="*/ 468748 w 2407137"/>
                <a:gd name="connsiteY89" fmla="*/ 2168094 h 2407138"/>
                <a:gd name="connsiteX90" fmla="*/ 456659 w 2407137"/>
                <a:gd name="connsiteY90" fmla="*/ 2158762 h 2407138"/>
                <a:gd name="connsiteX91" fmla="*/ 638245 w 2407137"/>
                <a:gd name="connsiteY91" fmla="*/ 1758093 h 2407138"/>
                <a:gd name="connsiteX92" fmla="*/ 644611 w 2407137"/>
                <a:gd name="connsiteY92" fmla="*/ 1765080 h 2407138"/>
                <a:gd name="connsiteX93" fmla="*/ 649147 w 2407137"/>
                <a:gd name="connsiteY93" fmla="*/ 1768790 h 2407138"/>
                <a:gd name="connsiteX94" fmla="*/ 446636 w 2407137"/>
                <a:gd name="connsiteY94" fmla="*/ 1971302 h 2407138"/>
                <a:gd name="connsiteX95" fmla="*/ 440978 w 2407137"/>
                <a:gd name="connsiteY95" fmla="*/ 1966159 h 2407138"/>
                <a:gd name="connsiteX96" fmla="*/ 435836 w 2407137"/>
                <a:gd name="connsiteY96" fmla="*/ 1960502 h 2407138"/>
                <a:gd name="connsiteX97" fmla="*/ 1884928 w 2407137"/>
                <a:gd name="connsiteY97" fmla="*/ 801368 h 2407138"/>
                <a:gd name="connsiteX98" fmla="*/ 2132863 w 2407137"/>
                <a:gd name="connsiteY98" fmla="*/ 658223 h 2407138"/>
                <a:gd name="connsiteX99" fmla="*/ 2140794 w 2407137"/>
                <a:gd name="connsiteY99" fmla="*/ 671279 h 2407138"/>
                <a:gd name="connsiteX100" fmla="*/ 1892773 w 2407137"/>
                <a:gd name="connsiteY100" fmla="*/ 814474 h 2407138"/>
                <a:gd name="connsiteX101" fmla="*/ 1828403 w 2407137"/>
                <a:gd name="connsiteY101" fmla="*/ 717325 h 2407138"/>
                <a:gd name="connsiteX102" fmla="*/ 2162987 w 2407137"/>
                <a:gd name="connsiteY102" fmla="*/ 462095 h 2407138"/>
                <a:gd name="connsiteX103" fmla="*/ 2172250 w 2407137"/>
                <a:gd name="connsiteY103" fmla="*/ 474239 h 2407138"/>
                <a:gd name="connsiteX104" fmla="*/ 1837666 w 2407137"/>
                <a:gd name="connsiteY104" fmla="*/ 729468 h 2407138"/>
                <a:gd name="connsiteX105" fmla="*/ 1833340 w 2407137"/>
                <a:gd name="connsiteY105" fmla="*/ 723163 h 2407138"/>
                <a:gd name="connsiteX106" fmla="*/ 234886 w 2407137"/>
                <a:gd name="connsiteY106" fmla="*/ 1932900 h 2407138"/>
                <a:gd name="connsiteX107" fmla="*/ 569471 w 2407137"/>
                <a:gd name="connsiteY107" fmla="*/ 1677670 h 2407138"/>
                <a:gd name="connsiteX108" fmla="*/ 573796 w 2407137"/>
                <a:gd name="connsiteY108" fmla="*/ 1683975 h 2407138"/>
                <a:gd name="connsiteX109" fmla="*/ 578735 w 2407137"/>
                <a:gd name="connsiteY109" fmla="*/ 1689813 h 2407138"/>
                <a:gd name="connsiteX110" fmla="*/ 244150 w 2407137"/>
                <a:gd name="connsiteY110" fmla="*/ 1945043 h 2407138"/>
                <a:gd name="connsiteX111" fmla="*/ 266342 w 2407137"/>
                <a:gd name="connsiteY111" fmla="*/ 1735860 h 2407138"/>
                <a:gd name="connsiteX112" fmla="*/ 514363 w 2407137"/>
                <a:gd name="connsiteY112" fmla="*/ 1592665 h 2407138"/>
                <a:gd name="connsiteX113" fmla="*/ 522208 w 2407137"/>
                <a:gd name="connsiteY113" fmla="*/ 1605770 h 2407138"/>
                <a:gd name="connsiteX114" fmla="*/ 274274 w 2407137"/>
                <a:gd name="connsiteY114" fmla="*/ 1748916 h 2407138"/>
                <a:gd name="connsiteX115" fmla="*/ 1960501 w 2407137"/>
                <a:gd name="connsiteY115" fmla="*/ 435837 h 2407138"/>
                <a:gd name="connsiteX116" fmla="*/ 1966159 w 2407137"/>
                <a:gd name="connsiteY116" fmla="*/ 440979 h 2407138"/>
                <a:gd name="connsiteX117" fmla="*/ 1971301 w 2407137"/>
                <a:gd name="connsiteY117" fmla="*/ 446637 h 2407138"/>
                <a:gd name="connsiteX118" fmla="*/ 1768891 w 2407137"/>
                <a:gd name="connsiteY118" fmla="*/ 649046 h 2407138"/>
                <a:gd name="connsiteX119" fmla="*/ 1762525 w 2407137"/>
                <a:gd name="connsiteY119" fmla="*/ 642058 h 2407138"/>
                <a:gd name="connsiteX120" fmla="*/ 1757990 w 2407137"/>
                <a:gd name="connsiteY120" fmla="*/ 638348 h 2407138"/>
                <a:gd name="connsiteX121" fmla="*/ 1938389 w 2407137"/>
                <a:gd name="connsiteY121" fmla="*/ 239045 h 2407138"/>
                <a:gd name="connsiteX122" fmla="*/ 1950479 w 2407137"/>
                <a:gd name="connsiteY122" fmla="*/ 248377 h 2407138"/>
                <a:gd name="connsiteX123" fmla="*/ 1693086 w 2407137"/>
                <a:gd name="connsiteY123" fmla="*/ 581852 h 2407138"/>
                <a:gd name="connsiteX124" fmla="*/ 1681090 w 2407137"/>
                <a:gd name="connsiteY124" fmla="*/ 572398 h 2407138"/>
                <a:gd name="connsiteX125" fmla="*/ 79129 w 2407137"/>
                <a:gd name="connsiteY125" fmla="*/ 1657336 h 2407138"/>
                <a:gd name="connsiteX126" fmla="*/ 468633 w 2407137"/>
                <a:gd name="connsiteY126" fmla="*/ 1497292 h 2407138"/>
                <a:gd name="connsiteX127" fmla="*/ 474580 w 2407137"/>
                <a:gd name="connsiteY127" fmla="*/ 1511360 h 2407138"/>
                <a:gd name="connsiteX128" fmla="*/ 84934 w 2407137"/>
                <a:gd name="connsiteY128" fmla="*/ 1671462 h 2407138"/>
                <a:gd name="connsiteX129" fmla="*/ 160929 w 2407137"/>
                <a:gd name="connsiteY129" fmla="*/ 1475039 h 2407138"/>
                <a:gd name="connsiteX130" fmla="*/ 437296 w 2407137"/>
                <a:gd name="connsiteY130" fmla="*/ 1400986 h 2407138"/>
                <a:gd name="connsiteX131" fmla="*/ 440876 w 2407137"/>
                <a:gd name="connsiteY131" fmla="*/ 1415837 h 2407138"/>
                <a:gd name="connsiteX132" fmla="*/ 164732 w 2407137"/>
                <a:gd name="connsiteY132" fmla="*/ 1489830 h 2407138"/>
                <a:gd name="connsiteX133" fmla="*/ 1735859 w 2407137"/>
                <a:gd name="connsiteY133" fmla="*/ 266344 h 2407138"/>
                <a:gd name="connsiteX134" fmla="*/ 1748915 w 2407137"/>
                <a:gd name="connsiteY134" fmla="*/ 274276 h 2407138"/>
                <a:gd name="connsiteX135" fmla="*/ 1604721 w 2407137"/>
                <a:gd name="connsiteY135" fmla="*/ 524026 h 2407138"/>
                <a:gd name="connsiteX136" fmla="*/ 1591261 w 2407137"/>
                <a:gd name="connsiteY136" fmla="*/ 516794 h 2407138"/>
                <a:gd name="connsiteX137" fmla="*/ 1663713 w 2407137"/>
                <a:gd name="connsiteY137" fmla="*/ 81725 h 2407138"/>
                <a:gd name="connsiteX138" fmla="*/ 1677806 w 2407137"/>
                <a:gd name="connsiteY138" fmla="*/ 87609 h 2407138"/>
                <a:gd name="connsiteX139" fmla="*/ 1514465 w 2407137"/>
                <a:gd name="connsiteY139" fmla="*/ 478804 h 2407138"/>
                <a:gd name="connsiteX140" fmla="*/ 1500526 w 2407137"/>
                <a:gd name="connsiteY140" fmla="*/ 472548 h 2407138"/>
                <a:gd name="connsiteX141" fmla="*/ 0 w 2407137"/>
                <a:gd name="connsiteY141" fmla="*/ 1350847 h 2407138"/>
                <a:gd name="connsiteX142" fmla="*/ 420056 w 2407137"/>
                <a:gd name="connsiteY142" fmla="*/ 1296759 h 2407138"/>
                <a:gd name="connsiteX143" fmla="*/ 422405 w 2407137"/>
                <a:gd name="connsiteY143" fmla="*/ 1311854 h 2407138"/>
                <a:gd name="connsiteX144" fmla="*/ 1951 w 2407137"/>
                <a:gd name="connsiteY144" fmla="*/ 1365994 h 2407138"/>
                <a:gd name="connsiteX145" fmla="*/ 125488 w 2407137"/>
                <a:gd name="connsiteY145" fmla="*/ 1195933 h 2407138"/>
                <a:gd name="connsiteX146" fmla="*/ 411391 w 2407137"/>
                <a:gd name="connsiteY146" fmla="*/ 1195933 h 2407138"/>
                <a:gd name="connsiteX147" fmla="*/ 411958 w 2407137"/>
                <a:gd name="connsiteY147" fmla="*/ 1211206 h 2407138"/>
                <a:gd name="connsiteX148" fmla="*/ 125488 w 2407137"/>
                <a:gd name="connsiteY148" fmla="*/ 1211206 h 2407138"/>
                <a:gd name="connsiteX149" fmla="*/ 125102 w 2407137"/>
                <a:gd name="connsiteY149" fmla="*/ 1203569 h 2407138"/>
                <a:gd name="connsiteX150" fmla="*/ 1475037 w 2407137"/>
                <a:gd name="connsiteY150" fmla="*/ 160931 h 2407138"/>
                <a:gd name="connsiteX151" fmla="*/ 1489829 w 2407137"/>
                <a:gd name="connsiteY151" fmla="*/ 164734 h 2407138"/>
                <a:gd name="connsiteX152" fmla="*/ 1415102 w 2407137"/>
                <a:gd name="connsiteY152" fmla="*/ 443621 h 2407138"/>
                <a:gd name="connsiteX153" fmla="*/ 1400508 w 2407137"/>
                <a:gd name="connsiteY153" fmla="*/ 439077 h 2407138"/>
                <a:gd name="connsiteX154" fmla="*/ 164732 w 2407137"/>
                <a:gd name="connsiteY154" fmla="*/ 917309 h 2407138"/>
                <a:gd name="connsiteX155" fmla="*/ 443620 w 2407137"/>
                <a:gd name="connsiteY155" fmla="*/ 992037 h 2407138"/>
                <a:gd name="connsiteX156" fmla="*/ 439076 w 2407137"/>
                <a:gd name="connsiteY156" fmla="*/ 1006630 h 2407138"/>
                <a:gd name="connsiteX157" fmla="*/ 160929 w 2407137"/>
                <a:gd name="connsiteY157" fmla="*/ 932101 h 2407138"/>
                <a:gd name="connsiteX158" fmla="*/ 1195932 w 2407137"/>
                <a:gd name="connsiteY158" fmla="*/ 125490 h 2407138"/>
                <a:gd name="connsiteX159" fmla="*/ 1203568 w 2407137"/>
                <a:gd name="connsiteY159" fmla="*/ 125104 h 2407138"/>
                <a:gd name="connsiteX160" fmla="*/ 1211205 w 2407137"/>
                <a:gd name="connsiteY160" fmla="*/ 125490 h 2407138"/>
                <a:gd name="connsiteX161" fmla="*/ 1211205 w 2407137"/>
                <a:gd name="connsiteY161" fmla="*/ 411392 h 2407138"/>
                <a:gd name="connsiteX162" fmla="*/ 1195932 w 2407137"/>
                <a:gd name="connsiteY162" fmla="*/ 411959 h 2407138"/>
                <a:gd name="connsiteX163" fmla="*/ 1357679 w 2407137"/>
                <a:gd name="connsiteY163" fmla="*/ 856 h 2407138"/>
                <a:gd name="connsiteX164" fmla="*/ 1372816 w 2407137"/>
                <a:gd name="connsiteY164" fmla="*/ 2893 h 2407138"/>
                <a:gd name="connsiteX165" fmla="*/ 1316657 w 2407137"/>
                <a:gd name="connsiteY165" fmla="*/ 420298 h 2407138"/>
                <a:gd name="connsiteX166" fmla="*/ 1309186 w 2407137"/>
                <a:gd name="connsiteY166" fmla="*/ 418554 h 2407138"/>
                <a:gd name="connsiteX167" fmla="*/ 1301520 w 2407137"/>
                <a:gd name="connsiteY167" fmla="*/ 418261 h 2407138"/>
                <a:gd name="connsiteX168" fmla="*/ 2893 w 2407137"/>
                <a:gd name="connsiteY168" fmla="*/ 1034322 h 2407138"/>
                <a:gd name="connsiteX169" fmla="*/ 420297 w 2407137"/>
                <a:gd name="connsiteY169" fmla="*/ 1090480 h 2407138"/>
                <a:gd name="connsiteX170" fmla="*/ 418554 w 2407137"/>
                <a:gd name="connsiteY170" fmla="*/ 1097951 h 2407138"/>
                <a:gd name="connsiteX171" fmla="*/ 418261 w 2407137"/>
                <a:gd name="connsiteY171" fmla="*/ 1105616 h 2407138"/>
                <a:gd name="connsiteX172" fmla="*/ 855 w 2407137"/>
                <a:gd name="connsiteY172" fmla="*/ 1049458 h 2407138"/>
                <a:gd name="connsiteX173" fmla="*/ 274274 w 2407137"/>
                <a:gd name="connsiteY173" fmla="*/ 658223 h 2407138"/>
                <a:gd name="connsiteX174" fmla="*/ 524025 w 2407137"/>
                <a:gd name="connsiteY174" fmla="*/ 802416 h 2407138"/>
                <a:gd name="connsiteX175" fmla="*/ 516793 w 2407137"/>
                <a:gd name="connsiteY175" fmla="*/ 815877 h 2407138"/>
                <a:gd name="connsiteX176" fmla="*/ 266342 w 2407137"/>
                <a:gd name="connsiteY176" fmla="*/ 671279 h 2407138"/>
                <a:gd name="connsiteX177" fmla="*/ 917308 w 2407137"/>
                <a:gd name="connsiteY177" fmla="*/ 164734 h 2407138"/>
                <a:gd name="connsiteX178" fmla="*/ 932100 w 2407137"/>
                <a:gd name="connsiteY178" fmla="*/ 160930 h 2407138"/>
                <a:gd name="connsiteX179" fmla="*/ 1006152 w 2407137"/>
                <a:gd name="connsiteY179" fmla="*/ 437297 h 2407138"/>
                <a:gd name="connsiteX180" fmla="*/ 991300 w 2407137"/>
                <a:gd name="connsiteY180" fmla="*/ 440877 h 2407138"/>
                <a:gd name="connsiteX181" fmla="*/ 1041143 w 2407137"/>
                <a:gd name="connsiteY181" fmla="*/ 1951 h 2407138"/>
                <a:gd name="connsiteX182" fmla="*/ 1056290 w 2407137"/>
                <a:gd name="connsiteY182" fmla="*/ 0 h 2407138"/>
                <a:gd name="connsiteX183" fmla="*/ 1110379 w 2407137"/>
                <a:gd name="connsiteY183" fmla="*/ 420056 h 2407138"/>
                <a:gd name="connsiteX184" fmla="*/ 1095283 w 2407137"/>
                <a:gd name="connsiteY184" fmla="*/ 422406 h 2407138"/>
                <a:gd name="connsiteX185" fmla="*/ 87609 w 2407137"/>
                <a:gd name="connsiteY185" fmla="*/ 729331 h 2407138"/>
                <a:gd name="connsiteX186" fmla="*/ 478803 w 2407137"/>
                <a:gd name="connsiteY186" fmla="*/ 892672 h 2407138"/>
                <a:gd name="connsiteX187" fmla="*/ 472547 w 2407137"/>
                <a:gd name="connsiteY187" fmla="*/ 906611 h 2407138"/>
                <a:gd name="connsiteX188" fmla="*/ 81723 w 2407137"/>
                <a:gd name="connsiteY188" fmla="*/ 743424 h 2407138"/>
                <a:gd name="connsiteX189" fmla="*/ 84666 w 2407137"/>
                <a:gd name="connsiteY189" fmla="*/ 736377 h 2407138"/>
                <a:gd name="connsiteX190" fmla="*/ 446636 w 2407137"/>
                <a:gd name="connsiteY190" fmla="*/ 435837 h 2407138"/>
                <a:gd name="connsiteX191" fmla="*/ 649045 w 2407137"/>
                <a:gd name="connsiteY191" fmla="*/ 638246 h 2407138"/>
                <a:gd name="connsiteX192" fmla="*/ 642057 w 2407137"/>
                <a:gd name="connsiteY192" fmla="*/ 644612 h 2407138"/>
                <a:gd name="connsiteX193" fmla="*/ 638347 w 2407137"/>
                <a:gd name="connsiteY193" fmla="*/ 649147 h 2407138"/>
                <a:gd name="connsiteX194" fmla="*/ 435836 w 2407137"/>
                <a:gd name="connsiteY194" fmla="*/ 446636 h 2407138"/>
                <a:gd name="connsiteX195" fmla="*/ 440978 w 2407137"/>
                <a:gd name="connsiteY195" fmla="*/ 440979 h 2407138"/>
                <a:gd name="connsiteX196" fmla="*/ 658223 w 2407137"/>
                <a:gd name="connsiteY196" fmla="*/ 274275 h 2407138"/>
                <a:gd name="connsiteX197" fmla="*/ 671279 w 2407137"/>
                <a:gd name="connsiteY197" fmla="*/ 266343 h 2407138"/>
                <a:gd name="connsiteX198" fmla="*/ 814473 w 2407137"/>
                <a:gd name="connsiteY198" fmla="*/ 514363 h 2407138"/>
                <a:gd name="connsiteX199" fmla="*/ 801367 w 2407137"/>
                <a:gd name="connsiteY199" fmla="*/ 522209 h 2407138"/>
                <a:gd name="connsiteX200" fmla="*/ 735676 w 2407137"/>
                <a:gd name="connsiteY200" fmla="*/ 84934 h 2407138"/>
                <a:gd name="connsiteX201" fmla="*/ 749802 w 2407137"/>
                <a:gd name="connsiteY201" fmla="*/ 79129 h 2407138"/>
                <a:gd name="connsiteX202" fmla="*/ 909846 w 2407137"/>
                <a:gd name="connsiteY202" fmla="*/ 468633 h 2407138"/>
                <a:gd name="connsiteX203" fmla="*/ 895778 w 2407137"/>
                <a:gd name="connsiteY203" fmla="*/ 474580 h 2407138"/>
                <a:gd name="connsiteX204" fmla="*/ 248376 w 2407137"/>
                <a:gd name="connsiteY204" fmla="*/ 456659 h 2407138"/>
                <a:gd name="connsiteX205" fmla="*/ 581852 w 2407137"/>
                <a:gd name="connsiteY205" fmla="*/ 714051 h 2407138"/>
                <a:gd name="connsiteX206" fmla="*/ 572397 w 2407137"/>
                <a:gd name="connsiteY206" fmla="*/ 726047 h 2407138"/>
                <a:gd name="connsiteX207" fmla="*/ 239044 w 2407137"/>
                <a:gd name="connsiteY207" fmla="*/ 468748 h 2407138"/>
                <a:gd name="connsiteX208" fmla="*/ 243710 w 2407137"/>
                <a:gd name="connsiteY208" fmla="*/ 462704 h 2407138"/>
                <a:gd name="connsiteX209" fmla="*/ 462094 w 2407137"/>
                <a:gd name="connsiteY209" fmla="*/ 244150 h 2407138"/>
                <a:gd name="connsiteX210" fmla="*/ 474238 w 2407137"/>
                <a:gd name="connsiteY210" fmla="*/ 234887 h 2407138"/>
                <a:gd name="connsiteX211" fmla="*/ 729468 w 2407137"/>
                <a:gd name="connsiteY211" fmla="*/ 569472 h 2407138"/>
                <a:gd name="connsiteX212" fmla="*/ 723162 w 2407137"/>
                <a:gd name="connsiteY212" fmla="*/ 573797 h 2407138"/>
                <a:gd name="connsiteX213" fmla="*/ 717325 w 2407137"/>
                <a:gd name="connsiteY213" fmla="*/ 578735 h 2407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</a:cxnLst>
              <a:rect l="l" t="t" r="r" b="b"/>
              <a:pathLst>
                <a:path w="2407137" h="2407138">
                  <a:moveTo>
                    <a:pt x="1677670" y="1837666"/>
                  </a:moveTo>
                  <a:lnTo>
                    <a:pt x="1683974" y="1833341"/>
                  </a:lnTo>
                  <a:lnTo>
                    <a:pt x="1689813" y="1828403"/>
                  </a:lnTo>
                  <a:lnTo>
                    <a:pt x="1945042" y="2162988"/>
                  </a:lnTo>
                  <a:lnTo>
                    <a:pt x="1932899" y="2172251"/>
                  </a:lnTo>
                  <a:close/>
                  <a:moveTo>
                    <a:pt x="1592663" y="1892774"/>
                  </a:moveTo>
                  <a:lnTo>
                    <a:pt x="1605769" y="1884929"/>
                  </a:lnTo>
                  <a:lnTo>
                    <a:pt x="1748914" y="2132863"/>
                  </a:lnTo>
                  <a:lnTo>
                    <a:pt x="1735858" y="2140795"/>
                  </a:lnTo>
                  <a:close/>
                  <a:moveTo>
                    <a:pt x="1768789" y="1757990"/>
                  </a:moveTo>
                  <a:lnTo>
                    <a:pt x="1971301" y="1960502"/>
                  </a:lnTo>
                  <a:lnTo>
                    <a:pt x="1966159" y="1966159"/>
                  </a:lnTo>
                  <a:lnTo>
                    <a:pt x="1960501" y="1971301"/>
                  </a:lnTo>
                  <a:lnTo>
                    <a:pt x="1758092" y="1768892"/>
                  </a:lnTo>
                  <a:lnTo>
                    <a:pt x="1765079" y="1762526"/>
                  </a:lnTo>
                  <a:close/>
                  <a:moveTo>
                    <a:pt x="1834740" y="1681091"/>
                  </a:moveTo>
                  <a:lnTo>
                    <a:pt x="2168093" y="1938389"/>
                  </a:lnTo>
                  <a:lnTo>
                    <a:pt x="2158761" y="1950479"/>
                  </a:lnTo>
                  <a:lnTo>
                    <a:pt x="1825285" y="1693086"/>
                  </a:lnTo>
                  <a:close/>
                  <a:moveTo>
                    <a:pt x="1497292" y="1938505"/>
                  </a:moveTo>
                  <a:lnTo>
                    <a:pt x="1511359" y="1932557"/>
                  </a:lnTo>
                  <a:lnTo>
                    <a:pt x="1671461" y="2322204"/>
                  </a:lnTo>
                  <a:lnTo>
                    <a:pt x="1657335" y="2328008"/>
                  </a:lnTo>
                  <a:close/>
                  <a:moveTo>
                    <a:pt x="1400984" y="1969841"/>
                  </a:moveTo>
                  <a:lnTo>
                    <a:pt x="1415837" y="1966261"/>
                  </a:lnTo>
                  <a:lnTo>
                    <a:pt x="1489829" y="2242404"/>
                  </a:lnTo>
                  <a:lnTo>
                    <a:pt x="1475037" y="2246208"/>
                  </a:lnTo>
                  <a:close/>
                  <a:moveTo>
                    <a:pt x="1890343" y="1591261"/>
                  </a:moveTo>
                  <a:lnTo>
                    <a:pt x="2140794" y="1735859"/>
                  </a:lnTo>
                  <a:lnTo>
                    <a:pt x="2132863" y="1748915"/>
                  </a:lnTo>
                  <a:lnTo>
                    <a:pt x="1883112" y="1604721"/>
                  </a:lnTo>
                  <a:close/>
                  <a:moveTo>
                    <a:pt x="1934589" y="1500527"/>
                  </a:moveTo>
                  <a:lnTo>
                    <a:pt x="2325413" y="1663714"/>
                  </a:lnTo>
                  <a:lnTo>
                    <a:pt x="2319529" y="1677807"/>
                  </a:lnTo>
                  <a:lnTo>
                    <a:pt x="1928334" y="1514465"/>
                  </a:lnTo>
                  <a:close/>
                  <a:moveTo>
                    <a:pt x="1296758" y="1987081"/>
                  </a:moveTo>
                  <a:lnTo>
                    <a:pt x="1311855" y="1984732"/>
                  </a:lnTo>
                  <a:lnTo>
                    <a:pt x="1365995" y="2405187"/>
                  </a:lnTo>
                  <a:lnTo>
                    <a:pt x="1350847" y="2407138"/>
                  </a:lnTo>
                  <a:close/>
                  <a:moveTo>
                    <a:pt x="1195932" y="1995746"/>
                  </a:moveTo>
                  <a:lnTo>
                    <a:pt x="1211204" y="1995179"/>
                  </a:lnTo>
                  <a:lnTo>
                    <a:pt x="1211204" y="2281649"/>
                  </a:lnTo>
                  <a:lnTo>
                    <a:pt x="1203568" y="2282034"/>
                  </a:lnTo>
                  <a:lnTo>
                    <a:pt x="1195932" y="2281649"/>
                  </a:lnTo>
                  <a:close/>
                  <a:moveTo>
                    <a:pt x="1968060" y="1400508"/>
                  </a:moveTo>
                  <a:lnTo>
                    <a:pt x="2246208" y="1475038"/>
                  </a:lnTo>
                  <a:lnTo>
                    <a:pt x="2242404" y="1489831"/>
                  </a:lnTo>
                  <a:lnTo>
                    <a:pt x="1963516" y="1415103"/>
                  </a:lnTo>
                  <a:close/>
                  <a:moveTo>
                    <a:pt x="1090481" y="1986840"/>
                  </a:moveTo>
                  <a:lnTo>
                    <a:pt x="1097951" y="1988584"/>
                  </a:lnTo>
                  <a:lnTo>
                    <a:pt x="1105617" y="1988876"/>
                  </a:lnTo>
                  <a:lnTo>
                    <a:pt x="1049458" y="2406281"/>
                  </a:lnTo>
                  <a:lnTo>
                    <a:pt x="1034322" y="2404245"/>
                  </a:lnTo>
                  <a:close/>
                  <a:moveTo>
                    <a:pt x="1988876" y="1301520"/>
                  </a:moveTo>
                  <a:lnTo>
                    <a:pt x="2406281" y="1357679"/>
                  </a:lnTo>
                  <a:lnTo>
                    <a:pt x="2404244" y="1372815"/>
                  </a:lnTo>
                  <a:lnTo>
                    <a:pt x="1986840" y="1316657"/>
                  </a:lnTo>
                  <a:lnTo>
                    <a:pt x="1988583" y="1309187"/>
                  </a:lnTo>
                  <a:close/>
                  <a:moveTo>
                    <a:pt x="992036" y="1963517"/>
                  </a:moveTo>
                  <a:lnTo>
                    <a:pt x="1006629" y="1968061"/>
                  </a:lnTo>
                  <a:lnTo>
                    <a:pt x="932100" y="2246208"/>
                  </a:lnTo>
                  <a:lnTo>
                    <a:pt x="917308" y="2242405"/>
                  </a:lnTo>
                  <a:close/>
                  <a:moveTo>
                    <a:pt x="1995178" y="1195933"/>
                  </a:moveTo>
                  <a:lnTo>
                    <a:pt x="2281649" y="1195933"/>
                  </a:lnTo>
                  <a:lnTo>
                    <a:pt x="2282034" y="1203569"/>
                  </a:lnTo>
                  <a:lnTo>
                    <a:pt x="2281649" y="1211206"/>
                  </a:lnTo>
                  <a:lnTo>
                    <a:pt x="1995745" y="1211206"/>
                  </a:lnTo>
                  <a:close/>
                  <a:moveTo>
                    <a:pt x="1984731" y="1095284"/>
                  </a:moveTo>
                  <a:lnTo>
                    <a:pt x="2405186" y="1041144"/>
                  </a:lnTo>
                  <a:lnTo>
                    <a:pt x="2407137" y="1056290"/>
                  </a:lnTo>
                  <a:lnTo>
                    <a:pt x="1987080" y="1110379"/>
                  </a:lnTo>
                  <a:close/>
                  <a:moveTo>
                    <a:pt x="892672" y="1928335"/>
                  </a:moveTo>
                  <a:lnTo>
                    <a:pt x="906611" y="1934590"/>
                  </a:lnTo>
                  <a:lnTo>
                    <a:pt x="743425" y="2325414"/>
                  </a:lnTo>
                  <a:lnTo>
                    <a:pt x="729331" y="2319529"/>
                  </a:lnTo>
                  <a:close/>
                  <a:moveTo>
                    <a:pt x="802416" y="1883113"/>
                  </a:moveTo>
                  <a:lnTo>
                    <a:pt x="815877" y="1890344"/>
                  </a:lnTo>
                  <a:lnTo>
                    <a:pt x="671279" y="2140796"/>
                  </a:lnTo>
                  <a:lnTo>
                    <a:pt x="658223" y="2132863"/>
                  </a:lnTo>
                  <a:close/>
                  <a:moveTo>
                    <a:pt x="1966260" y="991301"/>
                  </a:moveTo>
                  <a:lnTo>
                    <a:pt x="2242405" y="917309"/>
                  </a:lnTo>
                  <a:lnTo>
                    <a:pt x="2246208" y="932101"/>
                  </a:lnTo>
                  <a:lnTo>
                    <a:pt x="1969840" y="1006153"/>
                  </a:lnTo>
                  <a:close/>
                  <a:moveTo>
                    <a:pt x="1932557" y="895779"/>
                  </a:moveTo>
                  <a:lnTo>
                    <a:pt x="2322203" y="735676"/>
                  </a:lnTo>
                  <a:lnTo>
                    <a:pt x="2328008" y="749803"/>
                  </a:lnTo>
                  <a:lnTo>
                    <a:pt x="1938504" y="909846"/>
                  </a:lnTo>
                  <a:close/>
                  <a:moveTo>
                    <a:pt x="714051" y="1825286"/>
                  </a:moveTo>
                  <a:lnTo>
                    <a:pt x="726047" y="1834740"/>
                  </a:lnTo>
                  <a:lnTo>
                    <a:pt x="468748" y="2168094"/>
                  </a:lnTo>
                  <a:lnTo>
                    <a:pt x="456659" y="2158762"/>
                  </a:lnTo>
                  <a:close/>
                  <a:moveTo>
                    <a:pt x="638245" y="1758093"/>
                  </a:moveTo>
                  <a:lnTo>
                    <a:pt x="644611" y="1765080"/>
                  </a:lnTo>
                  <a:lnTo>
                    <a:pt x="649147" y="1768790"/>
                  </a:lnTo>
                  <a:lnTo>
                    <a:pt x="446636" y="1971302"/>
                  </a:lnTo>
                  <a:lnTo>
                    <a:pt x="440978" y="1966159"/>
                  </a:lnTo>
                  <a:lnTo>
                    <a:pt x="435836" y="1960502"/>
                  </a:lnTo>
                  <a:close/>
                  <a:moveTo>
                    <a:pt x="1884928" y="801368"/>
                  </a:moveTo>
                  <a:lnTo>
                    <a:pt x="2132863" y="658223"/>
                  </a:lnTo>
                  <a:lnTo>
                    <a:pt x="2140794" y="671279"/>
                  </a:lnTo>
                  <a:lnTo>
                    <a:pt x="1892773" y="814474"/>
                  </a:lnTo>
                  <a:close/>
                  <a:moveTo>
                    <a:pt x="1828403" y="717325"/>
                  </a:moveTo>
                  <a:lnTo>
                    <a:pt x="2162987" y="462095"/>
                  </a:lnTo>
                  <a:lnTo>
                    <a:pt x="2172250" y="474239"/>
                  </a:lnTo>
                  <a:lnTo>
                    <a:pt x="1837666" y="729468"/>
                  </a:lnTo>
                  <a:lnTo>
                    <a:pt x="1833340" y="723163"/>
                  </a:lnTo>
                  <a:close/>
                  <a:moveTo>
                    <a:pt x="234886" y="1932900"/>
                  </a:moveTo>
                  <a:lnTo>
                    <a:pt x="569471" y="1677670"/>
                  </a:lnTo>
                  <a:lnTo>
                    <a:pt x="573796" y="1683975"/>
                  </a:lnTo>
                  <a:lnTo>
                    <a:pt x="578735" y="1689813"/>
                  </a:lnTo>
                  <a:lnTo>
                    <a:pt x="244150" y="1945043"/>
                  </a:lnTo>
                  <a:close/>
                  <a:moveTo>
                    <a:pt x="266342" y="1735860"/>
                  </a:moveTo>
                  <a:lnTo>
                    <a:pt x="514363" y="1592665"/>
                  </a:lnTo>
                  <a:lnTo>
                    <a:pt x="522208" y="1605770"/>
                  </a:lnTo>
                  <a:lnTo>
                    <a:pt x="274274" y="1748916"/>
                  </a:lnTo>
                  <a:close/>
                  <a:moveTo>
                    <a:pt x="1960501" y="435837"/>
                  </a:moveTo>
                  <a:lnTo>
                    <a:pt x="1966159" y="440979"/>
                  </a:lnTo>
                  <a:lnTo>
                    <a:pt x="1971301" y="446637"/>
                  </a:lnTo>
                  <a:lnTo>
                    <a:pt x="1768891" y="649046"/>
                  </a:lnTo>
                  <a:lnTo>
                    <a:pt x="1762525" y="642058"/>
                  </a:lnTo>
                  <a:lnTo>
                    <a:pt x="1757990" y="638348"/>
                  </a:lnTo>
                  <a:close/>
                  <a:moveTo>
                    <a:pt x="1938389" y="239045"/>
                  </a:moveTo>
                  <a:lnTo>
                    <a:pt x="1950479" y="248377"/>
                  </a:lnTo>
                  <a:lnTo>
                    <a:pt x="1693086" y="581852"/>
                  </a:lnTo>
                  <a:lnTo>
                    <a:pt x="1681090" y="572398"/>
                  </a:lnTo>
                  <a:close/>
                  <a:moveTo>
                    <a:pt x="79129" y="1657336"/>
                  </a:moveTo>
                  <a:lnTo>
                    <a:pt x="468633" y="1497292"/>
                  </a:lnTo>
                  <a:lnTo>
                    <a:pt x="474580" y="1511360"/>
                  </a:lnTo>
                  <a:lnTo>
                    <a:pt x="84934" y="1671462"/>
                  </a:lnTo>
                  <a:close/>
                  <a:moveTo>
                    <a:pt x="160929" y="1475039"/>
                  </a:moveTo>
                  <a:lnTo>
                    <a:pt x="437296" y="1400986"/>
                  </a:lnTo>
                  <a:lnTo>
                    <a:pt x="440876" y="1415837"/>
                  </a:lnTo>
                  <a:lnTo>
                    <a:pt x="164732" y="1489830"/>
                  </a:lnTo>
                  <a:close/>
                  <a:moveTo>
                    <a:pt x="1735859" y="266344"/>
                  </a:moveTo>
                  <a:lnTo>
                    <a:pt x="1748915" y="274276"/>
                  </a:lnTo>
                  <a:lnTo>
                    <a:pt x="1604721" y="524026"/>
                  </a:lnTo>
                  <a:lnTo>
                    <a:pt x="1591261" y="516794"/>
                  </a:lnTo>
                  <a:close/>
                  <a:moveTo>
                    <a:pt x="1663713" y="81725"/>
                  </a:moveTo>
                  <a:lnTo>
                    <a:pt x="1677806" y="87609"/>
                  </a:lnTo>
                  <a:lnTo>
                    <a:pt x="1514465" y="478804"/>
                  </a:lnTo>
                  <a:lnTo>
                    <a:pt x="1500526" y="472548"/>
                  </a:lnTo>
                  <a:close/>
                  <a:moveTo>
                    <a:pt x="0" y="1350847"/>
                  </a:moveTo>
                  <a:lnTo>
                    <a:pt x="420056" y="1296759"/>
                  </a:lnTo>
                  <a:lnTo>
                    <a:pt x="422405" y="1311854"/>
                  </a:lnTo>
                  <a:lnTo>
                    <a:pt x="1951" y="1365994"/>
                  </a:lnTo>
                  <a:close/>
                  <a:moveTo>
                    <a:pt x="125488" y="1195933"/>
                  </a:moveTo>
                  <a:lnTo>
                    <a:pt x="411391" y="1195933"/>
                  </a:lnTo>
                  <a:lnTo>
                    <a:pt x="411958" y="1211206"/>
                  </a:lnTo>
                  <a:lnTo>
                    <a:pt x="125488" y="1211206"/>
                  </a:lnTo>
                  <a:lnTo>
                    <a:pt x="125102" y="1203569"/>
                  </a:lnTo>
                  <a:close/>
                  <a:moveTo>
                    <a:pt x="1475037" y="160931"/>
                  </a:moveTo>
                  <a:lnTo>
                    <a:pt x="1489829" y="164734"/>
                  </a:lnTo>
                  <a:lnTo>
                    <a:pt x="1415102" y="443621"/>
                  </a:lnTo>
                  <a:lnTo>
                    <a:pt x="1400508" y="439077"/>
                  </a:lnTo>
                  <a:close/>
                  <a:moveTo>
                    <a:pt x="164732" y="917309"/>
                  </a:moveTo>
                  <a:lnTo>
                    <a:pt x="443620" y="992037"/>
                  </a:lnTo>
                  <a:lnTo>
                    <a:pt x="439076" y="1006630"/>
                  </a:lnTo>
                  <a:lnTo>
                    <a:pt x="160929" y="932101"/>
                  </a:lnTo>
                  <a:close/>
                  <a:moveTo>
                    <a:pt x="1195932" y="125490"/>
                  </a:moveTo>
                  <a:lnTo>
                    <a:pt x="1203568" y="125104"/>
                  </a:lnTo>
                  <a:lnTo>
                    <a:pt x="1211205" y="125490"/>
                  </a:lnTo>
                  <a:lnTo>
                    <a:pt x="1211205" y="411392"/>
                  </a:lnTo>
                  <a:lnTo>
                    <a:pt x="1195932" y="411959"/>
                  </a:lnTo>
                  <a:close/>
                  <a:moveTo>
                    <a:pt x="1357679" y="856"/>
                  </a:moveTo>
                  <a:lnTo>
                    <a:pt x="1372816" y="2893"/>
                  </a:lnTo>
                  <a:lnTo>
                    <a:pt x="1316657" y="420298"/>
                  </a:lnTo>
                  <a:lnTo>
                    <a:pt x="1309186" y="418554"/>
                  </a:lnTo>
                  <a:lnTo>
                    <a:pt x="1301520" y="418261"/>
                  </a:lnTo>
                  <a:close/>
                  <a:moveTo>
                    <a:pt x="2893" y="1034322"/>
                  </a:moveTo>
                  <a:lnTo>
                    <a:pt x="420297" y="1090480"/>
                  </a:lnTo>
                  <a:lnTo>
                    <a:pt x="418554" y="1097951"/>
                  </a:lnTo>
                  <a:lnTo>
                    <a:pt x="418261" y="1105616"/>
                  </a:lnTo>
                  <a:lnTo>
                    <a:pt x="855" y="1049458"/>
                  </a:lnTo>
                  <a:close/>
                  <a:moveTo>
                    <a:pt x="274274" y="658223"/>
                  </a:moveTo>
                  <a:lnTo>
                    <a:pt x="524025" y="802416"/>
                  </a:lnTo>
                  <a:lnTo>
                    <a:pt x="516793" y="815877"/>
                  </a:lnTo>
                  <a:lnTo>
                    <a:pt x="266342" y="671279"/>
                  </a:lnTo>
                  <a:close/>
                  <a:moveTo>
                    <a:pt x="917308" y="164734"/>
                  </a:moveTo>
                  <a:lnTo>
                    <a:pt x="932100" y="160930"/>
                  </a:lnTo>
                  <a:lnTo>
                    <a:pt x="1006152" y="437297"/>
                  </a:lnTo>
                  <a:lnTo>
                    <a:pt x="991300" y="440877"/>
                  </a:lnTo>
                  <a:close/>
                  <a:moveTo>
                    <a:pt x="1041143" y="1951"/>
                  </a:moveTo>
                  <a:lnTo>
                    <a:pt x="1056290" y="0"/>
                  </a:lnTo>
                  <a:lnTo>
                    <a:pt x="1110379" y="420056"/>
                  </a:lnTo>
                  <a:lnTo>
                    <a:pt x="1095283" y="422406"/>
                  </a:lnTo>
                  <a:close/>
                  <a:moveTo>
                    <a:pt x="87609" y="729331"/>
                  </a:moveTo>
                  <a:lnTo>
                    <a:pt x="478803" y="892672"/>
                  </a:lnTo>
                  <a:lnTo>
                    <a:pt x="472547" y="906611"/>
                  </a:lnTo>
                  <a:lnTo>
                    <a:pt x="81723" y="743424"/>
                  </a:lnTo>
                  <a:lnTo>
                    <a:pt x="84666" y="736377"/>
                  </a:lnTo>
                  <a:close/>
                  <a:moveTo>
                    <a:pt x="446636" y="435837"/>
                  </a:moveTo>
                  <a:lnTo>
                    <a:pt x="649045" y="638246"/>
                  </a:lnTo>
                  <a:lnTo>
                    <a:pt x="642057" y="644612"/>
                  </a:lnTo>
                  <a:lnTo>
                    <a:pt x="638347" y="649147"/>
                  </a:lnTo>
                  <a:lnTo>
                    <a:pt x="435836" y="446636"/>
                  </a:lnTo>
                  <a:lnTo>
                    <a:pt x="440978" y="440979"/>
                  </a:lnTo>
                  <a:close/>
                  <a:moveTo>
                    <a:pt x="658223" y="274275"/>
                  </a:moveTo>
                  <a:lnTo>
                    <a:pt x="671279" y="266343"/>
                  </a:lnTo>
                  <a:lnTo>
                    <a:pt x="814473" y="514363"/>
                  </a:lnTo>
                  <a:lnTo>
                    <a:pt x="801367" y="522209"/>
                  </a:lnTo>
                  <a:close/>
                  <a:moveTo>
                    <a:pt x="735676" y="84934"/>
                  </a:moveTo>
                  <a:lnTo>
                    <a:pt x="749802" y="79129"/>
                  </a:lnTo>
                  <a:lnTo>
                    <a:pt x="909846" y="468633"/>
                  </a:lnTo>
                  <a:lnTo>
                    <a:pt x="895778" y="474580"/>
                  </a:lnTo>
                  <a:close/>
                  <a:moveTo>
                    <a:pt x="248376" y="456659"/>
                  </a:moveTo>
                  <a:lnTo>
                    <a:pt x="581852" y="714051"/>
                  </a:lnTo>
                  <a:lnTo>
                    <a:pt x="572397" y="726047"/>
                  </a:lnTo>
                  <a:lnTo>
                    <a:pt x="239044" y="468748"/>
                  </a:lnTo>
                  <a:lnTo>
                    <a:pt x="243710" y="462704"/>
                  </a:lnTo>
                  <a:close/>
                  <a:moveTo>
                    <a:pt x="462094" y="244150"/>
                  </a:moveTo>
                  <a:lnTo>
                    <a:pt x="474238" y="234887"/>
                  </a:lnTo>
                  <a:lnTo>
                    <a:pt x="729468" y="569472"/>
                  </a:lnTo>
                  <a:lnTo>
                    <a:pt x="723162" y="573797"/>
                  </a:lnTo>
                  <a:lnTo>
                    <a:pt x="717325" y="57873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65"/>
              <a:endParaRPr lang="zh-CN" altLang="en-US" noProof="1">
                <a:solidFill>
                  <a:srgbClr val="FF9900"/>
                </a:solidFill>
                <a:ea typeface="微软雅黑" panose="020B0503020204020204" charset="-122"/>
              </a:endParaRPr>
            </a:p>
          </p:txBody>
        </p:sp>
      </p:grpSp>
      <p:sp>
        <p:nvSpPr>
          <p:cNvPr id="46" name="矩形 45"/>
          <p:cNvSpPr/>
          <p:nvPr/>
        </p:nvSpPr>
        <p:spPr>
          <a:xfrm>
            <a:off x="2381250" y="592138"/>
            <a:ext cx="4451350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609600"/>
            <a:r>
              <a:rPr kumimoji="1" lang="zh-CN" altLang="en-US" sz="3200" b="1" noProof="1">
                <a:solidFill>
                  <a:srgbClr val="EFE08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下一阶段的工作思路</a:t>
            </a:r>
            <a:endParaRPr lang="zh-CN" altLang="en-US" sz="2935" b="1" noProof="1">
              <a:latin typeface="方正清刻本悦宋简体" pitchFamily="2" charset="-122"/>
              <a:ea typeface="方正清刻本悦宋简体" pitchFamily="2" charset="-122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6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图片 14" descr="发过的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8050" y="1695450"/>
            <a:ext cx="10220325" cy="472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矩形 19"/>
          <p:cNvSpPr/>
          <p:nvPr/>
        </p:nvSpPr>
        <p:spPr>
          <a:xfrm rot="16200000">
            <a:off x="6769100" y="820738"/>
            <a:ext cx="739775" cy="231775"/>
          </a:xfrm>
          <a:prstGeom prst="rect">
            <a:avLst/>
          </a:prstGeom>
          <a:solidFill>
            <a:srgbClr val="86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21" name="矩形 20"/>
          <p:cNvSpPr/>
          <p:nvPr/>
        </p:nvSpPr>
        <p:spPr>
          <a:xfrm rot="16200000">
            <a:off x="4256088" y="-1554162"/>
            <a:ext cx="739775" cy="4918075"/>
          </a:xfrm>
          <a:prstGeom prst="rect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grpSp>
        <p:nvGrpSpPr>
          <p:cNvPr id="23" name="组合 22"/>
          <p:cNvGrpSpPr/>
          <p:nvPr/>
        </p:nvGrpSpPr>
        <p:grpSpPr>
          <a:xfrm>
            <a:off x="1074737" y="463233"/>
            <a:ext cx="962025" cy="962025"/>
            <a:chOff x="3851921" y="107991"/>
            <a:chExt cx="1792566" cy="1792567"/>
          </a:xfrm>
          <a:solidFill>
            <a:srgbClr val="C00000"/>
          </a:solidFill>
        </p:grpSpPr>
        <p:sp>
          <p:nvSpPr>
            <p:cNvPr id="24" name="Freeform 29"/>
            <p:cNvSpPr/>
            <p:nvPr/>
          </p:nvSpPr>
          <p:spPr>
            <a:xfrm>
              <a:off x="4401088" y="564469"/>
              <a:ext cx="867835" cy="775494"/>
            </a:xfrm>
            <a:custGeom>
              <a:avLst/>
              <a:gdLst/>
              <a:ahLst/>
              <a:cxnLst>
                <a:cxn ang="0">
                  <a:pos x="370676" y="6924"/>
                </a:cxn>
                <a:cxn ang="0">
                  <a:pos x="578402" y="492531"/>
                </a:cxn>
                <a:cxn ang="0">
                  <a:pos x="336055" y="249265"/>
                </a:cxn>
                <a:cxn ang="0">
                  <a:pos x="428378" y="156483"/>
                </a:cxn>
                <a:cxn ang="0">
                  <a:pos x="370676" y="99244"/>
                </a:cxn>
                <a:cxn ang="0">
                  <a:pos x="253426" y="123248"/>
                </a:cxn>
                <a:cxn ang="0">
                  <a:pos x="69242" y="307427"/>
                </a:cxn>
                <a:cxn ang="0">
                  <a:pos x="173567" y="410827"/>
                </a:cxn>
                <a:cxn ang="0">
                  <a:pos x="243270" y="342048"/>
                </a:cxn>
                <a:cxn ang="0">
                  <a:pos x="485618" y="584390"/>
                </a:cxn>
                <a:cxn ang="0">
                  <a:pos x="81244" y="503147"/>
                </a:cxn>
                <a:cxn ang="0">
                  <a:pos x="22619" y="561771"/>
                </a:cxn>
                <a:cxn ang="0">
                  <a:pos x="73396" y="626396"/>
                </a:cxn>
                <a:cxn ang="0">
                  <a:pos x="66472" y="632858"/>
                </a:cxn>
                <a:cxn ang="0">
                  <a:pos x="56316" y="631012"/>
                </a:cxn>
                <a:cxn ang="0">
                  <a:pos x="0" y="689635"/>
                </a:cxn>
                <a:cxn ang="0">
                  <a:pos x="56778" y="745951"/>
                </a:cxn>
                <a:cxn ang="0">
                  <a:pos x="114941" y="689174"/>
                </a:cxn>
                <a:cxn ang="0">
                  <a:pos x="113095" y="678557"/>
                </a:cxn>
                <a:cxn ang="0">
                  <a:pos x="122327" y="669786"/>
                </a:cxn>
                <a:cxn ang="0">
                  <a:pos x="579326" y="677172"/>
                </a:cxn>
                <a:cxn ang="0">
                  <a:pos x="647183" y="745489"/>
                </a:cxn>
                <a:cxn ang="0">
                  <a:pos x="739967" y="653630"/>
                </a:cxn>
                <a:cxn ang="0">
                  <a:pos x="671648" y="584851"/>
                </a:cxn>
                <a:cxn ang="0">
                  <a:pos x="370676" y="6924"/>
                </a:cxn>
              </a:cxnLst>
              <a:rect l="0" t="0" r="0" b="0"/>
              <a:pathLst>
                <a:path w="1880" h="1680">
                  <a:moveTo>
                    <a:pt x="803" y="15"/>
                  </a:moveTo>
                  <a:cubicBezTo>
                    <a:pt x="1217" y="170"/>
                    <a:pt x="1468" y="665"/>
                    <a:pt x="1253" y="1067"/>
                  </a:cubicBezTo>
                  <a:cubicBezTo>
                    <a:pt x="728" y="540"/>
                    <a:pt x="728" y="540"/>
                    <a:pt x="728" y="540"/>
                  </a:cubicBezTo>
                  <a:cubicBezTo>
                    <a:pt x="928" y="339"/>
                    <a:pt x="928" y="339"/>
                    <a:pt x="928" y="339"/>
                  </a:cubicBezTo>
                  <a:cubicBezTo>
                    <a:pt x="803" y="215"/>
                    <a:pt x="803" y="215"/>
                    <a:pt x="803" y="215"/>
                  </a:cubicBezTo>
                  <a:cubicBezTo>
                    <a:pt x="733" y="282"/>
                    <a:pt x="623" y="297"/>
                    <a:pt x="549" y="267"/>
                  </a:cubicBezTo>
                  <a:cubicBezTo>
                    <a:pt x="150" y="666"/>
                    <a:pt x="150" y="666"/>
                    <a:pt x="150" y="666"/>
                  </a:cubicBezTo>
                  <a:cubicBezTo>
                    <a:pt x="376" y="890"/>
                    <a:pt x="376" y="890"/>
                    <a:pt x="376" y="890"/>
                  </a:cubicBezTo>
                  <a:cubicBezTo>
                    <a:pt x="527" y="741"/>
                    <a:pt x="527" y="741"/>
                    <a:pt x="527" y="741"/>
                  </a:cubicBezTo>
                  <a:cubicBezTo>
                    <a:pt x="1052" y="1266"/>
                    <a:pt x="1052" y="1266"/>
                    <a:pt x="1052" y="1266"/>
                  </a:cubicBezTo>
                  <a:cubicBezTo>
                    <a:pt x="795" y="1407"/>
                    <a:pt x="439" y="1363"/>
                    <a:pt x="176" y="1090"/>
                  </a:cubicBezTo>
                  <a:cubicBezTo>
                    <a:pt x="49" y="1217"/>
                    <a:pt x="49" y="1217"/>
                    <a:pt x="49" y="1217"/>
                  </a:cubicBezTo>
                  <a:cubicBezTo>
                    <a:pt x="87" y="1270"/>
                    <a:pt x="119" y="1317"/>
                    <a:pt x="159" y="1357"/>
                  </a:cubicBezTo>
                  <a:cubicBezTo>
                    <a:pt x="155" y="1362"/>
                    <a:pt x="144" y="1371"/>
                    <a:pt x="144" y="1371"/>
                  </a:cubicBezTo>
                  <a:cubicBezTo>
                    <a:pt x="137" y="1370"/>
                    <a:pt x="129" y="1367"/>
                    <a:pt x="122" y="1367"/>
                  </a:cubicBezTo>
                  <a:cubicBezTo>
                    <a:pt x="55" y="1367"/>
                    <a:pt x="0" y="1426"/>
                    <a:pt x="0" y="1494"/>
                  </a:cubicBezTo>
                  <a:cubicBezTo>
                    <a:pt x="0" y="1561"/>
                    <a:pt x="55" y="1616"/>
                    <a:pt x="123" y="1616"/>
                  </a:cubicBezTo>
                  <a:cubicBezTo>
                    <a:pt x="191" y="1616"/>
                    <a:pt x="249" y="1561"/>
                    <a:pt x="249" y="1493"/>
                  </a:cubicBezTo>
                  <a:cubicBezTo>
                    <a:pt x="249" y="1485"/>
                    <a:pt x="247" y="1478"/>
                    <a:pt x="245" y="1470"/>
                  </a:cubicBezTo>
                  <a:cubicBezTo>
                    <a:pt x="265" y="1451"/>
                    <a:pt x="265" y="1451"/>
                    <a:pt x="265" y="1451"/>
                  </a:cubicBezTo>
                  <a:cubicBezTo>
                    <a:pt x="567" y="1655"/>
                    <a:pt x="898" y="1680"/>
                    <a:pt x="1255" y="1467"/>
                  </a:cubicBezTo>
                  <a:cubicBezTo>
                    <a:pt x="1402" y="1615"/>
                    <a:pt x="1402" y="1615"/>
                    <a:pt x="1402" y="1615"/>
                  </a:cubicBezTo>
                  <a:cubicBezTo>
                    <a:pt x="1603" y="1416"/>
                    <a:pt x="1603" y="1416"/>
                    <a:pt x="1603" y="1416"/>
                  </a:cubicBezTo>
                  <a:cubicBezTo>
                    <a:pt x="1455" y="1267"/>
                    <a:pt x="1455" y="1267"/>
                    <a:pt x="1455" y="1267"/>
                  </a:cubicBezTo>
                  <a:cubicBezTo>
                    <a:pt x="1880" y="628"/>
                    <a:pt x="1313" y="0"/>
                    <a:pt x="803" y="1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 noProof="1"/>
            </a:p>
          </p:txBody>
        </p:sp>
        <p:sp>
          <p:nvSpPr>
            <p:cNvPr id="25" name="任意多边形 127"/>
            <p:cNvSpPr/>
            <p:nvPr/>
          </p:nvSpPr>
          <p:spPr>
            <a:xfrm>
              <a:off x="3851921" y="107991"/>
              <a:ext cx="1792566" cy="1792567"/>
            </a:xfrm>
            <a:custGeom>
              <a:avLst/>
              <a:gdLst>
                <a:gd name="connsiteX0" fmla="*/ 1677670 w 2407137"/>
                <a:gd name="connsiteY0" fmla="*/ 1837666 h 2407138"/>
                <a:gd name="connsiteX1" fmla="*/ 1683974 w 2407137"/>
                <a:gd name="connsiteY1" fmla="*/ 1833341 h 2407138"/>
                <a:gd name="connsiteX2" fmla="*/ 1689813 w 2407137"/>
                <a:gd name="connsiteY2" fmla="*/ 1828403 h 2407138"/>
                <a:gd name="connsiteX3" fmla="*/ 1945042 w 2407137"/>
                <a:gd name="connsiteY3" fmla="*/ 2162988 h 2407138"/>
                <a:gd name="connsiteX4" fmla="*/ 1932899 w 2407137"/>
                <a:gd name="connsiteY4" fmla="*/ 2172251 h 2407138"/>
                <a:gd name="connsiteX5" fmla="*/ 1592663 w 2407137"/>
                <a:gd name="connsiteY5" fmla="*/ 1892774 h 2407138"/>
                <a:gd name="connsiteX6" fmla="*/ 1605769 w 2407137"/>
                <a:gd name="connsiteY6" fmla="*/ 1884929 h 2407138"/>
                <a:gd name="connsiteX7" fmla="*/ 1748914 w 2407137"/>
                <a:gd name="connsiteY7" fmla="*/ 2132863 h 2407138"/>
                <a:gd name="connsiteX8" fmla="*/ 1735858 w 2407137"/>
                <a:gd name="connsiteY8" fmla="*/ 2140795 h 2407138"/>
                <a:gd name="connsiteX9" fmla="*/ 1768789 w 2407137"/>
                <a:gd name="connsiteY9" fmla="*/ 1757990 h 2407138"/>
                <a:gd name="connsiteX10" fmla="*/ 1971301 w 2407137"/>
                <a:gd name="connsiteY10" fmla="*/ 1960502 h 2407138"/>
                <a:gd name="connsiteX11" fmla="*/ 1966159 w 2407137"/>
                <a:gd name="connsiteY11" fmla="*/ 1966159 h 2407138"/>
                <a:gd name="connsiteX12" fmla="*/ 1960501 w 2407137"/>
                <a:gd name="connsiteY12" fmla="*/ 1971301 h 2407138"/>
                <a:gd name="connsiteX13" fmla="*/ 1758092 w 2407137"/>
                <a:gd name="connsiteY13" fmla="*/ 1768892 h 2407138"/>
                <a:gd name="connsiteX14" fmla="*/ 1765079 w 2407137"/>
                <a:gd name="connsiteY14" fmla="*/ 1762526 h 2407138"/>
                <a:gd name="connsiteX15" fmla="*/ 1834740 w 2407137"/>
                <a:gd name="connsiteY15" fmla="*/ 1681091 h 2407138"/>
                <a:gd name="connsiteX16" fmla="*/ 2168093 w 2407137"/>
                <a:gd name="connsiteY16" fmla="*/ 1938389 h 2407138"/>
                <a:gd name="connsiteX17" fmla="*/ 2158761 w 2407137"/>
                <a:gd name="connsiteY17" fmla="*/ 1950479 h 2407138"/>
                <a:gd name="connsiteX18" fmla="*/ 1825285 w 2407137"/>
                <a:gd name="connsiteY18" fmla="*/ 1693086 h 2407138"/>
                <a:gd name="connsiteX19" fmla="*/ 1497292 w 2407137"/>
                <a:gd name="connsiteY19" fmla="*/ 1938505 h 2407138"/>
                <a:gd name="connsiteX20" fmla="*/ 1511359 w 2407137"/>
                <a:gd name="connsiteY20" fmla="*/ 1932557 h 2407138"/>
                <a:gd name="connsiteX21" fmla="*/ 1671461 w 2407137"/>
                <a:gd name="connsiteY21" fmla="*/ 2322204 h 2407138"/>
                <a:gd name="connsiteX22" fmla="*/ 1657335 w 2407137"/>
                <a:gd name="connsiteY22" fmla="*/ 2328008 h 2407138"/>
                <a:gd name="connsiteX23" fmla="*/ 1400984 w 2407137"/>
                <a:gd name="connsiteY23" fmla="*/ 1969841 h 2407138"/>
                <a:gd name="connsiteX24" fmla="*/ 1415837 w 2407137"/>
                <a:gd name="connsiteY24" fmla="*/ 1966261 h 2407138"/>
                <a:gd name="connsiteX25" fmla="*/ 1489829 w 2407137"/>
                <a:gd name="connsiteY25" fmla="*/ 2242404 h 2407138"/>
                <a:gd name="connsiteX26" fmla="*/ 1475037 w 2407137"/>
                <a:gd name="connsiteY26" fmla="*/ 2246208 h 2407138"/>
                <a:gd name="connsiteX27" fmla="*/ 1890343 w 2407137"/>
                <a:gd name="connsiteY27" fmla="*/ 1591261 h 2407138"/>
                <a:gd name="connsiteX28" fmla="*/ 2140794 w 2407137"/>
                <a:gd name="connsiteY28" fmla="*/ 1735859 h 2407138"/>
                <a:gd name="connsiteX29" fmla="*/ 2132863 w 2407137"/>
                <a:gd name="connsiteY29" fmla="*/ 1748915 h 2407138"/>
                <a:gd name="connsiteX30" fmla="*/ 1883112 w 2407137"/>
                <a:gd name="connsiteY30" fmla="*/ 1604721 h 2407138"/>
                <a:gd name="connsiteX31" fmla="*/ 1934589 w 2407137"/>
                <a:gd name="connsiteY31" fmla="*/ 1500527 h 2407138"/>
                <a:gd name="connsiteX32" fmla="*/ 2325413 w 2407137"/>
                <a:gd name="connsiteY32" fmla="*/ 1663714 h 2407138"/>
                <a:gd name="connsiteX33" fmla="*/ 2319529 w 2407137"/>
                <a:gd name="connsiteY33" fmla="*/ 1677807 h 2407138"/>
                <a:gd name="connsiteX34" fmla="*/ 1928334 w 2407137"/>
                <a:gd name="connsiteY34" fmla="*/ 1514465 h 2407138"/>
                <a:gd name="connsiteX35" fmla="*/ 1296758 w 2407137"/>
                <a:gd name="connsiteY35" fmla="*/ 1987081 h 2407138"/>
                <a:gd name="connsiteX36" fmla="*/ 1311855 w 2407137"/>
                <a:gd name="connsiteY36" fmla="*/ 1984732 h 2407138"/>
                <a:gd name="connsiteX37" fmla="*/ 1365995 w 2407137"/>
                <a:gd name="connsiteY37" fmla="*/ 2405187 h 2407138"/>
                <a:gd name="connsiteX38" fmla="*/ 1350847 w 2407137"/>
                <a:gd name="connsiteY38" fmla="*/ 2407138 h 2407138"/>
                <a:gd name="connsiteX39" fmla="*/ 1195932 w 2407137"/>
                <a:gd name="connsiteY39" fmla="*/ 1995746 h 2407138"/>
                <a:gd name="connsiteX40" fmla="*/ 1211204 w 2407137"/>
                <a:gd name="connsiteY40" fmla="*/ 1995179 h 2407138"/>
                <a:gd name="connsiteX41" fmla="*/ 1211204 w 2407137"/>
                <a:gd name="connsiteY41" fmla="*/ 2281649 h 2407138"/>
                <a:gd name="connsiteX42" fmla="*/ 1203568 w 2407137"/>
                <a:gd name="connsiteY42" fmla="*/ 2282034 h 2407138"/>
                <a:gd name="connsiteX43" fmla="*/ 1195932 w 2407137"/>
                <a:gd name="connsiteY43" fmla="*/ 2281649 h 2407138"/>
                <a:gd name="connsiteX44" fmla="*/ 1968060 w 2407137"/>
                <a:gd name="connsiteY44" fmla="*/ 1400508 h 2407138"/>
                <a:gd name="connsiteX45" fmla="*/ 2246208 w 2407137"/>
                <a:gd name="connsiteY45" fmla="*/ 1475038 h 2407138"/>
                <a:gd name="connsiteX46" fmla="*/ 2242404 w 2407137"/>
                <a:gd name="connsiteY46" fmla="*/ 1489831 h 2407138"/>
                <a:gd name="connsiteX47" fmla="*/ 1963516 w 2407137"/>
                <a:gd name="connsiteY47" fmla="*/ 1415103 h 2407138"/>
                <a:gd name="connsiteX48" fmla="*/ 1090481 w 2407137"/>
                <a:gd name="connsiteY48" fmla="*/ 1986840 h 2407138"/>
                <a:gd name="connsiteX49" fmla="*/ 1097951 w 2407137"/>
                <a:gd name="connsiteY49" fmla="*/ 1988584 h 2407138"/>
                <a:gd name="connsiteX50" fmla="*/ 1105617 w 2407137"/>
                <a:gd name="connsiteY50" fmla="*/ 1988876 h 2407138"/>
                <a:gd name="connsiteX51" fmla="*/ 1049458 w 2407137"/>
                <a:gd name="connsiteY51" fmla="*/ 2406281 h 2407138"/>
                <a:gd name="connsiteX52" fmla="*/ 1034322 w 2407137"/>
                <a:gd name="connsiteY52" fmla="*/ 2404245 h 2407138"/>
                <a:gd name="connsiteX53" fmla="*/ 1988876 w 2407137"/>
                <a:gd name="connsiteY53" fmla="*/ 1301520 h 2407138"/>
                <a:gd name="connsiteX54" fmla="*/ 2406281 w 2407137"/>
                <a:gd name="connsiteY54" fmla="*/ 1357679 h 2407138"/>
                <a:gd name="connsiteX55" fmla="*/ 2404244 w 2407137"/>
                <a:gd name="connsiteY55" fmla="*/ 1372815 h 2407138"/>
                <a:gd name="connsiteX56" fmla="*/ 1986840 w 2407137"/>
                <a:gd name="connsiteY56" fmla="*/ 1316657 h 2407138"/>
                <a:gd name="connsiteX57" fmla="*/ 1988583 w 2407137"/>
                <a:gd name="connsiteY57" fmla="*/ 1309187 h 2407138"/>
                <a:gd name="connsiteX58" fmla="*/ 992036 w 2407137"/>
                <a:gd name="connsiteY58" fmla="*/ 1963517 h 2407138"/>
                <a:gd name="connsiteX59" fmla="*/ 1006629 w 2407137"/>
                <a:gd name="connsiteY59" fmla="*/ 1968061 h 2407138"/>
                <a:gd name="connsiteX60" fmla="*/ 932100 w 2407137"/>
                <a:gd name="connsiteY60" fmla="*/ 2246208 h 2407138"/>
                <a:gd name="connsiteX61" fmla="*/ 917308 w 2407137"/>
                <a:gd name="connsiteY61" fmla="*/ 2242405 h 2407138"/>
                <a:gd name="connsiteX62" fmla="*/ 1995178 w 2407137"/>
                <a:gd name="connsiteY62" fmla="*/ 1195933 h 2407138"/>
                <a:gd name="connsiteX63" fmla="*/ 2281649 w 2407137"/>
                <a:gd name="connsiteY63" fmla="*/ 1195933 h 2407138"/>
                <a:gd name="connsiteX64" fmla="*/ 2282034 w 2407137"/>
                <a:gd name="connsiteY64" fmla="*/ 1203569 h 2407138"/>
                <a:gd name="connsiteX65" fmla="*/ 2281649 w 2407137"/>
                <a:gd name="connsiteY65" fmla="*/ 1211206 h 2407138"/>
                <a:gd name="connsiteX66" fmla="*/ 1995745 w 2407137"/>
                <a:gd name="connsiteY66" fmla="*/ 1211206 h 2407138"/>
                <a:gd name="connsiteX67" fmla="*/ 1984731 w 2407137"/>
                <a:gd name="connsiteY67" fmla="*/ 1095284 h 2407138"/>
                <a:gd name="connsiteX68" fmla="*/ 2405186 w 2407137"/>
                <a:gd name="connsiteY68" fmla="*/ 1041144 h 2407138"/>
                <a:gd name="connsiteX69" fmla="*/ 2407137 w 2407137"/>
                <a:gd name="connsiteY69" fmla="*/ 1056290 h 2407138"/>
                <a:gd name="connsiteX70" fmla="*/ 1987080 w 2407137"/>
                <a:gd name="connsiteY70" fmla="*/ 1110379 h 2407138"/>
                <a:gd name="connsiteX71" fmla="*/ 892672 w 2407137"/>
                <a:gd name="connsiteY71" fmla="*/ 1928335 h 2407138"/>
                <a:gd name="connsiteX72" fmla="*/ 906611 w 2407137"/>
                <a:gd name="connsiteY72" fmla="*/ 1934590 h 2407138"/>
                <a:gd name="connsiteX73" fmla="*/ 743425 w 2407137"/>
                <a:gd name="connsiteY73" fmla="*/ 2325414 h 2407138"/>
                <a:gd name="connsiteX74" fmla="*/ 729331 w 2407137"/>
                <a:gd name="connsiteY74" fmla="*/ 2319529 h 2407138"/>
                <a:gd name="connsiteX75" fmla="*/ 802416 w 2407137"/>
                <a:gd name="connsiteY75" fmla="*/ 1883113 h 2407138"/>
                <a:gd name="connsiteX76" fmla="*/ 815877 w 2407137"/>
                <a:gd name="connsiteY76" fmla="*/ 1890344 h 2407138"/>
                <a:gd name="connsiteX77" fmla="*/ 671279 w 2407137"/>
                <a:gd name="connsiteY77" fmla="*/ 2140796 h 2407138"/>
                <a:gd name="connsiteX78" fmla="*/ 658223 w 2407137"/>
                <a:gd name="connsiteY78" fmla="*/ 2132863 h 2407138"/>
                <a:gd name="connsiteX79" fmla="*/ 1966260 w 2407137"/>
                <a:gd name="connsiteY79" fmla="*/ 991301 h 2407138"/>
                <a:gd name="connsiteX80" fmla="*/ 2242405 w 2407137"/>
                <a:gd name="connsiteY80" fmla="*/ 917309 h 2407138"/>
                <a:gd name="connsiteX81" fmla="*/ 2246208 w 2407137"/>
                <a:gd name="connsiteY81" fmla="*/ 932101 h 2407138"/>
                <a:gd name="connsiteX82" fmla="*/ 1969840 w 2407137"/>
                <a:gd name="connsiteY82" fmla="*/ 1006153 h 2407138"/>
                <a:gd name="connsiteX83" fmla="*/ 1932557 w 2407137"/>
                <a:gd name="connsiteY83" fmla="*/ 895779 h 2407138"/>
                <a:gd name="connsiteX84" fmla="*/ 2322203 w 2407137"/>
                <a:gd name="connsiteY84" fmla="*/ 735676 h 2407138"/>
                <a:gd name="connsiteX85" fmla="*/ 2328008 w 2407137"/>
                <a:gd name="connsiteY85" fmla="*/ 749803 h 2407138"/>
                <a:gd name="connsiteX86" fmla="*/ 1938504 w 2407137"/>
                <a:gd name="connsiteY86" fmla="*/ 909846 h 2407138"/>
                <a:gd name="connsiteX87" fmla="*/ 714051 w 2407137"/>
                <a:gd name="connsiteY87" fmla="*/ 1825286 h 2407138"/>
                <a:gd name="connsiteX88" fmla="*/ 726047 w 2407137"/>
                <a:gd name="connsiteY88" fmla="*/ 1834740 h 2407138"/>
                <a:gd name="connsiteX89" fmla="*/ 468748 w 2407137"/>
                <a:gd name="connsiteY89" fmla="*/ 2168094 h 2407138"/>
                <a:gd name="connsiteX90" fmla="*/ 456659 w 2407137"/>
                <a:gd name="connsiteY90" fmla="*/ 2158762 h 2407138"/>
                <a:gd name="connsiteX91" fmla="*/ 638245 w 2407137"/>
                <a:gd name="connsiteY91" fmla="*/ 1758093 h 2407138"/>
                <a:gd name="connsiteX92" fmla="*/ 644611 w 2407137"/>
                <a:gd name="connsiteY92" fmla="*/ 1765080 h 2407138"/>
                <a:gd name="connsiteX93" fmla="*/ 649147 w 2407137"/>
                <a:gd name="connsiteY93" fmla="*/ 1768790 h 2407138"/>
                <a:gd name="connsiteX94" fmla="*/ 446636 w 2407137"/>
                <a:gd name="connsiteY94" fmla="*/ 1971302 h 2407138"/>
                <a:gd name="connsiteX95" fmla="*/ 440978 w 2407137"/>
                <a:gd name="connsiteY95" fmla="*/ 1966159 h 2407138"/>
                <a:gd name="connsiteX96" fmla="*/ 435836 w 2407137"/>
                <a:gd name="connsiteY96" fmla="*/ 1960502 h 2407138"/>
                <a:gd name="connsiteX97" fmla="*/ 1884928 w 2407137"/>
                <a:gd name="connsiteY97" fmla="*/ 801368 h 2407138"/>
                <a:gd name="connsiteX98" fmla="*/ 2132863 w 2407137"/>
                <a:gd name="connsiteY98" fmla="*/ 658223 h 2407138"/>
                <a:gd name="connsiteX99" fmla="*/ 2140794 w 2407137"/>
                <a:gd name="connsiteY99" fmla="*/ 671279 h 2407138"/>
                <a:gd name="connsiteX100" fmla="*/ 1892773 w 2407137"/>
                <a:gd name="connsiteY100" fmla="*/ 814474 h 2407138"/>
                <a:gd name="connsiteX101" fmla="*/ 1828403 w 2407137"/>
                <a:gd name="connsiteY101" fmla="*/ 717325 h 2407138"/>
                <a:gd name="connsiteX102" fmla="*/ 2162987 w 2407137"/>
                <a:gd name="connsiteY102" fmla="*/ 462095 h 2407138"/>
                <a:gd name="connsiteX103" fmla="*/ 2172250 w 2407137"/>
                <a:gd name="connsiteY103" fmla="*/ 474239 h 2407138"/>
                <a:gd name="connsiteX104" fmla="*/ 1837666 w 2407137"/>
                <a:gd name="connsiteY104" fmla="*/ 729468 h 2407138"/>
                <a:gd name="connsiteX105" fmla="*/ 1833340 w 2407137"/>
                <a:gd name="connsiteY105" fmla="*/ 723163 h 2407138"/>
                <a:gd name="connsiteX106" fmla="*/ 234886 w 2407137"/>
                <a:gd name="connsiteY106" fmla="*/ 1932900 h 2407138"/>
                <a:gd name="connsiteX107" fmla="*/ 569471 w 2407137"/>
                <a:gd name="connsiteY107" fmla="*/ 1677670 h 2407138"/>
                <a:gd name="connsiteX108" fmla="*/ 573796 w 2407137"/>
                <a:gd name="connsiteY108" fmla="*/ 1683975 h 2407138"/>
                <a:gd name="connsiteX109" fmla="*/ 578735 w 2407137"/>
                <a:gd name="connsiteY109" fmla="*/ 1689813 h 2407138"/>
                <a:gd name="connsiteX110" fmla="*/ 244150 w 2407137"/>
                <a:gd name="connsiteY110" fmla="*/ 1945043 h 2407138"/>
                <a:gd name="connsiteX111" fmla="*/ 266342 w 2407137"/>
                <a:gd name="connsiteY111" fmla="*/ 1735860 h 2407138"/>
                <a:gd name="connsiteX112" fmla="*/ 514363 w 2407137"/>
                <a:gd name="connsiteY112" fmla="*/ 1592665 h 2407138"/>
                <a:gd name="connsiteX113" fmla="*/ 522208 w 2407137"/>
                <a:gd name="connsiteY113" fmla="*/ 1605770 h 2407138"/>
                <a:gd name="connsiteX114" fmla="*/ 274274 w 2407137"/>
                <a:gd name="connsiteY114" fmla="*/ 1748916 h 2407138"/>
                <a:gd name="connsiteX115" fmla="*/ 1960501 w 2407137"/>
                <a:gd name="connsiteY115" fmla="*/ 435837 h 2407138"/>
                <a:gd name="connsiteX116" fmla="*/ 1966159 w 2407137"/>
                <a:gd name="connsiteY116" fmla="*/ 440979 h 2407138"/>
                <a:gd name="connsiteX117" fmla="*/ 1971301 w 2407137"/>
                <a:gd name="connsiteY117" fmla="*/ 446637 h 2407138"/>
                <a:gd name="connsiteX118" fmla="*/ 1768891 w 2407137"/>
                <a:gd name="connsiteY118" fmla="*/ 649046 h 2407138"/>
                <a:gd name="connsiteX119" fmla="*/ 1762525 w 2407137"/>
                <a:gd name="connsiteY119" fmla="*/ 642058 h 2407138"/>
                <a:gd name="connsiteX120" fmla="*/ 1757990 w 2407137"/>
                <a:gd name="connsiteY120" fmla="*/ 638348 h 2407138"/>
                <a:gd name="connsiteX121" fmla="*/ 1938389 w 2407137"/>
                <a:gd name="connsiteY121" fmla="*/ 239045 h 2407138"/>
                <a:gd name="connsiteX122" fmla="*/ 1950479 w 2407137"/>
                <a:gd name="connsiteY122" fmla="*/ 248377 h 2407138"/>
                <a:gd name="connsiteX123" fmla="*/ 1693086 w 2407137"/>
                <a:gd name="connsiteY123" fmla="*/ 581852 h 2407138"/>
                <a:gd name="connsiteX124" fmla="*/ 1681090 w 2407137"/>
                <a:gd name="connsiteY124" fmla="*/ 572398 h 2407138"/>
                <a:gd name="connsiteX125" fmla="*/ 79129 w 2407137"/>
                <a:gd name="connsiteY125" fmla="*/ 1657336 h 2407138"/>
                <a:gd name="connsiteX126" fmla="*/ 468633 w 2407137"/>
                <a:gd name="connsiteY126" fmla="*/ 1497292 h 2407138"/>
                <a:gd name="connsiteX127" fmla="*/ 474580 w 2407137"/>
                <a:gd name="connsiteY127" fmla="*/ 1511360 h 2407138"/>
                <a:gd name="connsiteX128" fmla="*/ 84934 w 2407137"/>
                <a:gd name="connsiteY128" fmla="*/ 1671462 h 2407138"/>
                <a:gd name="connsiteX129" fmla="*/ 160929 w 2407137"/>
                <a:gd name="connsiteY129" fmla="*/ 1475039 h 2407138"/>
                <a:gd name="connsiteX130" fmla="*/ 437296 w 2407137"/>
                <a:gd name="connsiteY130" fmla="*/ 1400986 h 2407138"/>
                <a:gd name="connsiteX131" fmla="*/ 440876 w 2407137"/>
                <a:gd name="connsiteY131" fmla="*/ 1415837 h 2407138"/>
                <a:gd name="connsiteX132" fmla="*/ 164732 w 2407137"/>
                <a:gd name="connsiteY132" fmla="*/ 1489830 h 2407138"/>
                <a:gd name="connsiteX133" fmla="*/ 1735859 w 2407137"/>
                <a:gd name="connsiteY133" fmla="*/ 266344 h 2407138"/>
                <a:gd name="connsiteX134" fmla="*/ 1748915 w 2407137"/>
                <a:gd name="connsiteY134" fmla="*/ 274276 h 2407138"/>
                <a:gd name="connsiteX135" fmla="*/ 1604721 w 2407137"/>
                <a:gd name="connsiteY135" fmla="*/ 524026 h 2407138"/>
                <a:gd name="connsiteX136" fmla="*/ 1591261 w 2407137"/>
                <a:gd name="connsiteY136" fmla="*/ 516794 h 2407138"/>
                <a:gd name="connsiteX137" fmla="*/ 1663713 w 2407137"/>
                <a:gd name="connsiteY137" fmla="*/ 81725 h 2407138"/>
                <a:gd name="connsiteX138" fmla="*/ 1677806 w 2407137"/>
                <a:gd name="connsiteY138" fmla="*/ 87609 h 2407138"/>
                <a:gd name="connsiteX139" fmla="*/ 1514465 w 2407137"/>
                <a:gd name="connsiteY139" fmla="*/ 478804 h 2407138"/>
                <a:gd name="connsiteX140" fmla="*/ 1500526 w 2407137"/>
                <a:gd name="connsiteY140" fmla="*/ 472548 h 2407138"/>
                <a:gd name="connsiteX141" fmla="*/ 0 w 2407137"/>
                <a:gd name="connsiteY141" fmla="*/ 1350847 h 2407138"/>
                <a:gd name="connsiteX142" fmla="*/ 420056 w 2407137"/>
                <a:gd name="connsiteY142" fmla="*/ 1296759 h 2407138"/>
                <a:gd name="connsiteX143" fmla="*/ 422405 w 2407137"/>
                <a:gd name="connsiteY143" fmla="*/ 1311854 h 2407138"/>
                <a:gd name="connsiteX144" fmla="*/ 1951 w 2407137"/>
                <a:gd name="connsiteY144" fmla="*/ 1365994 h 2407138"/>
                <a:gd name="connsiteX145" fmla="*/ 125488 w 2407137"/>
                <a:gd name="connsiteY145" fmla="*/ 1195933 h 2407138"/>
                <a:gd name="connsiteX146" fmla="*/ 411391 w 2407137"/>
                <a:gd name="connsiteY146" fmla="*/ 1195933 h 2407138"/>
                <a:gd name="connsiteX147" fmla="*/ 411958 w 2407137"/>
                <a:gd name="connsiteY147" fmla="*/ 1211206 h 2407138"/>
                <a:gd name="connsiteX148" fmla="*/ 125488 w 2407137"/>
                <a:gd name="connsiteY148" fmla="*/ 1211206 h 2407138"/>
                <a:gd name="connsiteX149" fmla="*/ 125102 w 2407137"/>
                <a:gd name="connsiteY149" fmla="*/ 1203569 h 2407138"/>
                <a:gd name="connsiteX150" fmla="*/ 1475037 w 2407137"/>
                <a:gd name="connsiteY150" fmla="*/ 160931 h 2407138"/>
                <a:gd name="connsiteX151" fmla="*/ 1489829 w 2407137"/>
                <a:gd name="connsiteY151" fmla="*/ 164734 h 2407138"/>
                <a:gd name="connsiteX152" fmla="*/ 1415102 w 2407137"/>
                <a:gd name="connsiteY152" fmla="*/ 443621 h 2407138"/>
                <a:gd name="connsiteX153" fmla="*/ 1400508 w 2407137"/>
                <a:gd name="connsiteY153" fmla="*/ 439077 h 2407138"/>
                <a:gd name="connsiteX154" fmla="*/ 164732 w 2407137"/>
                <a:gd name="connsiteY154" fmla="*/ 917309 h 2407138"/>
                <a:gd name="connsiteX155" fmla="*/ 443620 w 2407137"/>
                <a:gd name="connsiteY155" fmla="*/ 992037 h 2407138"/>
                <a:gd name="connsiteX156" fmla="*/ 439076 w 2407137"/>
                <a:gd name="connsiteY156" fmla="*/ 1006630 h 2407138"/>
                <a:gd name="connsiteX157" fmla="*/ 160929 w 2407137"/>
                <a:gd name="connsiteY157" fmla="*/ 932101 h 2407138"/>
                <a:gd name="connsiteX158" fmla="*/ 1195932 w 2407137"/>
                <a:gd name="connsiteY158" fmla="*/ 125490 h 2407138"/>
                <a:gd name="connsiteX159" fmla="*/ 1203568 w 2407137"/>
                <a:gd name="connsiteY159" fmla="*/ 125104 h 2407138"/>
                <a:gd name="connsiteX160" fmla="*/ 1211205 w 2407137"/>
                <a:gd name="connsiteY160" fmla="*/ 125490 h 2407138"/>
                <a:gd name="connsiteX161" fmla="*/ 1211205 w 2407137"/>
                <a:gd name="connsiteY161" fmla="*/ 411392 h 2407138"/>
                <a:gd name="connsiteX162" fmla="*/ 1195932 w 2407137"/>
                <a:gd name="connsiteY162" fmla="*/ 411959 h 2407138"/>
                <a:gd name="connsiteX163" fmla="*/ 1357679 w 2407137"/>
                <a:gd name="connsiteY163" fmla="*/ 856 h 2407138"/>
                <a:gd name="connsiteX164" fmla="*/ 1372816 w 2407137"/>
                <a:gd name="connsiteY164" fmla="*/ 2893 h 2407138"/>
                <a:gd name="connsiteX165" fmla="*/ 1316657 w 2407137"/>
                <a:gd name="connsiteY165" fmla="*/ 420298 h 2407138"/>
                <a:gd name="connsiteX166" fmla="*/ 1309186 w 2407137"/>
                <a:gd name="connsiteY166" fmla="*/ 418554 h 2407138"/>
                <a:gd name="connsiteX167" fmla="*/ 1301520 w 2407137"/>
                <a:gd name="connsiteY167" fmla="*/ 418261 h 2407138"/>
                <a:gd name="connsiteX168" fmla="*/ 2893 w 2407137"/>
                <a:gd name="connsiteY168" fmla="*/ 1034322 h 2407138"/>
                <a:gd name="connsiteX169" fmla="*/ 420297 w 2407137"/>
                <a:gd name="connsiteY169" fmla="*/ 1090480 h 2407138"/>
                <a:gd name="connsiteX170" fmla="*/ 418554 w 2407137"/>
                <a:gd name="connsiteY170" fmla="*/ 1097951 h 2407138"/>
                <a:gd name="connsiteX171" fmla="*/ 418261 w 2407137"/>
                <a:gd name="connsiteY171" fmla="*/ 1105616 h 2407138"/>
                <a:gd name="connsiteX172" fmla="*/ 855 w 2407137"/>
                <a:gd name="connsiteY172" fmla="*/ 1049458 h 2407138"/>
                <a:gd name="connsiteX173" fmla="*/ 274274 w 2407137"/>
                <a:gd name="connsiteY173" fmla="*/ 658223 h 2407138"/>
                <a:gd name="connsiteX174" fmla="*/ 524025 w 2407137"/>
                <a:gd name="connsiteY174" fmla="*/ 802416 h 2407138"/>
                <a:gd name="connsiteX175" fmla="*/ 516793 w 2407137"/>
                <a:gd name="connsiteY175" fmla="*/ 815877 h 2407138"/>
                <a:gd name="connsiteX176" fmla="*/ 266342 w 2407137"/>
                <a:gd name="connsiteY176" fmla="*/ 671279 h 2407138"/>
                <a:gd name="connsiteX177" fmla="*/ 917308 w 2407137"/>
                <a:gd name="connsiteY177" fmla="*/ 164734 h 2407138"/>
                <a:gd name="connsiteX178" fmla="*/ 932100 w 2407137"/>
                <a:gd name="connsiteY178" fmla="*/ 160930 h 2407138"/>
                <a:gd name="connsiteX179" fmla="*/ 1006152 w 2407137"/>
                <a:gd name="connsiteY179" fmla="*/ 437297 h 2407138"/>
                <a:gd name="connsiteX180" fmla="*/ 991300 w 2407137"/>
                <a:gd name="connsiteY180" fmla="*/ 440877 h 2407138"/>
                <a:gd name="connsiteX181" fmla="*/ 1041143 w 2407137"/>
                <a:gd name="connsiteY181" fmla="*/ 1951 h 2407138"/>
                <a:gd name="connsiteX182" fmla="*/ 1056290 w 2407137"/>
                <a:gd name="connsiteY182" fmla="*/ 0 h 2407138"/>
                <a:gd name="connsiteX183" fmla="*/ 1110379 w 2407137"/>
                <a:gd name="connsiteY183" fmla="*/ 420056 h 2407138"/>
                <a:gd name="connsiteX184" fmla="*/ 1095283 w 2407137"/>
                <a:gd name="connsiteY184" fmla="*/ 422406 h 2407138"/>
                <a:gd name="connsiteX185" fmla="*/ 87609 w 2407137"/>
                <a:gd name="connsiteY185" fmla="*/ 729331 h 2407138"/>
                <a:gd name="connsiteX186" fmla="*/ 478803 w 2407137"/>
                <a:gd name="connsiteY186" fmla="*/ 892672 h 2407138"/>
                <a:gd name="connsiteX187" fmla="*/ 472547 w 2407137"/>
                <a:gd name="connsiteY187" fmla="*/ 906611 h 2407138"/>
                <a:gd name="connsiteX188" fmla="*/ 81723 w 2407137"/>
                <a:gd name="connsiteY188" fmla="*/ 743424 h 2407138"/>
                <a:gd name="connsiteX189" fmla="*/ 84666 w 2407137"/>
                <a:gd name="connsiteY189" fmla="*/ 736377 h 2407138"/>
                <a:gd name="connsiteX190" fmla="*/ 446636 w 2407137"/>
                <a:gd name="connsiteY190" fmla="*/ 435837 h 2407138"/>
                <a:gd name="connsiteX191" fmla="*/ 649045 w 2407137"/>
                <a:gd name="connsiteY191" fmla="*/ 638246 h 2407138"/>
                <a:gd name="connsiteX192" fmla="*/ 642057 w 2407137"/>
                <a:gd name="connsiteY192" fmla="*/ 644612 h 2407138"/>
                <a:gd name="connsiteX193" fmla="*/ 638347 w 2407137"/>
                <a:gd name="connsiteY193" fmla="*/ 649147 h 2407138"/>
                <a:gd name="connsiteX194" fmla="*/ 435836 w 2407137"/>
                <a:gd name="connsiteY194" fmla="*/ 446636 h 2407138"/>
                <a:gd name="connsiteX195" fmla="*/ 440978 w 2407137"/>
                <a:gd name="connsiteY195" fmla="*/ 440979 h 2407138"/>
                <a:gd name="connsiteX196" fmla="*/ 658223 w 2407137"/>
                <a:gd name="connsiteY196" fmla="*/ 274275 h 2407138"/>
                <a:gd name="connsiteX197" fmla="*/ 671279 w 2407137"/>
                <a:gd name="connsiteY197" fmla="*/ 266343 h 2407138"/>
                <a:gd name="connsiteX198" fmla="*/ 814473 w 2407137"/>
                <a:gd name="connsiteY198" fmla="*/ 514363 h 2407138"/>
                <a:gd name="connsiteX199" fmla="*/ 801367 w 2407137"/>
                <a:gd name="connsiteY199" fmla="*/ 522209 h 2407138"/>
                <a:gd name="connsiteX200" fmla="*/ 735676 w 2407137"/>
                <a:gd name="connsiteY200" fmla="*/ 84934 h 2407138"/>
                <a:gd name="connsiteX201" fmla="*/ 749802 w 2407137"/>
                <a:gd name="connsiteY201" fmla="*/ 79129 h 2407138"/>
                <a:gd name="connsiteX202" fmla="*/ 909846 w 2407137"/>
                <a:gd name="connsiteY202" fmla="*/ 468633 h 2407138"/>
                <a:gd name="connsiteX203" fmla="*/ 895778 w 2407137"/>
                <a:gd name="connsiteY203" fmla="*/ 474580 h 2407138"/>
                <a:gd name="connsiteX204" fmla="*/ 248376 w 2407137"/>
                <a:gd name="connsiteY204" fmla="*/ 456659 h 2407138"/>
                <a:gd name="connsiteX205" fmla="*/ 581852 w 2407137"/>
                <a:gd name="connsiteY205" fmla="*/ 714051 h 2407138"/>
                <a:gd name="connsiteX206" fmla="*/ 572397 w 2407137"/>
                <a:gd name="connsiteY206" fmla="*/ 726047 h 2407138"/>
                <a:gd name="connsiteX207" fmla="*/ 239044 w 2407137"/>
                <a:gd name="connsiteY207" fmla="*/ 468748 h 2407138"/>
                <a:gd name="connsiteX208" fmla="*/ 243710 w 2407137"/>
                <a:gd name="connsiteY208" fmla="*/ 462704 h 2407138"/>
                <a:gd name="connsiteX209" fmla="*/ 462094 w 2407137"/>
                <a:gd name="connsiteY209" fmla="*/ 244150 h 2407138"/>
                <a:gd name="connsiteX210" fmla="*/ 474238 w 2407137"/>
                <a:gd name="connsiteY210" fmla="*/ 234887 h 2407138"/>
                <a:gd name="connsiteX211" fmla="*/ 729468 w 2407137"/>
                <a:gd name="connsiteY211" fmla="*/ 569472 h 2407138"/>
                <a:gd name="connsiteX212" fmla="*/ 723162 w 2407137"/>
                <a:gd name="connsiteY212" fmla="*/ 573797 h 2407138"/>
                <a:gd name="connsiteX213" fmla="*/ 717325 w 2407137"/>
                <a:gd name="connsiteY213" fmla="*/ 578735 h 2407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</a:cxnLst>
              <a:rect l="l" t="t" r="r" b="b"/>
              <a:pathLst>
                <a:path w="2407137" h="2407138">
                  <a:moveTo>
                    <a:pt x="1677670" y="1837666"/>
                  </a:moveTo>
                  <a:lnTo>
                    <a:pt x="1683974" y="1833341"/>
                  </a:lnTo>
                  <a:lnTo>
                    <a:pt x="1689813" y="1828403"/>
                  </a:lnTo>
                  <a:lnTo>
                    <a:pt x="1945042" y="2162988"/>
                  </a:lnTo>
                  <a:lnTo>
                    <a:pt x="1932899" y="2172251"/>
                  </a:lnTo>
                  <a:close/>
                  <a:moveTo>
                    <a:pt x="1592663" y="1892774"/>
                  </a:moveTo>
                  <a:lnTo>
                    <a:pt x="1605769" y="1884929"/>
                  </a:lnTo>
                  <a:lnTo>
                    <a:pt x="1748914" y="2132863"/>
                  </a:lnTo>
                  <a:lnTo>
                    <a:pt x="1735858" y="2140795"/>
                  </a:lnTo>
                  <a:close/>
                  <a:moveTo>
                    <a:pt x="1768789" y="1757990"/>
                  </a:moveTo>
                  <a:lnTo>
                    <a:pt x="1971301" y="1960502"/>
                  </a:lnTo>
                  <a:lnTo>
                    <a:pt x="1966159" y="1966159"/>
                  </a:lnTo>
                  <a:lnTo>
                    <a:pt x="1960501" y="1971301"/>
                  </a:lnTo>
                  <a:lnTo>
                    <a:pt x="1758092" y="1768892"/>
                  </a:lnTo>
                  <a:lnTo>
                    <a:pt x="1765079" y="1762526"/>
                  </a:lnTo>
                  <a:close/>
                  <a:moveTo>
                    <a:pt x="1834740" y="1681091"/>
                  </a:moveTo>
                  <a:lnTo>
                    <a:pt x="2168093" y="1938389"/>
                  </a:lnTo>
                  <a:lnTo>
                    <a:pt x="2158761" y="1950479"/>
                  </a:lnTo>
                  <a:lnTo>
                    <a:pt x="1825285" y="1693086"/>
                  </a:lnTo>
                  <a:close/>
                  <a:moveTo>
                    <a:pt x="1497292" y="1938505"/>
                  </a:moveTo>
                  <a:lnTo>
                    <a:pt x="1511359" y="1932557"/>
                  </a:lnTo>
                  <a:lnTo>
                    <a:pt x="1671461" y="2322204"/>
                  </a:lnTo>
                  <a:lnTo>
                    <a:pt x="1657335" y="2328008"/>
                  </a:lnTo>
                  <a:close/>
                  <a:moveTo>
                    <a:pt x="1400984" y="1969841"/>
                  </a:moveTo>
                  <a:lnTo>
                    <a:pt x="1415837" y="1966261"/>
                  </a:lnTo>
                  <a:lnTo>
                    <a:pt x="1489829" y="2242404"/>
                  </a:lnTo>
                  <a:lnTo>
                    <a:pt x="1475037" y="2246208"/>
                  </a:lnTo>
                  <a:close/>
                  <a:moveTo>
                    <a:pt x="1890343" y="1591261"/>
                  </a:moveTo>
                  <a:lnTo>
                    <a:pt x="2140794" y="1735859"/>
                  </a:lnTo>
                  <a:lnTo>
                    <a:pt x="2132863" y="1748915"/>
                  </a:lnTo>
                  <a:lnTo>
                    <a:pt x="1883112" y="1604721"/>
                  </a:lnTo>
                  <a:close/>
                  <a:moveTo>
                    <a:pt x="1934589" y="1500527"/>
                  </a:moveTo>
                  <a:lnTo>
                    <a:pt x="2325413" y="1663714"/>
                  </a:lnTo>
                  <a:lnTo>
                    <a:pt x="2319529" y="1677807"/>
                  </a:lnTo>
                  <a:lnTo>
                    <a:pt x="1928334" y="1514465"/>
                  </a:lnTo>
                  <a:close/>
                  <a:moveTo>
                    <a:pt x="1296758" y="1987081"/>
                  </a:moveTo>
                  <a:lnTo>
                    <a:pt x="1311855" y="1984732"/>
                  </a:lnTo>
                  <a:lnTo>
                    <a:pt x="1365995" y="2405187"/>
                  </a:lnTo>
                  <a:lnTo>
                    <a:pt x="1350847" y="2407138"/>
                  </a:lnTo>
                  <a:close/>
                  <a:moveTo>
                    <a:pt x="1195932" y="1995746"/>
                  </a:moveTo>
                  <a:lnTo>
                    <a:pt x="1211204" y="1995179"/>
                  </a:lnTo>
                  <a:lnTo>
                    <a:pt x="1211204" y="2281649"/>
                  </a:lnTo>
                  <a:lnTo>
                    <a:pt x="1203568" y="2282034"/>
                  </a:lnTo>
                  <a:lnTo>
                    <a:pt x="1195932" y="2281649"/>
                  </a:lnTo>
                  <a:close/>
                  <a:moveTo>
                    <a:pt x="1968060" y="1400508"/>
                  </a:moveTo>
                  <a:lnTo>
                    <a:pt x="2246208" y="1475038"/>
                  </a:lnTo>
                  <a:lnTo>
                    <a:pt x="2242404" y="1489831"/>
                  </a:lnTo>
                  <a:lnTo>
                    <a:pt x="1963516" y="1415103"/>
                  </a:lnTo>
                  <a:close/>
                  <a:moveTo>
                    <a:pt x="1090481" y="1986840"/>
                  </a:moveTo>
                  <a:lnTo>
                    <a:pt x="1097951" y="1988584"/>
                  </a:lnTo>
                  <a:lnTo>
                    <a:pt x="1105617" y="1988876"/>
                  </a:lnTo>
                  <a:lnTo>
                    <a:pt x="1049458" y="2406281"/>
                  </a:lnTo>
                  <a:lnTo>
                    <a:pt x="1034322" y="2404245"/>
                  </a:lnTo>
                  <a:close/>
                  <a:moveTo>
                    <a:pt x="1988876" y="1301520"/>
                  </a:moveTo>
                  <a:lnTo>
                    <a:pt x="2406281" y="1357679"/>
                  </a:lnTo>
                  <a:lnTo>
                    <a:pt x="2404244" y="1372815"/>
                  </a:lnTo>
                  <a:lnTo>
                    <a:pt x="1986840" y="1316657"/>
                  </a:lnTo>
                  <a:lnTo>
                    <a:pt x="1988583" y="1309187"/>
                  </a:lnTo>
                  <a:close/>
                  <a:moveTo>
                    <a:pt x="992036" y="1963517"/>
                  </a:moveTo>
                  <a:lnTo>
                    <a:pt x="1006629" y="1968061"/>
                  </a:lnTo>
                  <a:lnTo>
                    <a:pt x="932100" y="2246208"/>
                  </a:lnTo>
                  <a:lnTo>
                    <a:pt x="917308" y="2242405"/>
                  </a:lnTo>
                  <a:close/>
                  <a:moveTo>
                    <a:pt x="1995178" y="1195933"/>
                  </a:moveTo>
                  <a:lnTo>
                    <a:pt x="2281649" y="1195933"/>
                  </a:lnTo>
                  <a:lnTo>
                    <a:pt x="2282034" y="1203569"/>
                  </a:lnTo>
                  <a:lnTo>
                    <a:pt x="2281649" y="1211206"/>
                  </a:lnTo>
                  <a:lnTo>
                    <a:pt x="1995745" y="1211206"/>
                  </a:lnTo>
                  <a:close/>
                  <a:moveTo>
                    <a:pt x="1984731" y="1095284"/>
                  </a:moveTo>
                  <a:lnTo>
                    <a:pt x="2405186" y="1041144"/>
                  </a:lnTo>
                  <a:lnTo>
                    <a:pt x="2407137" y="1056290"/>
                  </a:lnTo>
                  <a:lnTo>
                    <a:pt x="1987080" y="1110379"/>
                  </a:lnTo>
                  <a:close/>
                  <a:moveTo>
                    <a:pt x="892672" y="1928335"/>
                  </a:moveTo>
                  <a:lnTo>
                    <a:pt x="906611" y="1934590"/>
                  </a:lnTo>
                  <a:lnTo>
                    <a:pt x="743425" y="2325414"/>
                  </a:lnTo>
                  <a:lnTo>
                    <a:pt x="729331" y="2319529"/>
                  </a:lnTo>
                  <a:close/>
                  <a:moveTo>
                    <a:pt x="802416" y="1883113"/>
                  </a:moveTo>
                  <a:lnTo>
                    <a:pt x="815877" y="1890344"/>
                  </a:lnTo>
                  <a:lnTo>
                    <a:pt x="671279" y="2140796"/>
                  </a:lnTo>
                  <a:lnTo>
                    <a:pt x="658223" y="2132863"/>
                  </a:lnTo>
                  <a:close/>
                  <a:moveTo>
                    <a:pt x="1966260" y="991301"/>
                  </a:moveTo>
                  <a:lnTo>
                    <a:pt x="2242405" y="917309"/>
                  </a:lnTo>
                  <a:lnTo>
                    <a:pt x="2246208" y="932101"/>
                  </a:lnTo>
                  <a:lnTo>
                    <a:pt x="1969840" y="1006153"/>
                  </a:lnTo>
                  <a:close/>
                  <a:moveTo>
                    <a:pt x="1932557" y="895779"/>
                  </a:moveTo>
                  <a:lnTo>
                    <a:pt x="2322203" y="735676"/>
                  </a:lnTo>
                  <a:lnTo>
                    <a:pt x="2328008" y="749803"/>
                  </a:lnTo>
                  <a:lnTo>
                    <a:pt x="1938504" y="909846"/>
                  </a:lnTo>
                  <a:close/>
                  <a:moveTo>
                    <a:pt x="714051" y="1825286"/>
                  </a:moveTo>
                  <a:lnTo>
                    <a:pt x="726047" y="1834740"/>
                  </a:lnTo>
                  <a:lnTo>
                    <a:pt x="468748" y="2168094"/>
                  </a:lnTo>
                  <a:lnTo>
                    <a:pt x="456659" y="2158762"/>
                  </a:lnTo>
                  <a:close/>
                  <a:moveTo>
                    <a:pt x="638245" y="1758093"/>
                  </a:moveTo>
                  <a:lnTo>
                    <a:pt x="644611" y="1765080"/>
                  </a:lnTo>
                  <a:lnTo>
                    <a:pt x="649147" y="1768790"/>
                  </a:lnTo>
                  <a:lnTo>
                    <a:pt x="446636" y="1971302"/>
                  </a:lnTo>
                  <a:lnTo>
                    <a:pt x="440978" y="1966159"/>
                  </a:lnTo>
                  <a:lnTo>
                    <a:pt x="435836" y="1960502"/>
                  </a:lnTo>
                  <a:close/>
                  <a:moveTo>
                    <a:pt x="1884928" y="801368"/>
                  </a:moveTo>
                  <a:lnTo>
                    <a:pt x="2132863" y="658223"/>
                  </a:lnTo>
                  <a:lnTo>
                    <a:pt x="2140794" y="671279"/>
                  </a:lnTo>
                  <a:lnTo>
                    <a:pt x="1892773" y="814474"/>
                  </a:lnTo>
                  <a:close/>
                  <a:moveTo>
                    <a:pt x="1828403" y="717325"/>
                  </a:moveTo>
                  <a:lnTo>
                    <a:pt x="2162987" y="462095"/>
                  </a:lnTo>
                  <a:lnTo>
                    <a:pt x="2172250" y="474239"/>
                  </a:lnTo>
                  <a:lnTo>
                    <a:pt x="1837666" y="729468"/>
                  </a:lnTo>
                  <a:lnTo>
                    <a:pt x="1833340" y="723163"/>
                  </a:lnTo>
                  <a:close/>
                  <a:moveTo>
                    <a:pt x="234886" y="1932900"/>
                  </a:moveTo>
                  <a:lnTo>
                    <a:pt x="569471" y="1677670"/>
                  </a:lnTo>
                  <a:lnTo>
                    <a:pt x="573796" y="1683975"/>
                  </a:lnTo>
                  <a:lnTo>
                    <a:pt x="578735" y="1689813"/>
                  </a:lnTo>
                  <a:lnTo>
                    <a:pt x="244150" y="1945043"/>
                  </a:lnTo>
                  <a:close/>
                  <a:moveTo>
                    <a:pt x="266342" y="1735860"/>
                  </a:moveTo>
                  <a:lnTo>
                    <a:pt x="514363" y="1592665"/>
                  </a:lnTo>
                  <a:lnTo>
                    <a:pt x="522208" y="1605770"/>
                  </a:lnTo>
                  <a:lnTo>
                    <a:pt x="274274" y="1748916"/>
                  </a:lnTo>
                  <a:close/>
                  <a:moveTo>
                    <a:pt x="1960501" y="435837"/>
                  </a:moveTo>
                  <a:lnTo>
                    <a:pt x="1966159" y="440979"/>
                  </a:lnTo>
                  <a:lnTo>
                    <a:pt x="1971301" y="446637"/>
                  </a:lnTo>
                  <a:lnTo>
                    <a:pt x="1768891" y="649046"/>
                  </a:lnTo>
                  <a:lnTo>
                    <a:pt x="1762525" y="642058"/>
                  </a:lnTo>
                  <a:lnTo>
                    <a:pt x="1757990" y="638348"/>
                  </a:lnTo>
                  <a:close/>
                  <a:moveTo>
                    <a:pt x="1938389" y="239045"/>
                  </a:moveTo>
                  <a:lnTo>
                    <a:pt x="1950479" y="248377"/>
                  </a:lnTo>
                  <a:lnTo>
                    <a:pt x="1693086" y="581852"/>
                  </a:lnTo>
                  <a:lnTo>
                    <a:pt x="1681090" y="572398"/>
                  </a:lnTo>
                  <a:close/>
                  <a:moveTo>
                    <a:pt x="79129" y="1657336"/>
                  </a:moveTo>
                  <a:lnTo>
                    <a:pt x="468633" y="1497292"/>
                  </a:lnTo>
                  <a:lnTo>
                    <a:pt x="474580" y="1511360"/>
                  </a:lnTo>
                  <a:lnTo>
                    <a:pt x="84934" y="1671462"/>
                  </a:lnTo>
                  <a:close/>
                  <a:moveTo>
                    <a:pt x="160929" y="1475039"/>
                  </a:moveTo>
                  <a:lnTo>
                    <a:pt x="437296" y="1400986"/>
                  </a:lnTo>
                  <a:lnTo>
                    <a:pt x="440876" y="1415837"/>
                  </a:lnTo>
                  <a:lnTo>
                    <a:pt x="164732" y="1489830"/>
                  </a:lnTo>
                  <a:close/>
                  <a:moveTo>
                    <a:pt x="1735859" y="266344"/>
                  </a:moveTo>
                  <a:lnTo>
                    <a:pt x="1748915" y="274276"/>
                  </a:lnTo>
                  <a:lnTo>
                    <a:pt x="1604721" y="524026"/>
                  </a:lnTo>
                  <a:lnTo>
                    <a:pt x="1591261" y="516794"/>
                  </a:lnTo>
                  <a:close/>
                  <a:moveTo>
                    <a:pt x="1663713" y="81725"/>
                  </a:moveTo>
                  <a:lnTo>
                    <a:pt x="1677806" y="87609"/>
                  </a:lnTo>
                  <a:lnTo>
                    <a:pt x="1514465" y="478804"/>
                  </a:lnTo>
                  <a:lnTo>
                    <a:pt x="1500526" y="472548"/>
                  </a:lnTo>
                  <a:close/>
                  <a:moveTo>
                    <a:pt x="0" y="1350847"/>
                  </a:moveTo>
                  <a:lnTo>
                    <a:pt x="420056" y="1296759"/>
                  </a:lnTo>
                  <a:lnTo>
                    <a:pt x="422405" y="1311854"/>
                  </a:lnTo>
                  <a:lnTo>
                    <a:pt x="1951" y="1365994"/>
                  </a:lnTo>
                  <a:close/>
                  <a:moveTo>
                    <a:pt x="125488" y="1195933"/>
                  </a:moveTo>
                  <a:lnTo>
                    <a:pt x="411391" y="1195933"/>
                  </a:lnTo>
                  <a:lnTo>
                    <a:pt x="411958" y="1211206"/>
                  </a:lnTo>
                  <a:lnTo>
                    <a:pt x="125488" y="1211206"/>
                  </a:lnTo>
                  <a:lnTo>
                    <a:pt x="125102" y="1203569"/>
                  </a:lnTo>
                  <a:close/>
                  <a:moveTo>
                    <a:pt x="1475037" y="160931"/>
                  </a:moveTo>
                  <a:lnTo>
                    <a:pt x="1489829" y="164734"/>
                  </a:lnTo>
                  <a:lnTo>
                    <a:pt x="1415102" y="443621"/>
                  </a:lnTo>
                  <a:lnTo>
                    <a:pt x="1400508" y="439077"/>
                  </a:lnTo>
                  <a:close/>
                  <a:moveTo>
                    <a:pt x="164732" y="917309"/>
                  </a:moveTo>
                  <a:lnTo>
                    <a:pt x="443620" y="992037"/>
                  </a:lnTo>
                  <a:lnTo>
                    <a:pt x="439076" y="1006630"/>
                  </a:lnTo>
                  <a:lnTo>
                    <a:pt x="160929" y="932101"/>
                  </a:lnTo>
                  <a:close/>
                  <a:moveTo>
                    <a:pt x="1195932" y="125490"/>
                  </a:moveTo>
                  <a:lnTo>
                    <a:pt x="1203568" y="125104"/>
                  </a:lnTo>
                  <a:lnTo>
                    <a:pt x="1211205" y="125490"/>
                  </a:lnTo>
                  <a:lnTo>
                    <a:pt x="1211205" y="411392"/>
                  </a:lnTo>
                  <a:lnTo>
                    <a:pt x="1195932" y="411959"/>
                  </a:lnTo>
                  <a:close/>
                  <a:moveTo>
                    <a:pt x="1357679" y="856"/>
                  </a:moveTo>
                  <a:lnTo>
                    <a:pt x="1372816" y="2893"/>
                  </a:lnTo>
                  <a:lnTo>
                    <a:pt x="1316657" y="420298"/>
                  </a:lnTo>
                  <a:lnTo>
                    <a:pt x="1309186" y="418554"/>
                  </a:lnTo>
                  <a:lnTo>
                    <a:pt x="1301520" y="418261"/>
                  </a:lnTo>
                  <a:close/>
                  <a:moveTo>
                    <a:pt x="2893" y="1034322"/>
                  </a:moveTo>
                  <a:lnTo>
                    <a:pt x="420297" y="1090480"/>
                  </a:lnTo>
                  <a:lnTo>
                    <a:pt x="418554" y="1097951"/>
                  </a:lnTo>
                  <a:lnTo>
                    <a:pt x="418261" y="1105616"/>
                  </a:lnTo>
                  <a:lnTo>
                    <a:pt x="855" y="1049458"/>
                  </a:lnTo>
                  <a:close/>
                  <a:moveTo>
                    <a:pt x="274274" y="658223"/>
                  </a:moveTo>
                  <a:lnTo>
                    <a:pt x="524025" y="802416"/>
                  </a:lnTo>
                  <a:lnTo>
                    <a:pt x="516793" y="815877"/>
                  </a:lnTo>
                  <a:lnTo>
                    <a:pt x="266342" y="671279"/>
                  </a:lnTo>
                  <a:close/>
                  <a:moveTo>
                    <a:pt x="917308" y="164734"/>
                  </a:moveTo>
                  <a:lnTo>
                    <a:pt x="932100" y="160930"/>
                  </a:lnTo>
                  <a:lnTo>
                    <a:pt x="1006152" y="437297"/>
                  </a:lnTo>
                  <a:lnTo>
                    <a:pt x="991300" y="440877"/>
                  </a:lnTo>
                  <a:close/>
                  <a:moveTo>
                    <a:pt x="1041143" y="1951"/>
                  </a:moveTo>
                  <a:lnTo>
                    <a:pt x="1056290" y="0"/>
                  </a:lnTo>
                  <a:lnTo>
                    <a:pt x="1110379" y="420056"/>
                  </a:lnTo>
                  <a:lnTo>
                    <a:pt x="1095283" y="422406"/>
                  </a:lnTo>
                  <a:close/>
                  <a:moveTo>
                    <a:pt x="87609" y="729331"/>
                  </a:moveTo>
                  <a:lnTo>
                    <a:pt x="478803" y="892672"/>
                  </a:lnTo>
                  <a:lnTo>
                    <a:pt x="472547" y="906611"/>
                  </a:lnTo>
                  <a:lnTo>
                    <a:pt x="81723" y="743424"/>
                  </a:lnTo>
                  <a:lnTo>
                    <a:pt x="84666" y="736377"/>
                  </a:lnTo>
                  <a:close/>
                  <a:moveTo>
                    <a:pt x="446636" y="435837"/>
                  </a:moveTo>
                  <a:lnTo>
                    <a:pt x="649045" y="638246"/>
                  </a:lnTo>
                  <a:lnTo>
                    <a:pt x="642057" y="644612"/>
                  </a:lnTo>
                  <a:lnTo>
                    <a:pt x="638347" y="649147"/>
                  </a:lnTo>
                  <a:lnTo>
                    <a:pt x="435836" y="446636"/>
                  </a:lnTo>
                  <a:lnTo>
                    <a:pt x="440978" y="440979"/>
                  </a:lnTo>
                  <a:close/>
                  <a:moveTo>
                    <a:pt x="658223" y="274275"/>
                  </a:moveTo>
                  <a:lnTo>
                    <a:pt x="671279" y="266343"/>
                  </a:lnTo>
                  <a:lnTo>
                    <a:pt x="814473" y="514363"/>
                  </a:lnTo>
                  <a:lnTo>
                    <a:pt x="801367" y="522209"/>
                  </a:lnTo>
                  <a:close/>
                  <a:moveTo>
                    <a:pt x="735676" y="84934"/>
                  </a:moveTo>
                  <a:lnTo>
                    <a:pt x="749802" y="79129"/>
                  </a:lnTo>
                  <a:lnTo>
                    <a:pt x="909846" y="468633"/>
                  </a:lnTo>
                  <a:lnTo>
                    <a:pt x="895778" y="474580"/>
                  </a:lnTo>
                  <a:close/>
                  <a:moveTo>
                    <a:pt x="248376" y="456659"/>
                  </a:moveTo>
                  <a:lnTo>
                    <a:pt x="581852" y="714051"/>
                  </a:lnTo>
                  <a:lnTo>
                    <a:pt x="572397" y="726047"/>
                  </a:lnTo>
                  <a:lnTo>
                    <a:pt x="239044" y="468748"/>
                  </a:lnTo>
                  <a:lnTo>
                    <a:pt x="243710" y="462704"/>
                  </a:lnTo>
                  <a:close/>
                  <a:moveTo>
                    <a:pt x="462094" y="244150"/>
                  </a:moveTo>
                  <a:lnTo>
                    <a:pt x="474238" y="234887"/>
                  </a:lnTo>
                  <a:lnTo>
                    <a:pt x="729468" y="569472"/>
                  </a:lnTo>
                  <a:lnTo>
                    <a:pt x="723162" y="573797"/>
                  </a:lnTo>
                  <a:lnTo>
                    <a:pt x="717325" y="57873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65"/>
              <a:endParaRPr lang="zh-CN" altLang="en-US" noProof="1">
                <a:solidFill>
                  <a:srgbClr val="FF9900"/>
                </a:solidFill>
                <a:ea typeface="微软雅黑" panose="020B0503020204020204" charset="-122"/>
              </a:endParaRPr>
            </a:p>
          </p:txBody>
        </p:sp>
      </p:grp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4454525" y="3354388"/>
            <a:ext cx="6130925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5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        开展“不忘初心、牢记使命”主题教育，根本任务是深入学习贯彻习近平新时代中国特色社会主义。</a:t>
            </a: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4454525" y="4383088"/>
            <a:ext cx="6130925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5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        开展“不忘初心、牢记使命”主题教育，根本任务是深入学习贯彻习近平新时代中国特色社会主义。</a:t>
            </a:r>
          </a:p>
        </p:txBody>
      </p:sp>
      <p:grpSp>
        <p:nvGrpSpPr>
          <p:cNvPr id="30727" name="组合 25"/>
          <p:cNvGrpSpPr>
            <a:grpSpLocks/>
          </p:cNvGrpSpPr>
          <p:nvPr/>
        </p:nvGrpSpPr>
        <p:grpSpPr bwMode="auto">
          <a:xfrm>
            <a:off x="4281488" y="2224088"/>
            <a:ext cx="5397500" cy="914400"/>
            <a:chOff x="5635" y="1950"/>
            <a:chExt cx="8500" cy="1440"/>
          </a:xfrm>
        </p:grpSpPr>
        <p:sp>
          <p:nvSpPr>
            <p:cNvPr id="6" name="圆角矩形 5"/>
            <p:cNvSpPr/>
            <p:nvPr/>
          </p:nvSpPr>
          <p:spPr>
            <a:xfrm>
              <a:off x="6357" y="1950"/>
              <a:ext cx="7058" cy="1017"/>
            </a:xfrm>
            <a:prstGeom prst="roundRect">
              <a:avLst>
                <a:gd name="adj" fmla="val 813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609600"/>
              <a:r>
                <a:rPr kumimoji="1" lang="zh-CN" altLang="en-US" sz="2800" b="1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标题内容过于长的时候使用</a:t>
              </a:r>
            </a:p>
          </p:txBody>
        </p:sp>
        <p:pic>
          <p:nvPicPr>
            <p:cNvPr id="30729" name="图片 7" descr="长标题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5" y="2382"/>
              <a:ext cx="8501" cy="1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6" name="矩形 45"/>
          <p:cNvSpPr/>
          <p:nvPr/>
        </p:nvSpPr>
        <p:spPr>
          <a:xfrm>
            <a:off x="2381250" y="592138"/>
            <a:ext cx="4451350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609600"/>
            <a:r>
              <a:rPr kumimoji="1" lang="zh-CN" altLang="en-US" sz="3200" b="1" noProof="1">
                <a:solidFill>
                  <a:srgbClr val="EFE08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下一阶段的工作思路</a:t>
            </a:r>
            <a:endParaRPr lang="zh-CN" altLang="en-US" sz="2935" b="1" noProof="1">
              <a:latin typeface="方正清刻本悦宋简体" pitchFamily="2" charset="-122"/>
              <a:ea typeface="方正清刻本悦宋简体" pitchFamily="2" charset="-122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6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750"/>
                                  </p:stCondLst>
                                  <p:iterate type="lt">
                                    <p:tmPct val="1554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750"/>
                                  </p:stCondLst>
                                  <p:iterate type="lt">
                                    <p:tmPct val="1554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4543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图片 1" descr="55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48050" y="2649538"/>
            <a:ext cx="5330825" cy="312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矩形 19"/>
          <p:cNvSpPr/>
          <p:nvPr/>
        </p:nvSpPr>
        <p:spPr>
          <a:xfrm rot="16200000">
            <a:off x="6769100" y="820738"/>
            <a:ext cx="739775" cy="231775"/>
          </a:xfrm>
          <a:prstGeom prst="rect">
            <a:avLst/>
          </a:prstGeom>
          <a:solidFill>
            <a:srgbClr val="86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21" name="矩形 20"/>
          <p:cNvSpPr/>
          <p:nvPr/>
        </p:nvSpPr>
        <p:spPr>
          <a:xfrm rot="16200000">
            <a:off x="4256088" y="-1554162"/>
            <a:ext cx="739775" cy="4918075"/>
          </a:xfrm>
          <a:prstGeom prst="rect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grpSp>
        <p:nvGrpSpPr>
          <p:cNvPr id="23" name="组合 22"/>
          <p:cNvGrpSpPr/>
          <p:nvPr/>
        </p:nvGrpSpPr>
        <p:grpSpPr>
          <a:xfrm>
            <a:off x="1074737" y="463233"/>
            <a:ext cx="962025" cy="962025"/>
            <a:chOff x="3851921" y="107991"/>
            <a:chExt cx="1792566" cy="1792567"/>
          </a:xfrm>
          <a:solidFill>
            <a:srgbClr val="C00000"/>
          </a:solidFill>
        </p:grpSpPr>
        <p:sp>
          <p:nvSpPr>
            <p:cNvPr id="24" name="Freeform 29"/>
            <p:cNvSpPr/>
            <p:nvPr/>
          </p:nvSpPr>
          <p:spPr>
            <a:xfrm>
              <a:off x="4401088" y="564469"/>
              <a:ext cx="867835" cy="775494"/>
            </a:xfrm>
            <a:custGeom>
              <a:avLst/>
              <a:gdLst/>
              <a:ahLst/>
              <a:cxnLst>
                <a:cxn ang="0">
                  <a:pos x="370676" y="6924"/>
                </a:cxn>
                <a:cxn ang="0">
                  <a:pos x="578402" y="492531"/>
                </a:cxn>
                <a:cxn ang="0">
                  <a:pos x="336055" y="249265"/>
                </a:cxn>
                <a:cxn ang="0">
                  <a:pos x="428378" y="156483"/>
                </a:cxn>
                <a:cxn ang="0">
                  <a:pos x="370676" y="99244"/>
                </a:cxn>
                <a:cxn ang="0">
                  <a:pos x="253426" y="123248"/>
                </a:cxn>
                <a:cxn ang="0">
                  <a:pos x="69242" y="307427"/>
                </a:cxn>
                <a:cxn ang="0">
                  <a:pos x="173567" y="410827"/>
                </a:cxn>
                <a:cxn ang="0">
                  <a:pos x="243270" y="342048"/>
                </a:cxn>
                <a:cxn ang="0">
                  <a:pos x="485618" y="584390"/>
                </a:cxn>
                <a:cxn ang="0">
                  <a:pos x="81244" y="503147"/>
                </a:cxn>
                <a:cxn ang="0">
                  <a:pos x="22619" y="561771"/>
                </a:cxn>
                <a:cxn ang="0">
                  <a:pos x="73396" y="626396"/>
                </a:cxn>
                <a:cxn ang="0">
                  <a:pos x="66472" y="632858"/>
                </a:cxn>
                <a:cxn ang="0">
                  <a:pos x="56316" y="631012"/>
                </a:cxn>
                <a:cxn ang="0">
                  <a:pos x="0" y="689635"/>
                </a:cxn>
                <a:cxn ang="0">
                  <a:pos x="56778" y="745951"/>
                </a:cxn>
                <a:cxn ang="0">
                  <a:pos x="114941" y="689174"/>
                </a:cxn>
                <a:cxn ang="0">
                  <a:pos x="113095" y="678557"/>
                </a:cxn>
                <a:cxn ang="0">
                  <a:pos x="122327" y="669786"/>
                </a:cxn>
                <a:cxn ang="0">
                  <a:pos x="579326" y="677172"/>
                </a:cxn>
                <a:cxn ang="0">
                  <a:pos x="647183" y="745489"/>
                </a:cxn>
                <a:cxn ang="0">
                  <a:pos x="739967" y="653630"/>
                </a:cxn>
                <a:cxn ang="0">
                  <a:pos x="671648" y="584851"/>
                </a:cxn>
                <a:cxn ang="0">
                  <a:pos x="370676" y="6924"/>
                </a:cxn>
              </a:cxnLst>
              <a:rect l="0" t="0" r="0" b="0"/>
              <a:pathLst>
                <a:path w="1880" h="1680">
                  <a:moveTo>
                    <a:pt x="803" y="15"/>
                  </a:moveTo>
                  <a:cubicBezTo>
                    <a:pt x="1217" y="170"/>
                    <a:pt x="1468" y="665"/>
                    <a:pt x="1253" y="1067"/>
                  </a:cubicBezTo>
                  <a:cubicBezTo>
                    <a:pt x="728" y="540"/>
                    <a:pt x="728" y="540"/>
                    <a:pt x="728" y="540"/>
                  </a:cubicBezTo>
                  <a:cubicBezTo>
                    <a:pt x="928" y="339"/>
                    <a:pt x="928" y="339"/>
                    <a:pt x="928" y="339"/>
                  </a:cubicBezTo>
                  <a:cubicBezTo>
                    <a:pt x="803" y="215"/>
                    <a:pt x="803" y="215"/>
                    <a:pt x="803" y="215"/>
                  </a:cubicBezTo>
                  <a:cubicBezTo>
                    <a:pt x="733" y="282"/>
                    <a:pt x="623" y="297"/>
                    <a:pt x="549" y="267"/>
                  </a:cubicBezTo>
                  <a:cubicBezTo>
                    <a:pt x="150" y="666"/>
                    <a:pt x="150" y="666"/>
                    <a:pt x="150" y="666"/>
                  </a:cubicBezTo>
                  <a:cubicBezTo>
                    <a:pt x="376" y="890"/>
                    <a:pt x="376" y="890"/>
                    <a:pt x="376" y="890"/>
                  </a:cubicBezTo>
                  <a:cubicBezTo>
                    <a:pt x="527" y="741"/>
                    <a:pt x="527" y="741"/>
                    <a:pt x="527" y="741"/>
                  </a:cubicBezTo>
                  <a:cubicBezTo>
                    <a:pt x="1052" y="1266"/>
                    <a:pt x="1052" y="1266"/>
                    <a:pt x="1052" y="1266"/>
                  </a:cubicBezTo>
                  <a:cubicBezTo>
                    <a:pt x="795" y="1407"/>
                    <a:pt x="439" y="1363"/>
                    <a:pt x="176" y="1090"/>
                  </a:cubicBezTo>
                  <a:cubicBezTo>
                    <a:pt x="49" y="1217"/>
                    <a:pt x="49" y="1217"/>
                    <a:pt x="49" y="1217"/>
                  </a:cubicBezTo>
                  <a:cubicBezTo>
                    <a:pt x="87" y="1270"/>
                    <a:pt x="119" y="1317"/>
                    <a:pt x="159" y="1357"/>
                  </a:cubicBezTo>
                  <a:cubicBezTo>
                    <a:pt x="155" y="1362"/>
                    <a:pt x="144" y="1371"/>
                    <a:pt x="144" y="1371"/>
                  </a:cubicBezTo>
                  <a:cubicBezTo>
                    <a:pt x="137" y="1370"/>
                    <a:pt x="129" y="1367"/>
                    <a:pt x="122" y="1367"/>
                  </a:cubicBezTo>
                  <a:cubicBezTo>
                    <a:pt x="55" y="1367"/>
                    <a:pt x="0" y="1426"/>
                    <a:pt x="0" y="1494"/>
                  </a:cubicBezTo>
                  <a:cubicBezTo>
                    <a:pt x="0" y="1561"/>
                    <a:pt x="55" y="1616"/>
                    <a:pt x="123" y="1616"/>
                  </a:cubicBezTo>
                  <a:cubicBezTo>
                    <a:pt x="191" y="1616"/>
                    <a:pt x="249" y="1561"/>
                    <a:pt x="249" y="1493"/>
                  </a:cubicBezTo>
                  <a:cubicBezTo>
                    <a:pt x="249" y="1485"/>
                    <a:pt x="247" y="1478"/>
                    <a:pt x="245" y="1470"/>
                  </a:cubicBezTo>
                  <a:cubicBezTo>
                    <a:pt x="265" y="1451"/>
                    <a:pt x="265" y="1451"/>
                    <a:pt x="265" y="1451"/>
                  </a:cubicBezTo>
                  <a:cubicBezTo>
                    <a:pt x="567" y="1655"/>
                    <a:pt x="898" y="1680"/>
                    <a:pt x="1255" y="1467"/>
                  </a:cubicBezTo>
                  <a:cubicBezTo>
                    <a:pt x="1402" y="1615"/>
                    <a:pt x="1402" y="1615"/>
                    <a:pt x="1402" y="1615"/>
                  </a:cubicBezTo>
                  <a:cubicBezTo>
                    <a:pt x="1603" y="1416"/>
                    <a:pt x="1603" y="1416"/>
                    <a:pt x="1603" y="1416"/>
                  </a:cubicBezTo>
                  <a:cubicBezTo>
                    <a:pt x="1455" y="1267"/>
                    <a:pt x="1455" y="1267"/>
                    <a:pt x="1455" y="1267"/>
                  </a:cubicBezTo>
                  <a:cubicBezTo>
                    <a:pt x="1880" y="628"/>
                    <a:pt x="1313" y="0"/>
                    <a:pt x="803" y="1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 noProof="1"/>
            </a:p>
          </p:txBody>
        </p:sp>
        <p:sp>
          <p:nvSpPr>
            <p:cNvPr id="25" name="任意多边形 127"/>
            <p:cNvSpPr/>
            <p:nvPr/>
          </p:nvSpPr>
          <p:spPr>
            <a:xfrm>
              <a:off x="3851921" y="107991"/>
              <a:ext cx="1792566" cy="1792567"/>
            </a:xfrm>
            <a:custGeom>
              <a:avLst/>
              <a:gdLst>
                <a:gd name="connsiteX0" fmla="*/ 1677670 w 2407137"/>
                <a:gd name="connsiteY0" fmla="*/ 1837666 h 2407138"/>
                <a:gd name="connsiteX1" fmla="*/ 1683974 w 2407137"/>
                <a:gd name="connsiteY1" fmla="*/ 1833341 h 2407138"/>
                <a:gd name="connsiteX2" fmla="*/ 1689813 w 2407137"/>
                <a:gd name="connsiteY2" fmla="*/ 1828403 h 2407138"/>
                <a:gd name="connsiteX3" fmla="*/ 1945042 w 2407137"/>
                <a:gd name="connsiteY3" fmla="*/ 2162988 h 2407138"/>
                <a:gd name="connsiteX4" fmla="*/ 1932899 w 2407137"/>
                <a:gd name="connsiteY4" fmla="*/ 2172251 h 2407138"/>
                <a:gd name="connsiteX5" fmla="*/ 1592663 w 2407137"/>
                <a:gd name="connsiteY5" fmla="*/ 1892774 h 2407138"/>
                <a:gd name="connsiteX6" fmla="*/ 1605769 w 2407137"/>
                <a:gd name="connsiteY6" fmla="*/ 1884929 h 2407138"/>
                <a:gd name="connsiteX7" fmla="*/ 1748914 w 2407137"/>
                <a:gd name="connsiteY7" fmla="*/ 2132863 h 2407138"/>
                <a:gd name="connsiteX8" fmla="*/ 1735858 w 2407137"/>
                <a:gd name="connsiteY8" fmla="*/ 2140795 h 2407138"/>
                <a:gd name="connsiteX9" fmla="*/ 1768789 w 2407137"/>
                <a:gd name="connsiteY9" fmla="*/ 1757990 h 2407138"/>
                <a:gd name="connsiteX10" fmla="*/ 1971301 w 2407137"/>
                <a:gd name="connsiteY10" fmla="*/ 1960502 h 2407138"/>
                <a:gd name="connsiteX11" fmla="*/ 1966159 w 2407137"/>
                <a:gd name="connsiteY11" fmla="*/ 1966159 h 2407138"/>
                <a:gd name="connsiteX12" fmla="*/ 1960501 w 2407137"/>
                <a:gd name="connsiteY12" fmla="*/ 1971301 h 2407138"/>
                <a:gd name="connsiteX13" fmla="*/ 1758092 w 2407137"/>
                <a:gd name="connsiteY13" fmla="*/ 1768892 h 2407138"/>
                <a:gd name="connsiteX14" fmla="*/ 1765079 w 2407137"/>
                <a:gd name="connsiteY14" fmla="*/ 1762526 h 2407138"/>
                <a:gd name="connsiteX15" fmla="*/ 1834740 w 2407137"/>
                <a:gd name="connsiteY15" fmla="*/ 1681091 h 2407138"/>
                <a:gd name="connsiteX16" fmla="*/ 2168093 w 2407137"/>
                <a:gd name="connsiteY16" fmla="*/ 1938389 h 2407138"/>
                <a:gd name="connsiteX17" fmla="*/ 2158761 w 2407137"/>
                <a:gd name="connsiteY17" fmla="*/ 1950479 h 2407138"/>
                <a:gd name="connsiteX18" fmla="*/ 1825285 w 2407137"/>
                <a:gd name="connsiteY18" fmla="*/ 1693086 h 2407138"/>
                <a:gd name="connsiteX19" fmla="*/ 1497292 w 2407137"/>
                <a:gd name="connsiteY19" fmla="*/ 1938505 h 2407138"/>
                <a:gd name="connsiteX20" fmla="*/ 1511359 w 2407137"/>
                <a:gd name="connsiteY20" fmla="*/ 1932557 h 2407138"/>
                <a:gd name="connsiteX21" fmla="*/ 1671461 w 2407137"/>
                <a:gd name="connsiteY21" fmla="*/ 2322204 h 2407138"/>
                <a:gd name="connsiteX22" fmla="*/ 1657335 w 2407137"/>
                <a:gd name="connsiteY22" fmla="*/ 2328008 h 2407138"/>
                <a:gd name="connsiteX23" fmla="*/ 1400984 w 2407137"/>
                <a:gd name="connsiteY23" fmla="*/ 1969841 h 2407138"/>
                <a:gd name="connsiteX24" fmla="*/ 1415837 w 2407137"/>
                <a:gd name="connsiteY24" fmla="*/ 1966261 h 2407138"/>
                <a:gd name="connsiteX25" fmla="*/ 1489829 w 2407137"/>
                <a:gd name="connsiteY25" fmla="*/ 2242404 h 2407138"/>
                <a:gd name="connsiteX26" fmla="*/ 1475037 w 2407137"/>
                <a:gd name="connsiteY26" fmla="*/ 2246208 h 2407138"/>
                <a:gd name="connsiteX27" fmla="*/ 1890343 w 2407137"/>
                <a:gd name="connsiteY27" fmla="*/ 1591261 h 2407138"/>
                <a:gd name="connsiteX28" fmla="*/ 2140794 w 2407137"/>
                <a:gd name="connsiteY28" fmla="*/ 1735859 h 2407138"/>
                <a:gd name="connsiteX29" fmla="*/ 2132863 w 2407137"/>
                <a:gd name="connsiteY29" fmla="*/ 1748915 h 2407138"/>
                <a:gd name="connsiteX30" fmla="*/ 1883112 w 2407137"/>
                <a:gd name="connsiteY30" fmla="*/ 1604721 h 2407138"/>
                <a:gd name="connsiteX31" fmla="*/ 1934589 w 2407137"/>
                <a:gd name="connsiteY31" fmla="*/ 1500527 h 2407138"/>
                <a:gd name="connsiteX32" fmla="*/ 2325413 w 2407137"/>
                <a:gd name="connsiteY32" fmla="*/ 1663714 h 2407138"/>
                <a:gd name="connsiteX33" fmla="*/ 2319529 w 2407137"/>
                <a:gd name="connsiteY33" fmla="*/ 1677807 h 2407138"/>
                <a:gd name="connsiteX34" fmla="*/ 1928334 w 2407137"/>
                <a:gd name="connsiteY34" fmla="*/ 1514465 h 2407138"/>
                <a:gd name="connsiteX35" fmla="*/ 1296758 w 2407137"/>
                <a:gd name="connsiteY35" fmla="*/ 1987081 h 2407138"/>
                <a:gd name="connsiteX36" fmla="*/ 1311855 w 2407137"/>
                <a:gd name="connsiteY36" fmla="*/ 1984732 h 2407138"/>
                <a:gd name="connsiteX37" fmla="*/ 1365995 w 2407137"/>
                <a:gd name="connsiteY37" fmla="*/ 2405187 h 2407138"/>
                <a:gd name="connsiteX38" fmla="*/ 1350847 w 2407137"/>
                <a:gd name="connsiteY38" fmla="*/ 2407138 h 2407138"/>
                <a:gd name="connsiteX39" fmla="*/ 1195932 w 2407137"/>
                <a:gd name="connsiteY39" fmla="*/ 1995746 h 2407138"/>
                <a:gd name="connsiteX40" fmla="*/ 1211204 w 2407137"/>
                <a:gd name="connsiteY40" fmla="*/ 1995179 h 2407138"/>
                <a:gd name="connsiteX41" fmla="*/ 1211204 w 2407137"/>
                <a:gd name="connsiteY41" fmla="*/ 2281649 h 2407138"/>
                <a:gd name="connsiteX42" fmla="*/ 1203568 w 2407137"/>
                <a:gd name="connsiteY42" fmla="*/ 2282034 h 2407138"/>
                <a:gd name="connsiteX43" fmla="*/ 1195932 w 2407137"/>
                <a:gd name="connsiteY43" fmla="*/ 2281649 h 2407138"/>
                <a:gd name="connsiteX44" fmla="*/ 1968060 w 2407137"/>
                <a:gd name="connsiteY44" fmla="*/ 1400508 h 2407138"/>
                <a:gd name="connsiteX45" fmla="*/ 2246208 w 2407137"/>
                <a:gd name="connsiteY45" fmla="*/ 1475038 h 2407138"/>
                <a:gd name="connsiteX46" fmla="*/ 2242404 w 2407137"/>
                <a:gd name="connsiteY46" fmla="*/ 1489831 h 2407138"/>
                <a:gd name="connsiteX47" fmla="*/ 1963516 w 2407137"/>
                <a:gd name="connsiteY47" fmla="*/ 1415103 h 2407138"/>
                <a:gd name="connsiteX48" fmla="*/ 1090481 w 2407137"/>
                <a:gd name="connsiteY48" fmla="*/ 1986840 h 2407138"/>
                <a:gd name="connsiteX49" fmla="*/ 1097951 w 2407137"/>
                <a:gd name="connsiteY49" fmla="*/ 1988584 h 2407138"/>
                <a:gd name="connsiteX50" fmla="*/ 1105617 w 2407137"/>
                <a:gd name="connsiteY50" fmla="*/ 1988876 h 2407138"/>
                <a:gd name="connsiteX51" fmla="*/ 1049458 w 2407137"/>
                <a:gd name="connsiteY51" fmla="*/ 2406281 h 2407138"/>
                <a:gd name="connsiteX52" fmla="*/ 1034322 w 2407137"/>
                <a:gd name="connsiteY52" fmla="*/ 2404245 h 2407138"/>
                <a:gd name="connsiteX53" fmla="*/ 1988876 w 2407137"/>
                <a:gd name="connsiteY53" fmla="*/ 1301520 h 2407138"/>
                <a:gd name="connsiteX54" fmla="*/ 2406281 w 2407137"/>
                <a:gd name="connsiteY54" fmla="*/ 1357679 h 2407138"/>
                <a:gd name="connsiteX55" fmla="*/ 2404244 w 2407137"/>
                <a:gd name="connsiteY55" fmla="*/ 1372815 h 2407138"/>
                <a:gd name="connsiteX56" fmla="*/ 1986840 w 2407137"/>
                <a:gd name="connsiteY56" fmla="*/ 1316657 h 2407138"/>
                <a:gd name="connsiteX57" fmla="*/ 1988583 w 2407137"/>
                <a:gd name="connsiteY57" fmla="*/ 1309187 h 2407138"/>
                <a:gd name="connsiteX58" fmla="*/ 992036 w 2407137"/>
                <a:gd name="connsiteY58" fmla="*/ 1963517 h 2407138"/>
                <a:gd name="connsiteX59" fmla="*/ 1006629 w 2407137"/>
                <a:gd name="connsiteY59" fmla="*/ 1968061 h 2407138"/>
                <a:gd name="connsiteX60" fmla="*/ 932100 w 2407137"/>
                <a:gd name="connsiteY60" fmla="*/ 2246208 h 2407138"/>
                <a:gd name="connsiteX61" fmla="*/ 917308 w 2407137"/>
                <a:gd name="connsiteY61" fmla="*/ 2242405 h 2407138"/>
                <a:gd name="connsiteX62" fmla="*/ 1995178 w 2407137"/>
                <a:gd name="connsiteY62" fmla="*/ 1195933 h 2407138"/>
                <a:gd name="connsiteX63" fmla="*/ 2281649 w 2407137"/>
                <a:gd name="connsiteY63" fmla="*/ 1195933 h 2407138"/>
                <a:gd name="connsiteX64" fmla="*/ 2282034 w 2407137"/>
                <a:gd name="connsiteY64" fmla="*/ 1203569 h 2407138"/>
                <a:gd name="connsiteX65" fmla="*/ 2281649 w 2407137"/>
                <a:gd name="connsiteY65" fmla="*/ 1211206 h 2407138"/>
                <a:gd name="connsiteX66" fmla="*/ 1995745 w 2407137"/>
                <a:gd name="connsiteY66" fmla="*/ 1211206 h 2407138"/>
                <a:gd name="connsiteX67" fmla="*/ 1984731 w 2407137"/>
                <a:gd name="connsiteY67" fmla="*/ 1095284 h 2407138"/>
                <a:gd name="connsiteX68" fmla="*/ 2405186 w 2407137"/>
                <a:gd name="connsiteY68" fmla="*/ 1041144 h 2407138"/>
                <a:gd name="connsiteX69" fmla="*/ 2407137 w 2407137"/>
                <a:gd name="connsiteY69" fmla="*/ 1056290 h 2407138"/>
                <a:gd name="connsiteX70" fmla="*/ 1987080 w 2407137"/>
                <a:gd name="connsiteY70" fmla="*/ 1110379 h 2407138"/>
                <a:gd name="connsiteX71" fmla="*/ 892672 w 2407137"/>
                <a:gd name="connsiteY71" fmla="*/ 1928335 h 2407138"/>
                <a:gd name="connsiteX72" fmla="*/ 906611 w 2407137"/>
                <a:gd name="connsiteY72" fmla="*/ 1934590 h 2407138"/>
                <a:gd name="connsiteX73" fmla="*/ 743425 w 2407137"/>
                <a:gd name="connsiteY73" fmla="*/ 2325414 h 2407138"/>
                <a:gd name="connsiteX74" fmla="*/ 729331 w 2407137"/>
                <a:gd name="connsiteY74" fmla="*/ 2319529 h 2407138"/>
                <a:gd name="connsiteX75" fmla="*/ 802416 w 2407137"/>
                <a:gd name="connsiteY75" fmla="*/ 1883113 h 2407138"/>
                <a:gd name="connsiteX76" fmla="*/ 815877 w 2407137"/>
                <a:gd name="connsiteY76" fmla="*/ 1890344 h 2407138"/>
                <a:gd name="connsiteX77" fmla="*/ 671279 w 2407137"/>
                <a:gd name="connsiteY77" fmla="*/ 2140796 h 2407138"/>
                <a:gd name="connsiteX78" fmla="*/ 658223 w 2407137"/>
                <a:gd name="connsiteY78" fmla="*/ 2132863 h 2407138"/>
                <a:gd name="connsiteX79" fmla="*/ 1966260 w 2407137"/>
                <a:gd name="connsiteY79" fmla="*/ 991301 h 2407138"/>
                <a:gd name="connsiteX80" fmla="*/ 2242405 w 2407137"/>
                <a:gd name="connsiteY80" fmla="*/ 917309 h 2407138"/>
                <a:gd name="connsiteX81" fmla="*/ 2246208 w 2407137"/>
                <a:gd name="connsiteY81" fmla="*/ 932101 h 2407138"/>
                <a:gd name="connsiteX82" fmla="*/ 1969840 w 2407137"/>
                <a:gd name="connsiteY82" fmla="*/ 1006153 h 2407138"/>
                <a:gd name="connsiteX83" fmla="*/ 1932557 w 2407137"/>
                <a:gd name="connsiteY83" fmla="*/ 895779 h 2407138"/>
                <a:gd name="connsiteX84" fmla="*/ 2322203 w 2407137"/>
                <a:gd name="connsiteY84" fmla="*/ 735676 h 2407138"/>
                <a:gd name="connsiteX85" fmla="*/ 2328008 w 2407137"/>
                <a:gd name="connsiteY85" fmla="*/ 749803 h 2407138"/>
                <a:gd name="connsiteX86" fmla="*/ 1938504 w 2407137"/>
                <a:gd name="connsiteY86" fmla="*/ 909846 h 2407138"/>
                <a:gd name="connsiteX87" fmla="*/ 714051 w 2407137"/>
                <a:gd name="connsiteY87" fmla="*/ 1825286 h 2407138"/>
                <a:gd name="connsiteX88" fmla="*/ 726047 w 2407137"/>
                <a:gd name="connsiteY88" fmla="*/ 1834740 h 2407138"/>
                <a:gd name="connsiteX89" fmla="*/ 468748 w 2407137"/>
                <a:gd name="connsiteY89" fmla="*/ 2168094 h 2407138"/>
                <a:gd name="connsiteX90" fmla="*/ 456659 w 2407137"/>
                <a:gd name="connsiteY90" fmla="*/ 2158762 h 2407138"/>
                <a:gd name="connsiteX91" fmla="*/ 638245 w 2407137"/>
                <a:gd name="connsiteY91" fmla="*/ 1758093 h 2407138"/>
                <a:gd name="connsiteX92" fmla="*/ 644611 w 2407137"/>
                <a:gd name="connsiteY92" fmla="*/ 1765080 h 2407138"/>
                <a:gd name="connsiteX93" fmla="*/ 649147 w 2407137"/>
                <a:gd name="connsiteY93" fmla="*/ 1768790 h 2407138"/>
                <a:gd name="connsiteX94" fmla="*/ 446636 w 2407137"/>
                <a:gd name="connsiteY94" fmla="*/ 1971302 h 2407138"/>
                <a:gd name="connsiteX95" fmla="*/ 440978 w 2407137"/>
                <a:gd name="connsiteY95" fmla="*/ 1966159 h 2407138"/>
                <a:gd name="connsiteX96" fmla="*/ 435836 w 2407137"/>
                <a:gd name="connsiteY96" fmla="*/ 1960502 h 2407138"/>
                <a:gd name="connsiteX97" fmla="*/ 1884928 w 2407137"/>
                <a:gd name="connsiteY97" fmla="*/ 801368 h 2407138"/>
                <a:gd name="connsiteX98" fmla="*/ 2132863 w 2407137"/>
                <a:gd name="connsiteY98" fmla="*/ 658223 h 2407138"/>
                <a:gd name="connsiteX99" fmla="*/ 2140794 w 2407137"/>
                <a:gd name="connsiteY99" fmla="*/ 671279 h 2407138"/>
                <a:gd name="connsiteX100" fmla="*/ 1892773 w 2407137"/>
                <a:gd name="connsiteY100" fmla="*/ 814474 h 2407138"/>
                <a:gd name="connsiteX101" fmla="*/ 1828403 w 2407137"/>
                <a:gd name="connsiteY101" fmla="*/ 717325 h 2407138"/>
                <a:gd name="connsiteX102" fmla="*/ 2162987 w 2407137"/>
                <a:gd name="connsiteY102" fmla="*/ 462095 h 2407138"/>
                <a:gd name="connsiteX103" fmla="*/ 2172250 w 2407137"/>
                <a:gd name="connsiteY103" fmla="*/ 474239 h 2407138"/>
                <a:gd name="connsiteX104" fmla="*/ 1837666 w 2407137"/>
                <a:gd name="connsiteY104" fmla="*/ 729468 h 2407138"/>
                <a:gd name="connsiteX105" fmla="*/ 1833340 w 2407137"/>
                <a:gd name="connsiteY105" fmla="*/ 723163 h 2407138"/>
                <a:gd name="connsiteX106" fmla="*/ 234886 w 2407137"/>
                <a:gd name="connsiteY106" fmla="*/ 1932900 h 2407138"/>
                <a:gd name="connsiteX107" fmla="*/ 569471 w 2407137"/>
                <a:gd name="connsiteY107" fmla="*/ 1677670 h 2407138"/>
                <a:gd name="connsiteX108" fmla="*/ 573796 w 2407137"/>
                <a:gd name="connsiteY108" fmla="*/ 1683975 h 2407138"/>
                <a:gd name="connsiteX109" fmla="*/ 578735 w 2407137"/>
                <a:gd name="connsiteY109" fmla="*/ 1689813 h 2407138"/>
                <a:gd name="connsiteX110" fmla="*/ 244150 w 2407137"/>
                <a:gd name="connsiteY110" fmla="*/ 1945043 h 2407138"/>
                <a:gd name="connsiteX111" fmla="*/ 266342 w 2407137"/>
                <a:gd name="connsiteY111" fmla="*/ 1735860 h 2407138"/>
                <a:gd name="connsiteX112" fmla="*/ 514363 w 2407137"/>
                <a:gd name="connsiteY112" fmla="*/ 1592665 h 2407138"/>
                <a:gd name="connsiteX113" fmla="*/ 522208 w 2407137"/>
                <a:gd name="connsiteY113" fmla="*/ 1605770 h 2407138"/>
                <a:gd name="connsiteX114" fmla="*/ 274274 w 2407137"/>
                <a:gd name="connsiteY114" fmla="*/ 1748916 h 2407138"/>
                <a:gd name="connsiteX115" fmla="*/ 1960501 w 2407137"/>
                <a:gd name="connsiteY115" fmla="*/ 435837 h 2407138"/>
                <a:gd name="connsiteX116" fmla="*/ 1966159 w 2407137"/>
                <a:gd name="connsiteY116" fmla="*/ 440979 h 2407138"/>
                <a:gd name="connsiteX117" fmla="*/ 1971301 w 2407137"/>
                <a:gd name="connsiteY117" fmla="*/ 446637 h 2407138"/>
                <a:gd name="connsiteX118" fmla="*/ 1768891 w 2407137"/>
                <a:gd name="connsiteY118" fmla="*/ 649046 h 2407138"/>
                <a:gd name="connsiteX119" fmla="*/ 1762525 w 2407137"/>
                <a:gd name="connsiteY119" fmla="*/ 642058 h 2407138"/>
                <a:gd name="connsiteX120" fmla="*/ 1757990 w 2407137"/>
                <a:gd name="connsiteY120" fmla="*/ 638348 h 2407138"/>
                <a:gd name="connsiteX121" fmla="*/ 1938389 w 2407137"/>
                <a:gd name="connsiteY121" fmla="*/ 239045 h 2407138"/>
                <a:gd name="connsiteX122" fmla="*/ 1950479 w 2407137"/>
                <a:gd name="connsiteY122" fmla="*/ 248377 h 2407138"/>
                <a:gd name="connsiteX123" fmla="*/ 1693086 w 2407137"/>
                <a:gd name="connsiteY123" fmla="*/ 581852 h 2407138"/>
                <a:gd name="connsiteX124" fmla="*/ 1681090 w 2407137"/>
                <a:gd name="connsiteY124" fmla="*/ 572398 h 2407138"/>
                <a:gd name="connsiteX125" fmla="*/ 79129 w 2407137"/>
                <a:gd name="connsiteY125" fmla="*/ 1657336 h 2407138"/>
                <a:gd name="connsiteX126" fmla="*/ 468633 w 2407137"/>
                <a:gd name="connsiteY126" fmla="*/ 1497292 h 2407138"/>
                <a:gd name="connsiteX127" fmla="*/ 474580 w 2407137"/>
                <a:gd name="connsiteY127" fmla="*/ 1511360 h 2407138"/>
                <a:gd name="connsiteX128" fmla="*/ 84934 w 2407137"/>
                <a:gd name="connsiteY128" fmla="*/ 1671462 h 2407138"/>
                <a:gd name="connsiteX129" fmla="*/ 160929 w 2407137"/>
                <a:gd name="connsiteY129" fmla="*/ 1475039 h 2407138"/>
                <a:gd name="connsiteX130" fmla="*/ 437296 w 2407137"/>
                <a:gd name="connsiteY130" fmla="*/ 1400986 h 2407138"/>
                <a:gd name="connsiteX131" fmla="*/ 440876 w 2407137"/>
                <a:gd name="connsiteY131" fmla="*/ 1415837 h 2407138"/>
                <a:gd name="connsiteX132" fmla="*/ 164732 w 2407137"/>
                <a:gd name="connsiteY132" fmla="*/ 1489830 h 2407138"/>
                <a:gd name="connsiteX133" fmla="*/ 1735859 w 2407137"/>
                <a:gd name="connsiteY133" fmla="*/ 266344 h 2407138"/>
                <a:gd name="connsiteX134" fmla="*/ 1748915 w 2407137"/>
                <a:gd name="connsiteY134" fmla="*/ 274276 h 2407138"/>
                <a:gd name="connsiteX135" fmla="*/ 1604721 w 2407137"/>
                <a:gd name="connsiteY135" fmla="*/ 524026 h 2407138"/>
                <a:gd name="connsiteX136" fmla="*/ 1591261 w 2407137"/>
                <a:gd name="connsiteY136" fmla="*/ 516794 h 2407138"/>
                <a:gd name="connsiteX137" fmla="*/ 1663713 w 2407137"/>
                <a:gd name="connsiteY137" fmla="*/ 81725 h 2407138"/>
                <a:gd name="connsiteX138" fmla="*/ 1677806 w 2407137"/>
                <a:gd name="connsiteY138" fmla="*/ 87609 h 2407138"/>
                <a:gd name="connsiteX139" fmla="*/ 1514465 w 2407137"/>
                <a:gd name="connsiteY139" fmla="*/ 478804 h 2407138"/>
                <a:gd name="connsiteX140" fmla="*/ 1500526 w 2407137"/>
                <a:gd name="connsiteY140" fmla="*/ 472548 h 2407138"/>
                <a:gd name="connsiteX141" fmla="*/ 0 w 2407137"/>
                <a:gd name="connsiteY141" fmla="*/ 1350847 h 2407138"/>
                <a:gd name="connsiteX142" fmla="*/ 420056 w 2407137"/>
                <a:gd name="connsiteY142" fmla="*/ 1296759 h 2407138"/>
                <a:gd name="connsiteX143" fmla="*/ 422405 w 2407137"/>
                <a:gd name="connsiteY143" fmla="*/ 1311854 h 2407138"/>
                <a:gd name="connsiteX144" fmla="*/ 1951 w 2407137"/>
                <a:gd name="connsiteY144" fmla="*/ 1365994 h 2407138"/>
                <a:gd name="connsiteX145" fmla="*/ 125488 w 2407137"/>
                <a:gd name="connsiteY145" fmla="*/ 1195933 h 2407138"/>
                <a:gd name="connsiteX146" fmla="*/ 411391 w 2407137"/>
                <a:gd name="connsiteY146" fmla="*/ 1195933 h 2407138"/>
                <a:gd name="connsiteX147" fmla="*/ 411958 w 2407137"/>
                <a:gd name="connsiteY147" fmla="*/ 1211206 h 2407138"/>
                <a:gd name="connsiteX148" fmla="*/ 125488 w 2407137"/>
                <a:gd name="connsiteY148" fmla="*/ 1211206 h 2407138"/>
                <a:gd name="connsiteX149" fmla="*/ 125102 w 2407137"/>
                <a:gd name="connsiteY149" fmla="*/ 1203569 h 2407138"/>
                <a:gd name="connsiteX150" fmla="*/ 1475037 w 2407137"/>
                <a:gd name="connsiteY150" fmla="*/ 160931 h 2407138"/>
                <a:gd name="connsiteX151" fmla="*/ 1489829 w 2407137"/>
                <a:gd name="connsiteY151" fmla="*/ 164734 h 2407138"/>
                <a:gd name="connsiteX152" fmla="*/ 1415102 w 2407137"/>
                <a:gd name="connsiteY152" fmla="*/ 443621 h 2407138"/>
                <a:gd name="connsiteX153" fmla="*/ 1400508 w 2407137"/>
                <a:gd name="connsiteY153" fmla="*/ 439077 h 2407138"/>
                <a:gd name="connsiteX154" fmla="*/ 164732 w 2407137"/>
                <a:gd name="connsiteY154" fmla="*/ 917309 h 2407138"/>
                <a:gd name="connsiteX155" fmla="*/ 443620 w 2407137"/>
                <a:gd name="connsiteY155" fmla="*/ 992037 h 2407138"/>
                <a:gd name="connsiteX156" fmla="*/ 439076 w 2407137"/>
                <a:gd name="connsiteY156" fmla="*/ 1006630 h 2407138"/>
                <a:gd name="connsiteX157" fmla="*/ 160929 w 2407137"/>
                <a:gd name="connsiteY157" fmla="*/ 932101 h 2407138"/>
                <a:gd name="connsiteX158" fmla="*/ 1195932 w 2407137"/>
                <a:gd name="connsiteY158" fmla="*/ 125490 h 2407138"/>
                <a:gd name="connsiteX159" fmla="*/ 1203568 w 2407137"/>
                <a:gd name="connsiteY159" fmla="*/ 125104 h 2407138"/>
                <a:gd name="connsiteX160" fmla="*/ 1211205 w 2407137"/>
                <a:gd name="connsiteY160" fmla="*/ 125490 h 2407138"/>
                <a:gd name="connsiteX161" fmla="*/ 1211205 w 2407137"/>
                <a:gd name="connsiteY161" fmla="*/ 411392 h 2407138"/>
                <a:gd name="connsiteX162" fmla="*/ 1195932 w 2407137"/>
                <a:gd name="connsiteY162" fmla="*/ 411959 h 2407138"/>
                <a:gd name="connsiteX163" fmla="*/ 1357679 w 2407137"/>
                <a:gd name="connsiteY163" fmla="*/ 856 h 2407138"/>
                <a:gd name="connsiteX164" fmla="*/ 1372816 w 2407137"/>
                <a:gd name="connsiteY164" fmla="*/ 2893 h 2407138"/>
                <a:gd name="connsiteX165" fmla="*/ 1316657 w 2407137"/>
                <a:gd name="connsiteY165" fmla="*/ 420298 h 2407138"/>
                <a:gd name="connsiteX166" fmla="*/ 1309186 w 2407137"/>
                <a:gd name="connsiteY166" fmla="*/ 418554 h 2407138"/>
                <a:gd name="connsiteX167" fmla="*/ 1301520 w 2407137"/>
                <a:gd name="connsiteY167" fmla="*/ 418261 h 2407138"/>
                <a:gd name="connsiteX168" fmla="*/ 2893 w 2407137"/>
                <a:gd name="connsiteY168" fmla="*/ 1034322 h 2407138"/>
                <a:gd name="connsiteX169" fmla="*/ 420297 w 2407137"/>
                <a:gd name="connsiteY169" fmla="*/ 1090480 h 2407138"/>
                <a:gd name="connsiteX170" fmla="*/ 418554 w 2407137"/>
                <a:gd name="connsiteY170" fmla="*/ 1097951 h 2407138"/>
                <a:gd name="connsiteX171" fmla="*/ 418261 w 2407137"/>
                <a:gd name="connsiteY171" fmla="*/ 1105616 h 2407138"/>
                <a:gd name="connsiteX172" fmla="*/ 855 w 2407137"/>
                <a:gd name="connsiteY172" fmla="*/ 1049458 h 2407138"/>
                <a:gd name="connsiteX173" fmla="*/ 274274 w 2407137"/>
                <a:gd name="connsiteY173" fmla="*/ 658223 h 2407138"/>
                <a:gd name="connsiteX174" fmla="*/ 524025 w 2407137"/>
                <a:gd name="connsiteY174" fmla="*/ 802416 h 2407138"/>
                <a:gd name="connsiteX175" fmla="*/ 516793 w 2407137"/>
                <a:gd name="connsiteY175" fmla="*/ 815877 h 2407138"/>
                <a:gd name="connsiteX176" fmla="*/ 266342 w 2407137"/>
                <a:gd name="connsiteY176" fmla="*/ 671279 h 2407138"/>
                <a:gd name="connsiteX177" fmla="*/ 917308 w 2407137"/>
                <a:gd name="connsiteY177" fmla="*/ 164734 h 2407138"/>
                <a:gd name="connsiteX178" fmla="*/ 932100 w 2407137"/>
                <a:gd name="connsiteY178" fmla="*/ 160930 h 2407138"/>
                <a:gd name="connsiteX179" fmla="*/ 1006152 w 2407137"/>
                <a:gd name="connsiteY179" fmla="*/ 437297 h 2407138"/>
                <a:gd name="connsiteX180" fmla="*/ 991300 w 2407137"/>
                <a:gd name="connsiteY180" fmla="*/ 440877 h 2407138"/>
                <a:gd name="connsiteX181" fmla="*/ 1041143 w 2407137"/>
                <a:gd name="connsiteY181" fmla="*/ 1951 h 2407138"/>
                <a:gd name="connsiteX182" fmla="*/ 1056290 w 2407137"/>
                <a:gd name="connsiteY182" fmla="*/ 0 h 2407138"/>
                <a:gd name="connsiteX183" fmla="*/ 1110379 w 2407137"/>
                <a:gd name="connsiteY183" fmla="*/ 420056 h 2407138"/>
                <a:gd name="connsiteX184" fmla="*/ 1095283 w 2407137"/>
                <a:gd name="connsiteY184" fmla="*/ 422406 h 2407138"/>
                <a:gd name="connsiteX185" fmla="*/ 87609 w 2407137"/>
                <a:gd name="connsiteY185" fmla="*/ 729331 h 2407138"/>
                <a:gd name="connsiteX186" fmla="*/ 478803 w 2407137"/>
                <a:gd name="connsiteY186" fmla="*/ 892672 h 2407138"/>
                <a:gd name="connsiteX187" fmla="*/ 472547 w 2407137"/>
                <a:gd name="connsiteY187" fmla="*/ 906611 h 2407138"/>
                <a:gd name="connsiteX188" fmla="*/ 81723 w 2407137"/>
                <a:gd name="connsiteY188" fmla="*/ 743424 h 2407138"/>
                <a:gd name="connsiteX189" fmla="*/ 84666 w 2407137"/>
                <a:gd name="connsiteY189" fmla="*/ 736377 h 2407138"/>
                <a:gd name="connsiteX190" fmla="*/ 446636 w 2407137"/>
                <a:gd name="connsiteY190" fmla="*/ 435837 h 2407138"/>
                <a:gd name="connsiteX191" fmla="*/ 649045 w 2407137"/>
                <a:gd name="connsiteY191" fmla="*/ 638246 h 2407138"/>
                <a:gd name="connsiteX192" fmla="*/ 642057 w 2407137"/>
                <a:gd name="connsiteY192" fmla="*/ 644612 h 2407138"/>
                <a:gd name="connsiteX193" fmla="*/ 638347 w 2407137"/>
                <a:gd name="connsiteY193" fmla="*/ 649147 h 2407138"/>
                <a:gd name="connsiteX194" fmla="*/ 435836 w 2407137"/>
                <a:gd name="connsiteY194" fmla="*/ 446636 h 2407138"/>
                <a:gd name="connsiteX195" fmla="*/ 440978 w 2407137"/>
                <a:gd name="connsiteY195" fmla="*/ 440979 h 2407138"/>
                <a:gd name="connsiteX196" fmla="*/ 658223 w 2407137"/>
                <a:gd name="connsiteY196" fmla="*/ 274275 h 2407138"/>
                <a:gd name="connsiteX197" fmla="*/ 671279 w 2407137"/>
                <a:gd name="connsiteY197" fmla="*/ 266343 h 2407138"/>
                <a:gd name="connsiteX198" fmla="*/ 814473 w 2407137"/>
                <a:gd name="connsiteY198" fmla="*/ 514363 h 2407138"/>
                <a:gd name="connsiteX199" fmla="*/ 801367 w 2407137"/>
                <a:gd name="connsiteY199" fmla="*/ 522209 h 2407138"/>
                <a:gd name="connsiteX200" fmla="*/ 735676 w 2407137"/>
                <a:gd name="connsiteY200" fmla="*/ 84934 h 2407138"/>
                <a:gd name="connsiteX201" fmla="*/ 749802 w 2407137"/>
                <a:gd name="connsiteY201" fmla="*/ 79129 h 2407138"/>
                <a:gd name="connsiteX202" fmla="*/ 909846 w 2407137"/>
                <a:gd name="connsiteY202" fmla="*/ 468633 h 2407138"/>
                <a:gd name="connsiteX203" fmla="*/ 895778 w 2407137"/>
                <a:gd name="connsiteY203" fmla="*/ 474580 h 2407138"/>
                <a:gd name="connsiteX204" fmla="*/ 248376 w 2407137"/>
                <a:gd name="connsiteY204" fmla="*/ 456659 h 2407138"/>
                <a:gd name="connsiteX205" fmla="*/ 581852 w 2407137"/>
                <a:gd name="connsiteY205" fmla="*/ 714051 h 2407138"/>
                <a:gd name="connsiteX206" fmla="*/ 572397 w 2407137"/>
                <a:gd name="connsiteY206" fmla="*/ 726047 h 2407138"/>
                <a:gd name="connsiteX207" fmla="*/ 239044 w 2407137"/>
                <a:gd name="connsiteY207" fmla="*/ 468748 h 2407138"/>
                <a:gd name="connsiteX208" fmla="*/ 243710 w 2407137"/>
                <a:gd name="connsiteY208" fmla="*/ 462704 h 2407138"/>
                <a:gd name="connsiteX209" fmla="*/ 462094 w 2407137"/>
                <a:gd name="connsiteY209" fmla="*/ 244150 h 2407138"/>
                <a:gd name="connsiteX210" fmla="*/ 474238 w 2407137"/>
                <a:gd name="connsiteY210" fmla="*/ 234887 h 2407138"/>
                <a:gd name="connsiteX211" fmla="*/ 729468 w 2407137"/>
                <a:gd name="connsiteY211" fmla="*/ 569472 h 2407138"/>
                <a:gd name="connsiteX212" fmla="*/ 723162 w 2407137"/>
                <a:gd name="connsiteY212" fmla="*/ 573797 h 2407138"/>
                <a:gd name="connsiteX213" fmla="*/ 717325 w 2407137"/>
                <a:gd name="connsiteY213" fmla="*/ 578735 h 2407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</a:cxnLst>
              <a:rect l="l" t="t" r="r" b="b"/>
              <a:pathLst>
                <a:path w="2407137" h="2407138">
                  <a:moveTo>
                    <a:pt x="1677670" y="1837666"/>
                  </a:moveTo>
                  <a:lnTo>
                    <a:pt x="1683974" y="1833341"/>
                  </a:lnTo>
                  <a:lnTo>
                    <a:pt x="1689813" y="1828403"/>
                  </a:lnTo>
                  <a:lnTo>
                    <a:pt x="1945042" y="2162988"/>
                  </a:lnTo>
                  <a:lnTo>
                    <a:pt x="1932899" y="2172251"/>
                  </a:lnTo>
                  <a:close/>
                  <a:moveTo>
                    <a:pt x="1592663" y="1892774"/>
                  </a:moveTo>
                  <a:lnTo>
                    <a:pt x="1605769" y="1884929"/>
                  </a:lnTo>
                  <a:lnTo>
                    <a:pt x="1748914" y="2132863"/>
                  </a:lnTo>
                  <a:lnTo>
                    <a:pt x="1735858" y="2140795"/>
                  </a:lnTo>
                  <a:close/>
                  <a:moveTo>
                    <a:pt x="1768789" y="1757990"/>
                  </a:moveTo>
                  <a:lnTo>
                    <a:pt x="1971301" y="1960502"/>
                  </a:lnTo>
                  <a:lnTo>
                    <a:pt x="1966159" y="1966159"/>
                  </a:lnTo>
                  <a:lnTo>
                    <a:pt x="1960501" y="1971301"/>
                  </a:lnTo>
                  <a:lnTo>
                    <a:pt x="1758092" y="1768892"/>
                  </a:lnTo>
                  <a:lnTo>
                    <a:pt x="1765079" y="1762526"/>
                  </a:lnTo>
                  <a:close/>
                  <a:moveTo>
                    <a:pt x="1834740" y="1681091"/>
                  </a:moveTo>
                  <a:lnTo>
                    <a:pt x="2168093" y="1938389"/>
                  </a:lnTo>
                  <a:lnTo>
                    <a:pt x="2158761" y="1950479"/>
                  </a:lnTo>
                  <a:lnTo>
                    <a:pt x="1825285" y="1693086"/>
                  </a:lnTo>
                  <a:close/>
                  <a:moveTo>
                    <a:pt x="1497292" y="1938505"/>
                  </a:moveTo>
                  <a:lnTo>
                    <a:pt x="1511359" y="1932557"/>
                  </a:lnTo>
                  <a:lnTo>
                    <a:pt x="1671461" y="2322204"/>
                  </a:lnTo>
                  <a:lnTo>
                    <a:pt x="1657335" y="2328008"/>
                  </a:lnTo>
                  <a:close/>
                  <a:moveTo>
                    <a:pt x="1400984" y="1969841"/>
                  </a:moveTo>
                  <a:lnTo>
                    <a:pt x="1415837" y="1966261"/>
                  </a:lnTo>
                  <a:lnTo>
                    <a:pt x="1489829" y="2242404"/>
                  </a:lnTo>
                  <a:lnTo>
                    <a:pt x="1475037" y="2246208"/>
                  </a:lnTo>
                  <a:close/>
                  <a:moveTo>
                    <a:pt x="1890343" y="1591261"/>
                  </a:moveTo>
                  <a:lnTo>
                    <a:pt x="2140794" y="1735859"/>
                  </a:lnTo>
                  <a:lnTo>
                    <a:pt x="2132863" y="1748915"/>
                  </a:lnTo>
                  <a:lnTo>
                    <a:pt x="1883112" y="1604721"/>
                  </a:lnTo>
                  <a:close/>
                  <a:moveTo>
                    <a:pt x="1934589" y="1500527"/>
                  </a:moveTo>
                  <a:lnTo>
                    <a:pt x="2325413" y="1663714"/>
                  </a:lnTo>
                  <a:lnTo>
                    <a:pt x="2319529" y="1677807"/>
                  </a:lnTo>
                  <a:lnTo>
                    <a:pt x="1928334" y="1514465"/>
                  </a:lnTo>
                  <a:close/>
                  <a:moveTo>
                    <a:pt x="1296758" y="1987081"/>
                  </a:moveTo>
                  <a:lnTo>
                    <a:pt x="1311855" y="1984732"/>
                  </a:lnTo>
                  <a:lnTo>
                    <a:pt x="1365995" y="2405187"/>
                  </a:lnTo>
                  <a:lnTo>
                    <a:pt x="1350847" y="2407138"/>
                  </a:lnTo>
                  <a:close/>
                  <a:moveTo>
                    <a:pt x="1195932" y="1995746"/>
                  </a:moveTo>
                  <a:lnTo>
                    <a:pt x="1211204" y="1995179"/>
                  </a:lnTo>
                  <a:lnTo>
                    <a:pt x="1211204" y="2281649"/>
                  </a:lnTo>
                  <a:lnTo>
                    <a:pt x="1203568" y="2282034"/>
                  </a:lnTo>
                  <a:lnTo>
                    <a:pt x="1195932" y="2281649"/>
                  </a:lnTo>
                  <a:close/>
                  <a:moveTo>
                    <a:pt x="1968060" y="1400508"/>
                  </a:moveTo>
                  <a:lnTo>
                    <a:pt x="2246208" y="1475038"/>
                  </a:lnTo>
                  <a:lnTo>
                    <a:pt x="2242404" y="1489831"/>
                  </a:lnTo>
                  <a:lnTo>
                    <a:pt x="1963516" y="1415103"/>
                  </a:lnTo>
                  <a:close/>
                  <a:moveTo>
                    <a:pt x="1090481" y="1986840"/>
                  </a:moveTo>
                  <a:lnTo>
                    <a:pt x="1097951" y="1988584"/>
                  </a:lnTo>
                  <a:lnTo>
                    <a:pt x="1105617" y="1988876"/>
                  </a:lnTo>
                  <a:lnTo>
                    <a:pt x="1049458" y="2406281"/>
                  </a:lnTo>
                  <a:lnTo>
                    <a:pt x="1034322" y="2404245"/>
                  </a:lnTo>
                  <a:close/>
                  <a:moveTo>
                    <a:pt x="1988876" y="1301520"/>
                  </a:moveTo>
                  <a:lnTo>
                    <a:pt x="2406281" y="1357679"/>
                  </a:lnTo>
                  <a:lnTo>
                    <a:pt x="2404244" y="1372815"/>
                  </a:lnTo>
                  <a:lnTo>
                    <a:pt x="1986840" y="1316657"/>
                  </a:lnTo>
                  <a:lnTo>
                    <a:pt x="1988583" y="1309187"/>
                  </a:lnTo>
                  <a:close/>
                  <a:moveTo>
                    <a:pt x="992036" y="1963517"/>
                  </a:moveTo>
                  <a:lnTo>
                    <a:pt x="1006629" y="1968061"/>
                  </a:lnTo>
                  <a:lnTo>
                    <a:pt x="932100" y="2246208"/>
                  </a:lnTo>
                  <a:lnTo>
                    <a:pt x="917308" y="2242405"/>
                  </a:lnTo>
                  <a:close/>
                  <a:moveTo>
                    <a:pt x="1995178" y="1195933"/>
                  </a:moveTo>
                  <a:lnTo>
                    <a:pt x="2281649" y="1195933"/>
                  </a:lnTo>
                  <a:lnTo>
                    <a:pt x="2282034" y="1203569"/>
                  </a:lnTo>
                  <a:lnTo>
                    <a:pt x="2281649" y="1211206"/>
                  </a:lnTo>
                  <a:lnTo>
                    <a:pt x="1995745" y="1211206"/>
                  </a:lnTo>
                  <a:close/>
                  <a:moveTo>
                    <a:pt x="1984731" y="1095284"/>
                  </a:moveTo>
                  <a:lnTo>
                    <a:pt x="2405186" y="1041144"/>
                  </a:lnTo>
                  <a:lnTo>
                    <a:pt x="2407137" y="1056290"/>
                  </a:lnTo>
                  <a:lnTo>
                    <a:pt x="1987080" y="1110379"/>
                  </a:lnTo>
                  <a:close/>
                  <a:moveTo>
                    <a:pt x="892672" y="1928335"/>
                  </a:moveTo>
                  <a:lnTo>
                    <a:pt x="906611" y="1934590"/>
                  </a:lnTo>
                  <a:lnTo>
                    <a:pt x="743425" y="2325414"/>
                  </a:lnTo>
                  <a:lnTo>
                    <a:pt x="729331" y="2319529"/>
                  </a:lnTo>
                  <a:close/>
                  <a:moveTo>
                    <a:pt x="802416" y="1883113"/>
                  </a:moveTo>
                  <a:lnTo>
                    <a:pt x="815877" y="1890344"/>
                  </a:lnTo>
                  <a:lnTo>
                    <a:pt x="671279" y="2140796"/>
                  </a:lnTo>
                  <a:lnTo>
                    <a:pt x="658223" y="2132863"/>
                  </a:lnTo>
                  <a:close/>
                  <a:moveTo>
                    <a:pt x="1966260" y="991301"/>
                  </a:moveTo>
                  <a:lnTo>
                    <a:pt x="2242405" y="917309"/>
                  </a:lnTo>
                  <a:lnTo>
                    <a:pt x="2246208" y="932101"/>
                  </a:lnTo>
                  <a:lnTo>
                    <a:pt x="1969840" y="1006153"/>
                  </a:lnTo>
                  <a:close/>
                  <a:moveTo>
                    <a:pt x="1932557" y="895779"/>
                  </a:moveTo>
                  <a:lnTo>
                    <a:pt x="2322203" y="735676"/>
                  </a:lnTo>
                  <a:lnTo>
                    <a:pt x="2328008" y="749803"/>
                  </a:lnTo>
                  <a:lnTo>
                    <a:pt x="1938504" y="909846"/>
                  </a:lnTo>
                  <a:close/>
                  <a:moveTo>
                    <a:pt x="714051" y="1825286"/>
                  </a:moveTo>
                  <a:lnTo>
                    <a:pt x="726047" y="1834740"/>
                  </a:lnTo>
                  <a:lnTo>
                    <a:pt x="468748" y="2168094"/>
                  </a:lnTo>
                  <a:lnTo>
                    <a:pt x="456659" y="2158762"/>
                  </a:lnTo>
                  <a:close/>
                  <a:moveTo>
                    <a:pt x="638245" y="1758093"/>
                  </a:moveTo>
                  <a:lnTo>
                    <a:pt x="644611" y="1765080"/>
                  </a:lnTo>
                  <a:lnTo>
                    <a:pt x="649147" y="1768790"/>
                  </a:lnTo>
                  <a:lnTo>
                    <a:pt x="446636" y="1971302"/>
                  </a:lnTo>
                  <a:lnTo>
                    <a:pt x="440978" y="1966159"/>
                  </a:lnTo>
                  <a:lnTo>
                    <a:pt x="435836" y="1960502"/>
                  </a:lnTo>
                  <a:close/>
                  <a:moveTo>
                    <a:pt x="1884928" y="801368"/>
                  </a:moveTo>
                  <a:lnTo>
                    <a:pt x="2132863" y="658223"/>
                  </a:lnTo>
                  <a:lnTo>
                    <a:pt x="2140794" y="671279"/>
                  </a:lnTo>
                  <a:lnTo>
                    <a:pt x="1892773" y="814474"/>
                  </a:lnTo>
                  <a:close/>
                  <a:moveTo>
                    <a:pt x="1828403" y="717325"/>
                  </a:moveTo>
                  <a:lnTo>
                    <a:pt x="2162987" y="462095"/>
                  </a:lnTo>
                  <a:lnTo>
                    <a:pt x="2172250" y="474239"/>
                  </a:lnTo>
                  <a:lnTo>
                    <a:pt x="1837666" y="729468"/>
                  </a:lnTo>
                  <a:lnTo>
                    <a:pt x="1833340" y="723163"/>
                  </a:lnTo>
                  <a:close/>
                  <a:moveTo>
                    <a:pt x="234886" y="1932900"/>
                  </a:moveTo>
                  <a:lnTo>
                    <a:pt x="569471" y="1677670"/>
                  </a:lnTo>
                  <a:lnTo>
                    <a:pt x="573796" y="1683975"/>
                  </a:lnTo>
                  <a:lnTo>
                    <a:pt x="578735" y="1689813"/>
                  </a:lnTo>
                  <a:lnTo>
                    <a:pt x="244150" y="1945043"/>
                  </a:lnTo>
                  <a:close/>
                  <a:moveTo>
                    <a:pt x="266342" y="1735860"/>
                  </a:moveTo>
                  <a:lnTo>
                    <a:pt x="514363" y="1592665"/>
                  </a:lnTo>
                  <a:lnTo>
                    <a:pt x="522208" y="1605770"/>
                  </a:lnTo>
                  <a:lnTo>
                    <a:pt x="274274" y="1748916"/>
                  </a:lnTo>
                  <a:close/>
                  <a:moveTo>
                    <a:pt x="1960501" y="435837"/>
                  </a:moveTo>
                  <a:lnTo>
                    <a:pt x="1966159" y="440979"/>
                  </a:lnTo>
                  <a:lnTo>
                    <a:pt x="1971301" y="446637"/>
                  </a:lnTo>
                  <a:lnTo>
                    <a:pt x="1768891" y="649046"/>
                  </a:lnTo>
                  <a:lnTo>
                    <a:pt x="1762525" y="642058"/>
                  </a:lnTo>
                  <a:lnTo>
                    <a:pt x="1757990" y="638348"/>
                  </a:lnTo>
                  <a:close/>
                  <a:moveTo>
                    <a:pt x="1938389" y="239045"/>
                  </a:moveTo>
                  <a:lnTo>
                    <a:pt x="1950479" y="248377"/>
                  </a:lnTo>
                  <a:lnTo>
                    <a:pt x="1693086" y="581852"/>
                  </a:lnTo>
                  <a:lnTo>
                    <a:pt x="1681090" y="572398"/>
                  </a:lnTo>
                  <a:close/>
                  <a:moveTo>
                    <a:pt x="79129" y="1657336"/>
                  </a:moveTo>
                  <a:lnTo>
                    <a:pt x="468633" y="1497292"/>
                  </a:lnTo>
                  <a:lnTo>
                    <a:pt x="474580" y="1511360"/>
                  </a:lnTo>
                  <a:lnTo>
                    <a:pt x="84934" y="1671462"/>
                  </a:lnTo>
                  <a:close/>
                  <a:moveTo>
                    <a:pt x="160929" y="1475039"/>
                  </a:moveTo>
                  <a:lnTo>
                    <a:pt x="437296" y="1400986"/>
                  </a:lnTo>
                  <a:lnTo>
                    <a:pt x="440876" y="1415837"/>
                  </a:lnTo>
                  <a:lnTo>
                    <a:pt x="164732" y="1489830"/>
                  </a:lnTo>
                  <a:close/>
                  <a:moveTo>
                    <a:pt x="1735859" y="266344"/>
                  </a:moveTo>
                  <a:lnTo>
                    <a:pt x="1748915" y="274276"/>
                  </a:lnTo>
                  <a:lnTo>
                    <a:pt x="1604721" y="524026"/>
                  </a:lnTo>
                  <a:lnTo>
                    <a:pt x="1591261" y="516794"/>
                  </a:lnTo>
                  <a:close/>
                  <a:moveTo>
                    <a:pt x="1663713" y="81725"/>
                  </a:moveTo>
                  <a:lnTo>
                    <a:pt x="1677806" y="87609"/>
                  </a:lnTo>
                  <a:lnTo>
                    <a:pt x="1514465" y="478804"/>
                  </a:lnTo>
                  <a:lnTo>
                    <a:pt x="1500526" y="472548"/>
                  </a:lnTo>
                  <a:close/>
                  <a:moveTo>
                    <a:pt x="0" y="1350847"/>
                  </a:moveTo>
                  <a:lnTo>
                    <a:pt x="420056" y="1296759"/>
                  </a:lnTo>
                  <a:lnTo>
                    <a:pt x="422405" y="1311854"/>
                  </a:lnTo>
                  <a:lnTo>
                    <a:pt x="1951" y="1365994"/>
                  </a:lnTo>
                  <a:close/>
                  <a:moveTo>
                    <a:pt x="125488" y="1195933"/>
                  </a:moveTo>
                  <a:lnTo>
                    <a:pt x="411391" y="1195933"/>
                  </a:lnTo>
                  <a:lnTo>
                    <a:pt x="411958" y="1211206"/>
                  </a:lnTo>
                  <a:lnTo>
                    <a:pt x="125488" y="1211206"/>
                  </a:lnTo>
                  <a:lnTo>
                    <a:pt x="125102" y="1203569"/>
                  </a:lnTo>
                  <a:close/>
                  <a:moveTo>
                    <a:pt x="1475037" y="160931"/>
                  </a:moveTo>
                  <a:lnTo>
                    <a:pt x="1489829" y="164734"/>
                  </a:lnTo>
                  <a:lnTo>
                    <a:pt x="1415102" y="443621"/>
                  </a:lnTo>
                  <a:lnTo>
                    <a:pt x="1400508" y="439077"/>
                  </a:lnTo>
                  <a:close/>
                  <a:moveTo>
                    <a:pt x="164732" y="917309"/>
                  </a:moveTo>
                  <a:lnTo>
                    <a:pt x="443620" y="992037"/>
                  </a:lnTo>
                  <a:lnTo>
                    <a:pt x="439076" y="1006630"/>
                  </a:lnTo>
                  <a:lnTo>
                    <a:pt x="160929" y="932101"/>
                  </a:lnTo>
                  <a:close/>
                  <a:moveTo>
                    <a:pt x="1195932" y="125490"/>
                  </a:moveTo>
                  <a:lnTo>
                    <a:pt x="1203568" y="125104"/>
                  </a:lnTo>
                  <a:lnTo>
                    <a:pt x="1211205" y="125490"/>
                  </a:lnTo>
                  <a:lnTo>
                    <a:pt x="1211205" y="411392"/>
                  </a:lnTo>
                  <a:lnTo>
                    <a:pt x="1195932" y="411959"/>
                  </a:lnTo>
                  <a:close/>
                  <a:moveTo>
                    <a:pt x="1357679" y="856"/>
                  </a:moveTo>
                  <a:lnTo>
                    <a:pt x="1372816" y="2893"/>
                  </a:lnTo>
                  <a:lnTo>
                    <a:pt x="1316657" y="420298"/>
                  </a:lnTo>
                  <a:lnTo>
                    <a:pt x="1309186" y="418554"/>
                  </a:lnTo>
                  <a:lnTo>
                    <a:pt x="1301520" y="418261"/>
                  </a:lnTo>
                  <a:close/>
                  <a:moveTo>
                    <a:pt x="2893" y="1034322"/>
                  </a:moveTo>
                  <a:lnTo>
                    <a:pt x="420297" y="1090480"/>
                  </a:lnTo>
                  <a:lnTo>
                    <a:pt x="418554" y="1097951"/>
                  </a:lnTo>
                  <a:lnTo>
                    <a:pt x="418261" y="1105616"/>
                  </a:lnTo>
                  <a:lnTo>
                    <a:pt x="855" y="1049458"/>
                  </a:lnTo>
                  <a:close/>
                  <a:moveTo>
                    <a:pt x="274274" y="658223"/>
                  </a:moveTo>
                  <a:lnTo>
                    <a:pt x="524025" y="802416"/>
                  </a:lnTo>
                  <a:lnTo>
                    <a:pt x="516793" y="815877"/>
                  </a:lnTo>
                  <a:lnTo>
                    <a:pt x="266342" y="671279"/>
                  </a:lnTo>
                  <a:close/>
                  <a:moveTo>
                    <a:pt x="917308" y="164734"/>
                  </a:moveTo>
                  <a:lnTo>
                    <a:pt x="932100" y="160930"/>
                  </a:lnTo>
                  <a:lnTo>
                    <a:pt x="1006152" y="437297"/>
                  </a:lnTo>
                  <a:lnTo>
                    <a:pt x="991300" y="440877"/>
                  </a:lnTo>
                  <a:close/>
                  <a:moveTo>
                    <a:pt x="1041143" y="1951"/>
                  </a:moveTo>
                  <a:lnTo>
                    <a:pt x="1056290" y="0"/>
                  </a:lnTo>
                  <a:lnTo>
                    <a:pt x="1110379" y="420056"/>
                  </a:lnTo>
                  <a:lnTo>
                    <a:pt x="1095283" y="422406"/>
                  </a:lnTo>
                  <a:close/>
                  <a:moveTo>
                    <a:pt x="87609" y="729331"/>
                  </a:moveTo>
                  <a:lnTo>
                    <a:pt x="478803" y="892672"/>
                  </a:lnTo>
                  <a:lnTo>
                    <a:pt x="472547" y="906611"/>
                  </a:lnTo>
                  <a:lnTo>
                    <a:pt x="81723" y="743424"/>
                  </a:lnTo>
                  <a:lnTo>
                    <a:pt x="84666" y="736377"/>
                  </a:lnTo>
                  <a:close/>
                  <a:moveTo>
                    <a:pt x="446636" y="435837"/>
                  </a:moveTo>
                  <a:lnTo>
                    <a:pt x="649045" y="638246"/>
                  </a:lnTo>
                  <a:lnTo>
                    <a:pt x="642057" y="644612"/>
                  </a:lnTo>
                  <a:lnTo>
                    <a:pt x="638347" y="649147"/>
                  </a:lnTo>
                  <a:lnTo>
                    <a:pt x="435836" y="446636"/>
                  </a:lnTo>
                  <a:lnTo>
                    <a:pt x="440978" y="440979"/>
                  </a:lnTo>
                  <a:close/>
                  <a:moveTo>
                    <a:pt x="658223" y="274275"/>
                  </a:moveTo>
                  <a:lnTo>
                    <a:pt x="671279" y="266343"/>
                  </a:lnTo>
                  <a:lnTo>
                    <a:pt x="814473" y="514363"/>
                  </a:lnTo>
                  <a:lnTo>
                    <a:pt x="801367" y="522209"/>
                  </a:lnTo>
                  <a:close/>
                  <a:moveTo>
                    <a:pt x="735676" y="84934"/>
                  </a:moveTo>
                  <a:lnTo>
                    <a:pt x="749802" y="79129"/>
                  </a:lnTo>
                  <a:lnTo>
                    <a:pt x="909846" y="468633"/>
                  </a:lnTo>
                  <a:lnTo>
                    <a:pt x="895778" y="474580"/>
                  </a:lnTo>
                  <a:close/>
                  <a:moveTo>
                    <a:pt x="248376" y="456659"/>
                  </a:moveTo>
                  <a:lnTo>
                    <a:pt x="581852" y="714051"/>
                  </a:lnTo>
                  <a:lnTo>
                    <a:pt x="572397" y="726047"/>
                  </a:lnTo>
                  <a:lnTo>
                    <a:pt x="239044" y="468748"/>
                  </a:lnTo>
                  <a:lnTo>
                    <a:pt x="243710" y="462704"/>
                  </a:lnTo>
                  <a:close/>
                  <a:moveTo>
                    <a:pt x="462094" y="244150"/>
                  </a:moveTo>
                  <a:lnTo>
                    <a:pt x="474238" y="234887"/>
                  </a:lnTo>
                  <a:lnTo>
                    <a:pt x="729468" y="569472"/>
                  </a:lnTo>
                  <a:lnTo>
                    <a:pt x="723162" y="573797"/>
                  </a:lnTo>
                  <a:lnTo>
                    <a:pt x="717325" y="57873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65"/>
              <a:endParaRPr lang="zh-CN" altLang="en-US" noProof="1">
                <a:solidFill>
                  <a:srgbClr val="FF9900"/>
                </a:solidFill>
                <a:ea typeface="微软雅黑" panose="020B0503020204020204" charset="-122"/>
              </a:endParaRPr>
            </a:p>
          </p:txBody>
        </p:sp>
      </p:grpSp>
      <p:sp>
        <p:nvSpPr>
          <p:cNvPr id="53" name="圆角矩形 52"/>
          <p:cNvSpPr/>
          <p:nvPr/>
        </p:nvSpPr>
        <p:spPr>
          <a:xfrm>
            <a:off x="8902700" y="4575175"/>
            <a:ext cx="1668463" cy="736600"/>
          </a:xfrm>
          <a:prstGeom prst="roundRect">
            <a:avLst>
              <a:gd name="adj" fmla="val 813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609600"/>
            <a:r>
              <a:rPr kumimoji="1" lang="zh-CN" altLang="en-US" b="1" noProof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添加标题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8916988" y="4845050"/>
            <a:ext cx="2967037" cy="736600"/>
          </a:xfrm>
          <a:prstGeom prst="roundRect">
            <a:avLst>
              <a:gd name="adj" fmla="val 813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en-US" sz="1200" noProof="1">
                <a:solidFill>
                  <a:srgbClr val="99071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单击此处添加文本，并调整颜色以及大小。</a:t>
            </a:r>
            <a:endParaRPr kumimoji="1" lang="zh-CN" altLang="en-US" sz="1200" b="1" noProof="1">
              <a:solidFill>
                <a:srgbClr val="99071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8572500" y="3254375"/>
            <a:ext cx="1668463" cy="736600"/>
          </a:xfrm>
          <a:prstGeom prst="roundRect">
            <a:avLst>
              <a:gd name="adj" fmla="val 813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609600"/>
            <a:r>
              <a:rPr kumimoji="1" lang="zh-CN" altLang="en-US" b="1" noProof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添加标题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8586788" y="3524250"/>
            <a:ext cx="2967037" cy="736600"/>
          </a:xfrm>
          <a:prstGeom prst="roundRect">
            <a:avLst>
              <a:gd name="adj" fmla="val 813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en-US" sz="1200" noProof="1">
                <a:solidFill>
                  <a:srgbClr val="99071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单击此处添加文本，并调整颜色以及大小。</a:t>
            </a:r>
            <a:endParaRPr kumimoji="1" lang="zh-CN" altLang="en-US" sz="1200" b="1" noProof="1">
              <a:solidFill>
                <a:srgbClr val="99071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564188" y="1782763"/>
            <a:ext cx="1670050" cy="736600"/>
          </a:xfrm>
          <a:prstGeom prst="roundRect">
            <a:avLst>
              <a:gd name="adj" fmla="val 813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609600"/>
            <a:r>
              <a:rPr kumimoji="1" lang="zh-CN" altLang="en-US" b="1" noProof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添加标题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4914900" y="2052638"/>
            <a:ext cx="2967038" cy="736600"/>
          </a:xfrm>
          <a:prstGeom prst="roundRect">
            <a:avLst>
              <a:gd name="adj" fmla="val 813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en-US" sz="1200" noProof="1">
                <a:solidFill>
                  <a:srgbClr val="99071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单击此处添加文本，并调整颜色以及大小。</a:t>
            </a:r>
            <a:endParaRPr kumimoji="1" lang="zh-CN" altLang="en-US" sz="1200" b="1" noProof="1">
              <a:solidFill>
                <a:srgbClr val="99071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889125" y="3254375"/>
            <a:ext cx="1670050" cy="736600"/>
          </a:xfrm>
          <a:prstGeom prst="roundRect">
            <a:avLst>
              <a:gd name="adj" fmla="val 813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defTabSz="609600"/>
            <a:r>
              <a:rPr kumimoji="1" lang="zh-CN" altLang="en-US" b="1" noProof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添加标题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592138" y="3524250"/>
            <a:ext cx="2967037" cy="736600"/>
          </a:xfrm>
          <a:prstGeom prst="roundRect">
            <a:avLst>
              <a:gd name="adj" fmla="val 813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en-US" sz="1200" noProof="1">
                <a:solidFill>
                  <a:srgbClr val="99071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单击此处添加文本，并调整颜色以及大小。</a:t>
            </a:r>
            <a:endParaRPr kumimoji="1" lang="zh-CN" altLang="en-US" sz="1200" b="1" noProof="1">
              <a:solidFill>
                <a:srgbClr val="99071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889125" y="4422775"/>
            <a:ext cx="1670050" cy="736600"/>
          </a:xfrm>
          <a:prstGeom prst="roundRect">
            <a:avLst>
              <a:gd name="adj" fmla="val 813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defTabSz="609600"/>
            <a:r>
              <a:rPr kumimoji="1" lang="zh-CN" altLang="en-US" b="1" noProof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添加标题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592138" y="4692650"/>
            <a:ext cx="2967037" cy="736600"/>
          </a:xfrm>
          <a:prstGeom prst="roundRect">
            <a:avLst>
              <a:gd name="adj" fmla="val 813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en-US" sz="1200" noProof="1">
                <a:solidFill>
                  <a:srgbClr val="99071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单击此处添加文本，并调整颜色以及大小。</a:t>
            </a:r>
            <a:endParaRPr kumimoji="1" lang="zh-CN" altLang="en-US" sz="1200" b="1" noProof="1">
              <a:solidFill>
                <a:srgbClr val="99071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886075" y="2247900"/>
            <a:ext cx="1670050" cy="736600"/>
          </a:xfrm>
          <a:prstGeom prst="roundRect">
            <a:avLst>
              <a:gd name="adj" fmla="val 813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defTabSz="609600"/>
            <a:r>
              <a:rPr kumimoji="1" lang="zh-CN" altLang="en-US" b="1" noProof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添加标题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1589088" y="2517775"/>
            <a:ext cx="2967037" cy="736600"/>
          </a:xfrm>
          <a:prstGeom prst="roundRect">
            <a:avLst>
              <a:gd name="adj" fmla="val 813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en-US" sz="1200" noProof="1">
                <a:solidFill>
                  <a:srgbClr val="99071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单击此处添加文本，并调整颜色以及大小。</a:t>
            </a:r>
            <a:endParaRPr kumimoji="1" lang="zh-CN" altLang="en-US" sz="1200" b="1" noProof="1">
              <a:solidFill>
                <a:srgbClr val="99071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2785" name="文本框 16"/>
          <p:cNvSpPr txBox="1">
            <a:spLocks noChangeArrowheads="1"/>
          </p:cNvSpPr>
          <p:nvPr/>
        </p:nvSpPr>
        <p:spPr bwMode="auto">
          <a:xfrm>
            <a:off x="4914900" y="4600575"/>
            <a:ext cx="2398713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 b="1">
                <a:solidFill>
                  <a:srgbClr val="FAEED8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添加标题</a:t>
            </a:r>
          </a:p>
          <a:p>
            <a:pPr algn="ctr"/>
            <a:r>
              <a:rPr lang="zh-CN" altLang="en-US" sz="2400" b="1">
                <a:solidFill>
                  <a:srgbClr val="FAEED8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文字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7988300" y="2379663"/>
            <a:ext cx="1668463" cy="736600"/>
          </a:xfrm>
          <a:prstGeom prst="roundRect">
            <a:avLst>
              <a:gd name="adj" fmla="val 813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609600"/>
            <a:r>
              <a:rPr kumimoji="1" lang="zh-CN" altLang="en-US" b="1" noProof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添加标题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8002588" y="2649538"/>
            <a:ext cx="2967037" cy="736600"/>
          </a:xfrm>
          <a:prstGeom prst="roundRect">
            <a:avLst>
              <a:gd name="adj" fmla="val 813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en-US" sz="1200" noProof="1">
                <a:solidFill>
                  <a:srgbClr val="99071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单击此处添加文本，并调整颜色以及大小。</a:t>
            </a:r>
            <a:endParaRPr kumimoji="1" lang="zh-CN" altLang="en-US" sz="1200" b="1" noProof="1">
              <a:solidFill>
                <a:srgbClr val="99071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2788" name="文本框 15"/>
          <p:cNvSpPr txBox="1">
            <a:spLocks noChangeArrowheads="1"/>
          </p:cNvSpPr>
          <p:nvPr/>
        </p:nvSpPr>
        <p:spPr bwMode="auto">
          <a:xfrm>
            <a:off x="3487738" y="4930775"/>
            <a:ext cx="3603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1</a:t>
            </a:r>
          </a:p>
        </p:txBody>
      </p:sp>
      <p:sp>
        <p:nvSpPr>
          <p:cNvPr id="32789" name="文本框 16"/>
          <p:cNvSpPr txBox="1">
            <a:spLocks noChangeArrowheads="1"/>
          </p:cNvSpPr>
          <p:nvPr/>
        </p:nvSpPr>
        <p:spPr bwMode="auto">
          <a:xfrm>
            <a:off x="3798888" y="3721100"/>
            <a:ext cx="3603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2</a:t>
            </a:r>
          </a:p>
        </p:txBody>
      </p:sp>
      <p:sp>
        <p:nvSpPr>
          <p:cNvPr id="32790" name="文本框 17"/>
          <p:cNvSpPr txBox="1">
            <a:spLocks noChangeArrowheads="1"/>
          </p:cNvSpPr>
          <p:nvPr/>
        </p:nvSpPr>
        <p:spPr bwMode="auto">
          <a:xfrm>
            <a:off x="4706938" y="2868613"/>
            <a:ext cx="3603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3</a:t>
            </a:r>
          </a:p>
        </p:txBody>
      </p:sp>
      <p:sp>
        <p:nvSpPr>
          <p:cNvPr id="32791" name="文本框 18"/>
          <p:cNvSpPr txBox="1">
            <a:spLocks noChangeArrowheads="1"/>
          </p:cNvSpPr>
          <p:nvPr/>
        </p:nvSpPr>
        <p:spPr bwMode="auto">
          <a:xfrm>
            <a:off x="5902325" y="2624138"/>
            <a:ext cx="3619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4</a:t>
            </a:r>
          </a:p>
        </p:txBody>
      </p:sp>
      <p:sp>
        <p:nvSpPr>
          <p:cNvPr id="32792" name="文本框 21"/>
          <p:cNvSpPr txBox="1">
            <a:spLocks noChangeArrowheads="1"/>
          </p:cNvSpPr>
          <p:nvPr/>
        </p:nvSpPr>
        <p:spPr bwMode="auto">
          <a:xfrm>
            <a:off x="7191375" y="2984500"/>
            <a:ext cx="3619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5</a:t>
            </a:r>
          </a:p>
        </p:txBody>
      </p:sp>
      <p:sp>
        <p:nvSpPr>
          <p:cNvPr id="32793" name="文本框 25"/>
          <p:cNvSpPr txBox="1">
            <a:spLocks noChangeArrowheads="1"/>
          </p:cNvSpPr>
          <p:nvPr/>
        </p:nvSpPr>
        <p:spPr bwMode="auto">
          <a:xfrm>
            <a:off x="8002588" y="3825875"/>
            <a:ext cx="3619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6</a:t>
            </a:r>
          </a:p>
        </p:txBody>
      </p:sp>
      <p:sp>
        <p:nvSpPr>
          <p:cNvPr id="32794" name="文本框 26"/>
          <p:cNvSpPr txBox="1">
            <a:spLocks noChangeArrowheads="1"/>
          </p:cNvSpPr>
          <p:nvPr/>
        </p:nvSpPr>
        <p:spPr bwMode="auto">
          <a:xfrm>
            <a:off x="8389938" y="4956175"/>
            <a:ext cx="3603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7</a:t>
            </a:r>
          </a:p>
        </p:txBody>
      </p:sp>
      <p:sp>
        <p:nvSpPr>
          <p:cNvPr id="46" name="矩形 45"/>
          <p:cNvSpPr/>
          <p:nvPr/>
        </p:nvSpPr>
        <p:spPr>
          <a:xfrm>
            <a:off x="2381250" y="592138"/>
            <a:ext cx="4451350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609600"/>
            <a:r>
              <a:rPr kumimoji="1" lang="zh-CN" altLang="en-US" sz="3200" b="1" noProof="1">
                <a:solidFill>
                  <a:srgbClr val="EFE08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下一阶段的工作思路</a:t>
            </a:r>
            <a:endParaRPr lang="zh-CN" altLang="en-US" sz="2935" b="1" noProof="1">
              <a:latin typeface="方正清刻本悦宋简体" pitchFamily="2" charset="-122"/>
              <a:ea typeface="方正清刻本悦宋简体" pitchFamily="2" charset="-122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6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 rot="16200000">
            <a:off x="6769100" y="820738"/>
            <a:ext cx="739775" cy="231775"/>
          </a:xfrm>
          <a:prstGeom prst="rect">
            <a:avLst/>
          </a:prstGeom>
          <a:solidFill>
            <a:srgbClr val="86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21" name="矩形 20"/>
          <p:cNvSpPr/>
          <p:nvPr/>
        </p:nvSpPr>
        <p:spPr>
          <a:xfrm rot="16200000">
            <a:off x="4256088" y="-1554162"/>
            <a:ext cx="739775" cy="4918075"/>
          </a:xfrm>
          <a:prstGeom prst="rect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grpSp>
        <p:nvGrpSpPr>
          <p:cNvPr id="23" name="组合 22"/>
          <p:cNvGrpSpPr/>
          <p:nvPr/>
        </p:nvGrpSpPr>
        <p:grpSpPr>
          <a:xfrm>
            <a:off x="1074737" y="463233"/>
            <a:ext cx="962025" cy="962025"/>
            <a:chOff x="3851921" y="107991"/>
            <a:chExt cx="1792566" cy="1792567"/>
          </a:xfrm>
          <a:solidFill>
            <a:srgbClr val="C00000"/>
          </a:solidFill>
        </p:grpSpPr>
        <p:sp>
          <p:nvSpPr>
            <p:cNvPr id="24" name="Freeform 29"/>
            <p:cNvSpPr/>
            <p:nvPr/>
          </p:nvSpPr>
          <p:spPr>
            <a:xfrm>
              <a:off x="4401088" y="564469"/>
              <a:ext cx="867835" cy="775494"/>
            </a:xfrm>
            <a:custGeom>
              <a:avLst/>
              <a:gdLst/>
              <a:ahLst/>
              <a:cxnLst>
                <a:cxn ang="0">
                  <a:pos x="370676" y="6924"/>
                </a:cxn>
                <a:cxn ang="0">
                  <a:pos x="578402" y="492531"/>
                </a:cxn>
                <a:cxn ang="0">
                  <a:pos x="336055" y="249265"/>
                </a:cxn>
                <a:cxn ang="0">
                  <a:pos x="428378" y="156483"/>
                </a:cxn>
                <a:cxn ang="0">
                  <a:pos x="370676" y="99244"/>
                </a:cxn>
                <a:cxn ang="0">
                  <a:pos x="253426" y="123248"/>
                </a:cxn>
                <a:cxn ang="0">
                  <a:pos x="69242" y="307427"/>
                </a:cxn>
                <a:cxn ang="0">
                  <a:pos x="173567" y="410827"/>
                </a:cxn>
                <a:cxn ang="0">
                  <a:pos x="243270" y="342048"/>
                </a:cxn>
                <a:cxn ang="0">
                  <a:pos x="485618" y="584390"/>
                </a:cxn>
                <a:cxn ang="0">
                  <a:pos x="81244" y="503147"/>
                </a:cxn>
                <a:cxn ang="0">
                  <a:pos x="22619" y="561771"/>
                </a:cxn>
                <a:cxn ang="0">
                  <a:pos x="73396" y="626396"/>
                </a:cxn>
                <a:cxn ang="0">
                  <a:pos x="66472" y="632858"/>
                </a:cxn>
                <a:cxn ang="0">
                  <a:pos x="56316" y="631012"/>
                </a:cxn>
                <a:cxn ang="0">
                  <a:pos x="0" y="689635"/>
                </a:cxn>
                <a:cxn ang="0">
                  <a:pos x="56778" y="745951"/>
                </a:cxn>
                <a:cxn ang="0">
                  <a:pos x="114941" y="689174"/>
                </a:cxn>
                <a:cxn ang="0">
                  <a:pos x="113095" y="678557"/>
                </a:cxn>
                <a:cxn ang="0">
                  <a:pos x="122327" y="669786"/>
                </a:cxn>
                <a:cxn ang="0">
                  <a:pos x="579326" y="677172"/>
                </a:cxn>
                <a:cxn ang="0">
                  <a:pos x="647183" y="745489"/>
                </a:cxn>
                <a:cxn ang="0">
                  <a:pos x="739967" y="653630"/>
                </a:cxn>
                <a:cxn ang="0">
                  <a:pos x="671648" y="584851"/>
                </a:cxn>
                <a:cxn ang="0">
                  <a:pos x="370676" y="6924"/>
                </a:cxn>
              </a:cxnLst>
              <a:rect l="0" t="0" r="0" b="0"/>
              <a:pathLst>
                <a:path w="1880" h="1680">
                  <a:moveTo>
                    <a:pt x="803" y="15"/>
                  </a:moveTo>
                  <a:cubicBezTo>
                    <a:pt x="1217" y="170"/>
                    <a:pt x="1468" y="665"/>
                    <a:pt x="1253" y="1067"/>
                  </a:cubicBezTo>
                  <a:cubicBezTo>
                    <a:pt x="728" y="540"/>
                    <a:pt x="728" y="540"/>
                    <a:pt x="728" y="540"/>
                  </a:cubicBezTo>
                  <a:cubicBezTo>
                    <a:pt x="928" y="339"/>
                    <a:pt x="928" y="339"/>
                    <a:pt x="928" y="339"/>
                  </a:cubicBezTo>
                  <a:cubicBezTo>
                    <a:pt x="803" y="215"/>
                    <a:pt x="803" y="215"/>
                    <a:pt x="803" y="215"/>
                  </a:cubicBezTo>
                  <a:cubicBezTo>
                    <a:pt x="733" y="282"/>
                    <a:pt x="623" y="297"/>
                    <a:pt x="549" y="267"/>
                  </a:cubicBezTo>
                  <a:cubicBezTo>
                    <a:pt x="150" y="666"/>
                    <a:pt x="150" y="666"/>
                    <a:pt x="150" y="666"/>
                  </a:cubicBezTo>
                  <a:cubicBezTo>
                    <a:pt x="376" y="890"/>
                    <a:pt x="376" y="890"/>
                    <a:pt x="376" y="890"/>
                  </a:cubicBezTo>
                  <a:cubicBezTo>
                    <a:pt x="527" y="741"/>
                    <a:pt x="527" y="741"/>
                    <a:pt x="527" y="741"/>
                  </a:cubicBezTo>
                  <a:cubicBezTo>
                    <a:pt x="1052" y="1266"/>
                    <a:pt x="1052" y="1266"/>
                    <a:pt x="1052" y="1266"/>
                  </a:cubicBezTo>
                  <a:cubicBezTo>
                    <a:pt x="795" y="1407"/>
                    <a:pt x="439" y="1363"/>
                    <a:pt x="176" y="1090"/>
                  </a:cubicBezTo>
                  <a:cubicBezTo>
                    <a:pt x="49" y="1217"/>
                    <a:pt x="49" y="1217"/>
                    <a:pt x="49" y="1217"/>
                  </a:cubicBezTo>
                  <a:cubicBezTo>
                    <a:pt x="87" y="1270"/>
                    <a:pt x="119" y="1317"/>
                    <a:pt x="159" y="1357"/>
                  </a:cubicBezTo>
                  <a:cubicBezTo>
                    <a:pt x="155" y="1362"/>
                    <a:pt x="144" y="1371"/>
                    <a:pt x="144" y="1371"/>
                  </a:cubicBezTo>
                  <a:cubicBezTo>
                    <a:pt x="137" y="1370"/>
                    <a:pt x="129" y="1367"/>
                    <a:pt x="122" y="1367"/>
                  </a:cubicBezTo>
                  <a:cubicBezTo>
                    <a:pt x="55" y="1367"/>
                    <a:pt x="0" y="1426"/>
                    <a:pt x="0" y="1494"/>
                  </a:cubicBezTo>
                  <a:cubicBezTo>
                    <a:pt x="0" y="1561"/>
                    <a:pt x="55" y="1616"/>
                    <a:pt x="123" y="1616"/>
                  </a:cubicBezTo>
                  <a:cubicBezTo>
                    <a:pt x="191" y="1616"/>
                    <a:pt x="249" y="1561"/>
                    <a:pt x="249" y="1493"/>
                  </a:cubicBezTo>
                  <a:cubicBezTo>
                    <a:pt x="249" y="1485"/>
                    <a:pt x="247" y="1478"/>
                    <a:pt x="245" y="1470"/>
                  </a:cubicBezTo>
                  <a:cubicBezTo>
                    <a:pt x="265" y="1451"/>
                    <a:pt x="265" y="1451"/>
                    <a:pt x="265" y="1451"/>
                  </a:cubicBezTo>
                  <a:cubicBezTo>
                    <a:pt x="567" y="1655"/>
                    <a:pt x="898" y="1680"/>
                    <a:pt x="1255" y="1467"/>
                  </a:cubicBezTo>
                  <a:cubicBezTo>
                    <a:pt x="1402" y="1615"/>
                    <a:pt x="1402" y="1615"/>
                    <a:pt x="1402" y="1615"/>
                  </a:cubicBezTo>
                  <a:cubicBezTo>
                    <a:pt x="1603" y="1416"/>
                    <a:pt x="1603" y="1416"/>
                    <a:pt x="1603" y="1416"/>
                  </a:cubicBezTo>
                  <a:cubicBezTo>
                    <a:pt x="1455" y="1267"/>
                    <a:pt x="1455" y="1267"/>
                    <a:pt x="1455" y="1267"/>
                  </a:cubicBezTo>
                  <a:cubicBezTo>
                    <a:pt x="1880" y="628"/>
                    <a:pt x="1313" y="0"/>
                    <a:pt x="803" y="1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 noProof="1"/>
            </a:p>
          </p:txBody>
        </p:sp>
        <p:sp>
          <p:nvSpPr>
            <p:cNvPr id="25" name="任意多边形 127"/>
            <p:cNvSpPr/>
            <p:nvPr/>
          </p:nvSpPr>
          <p:spPr>
            <a:xfrm>
              <a:off x="3851921" y="107991"/>
              <a:ext cx="1792566" cy="1792567"/>
            </a:xfrm>
            <a:custGeom>
              <a:avLst/>
              <a:gdLst>
                <a:gd name="connsiteX0" fmla="*/ 1677670 w 2407137"/>
                <a:gd name="connsiteY0" fmla="*/ 1837666 h 2407138"/>
                <a:gd name="connsiteX1" fmla="*/ 1683974 w 2407137"/>
                <a:gd name="connsiteY1" fmla="*/ 1833341 h 2407138"/>
                <a:gd name="connsiteX2" fmla="*/ 1689813 w 2407137"/>
                <a:gd name="connsiteY2" fmla="*/ 1828403 h 2407138"/>
                <a:gd name="connsiteX3" fmla="*/ 1945042 w 2407137"/>
                <a:gd name="connsiteY3" fmla="*/ 2162988 h 2407138"/>
                <a:gd name="connsiteX4" fmla="*/ 1932899 w 2407137"/>
                <a:gd name="connsiteY4" fmla="*/ 2172251 h 2407138"/>
                <a:gd name="connsiteX5" fmla="*/ 1592663 w 2407137"/>
                <a:gd name="connsiteY5" fmla="*/ 1892774 h 2407138"/>
                <a:gd name="connsiteX6" fmla="*/ 1605769 w 2407137"/>
                <a:gd name="connsiteY6" fmla="*/ 1884929 h 2407138"/>
                <a:gd name="connsiteX7" fmla="*/ 1748914 w 2407137"/>
                <a:gd name="connsiteY7" fmla="*/ 2132863 h 2407138"/>
                <a:gd name="connsiteX8" fmla="*/ 1735858 w 2407137"/>
                <a:gd name="connsiteY8" fmla="*/ 2140795 h 2407138"/>
                <a:gd name="connsiteX9" fmla="*/ 1768789 w 2407137"/>
                <a:gd name="connsiteY9" fmla="*/ 1757990 h 2407138"/>
                <a:gd name="connsiteX10" fmla="*/ 1971301 w 2407137"/>
                <a:gd name="connsiteY10" fmla="*/ 1960502 h 2407138"/>
                <a:gd name="connsiteX11" fmla="*/ 1966159 w 2407137"/>
                <a:gd name="connsiteY11" fmla="*/ 1966159 h 2407138"/>
                <a:gd name="connsiteX12" fmla="*/ 1960501 w 2407137"/>
                <a:gd name="connsiteY12" fmla="*/ 1971301 h 2407138"/>
                <a:gd name="connsiteX13" fmla="*/ 1758092 w 2407137"/>
                <a:gd name="connsiteY13" fmla="*/ 1768892 h 2407138"/>
                <a:gd name="connsiteX14" fmla="*/ 1765079 w 2407137"/>
                <a:gd name="connsiteY14" fmla="*/ 1762526 h 2407138"/>
                <a:gd name="connsiteX15" fmla="*/ 1834740 w 2407137"/>
                <a:gd name="connsiteY15" fmla="*/ 1681091 h 2407138"/>
                <a:gd name="connsiteX16" fmla="*/ 2168093 w 2407137"/>
                <a:gd name="connsiteY16" fmla="*/ 1938389 h 2407138"/>
                <a:gd name="connsiteX17" fmla="*/ 2158761 w 2407137"/>
                <a:gd name="connsiteY17" fmla="*/ 1950479 h 2407138"/>
                <a:gd name="connsiteX18" fmla="*/ 1825285 w 2407137"/>
                <a:gd name="connsiteY18" fmla="*/ 1693086 h 2407138"/>
                <a:gd name="connsiteX19" fmla="*/ 1497292 w 2407137"/>
                <a:gd name="connsiteY19" fmla="*/ 1938505 h 2407138"/>
                <a:gd name="connsiteX20" fmla="*/ 1511359 w 2407137"/>
                <a:gd name="connsiteY20" fmla="*/ 1932557 h 2407138"/>
                <a:gd name="connsiteX21" fmla="*/ 1671461 w 2407137"/>
                <a:gd name="connsiteY21" fmla="*/ 2322204 h 2407138"/>
                <a:gd name="connsiteX22" fmla="*/ 1657335 w 2407137"/>
                <a:gd name="connsiteY22" fmla="*/ 2328008 h 2407138"/>
                <a:gd name="connsiteX23" fmla="*/ 1400984 w 2407137"/>
                <a:gd name="connsiteY23" fmla="*/ 1969841 h 2407138"/>
                <a:gd name="connsiteX24" fmla="*/ 1415837 w 2407137"/>
                <a:gd name="connsiteY24" fmla="*/ 1966261 h 2407138"/>
                <a:gd name="connsiteX25" fmla="*/ 1489829 w 2407137"/>
                <a:gd name="connsiteY25" fmla="*/ 2242404 h 2407138"/>
                <a:gd name="connsiteX26" fmla="*/ 1475037 w 2407137"/>
                <a:gd name="connsiteY26" fmla="*/ 2246208 h 2407138"/>
                <a:gd name="connsiteX27" fmla="*/ 1890343 w 2407137"/>
                <a:gd name="connsiteY27" fmla="*/ 1591261 h 2407138"/>
                <a:gd name="connsiteX28" fmla="*/ 2140794 w 2407137"/>
                <a:gd name="connsiteY28" fmla="*/ 1735859 h 2407138"/>
                <a:gd name="connsiteX29" fmla="*/ 2132863 w 2407137"/>
                <a:gd name="connsiteY29" fmla="*/ 1748915 h 2407138"/>
                <a:gd name="connsiteX30" fmla="*/ 1883112 w 2407137"/>
                <a:gd name="connsiteY30" fmla="*/ 1604721 h 2407138"/>
                <a:gd name="connsiteX31" fmla="*/ 1934589 w 2407137"/>
                <a:gd name="connsiteY31" fmla="*/ 1500527 h 2407138"/>
                <a:gd name="connsiteX32" fmla="*/ 2325413 w 2407137"/>
                <a:gd name="connsiteY32" fmla="*/ 1663714 h 2407138"/>
                <a:gd name="connsiteX33" fmla="*/ 2319529 w 2407137"/>
                <a:gd name="connsiteY33" fmla="*/ 1677807 h 2407138"/>
                <a:gd name="connsiteX34" fmla="*/ 1928334 w 2407137"/>
                <a:gd name="connsiteY34" fmla="*/ 1514465 h 2407138"/>
                <a:gd name="connsiteX35" fmla="*/ 1296758 w 2407137"/>
                <a:gd name="connsiteY35" fmla="*/ 1987081 h 2407138"/>
                <a:gd name="connsiteX36" fmla="*/ 1311855 w 2407137"/>
                <a:gd name="connsiteY36" fmla="*/ 1984732 h 2407138"/>
                <a:gd name="connsiteX37" fmla="*/ 1365995 w 2407137"/>
                <a:gd name="connsiteY37" fmla="*/ 2405187 h 2407138"/>
                <a:gd name="connsiteX38" fmla="*/ 1350847 w 2407137"/>
                <a:gd name="connsiteY38" fmla="*/ 2407138 h 2407138"/>
                <a:gd name="connsiteX39" fmla="*/ 1195932 w 2407137"/>
                <a:gd name="connsiteY39" fmla="*/ 1995746 h 2407138"/>
                <a:gd name="connsiteX40" fmla="*/ 1211204 w 2407137"/>
                <a:gd name="connsiteY40" fmla="*/ 1995179 h 2407138"/>
                <a:gd name="connsiteX41" fmla="*/ 1211204 w 2407137"/>
                <a:gd name="connsiteY41" fmla="*/ 2281649 h 2407138"/>
                <a:gd name="connsiteX42" fmla="*/ 1203568 w 2407137"/>
                <a:gd name="connsiteY42" fmla="*/ 2282034 h 2407138"/>
                <a:gd name="connsiteX43" fmla="*/ 1195932 w 2407137"/>
                <a:gd name="connsiteY43" fmla="*/ 2281649 h 2407138"/>
                <a:gd name="connsiteX44" fmla="*/ 1968060 w 2407137"/>
                <a:gd name="connsiteY44" fmla="*/ 1400508 h 2407138"/>
                <a:gd name="connsiteX45" fmla="*/ 2246208 w 2407137"/>
                <a:gd name="connsiteY45" fmla="*/ 1475038 h 2407138"/>
                <a:gd name="connsiteX46" fmla="*/ 2242404 w 2407137"/>
                <a:gd name="connsiteY46" fmla="*/ 1489831 h 2407138"/>
                <a:gd name="connsiteX47" fmla="*/ 1963516 w 2407137"/>
                <a:gd name="connsiteY47" fmla="*/ 1415103 h 2407138"/>
                <a:gd name="connsiteX48" fmla="*/ 1090481 w 2407137"/>
                <a:gd name="connsiteY48" fmla="*/ 1986840 h 2407138"/>
                <a:gd name="connsiteX49" fmla="*/ 1097951 w 2407137"/>
                <a:gd name="connsiteY49" fmla="*/ 1988584 h 2407138"/>
                <a:gd name="connsiteX50" fmla="*/ 1105617 w 2407137"/>
                <a:gd name="connsiteY50" fmla="*/ 1988876 h 2407138"/>
                <a:gd name="connsiteX51" fmla="*/ 1049458 w 2407137"/>
                <a:gd name="connsiteY51" fmla="*/ 2406281 h 2407138"/>
                <a:gd name="connsiteX52" fmla="*/ 1034322 w 2407137"/>
                <a:gd name="connsiteY52" fmla="*/ 2404245 h 2407138"/>
                <a:gd name="connsiteX53" fmla="*/ 1988876 w 2407137"/>
                <a:gd name="connsiteY53" fmla="*/ 1301520 h 2407138"/>
                <a:gd name="connsiteX54" fmla="*/ 2406281 w 2407137"/>
                <a:gd name="connsiteY54" fmla="*/ 1357679 h 2407138"/>
                <a:gd name="connsiteX55" fmla="*/ 2404244 w 2407137"/>
                <a:gd name="connsiteY55" fmla="*/ 1372815 h 2407138"/>
                <a:gd name="connsiteX56" fmla="*/ 1986840 w 2407137"/>
                <a:gd name="connsiteY56" fmla="*/ 1316657 h 2407138"/>
                <a:gd name="connsiteX57" fmla="*/ 1988583 w 2407137"/>
                <a:gd name="connsiteY57" fmla="*/ 1309187 h 2407138"/>
                <a:gd name="connsiteX58" fmla="*/ 992036 w 2407137"/>
                <a:gd name="connsiteY58" fmla="*/ 1963517 h 2407138"/>
                <a:gd name="connsiteX59" fmla="*/ 1006629 w 2407137"/>
                <a:gd name="connsiteY59" fmla="*/ 1968061 h 2407138"/>
                <a:gd name="connsiteX60" fmla="*/ 932100 w 2407137"/>
                <a:gd name="connsiteY60" fmla="*/ 2246208 h 2407138"/>
                <a:gd name="connsiteX61" fmla="*/ 917308 w 2407137"/>
                <a:gd name="connsiteY61" fmla="*/ 2242405 h 2407138"/>
                <a:gd name="connsiteX62" fmla="*/ 1995178 w 2407137"/>
                <a:gd name="connsiteY62" fmla="*/ 1195933 h 2407138"/>
                <a:gd name="connsiteX63" fmla="*/ 2281649 w 2407137"/>
                <a:gd name="connsiteY63" fmla="*/ 1195933 h 2407138"/>
                <a:gd name="connsiteX64" fmla="*/ 2282034 w 2407137"/>
                <a:gd name="connsiteY64" fmla="*/ 1203569 h 2407138"/>
                <a:gd name="connsiteX65" fmla="*/ 2281649 w 2407137"/>
                <a:gd name="connsiteY65" fmla="*/ 1211206 h 2407138"/>
                <a:gd name="connsiteX66" fmla="*/ 1995745 w 2407137"/>
                <a:gd name="connsiteY66" fmla="*/ 1211206 h 2407138"/>
                <a:gd name="connsiteX67" fmla="*/ 1984731 w 2407137"/>
                <a:gd name="connsiteY67" fmla="*/ 1095284 h 2407138"/>
                <a:gd name="connsiteX68" fmla="*/ 2405186 w 2407137"/>
                <a:gd name="connsiteY68" fmla="*/ 1041144 h 2407138"/>
                <a:gd name="connsiteX69" fmla="*/ 2407137 w 2407137"/>
                <a:gd name="connsiteY69" fmla="*/ 1056290 h 2407138"/>
                <a:gd name="connsiteX70" fmla="*/ 1987080 w 2407137"/>
                <a:gd name="connsiteY70" fmla="*/ 1110379 h 2407138"/>
                <a:gd name="connsiteX71" fmla="*/ 892672 w 2407137"/>
                <a:gd name="connsiteY71" fmla="*/ 1928335 h 2407138"/>
                <a:gd name="connsiteX72" fmla="*/ 906611 w 2407137"/>
                <a:gd name="connsiteY72" fmla="*/ 1934590 h 2407138"/>
                <a:gd name="connsiteX73" fmla="*/ 743425 w 2407137"/>
                <a:gd name="connsiteY73" fmla="*/ 2325414 h 2407138"/>
                <a:gd name="connsiteX74" fmla="*/ 729331 w 2407137"/>
                <a:gd name="connsiteY74" fmla="*/ 2319529 h 2407138"/>
                <a:gd name="connsiteX75" fmla="*/ 802416 w 2407137"/>
                <a:gd name="connsiteY75" fmla="*/ 1883113 h 2407138"/>
                <a:gd name="connsiteX76" fmla="*/ 815877 w 2407137"/>
                <a:gd name="connsiteY76" fmla="*/ 1890344 h 2407138"/>
                <a:gd name="connsiteX77" fmla="*/ 671279 w 2407137"/>
                <a:gd name="connsiteY77" fmla="*/ 2140796 h 2407138"/>
                <a:gd name="connsiteX78" fmla="*/ 658223 w 2407137"/>
                <a:gd name="connsiteY78" fmla="*/ 2132863 h 2407138"/>
                <a:gd name="connsiteX79" fmla="*/ 1966260 w 2407137"/>
                <a:gd name="connsiteY79" fmla="*/ 991301 h 2407138"/>
                <a:gd name="connsiteX80" fmla="*/ 2242405 w 2407137"/>
                <a:gd name="connsiteY80" fmla="*/ 917309 h 2407138"/>
                <a:gd name="connsiteX81" fmla="*/ 2246208 w 2407137"/>
                <a:gd name="connsiteY81" fmla="*/ 932101 h 2407138"/>
                <a:gd name="connsiteX82" fmla="*/ 1969840 w 2407137"/>
                <a:gd name="connsiteY82" fmla="*/ 1006153 h 2407138"/>
                <a:gd name="connsiteX83" fmla="*/ 1932557 w 2407137"/>
                <a:gd name="connsiteY83" fmla="*/ 895779 h 2407138"/>
                <a:gd name="connsiteX84" fmla="*/ 2322203 w 2407137"/>
                <a:gd name="connsiteY84" fmla="*/ 735676 h 2407138"/>
                <a:gd name="connsiteX85" fmla="*/ 2328008 w 2407137"/>
                <a:gd name="connsiteY85" fmla="*/ 749803 h 2407138"/>
                <a:gd name="connsiteX86" fmla="*/ 1938504 w 2407137"/>
                <a:gd name="connsiteY86" fmla="*/ 909846 h 2407138"/>
                <a:gd name="connsiteX87" fmla="*/ 714051 w 2407137"/>
                <a:gd name="connsiteY87" fmla="*/ 1825286 h 2407138"/>
                <a:gd name="connsiteX88" fmla="*/ 726047 w 2407137"/>
                <a:gd name="connsiteY88" fmla="*/ 1834740 h 2407138"/>
                <a:gd name="connsiteX89" fmla="*/ 468748 w 2407137"/>
                <a:gd name="connsiteY89" fmla="*/ 2168094 h 2407138"/>
                <a:gd name="connsiteX90" fmla="*/ 456659 w 2407137"/>
                <a:gd name="connsiteY90" fmla="*/ 2158762 h 2407138"/>
                <a:gd name="connsiteX91" fmla="*/ 638245 w 2407137"/>
                <a:gd name="connsiteY91" fmla="*/ 1758093 h 2407138"/>
                <a:gd name="connsiteX92" fmla="*/ 644611 w 2407137"/>
                <a:gd name="connsiteY92" fmla="*/ 1765080 h 2407138"/>
                <a:gd name="connsiteX93" fmla="*/ 649147 w 2407137"/>
                <a:gd name="connsiteY93" fmla="*/ 1768790 h 2407138"/>
                <a:gd name="connsiteX94" fmla="*/ 446636 w 2407137"/>
                <a:gd name="connsiteY94" fmla="*/ 1971302 h 2407138"/>
                <a:gd name="connsiteX95" fmla="*/ 440978 w 2407137"/>
                <a:gd name="connsiteY95" fmla="*/ 1966159 h 2407138"/>
                <a:gd name="connsiteX96" fmla="*/ 435836 w 2407137"/>
                <a:gd name="connsiteY96" fmla="*/ 1960502 h 2407138"/>
                <a:gd name="connsiteX97" fmla="*/ 1884928 w 2407137"/>
                <a:gd name="connsiteY97" fmla="*/ 801368 h 2407138"/>
                <a:gd name="connsiteX98" fmla="*/ 2132863 w 2407137"/>
                <a:gd name="connsiteY98" fmla="*/ 658223 h 2407138"/>
                <a:gd name="connsiteX99" fmla="*/ 2140794 w 2407137"/>
                <a:gd name="connsiteY99" fmla="*/ 671279 h 2407138"/>
                <a:gd name="connsiteX100" fmla="*/ 1892773 w 2407137"/>
                <a:gd name="connsiteY100" fmla="*/ 814474 h 2407138"/>
                <a:gd name="connsiteX101" fmla="*/ 1828403 w 2407137"/>
                <a:gd name="connsiteY101" fmla="*/ 717325 h 2407138"/>
                <a:gd name="connsiteX102" fmla="*/ 2162987 w 2407137"/>
                <a:gd name="connsiteY102" fmla="*/ 462095 h 2407138"/>
                <a:gd name="connsiteX103" fmla="*/ 2172250 w 2407137"/>
                <a:gd name="connsiteY103" fmla="*/ 474239 h 2407138"/>
                <a:gd name="connsiteX104" fmla="*/ 1837666 w 2407137"/>
                <a:gd name="connsiteY104" fmla="*/ 729468 h 2407138"/>
                <a:gd name="connsiteX105" fmla="*/ 1833340 w 2407137"/>
                <a:gd name="connsiteY105" fmla="*/ 723163 h 2407138"/>
                <a:gd name="connsiteX106" fmla="*/ 234886 w 2407137"/>
                <a:gd name="connsiteY106" fmla="*/ 1932900 h 2407138"/>
                <a:gd name="connsiteX107" fmla="*/ 569471 w 2407137"/>
                <a:gd name="connsiteY107" fmla="*/ 1677670 h 2407138"/>
                <a:gd name="connsiteX108" fmla="*/ 573796 w 2407137"/>
                <a:gd name="connsiteY108" fmla="*/ 1683975 h 2407138"/>
                <a:gd name="connsiteX109" fmla="*/ 578735 w 2407137"/>
                <a:gd name="connsiteY109" fmla="*/ 1689813 h 2407138"/>
                <a:gd name="connsiteX110" fmla="*/ 244150 w 2407137"/>
                <a:gd name="connsiteY110" fmla="*/ 1945043 h 2407138"/>
                <a:gd name="connsiteX111" fmla="*/ 266342 w 2407137"/>
                <a:gd name="connsiteY111" fmla="*/ 1735860 h 2407138"/>
                <a:gd name="connsiteX112" fmla="*/ 514363 w 2407137"/>
                <a:gd name="connsiteY112" fmla="*/ 1592665 h 2407138"/>
                <a:gd name="connsiteX113" fmla="*/ 522208 w 2407137"/>
                <a:gd name="connsiteY113" fmla="*/ 1605770 h 2407138"/>
                <a:gd name="connsiteX114" fmla="*/ 274274 w 2407137"/>
                <a:gd name="connsiteY114" fmla="*/ 1748916 h 2407138"/>
                <a:gd name="connsiteX115" fmla="*/ 1960501 w 2407137"/>
                <a:gd name="connsiteY115" fmla="*/ 435837 h 2407138"/>
                <a:gd name="connsiteX116" fmla="*/ 1966159 w 2407137"/>
                <a:gd name="connsiteY116" fmla="*/ 440979 h 2407138"/>
                <a:gd name="connsiteX117" fmla="*/ 1971301 w 2407137"/>
                <a:gd name="connsiteY117" fmla="*/ 446637 h 2407138"/>
                <a:gd name="connsiteX118" fmla="*/ 1768891 w 2407137"/>
                <a:gd name="connsiteY118" fmla="*/ 649046 h 2407138"/>
                <a:gd name="connsiteX119" fmla="*/ 1762525 w 2407137"/>
                <a:gd name="connsiteY119" fmla="*/ 642058 h 2407138"/>
                <a:gd name="connsiteX120" fmla="*/ 1757990 w 2407137"/>
                <a:gd name="connsiteY120" fmla="*/ 638348 h 2407138"/>
                <a:gd name="connsiteX121" fmla="*/ 1938389 w 2407137"/>
                <a:gd name="connsiteY121" fmla="*/ 239045 h 2407138"/>
                <a:gd name="connsiteX122" fmla="*/ 1950479 w 2407137"/>
                <a:gd name="connsiteY122" fmla="*/ 248377 h 2407138"/>
                <a:gd name="connsiteX123" fmla="*/ 1693086 w 2407137"/>
                <a:gd name="connsiteY123" fmla="*/ 581852 h 2407138"/>
                <a:gd name="connsiteX124" fmla="*/ 1681090 w 2407137"/>
                <a:gd name="connsiteY124" fmla="*/ 572398 h 2407138"/>
                <a:gd name="connsiteX125" fmla="*/ 79129 w 2407137"/>
                <a:gd name="connsiteY125" fmla="*/ 1657336 h 2407138"/>
                <a:gd name="connsiteX126" fmla="*/ 468633 w 2407137"/>
                <a:gd name="connsiteY126" fmla="*/ 1497292 h 2407138"/>
                <a:gd name="connsiteX127" fmla="*/ 474580 w 2407137"/>
                <a:gd name="connsiteY127" fmla="*/ 1511360 h 2407138"/>
                <a:gd name="connsiteX128" fmla="*/ 84934 w 2407137"/>
                <a:gd name="connsiteY128" fmla="*/ 1671462 h 2407138"/>
                <a:gd name="connsiteX129" fmla="*/ 160929 w 2407137"/>
                <a:gd name="connsiteY129" fmla="*/ 1475039 h 2407138"/>
                <a:gd name="connsiteX130" fmla="*/ 437296 w 2407137"/>
                <a:gd name="connsiteY130" fmla="*/ 1400986 h 2407138"/>
                <a:gd name="connsiteX131" fmla="*/ 440876 w 2407137"/>
                <a:gd name="connsiteY131" fmla="*/ 1415837 h 2407138"/>
                <a:gd name="connsiteX132" fmla="*/ 164732 w 2407137"/>
                <a:gd name="connsiteY132" fmla="*/ 1489830 h 2407138"/>
                <a:gd name="connsiteX133" fmla="*/ 1735859 w 2407137"/>
                <a:gd name="connsiteY133" fmla="*/ 266344 h 2407138"/>
                <a:gd name="connsiteX134" fmla="*/ 1748915 w 2407137"/>
                <a:gd name="connsiteY134" fmla="*/ 274276 h 2407138"/>
                <a:gd name="connsiteX135" fmla="*/ 1604721 w 2407137"/>
                <a:gd name="connsiteY135" fmla="*/ 524026 h 2407138"/>
                <a:gd name="connsiteX136" fmla="*/ 1591261 w 2407137"/>
                <a:gd name="connsiteY136" fmla="*/ 516794 h 2407138"/>
                <a:gd name="connsiteX137" fmla="*/ 1663713 w 2407137"/>
                <a:gd name="connsiteY137" fmla="*/ 81725 h 2407138"/>
                <a:gd name="connsiteX138" fmla="*/ 1677806 w 2407137"/>
                <a:gd name="connsiteY138" fmla="*/ 87609 h 2407138"/>
                <a:gd name="connsiteX139" fmla="*/ 1514465 w 2407137"/>
                <a:gd name="connsiteY139" fmla="*/ 478804 h 2407138"/>
                <a:gd name="connsiteX140" fmla="*/ 1500526 w 2407137"/>
                <a:gd name="connsiteY140" fmla="*/ 472548 h 2407138"/>
                <a:gd name="connsiteX141" fmla="*/ 0 w 2407137"/>
                <a:gd name="connsiteY141" fmla="*/ 1350847 h 2407138"/>
                <a:gd name="connsiteX142" fmla="*/ 420056 w 2407137"/>
                <a:gd name="connsiteY142" fmla="*/ 1296759 h 2407138"/>
                <a:gd name="connsiteX143" fmla="*/ 422405 w 2407137"/>
                <a:gd name="connsiteY143" fmla="*/ 1311854 h 2407138"/>
                <a:gd name="connsiteX144" fmla="*/ 1951 w 2407137"/>
                <a:gd name="connsiteY144" fmla="*/ 1365994 h 2407138"/>
                <a:gd name="connsiteX145" fmla="*/ 125488 w 2407137"/>
                <a:gd name="connsiteY145" fmla="*/ 1195933 h 2407138"/>
                <a:gd name="connsiteX146" fmla="*/ 411391 w 2407137"/>
                <a:gd name="connsiteY146" fmla="*/ 1195933 h 2407138"/>
                <a:gd name="connsiteX147" fmla="*/ 411958 w 2407137"/>
                <a:gd name="connsiteY147" fmla="*/ 1211206 h 2407138"/>
                <a:gd name="connsiteX148" fmla="*/ 125488 w 2407137"/>
                <a:gd name="connsiteY148" fmla="*/ 1211206 h 2407138"/>
                <a:gd name="connsiteX149" fmla="*/ 125102 w 2407137"/>
                <a:gd name="connsiteY149" fmla="*/ 1203569 h 2407138"/>
                <a:gd name="connsiteX150" fmla="*/ 1475037 w 2407137"/>
                <a:gd name="connsiteY150" fmla="*/ 160931 h 2407138"/>
                <a:gd name="connsiteX151" fmla="*/ 1489829 w 2407137"/>
                <a:gd name="connsiteY151" fmla="*/ 164734 h 2407138"/>
                <a:gd name="connsiteX152" fmla="*/ 1415102 w 2407137"/>
                <a:gd name="connsiteY152" fmla="*/ 443621 h 2407138"/>
                <a:gd name="connsiteX153" fmla="*/ 1400508 w 2407137"/>
                <a:gd name="connsiteY153" fmla="*/ 439077 h 2407138"/>
                <a:gd name="connsiteX154" fmla="*/ 164732 w 2407137"/>
                <a:gd name="connsiteY154" fmla="*/ 917309 h 2407138"/>
                <a:gd name="connsiteX155" fmla="*/ 443620 w 2407137"/>
                <a:gd name="connsiteY155" fmla="*/ 992037 h 2407138"/>
                <a:gd name="connsiteX156" fmla="*/ 439076 w 2407137"/>
                <a:gd name="connsiteY156" fmla="*/ 1006630 h 2407138"/>
                <a:gd name="connsiteX157" fmla="*/ 160929 w 2407137"/>
                <a:gd name="connsiteY157" fmla="*/ 932101 h 2407138"/>
                <a:gd name="connsiteX158" fmla="*/ 1195932 w 2407137"/>
                <a:gd name="connsiteY158" fmla="*/ 125490 h 2407138"/>
                <a:gd name="connsiteX159" fmla="*/ 1203568 w 2407137"/>
                <a:gd name="connsiteY159" fmla="*/ 125104 h 2407138"/>
                <a:gd name="connsiteX160" fmla="*/ 1211205 w 2407137"/>
                <a:gd name="connsiteY160" fmla="*/ 125490 h 2407138"/>
                <a:gd name="connsiteX161" fmla="*/ 1211205 w 2407137"/>
                <a:gd name="connsiteY161" fmla="*/ 411392 h 2407138"/>
                <a:gd name="connsiteX162" fmla="*/ 1195932 w 2407137"/>
                <a:gd name="connsiteY162" fmla="*/ 411959 h 2407138"/>
                <a:gd name="connsiteX163" fmla="*/ 1357679 w 2407137"/>
                <a:gd name="connsiteY163" fmla="*/ 856 h 2407138"/>
                <a:gd name="connsiteX164" fmla="*/ 1372816 w 2407137"/>
                <a:gd name="connsiteY164" fmla="*/ 2893 h 2407138"/>
                <a:gd name="connsiteX165" fmla="*/ 1316657 w 2407137"/>
                <a:gd name="connsiteY165" fmla="*/ 420298 h 2407138"/>
                <a:gd name="connsiteX166" fmla="*/ 1309186 w 2407137"/>
                <a:gd name="connsiteY166" fmla="*/ 418554 h 2407138"/>
                <a:gd name="connsiteX167" fmla="*/ 1301520 w 2407137"/>
                <a:gd name="connsiteY167" fmla="*/ 418261 h 2407138"/>
                <a:gd name="connsiteX168" fmla="*/ 2893 w 2407137"/>
                <a:gd name="connsiteY168" fmla="*/ 1034322 h 2407138"/>
                <a:gd name="connsiteX169" fmla="*/ 420297 w 2407137"/>
                <a:gd name="connsiteY169" fmla="*/ 1090480 h 2407138"/>
                <a:gd name="connsiteX170" fmla="*/ 418554 w 2407137"/>
                <a:gd name="connsiteY170" fmla="*/ 1097951 h 2407138"/>
                <a:gd name="connsiteX171" fmla="*/ 418261 w 2407137"/>
                <a:gd name="connsiteY171" fmla="*/ 1105616 h 2407138"/>
                <a:gd name="connsiteX172" fmla="*/ 855 w 2407137"/>
                <a:gd name="connsiteY172" fmla="*/ 1049458 h 2407138"/>
                <a:gd name="connsiteX173" fmla="*/ 274274 w 2407137"/>
                <a:gd name="connsiteY173" fmla="*/ 658223 h 2407138"/>
                <a:gd name="connsiteX174" fmla="*/ 524025 w 2407137"/>
                <a:gd name="connsiteY174" fmla="*/ 802416 h 2407138"/>
                <a:gd name="connsiteX175" fmla="*/ 516793 w 2407137"/>
                <a:gd name="connsiteY175" fmla="*/ 815877 h 2407138"/>
                <a:gd name="connsiteX176" fmla="*/ 266342 w 2407137"/>
                <a:gd name="connsiteY176" fmla="*/ 671279 h 2407138"/>
                <a:gd name="connsiteX177" fmla="*/ 917308 w 2407137"/>
                <a:gd name="connsiteY177" fmla="*/ 164734 h 2407138"/>
                <a:gd name="connsiteX178" fmla="*/ 932100 w 2407137"/>
                <a:gd name="connsiteY178" fmla="*/ 160930 h 2407138"/>
                <a:gd name="connsiteX179" fmla="*/ 1006152 w 2407137"/>
                <a:gd name="connsiteY179" fmla="*/ 437297 h 2407138"/>
                <a:gd name="connsiteX180" fmla="*/ 991300 w 2407137"/>
                <a:gd name="connsiteY180" fmla="*/ 440877 h 2407138"/>
                <a:gd name="connsiteX181" fmla="*/ 1041143 w 2407137"/>
                <a:gd name="connsiteY181" fmla="*/ 1951 h 2407138"/>
                <a:gd name="connsiteX182" fmla="*/ 1056290 w 2407137"/>
                <a:gd name="connsiteY182" fmla="*/ 0 h 2407138"/>
                <a:gd name="connsiteX183" fmla="*/ 1110379 w 2407137"/>
                <a:gd name="connsiteY183" fmla="*/ 420056 h 2407138"/>
                <a:gd name="connsiteX184" fmla="*/ 1095283 w 2407137"/>
                <a:gd name="connsiteY184" fmla="*/ 422406 h 2407138"/>
                <a:gd name="connsiteX185" fmla="*/ 87609 w 2407137"/>
                <a:gd name="connsiteY185" fmla="*/ 729331 h 2407138"/>
                <a:gd name="connsiteX186" fmla="*/ 478803 w 2407137"/>
                <a:gd name="connsiteY186" fmla="*/ 892672 h 2407138"/>
                <a:gd name="connsiteX187" fmla="*/ 472547 w 2407137"/>
                <a:gd name="connsiteY187" fmla="*/ 906611 h 2407138"/>
                <a:gd name="connsiteX188" fmla="*/ 81723 w 2407137"/>
                <a:gd name="connsiteY188" fmla="*/ 743424 h 2407138"/>
                <a:gd name="connsiteX189" fmla="*/ 84666 w 2407137"/>
                <a:gd name="connsiteY189" fmla="*/ 736377 h 2407138"/>
                <a:gd name="connsiteX190" fmla="*/ 446636 w 2407137"/>
                <a:gd name="connsiteY190" fmla="*/ 435837 h 2407138"/>
                <a:gd name="connsiteX191" fmla="*/ 649045 w 2407137"/>
                <a:gd name="connsiteY191" fmla="*/ 638246 h 2407138"/>
                <a:gd name="connsiteX192" fmla="*/ 642057 w 2407137"/>
                <a:gd name="connsiteY192" fmla="*/ 644612 h 2407138"/>
                <a:gd name="connsiteX193" fmla="*/ 638347 w 2407137"/>
                <a:gd name="connsiteY193" fmla="*/ 649147 h 2407138"/>
                <a:gd name="connsiteX194" fmla="*/ 435836 w 2407137"/>
                <a:gd name="connsiteY194" fmla="*/ 446636 h 2407138"/>
                <a:gd name="connsiteX195" fmla="*/ 440978 w 2407137"/>
                <a:gd name="connsiteY195" fmla="*/ 440979 h 2407138"/>
                <a:gd name="connsiteX196" fmla="*/ 658223 w 2407137"/>
                <a:gd name="connsiteY196" fmla="*/ 274275 h 2407138"/>
                <a:gd name="connsiteX197" fmla="*/ 671279 w 2407137"/>
                <a:gd name="connsiteY197" fmla="*/ 266343 h 2407138"/>
                <a:gd name="connsiteX198" fmla="*/ 814473 w 2407137"/>
                <a:gd name="connsiteY198" fmla="*/ 514363 h 2407138"/>
                <a:gd name="connsiteX199" fmla="*/ 801367 w 2407137"/>
                <a:gd name="connsiteY199" fmla="*/ 522209 h 2407138"/>
                <a:gd name="connsiteX200" fmla="*/ 735676 w 2407137"/>
                <a:gd name="connsiteY200" fmla="*/ 84934 h 2407138"/>
                <a:gd name="connsiteX201" fmla="*/ 749802 w 2407137"/>
                <a:gd name="connsiteY201" fmla="*/ 79129 h 2407138"/>
                <a:gd name="connsiteX202" fmla="*/ 909846 w 2407137"/>
                <a:gd name="connsiteY202" fmla="*/ 468633 h 2407138"/>
                <a:gd name="connsiteX203" fmla="*/ 895778 w 2407137"/>
                <a:gd name="connsiteY203" fmla="*/ 474580 h 2407138"/>
                <a:gd name="connsiteX204" fmla="*/ 248376 w 2407137"/>
                <a:gd name="connsiteY204" fmla="*/ 456659 h 2407138"/>
                <a:gd name="connsiteX205" fmla="*/ 581852 w 2407137"/>
                <a:gd name="connsiteY205" fmla="*/ 714051 h 2407138"/>
                <a:gd name="connsiteX206" fmla="*/ 572397 w 2407137"/>
                <a:gd name="connsiteY206" fmla="*/ 726047 h 2407138"/>
                <a:gd name="connsiteX207" fmla="*/ 239044 w 2407137"/>
                <a:gd name="connsiteY207" fmla="*/ 468748 h 2407138"/>
                <a:gd name="connsiteX208" fmla="*/ 243710 w 2407137"/>
                <a:gd name="connsiteY208" fmla="*/ 462704 h 2407138"/>
                <a:gd name="connsiteX209" fmla="*/ 462094 w 2407137"/>
                <a:gd name="connsiteY209" fmla="*/ 244150 h 2407138"/>
                <a:gd name="connsiteX210" fmla="*/ 474238 w 2407137"/>
                <a:gd name="connsiteY210" fmla="*/ 234887 h 2407138"/>
                <a:gd name="connsiteX211" fmla="*/ 729468 w 2407137"/>
                <a:gd name="connsiteY211" fmla="*/ 569472 h 2407138"/>
                <a:gd name="connsiteX212" fmla="*/ 723162 w 2407137"/>
                <a:gd name="connsiteY212" fmla="*/ 573797 h 2407138"/>
                <a:gd name="connsiteX213" fmla="*/ 717325 w 2407137"/>
                <a:gd name="connsiteY213" fmla="*/ 578735 h 2407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</a:cxnLst>
              <a:rect l="l" t="t" r="r" b="b"/>
              <a:pathLst>
                <a:path w="2407137" h="2407138">
                  <a:moveTo>
                    <a:pt x="1677670" y="1837666"/>
                  </a:moveTo>
                  <a:lnTo>
                    <a:pt x="1683974" y="1833341"/>
                  </a:lnTo>
                  <a:lnTo>
                    <a:pt x="1689813" y="1828403"/>
                  </a:lnTo>
                  <a:lnTo>
                    <a:pt x="1945042" y="2162988"/>
                  </a:lnTo>
                  <a:lnTo>
                    <a:pt x="1932899" y="2172251"/>
                  </a:lnTo>
                  <a:close/>
                  <a:moveTo>
                    <a:pt x="1592663" y="1892774"/>
                  </a:moveTo>
                  <a:lnTo>
                    <a:pt x="1605769" y="1884929"/>
                  </a:lnTo>
                  <a:lnTo>
                    <a:pt x="1748914" y="2132863"/>
                  </a:lnTo>
                  <a:lnTo>
                    <a:pt x="1735858" y="2140795"/>
                  </a:lnTo>
                  <a:close/>
                  <a:moveTo>
                    <a:pt x="1768789" y="1757990"/>
                  </a:moveTo>
                  <a:lnTo>
                    <a:pt x="1971301" y="1960502"/>
                  </a:lnTo>
                  <a:lnTo>
                    <a:pt x="1966159" y="1966159"/>
                  </a:lnTo>
                  <a:lnTo>
                    <a:pt x="1960501" y="1971301"/>
                  </a:lnTo>
                  <a:lnTo>
                    <a:pt x="1758092" y="1768892"/>
                  </a:lnTo>
                  <a:lnTo>
                    <a:pt x="1765079" y="1762526"/>
                  </a:lnTo>
                  <a:close/>
                  <a:moveTo>
                    <a:pt x="1834740" y="1681091"/>
                  </a:moveTo>
                  <a:lnTo>
                    <a:pt x="2168093" y="1938389"/>
                  </a:lnTo>
                  <a:lnTo>
                    <a:pt x="2158761" y="1950479"/>
                  </a:lnTo>
                  <a:lnTo>
                    <a:pt x="1825285" y="1693086"/>
                  </a:lnTo>
                  <a:close/>
                  <a:moveTo>
                    <a:pt x="1497292" y="1938505"/>
                  </a:moveTo>
                  <a:lnTo>
                    <a:pt x="1511359" y="1932557"/>
                  </a:lnTo>
                  <a:lnTo>
                    <a:pt x="1671461" y="2322204"/>
                  </a:lnTo>
                  <a:lnTo>
                    <a:pt x="1657335" y="2328008"/>
                  </a:lnTo>
                  <a:close/>
                  <a:moveTo>
                    <a:pt x="1400984" y="1969841"/>
                  </a:moveTo>
                  <a:lnTo>
                    <a:pt x="1415837" y="1966261"/>
                  </a:lnTo>
                  <a:lnTo>
                    <a:pt x="1489829" y="2242404"/>
                  </a:lnTo>
                  <a:lnTo>
                    <a:pt x="1475037" y="2246208"/>
                  </a:lnTo>
                  <a:close/>
                  <a:moveTo>
                    <a:pt x="1890343" y="1591261"/>
                  </a:moveTo>
                  <a:lnTo>
                    <a:pt x="2140794" y="1735859"/>
                  </a:lnTo>
                  <a:lnTo>
                    <a:pt x="2132863" y="1748915"/>
                  </a:lnTo>
                  <a:lnTo>
                    <a:pt x="1883112" y="1604721"/>
                  </a:lnTo>
                  <a:close/>
                  <a:moveTo>
                    <a:pt x="1934589" y="1500527"/>
                  </a:moveTo>
                  <a:lnTo>
                    <a:pt x="2325413" y="1663714"/>
                  </a:lnTo>
                  <a:lnTo>
                    <a:pt x="2319529" y="1677807"/>
                  </a:lnTo>
                  <a:lnTo>
                    <a:pt x="1928334" y="1514465"/>
                  </a:lnTo>
                  <a:close/>
                  <a:moveTo>
                    <a:pt x="1296758" y="1987081"/>
                  </a:moveTo>
                  <a:lnTo>
                    <a:pt x="1311855" y="1984732"/>
                  </a:lnTo>
                  <a:lnTo>
                    <a:pt x="1365995" y="2405187"/>
                  </a:lnTo>
                  <a:lnTo>
                    <a:pt x="1350847" y="2407138"/>
                  </a:lnTo>
                  <a:close/>
                  <a:moveTo>
                    <a:pt x="1195932" y="1995746"/>
                  </a:moveTo>
                  <a:lnTo>
                    <a:pt x="1211204" y="1995179"/>
                  </a:lnTo>
                  <a:lnTo>
                    <a:pt x="1211204" y="2281649"/>
                  </a:lnTo>
                  <a:lnTo>
                    <a:pt x="1203568" y="2282034"/>
                  </a:lnTo>
                  <a:lnTo>
                    <a:pt x="1195932" y="2281649"/>
                  </a:lnTo>
                  <a:close/>
                  <a:moveTo>
                    <a:pt x="1968060" y="1400508"/>
                  </a:moveTo>
                  <a:lnTo>
                    <a:pt x="2246208" y="1475038"/>
                  </a:lnTo>
                  <a:lnTo>
                    <a:pt x="2242404" y="1489831"/>
                  </a:lnTo>
                  <a:lnTo>
                    <a:pt x="1963516" y="1415103"/>
                  </a:lnTo>
                  <a:close/>
                  <a:moveTo>
                    <a:pt x="1090481" y="1986840"/>
                  </a:moveTo>
                  <a:lnTo>
                    <a:pt x="1097951" y="1988584"/>
                  </a:lnTo>
                  <a:lnTo>
                    <a:pt x="1105617" y="1988876"/>
                  </a:lnTo>
                  <a:lnTo>
                    <a:pt x="1049458" y="2406281"/>
                  </a:lnTo>
                  <a:lnTo>
                    <a:pt x="1034322" y="2404245"/>
                  </a:lnTo>
                  <a:close/>
                  <a:moveTo>
                    <a:pt x="1988876" y="1301520"/>
                  </a:moveTo>
                  <a:lnTo>
                    <a:pt x="2406281" y="1357679"/>
                  </a:lnTo>
                  <a:lnTo>
                    <a:pt x="2404244" y="1372815"/>
                  </a:lnTo>
                  <a:lnTo>
                    <a:pt x="1986840" y="1316657"/>
                  </a:lnTo>
                  <a:lnTo>
                    <a:pt x="1988583" y="1309187"/>
                  </a:lnTo>
                  <a:close/>
                  <a:moveTo>
                    <a:pt x="992036" y="1963517"/>
                  </a:moveTo>
                  <a:lnTo>
                    <a:pt x="1006629" y="1968061"/>
                  </a:lnTo>
                  <a:lnTo>
                    <a:pt x="932100" y="2246208"/>
                  </a:lnTo>
                  <a:lnTo>
                    <a:pt x="917308" y="2242405"/>
                  </a:lnTo>
                  <a:close/>
                  <a:moveTo>
                    <a:pt x="1995178" y="1195933"/>
                  </a:moveTo>
                  <a:lnTo>
                    <a:pt x="2281649" y="1195933"/>
                  </a:lnTo>
                  <a:lnTo>
                    <a:pt x="2282034" y="1203569"/>
                  </a:lnTo>
                  <a:lnTo>
                    <a:pt x="2281649" y="1211206"/>
                  </a:lnTo>
                  <a:lnTo>
                    <a:pt x="1995745" y="1211206"/>
                  </a:lnTo>
                  <a:close/>
                  <a:moveTo>
                    <a:pt x="1984731" y="1095284"/>
                  </a:moveTo>
                  <a:lnTo>
                    <a:pt x="2405186" y="1041144"/>
                  </a:lnTo>
                  <a:lnTo>
                    <a:pt x="2407137" y="1056290"/>
                  </a:lnTo>
                  <a:lnTo>
                    <a:pt x="1987080" y="1110379"/>
                  </a:lnTo>
                  <a:close/>
                  <a:moveTo>
                    <a:pt x="892672" y="1928335"/>
                  </a:moveTo>
                  <a:lnTo>
                    <a:pt x="906611" y="1934590"/>
                  </a:lnTo>
                  <a:lnTo>
                    <a:pt x="743425" y="2325414"/>
                  </a:lnTo>
                  <a:lnTo>
                    <a:pt x="729331" y="2319529"/>
                  </a:lnTo>
                  <a:close/>
                  <a:moveTo>
                    <a:pt x="802416" y="1883113"/>
                  </a:moveTo>
                  <a:lnTo>
                    <a:pt x="815877" y="1890344"/>
                  </a:lnTo>
                  <a:lnTo>
                    <a:pt x="671279" y="2140796"/>
                  </a:lnTo>
                  <a:lnTo>
                    <a:pt x="658223" y="2132863"/>
                  </a:lnTo>
                  <a:close/>
                  <a:moveTo>
                    <a:pt x="1966260" y="991301"/>
                  </a:moveTo>
                  <a:lnTo>
                    <a:pt x="2242405" y="917309"/>
                  </a:lnTo>
                  <a:lnTo>
                    <a:pt x="2246208" y="932101"/>
                  </a:lnTo>
                  <a:lnTo>
                    <a:pt x="1969840" y="1006153"/>
                  </a:lnTo>
                  <a:close/>
                  <a:moveTo>
                    <a:pt x="1932557" y="895779"/>
                  </a:moveTo>
                  <a:lnTo>
                    <a:pt x="2322203" y="735676"/>
                  </a:lnTo>
                  <a:lnTo>
                    <a:pt x="2328008" y="749803"/>
                  </a:lnTo>
                  <a:lnTo>
                    <a:pt x="1938504" y="909846"/>
                  </a:lnTo>
                  <a:close/>
                  <a:moveTo>
                    <a:pt x="714051" y="1825286"/>
                  </a:moveTo>
                  <a:lnTo>
                    <a:pt x="726047" y="1834740"/>
                  </a:lnTo>
                  <a:lnTo>
                    <a:pt x="468748" y="2168094"/>
                  </a:lnTo>
                  <a:lnTo>
                    <a:pt x="456659" y="2158762"/>
                  </a:lnTo>
                  <a:close/>
                  <a:moveTo>
                    <a:pt x="638245" y="1758093"/>
                  </a:moveTo>
                  <a:lnTo>
                    <a:pt x="644611" y="1765080"/>
                  </a:lnTo>
                  <a:lnTo>
                    <a:pt x="649147" y="1768790"/>
                  </a:lnTo>
                  <a:lnTo>
                    <a:pt x="446636" y="1971302"/>
                  </a:lnTo>
                  <a:lnTo>
                    <a:pt x="440978" y="1966159"/>
                  </a:lnTo>
                  <a:lnTo>
                    <a:pt x="435836" y="1960502"/>
                  </a:lnTo>
                  <a:close/>
                  <a:moveTo>
                    <a:pt x="1884928" y="801368"/>
                  </a:moveTo>
                  <a:lnTo>
                    <a:pt x="2132863" y="658223"/>
                  </a:lnTo>
                  <a:lnTo>
                    <a:pt x="2140794" y="671279"/>
                  </a:lnTo>
                  <a:lnTo>
                    <a:pt x="1892773" y="814474"/>
                  </a:lnTo>
                  <a:close/>
                  <a:moveTo>
                    <a:pt x="1828403" y="717325"/>
                  </a:moveTo>
                  <a:lnTo>
                    <a:pt x="2162987" y="462095"/>
                  </a:lnTo>
                  <a:lnTo>
                    <a:pt x="2172250" y="474239"/>
                  </a:lnTo>
                  <a:lnTo>
                    <a:pt x="1837666" y="729468"/>
                  </a:lnTo>
                  <a:lnTo>
                    <a:pt x="1833340" y="723163"/>
                  </a:lnTo>
                  <a:close/>
                  <a:moveTo>
                    <a:pt x="234886" y="1932900"/>
                  </a:moveTo>
                  <a:lnTo>
                    <a:pt x="569471" y="1677670"/>
                  </a:lnTo>
                  <a:lnTo>
                    <a:pt x="573796" y="1683975"/>
                  </a:lnTo>
                  <a:lnTo>
                    <a:pt x="578735" y="1689813"/>
                  </a:lnTo>
                  <a:lnTo>
                    <a:pt x="244150" y="1945043"/>
                  </a:lnTo>
                  <a:close/>
                  <a:moveTo>
                    <a:pt x="266342" y="1735860"/>
                  </a:moveTo>
                  <a:lnTo>
                    <a:pt x="514363" y="1592665"/>
                  </a:lnTo>
                  <a:lnTo>
                    <a:pt x="522208" y="1605770"/>
                  </a:lnTo>
                  <a:lnTo>
                    <a:pt x="274274" y="1748916"/>
                  </a:lnTo>
                  <a:close/>
                  <a:moveTo>
                    <a:pt x="1960501" y="435837"/>
                  </a:moveTo>
                  <a:lnTo>
                    <a:pt x="1966159" y="440979"/>
                  </a:lnTo>
                  <a:lnTo>
                    <a:pt x="1971301" y="446637"/>
                  </a:lnTo>
                  <a:lnTo>
                    <a:pt x="1768891" y="649046"/>
                  </a:lnTo>
                  <a:lnTo>
                    <a:pt x="1762525" y="642058"/>
                  </a:lnTo>
                  <a:lnTo>
                    <a:pt x="1757990" y="638348"/>
                  </a:lnTo>
                  <a:close/>
                  <a:moveTo>
                    <a:pt x="1938389" y="239045"/>
                  </a:moveTo>
                  <a:lnTo>
                    <a:pt x="1950479" y="248377"/>
                  </a:lnTo>
                  <a:lnTo>
                    <a:pt x="1693086" y="581852"/>
                  </a:lnTo>
                  <a:lnTo>
                    <a:pt x="1681090" y="572398"/>
                  </a:lnTo>
                  <a:close/>
                  <a:moveTo>
                    <a:pt x="79129" y="1657336"/>
                  </a:moveTo>
                  <a:lnTo>
                    <a:pt x="468633" y="1497292"/>
                  </a:lnTo>
                  <a:lnTo>
                    <a:pt x="474580" y="1511360"/>
                  </a:lnTo>
                  <a:lnTo>
                    <a:pt x="84934" y="1671462"/>
                  </a:lnTo>
                  <a:close/>
                  <a:moveTo>
                    <a:pt x="160929" y="1475039"/>
                  </a:moveTo>
                  <a:lnTo>
                    <a:pt x="437296" y="1400986"/>
                  </a:lnTo>
                  <a:lnTo>
                    <a:pt x="440876" y="1415837"/>
                  </a:lnTo>
                  <a:lnTo>
                    <a:pt x="164732" y="1489830"/>
                  </a:lnTo>
                  <a:close/>
                  <a:moveTo>
                    <a:pt x="1735859" y="266344"/>
                  </a:moveTo>
                  <a:lnTo>
                    <a:pt x="1748915" y="274276"/>
                  </a:lnTo>
                  <a:lnTo>
                    <a:pt x="1604721" y="524026"/>
                  </a:lnTo>
                  <a:lnTo>
                    <a:pt x="1591261" y="516794"/>
                  </a:lnTo>
                  <a:close/>
                  <a:moveTo>
                    <a:pt x="1663713" y="81725"/>
                  </a:moveTo>
                  <a:lnTo>
                    <a:pt x="1677806" y="87609"/>
                  </a:lnTo>
                  <a:lnTo>
                    <a:pt x="1514465" y="478804"/>
                  </a:lnTo>
                  <a:lnTo>
                    <a:pt x="1500526" y="472548"/>
                  </a:lnTo>
                  <a:close/>
                  <a:moveTo>
                    <a:pt x="0" y="1350847"/>
                  </a:moveTo>
                  <a:lnTo>
                    <a:pt x="420056" y="1296759"/>
                  </a:lnTo>
                  <a:lnTo>
                    <a:pt x="422405" y="1311854"/>
                  </a:lnTo>
                  <a:lnTo>
                    <a:pt x="1951" y="1365994"/>
                  </a:lnTo>
                  <a:close/>
                  <a:moveTo>
                    <a:pt x="125488" y="1195933"/>
                  </a:moveTo>
                  <a:lnTo>
                    <a:pt x="411391" y="1195933"/>
                  </a:lnTo>
                  <a:lnTo>
                    <a:pt x="411958" y="1211206"/>
                  </a:lnTo>
                  <a:lnTo>
                    <a:pt x="125488" y="1211206"/>
                  </a:lnTo>
                  <a:lnTo>
                    <a:pt x="125102" y="1203569"/>
                  </a:lnTo>
                  <a:close/>
                  <a:moveTo>
                    <a:pt x="1475037" y="160931"/>
                  </a:moveTo>
                  <a:lnTo>
                    <a:pt x="1489829" y="164734"/>
                  </a:lnTo>
                  <a:lnTo>
                    <a:pt x="1415102" y="443621"/>
                  </a:lnTo>
                  <a:lnTo>
                    <a:pt x="1400508" y="439077"/>
                  </a:lnTo>
                  <a:close/>
                  <a:moveTo>
                    <a:pt x="164732" y="917309"/>
                  </a:moveTo>
                  <a:lnTo>
                    <a:pt x="443620" y="992037"/>
                  </a:lnTo>
                  <a:lnTo>
                    <a:pt x="439076" y="1006630"/>
                  </a:lnTo>
                  <a:lnTo>
                    <a:pt x="160929" y="932101"/>
                  </a:lnTo>
                  <a:close/>
                  <a:moveTo>
                    <a:pt x="1195932" y="125490"/>
                  </a:moveTo>
                  <a:lnTo>
                    <a:pt x="1203568" y="125104"/>
                  </a:lnTo>
                  <a:lnTo>
                    <a:pt x="1211205" y="125490"/>
                  </a:lnTo>
                  <a:lnTo>
                    <a:pt x="1211205" y="411392"/>
                  </a:lnTo>
                  <a:lnTo>
                    <a:pt x="1195932" y="411959"/>
                  </a:lnTo>
                  <a:close/>
                  <a:moveTo>
                    <a:pt x="1357679" y="856"/>
                  </a:moveTo>
                  <a:lnTo>
                    <a:pt x="1372816" y="2893"/>
                  </a:lnTo>
                  <a:lnTo>
                    <a:pt x="1316657" y="420298"/>
                  </a:lnTo>
                  <a:lnTo>
                    <a:pt x="1309186" y="418554"/>
                  </a:lnTo>
                  <a:lnTo>
                    <a:pt x="1301520" y="418261"/>
                  </a:lnTo>
                  <a:close/>
                  <a:moveTo>
                    <a:pt x="2893" y="1034322"/>
                  </a:moveTo>
                  <a:lnTo>
                    <a:pt x="420297" y="1090480"/>
                  </a:lnTo>
                  <a:lnTo>
                    <a:pt x="418554" y="1097951"/>
                  </a:lnTo>
                  <a:lnTo>
                    <a:pt x="418261" y="1105616"/>
                  </a:lnTo>
                  <a:lnTo>
                    <a:pt x="855" y="1049458"/>
                  </a:lnTo>
                  <a:close/>
                  <a:moveTo>
                    <a:pt x="274274" y="658223"/>
                  </a:moveTo>
                  <a:lnTo>
                    <a:pt x="524025" y="802416"/>
                  </a:lnTo>
                  <a:lnTo>
                    <a:pt x="516793" y="815877"/>
                  </a:lnTo>
                  <a:lnTo>
                    <a:pt x="266342" y="671279"/>
                  </a:lnTo>
                  <a:close/>
                  <a:moveTo>
                    <a:pt x="917308" y="164734"/>
                  </a:moveTo>
                  <a:lnTo>
                    <a:pt x="932100" y="160930"/>
                  </a:lnTo>
                  <a:lnTo>
                    <a:pt x="1006152" y="437297"/>
                  </a:lnTo>
                  <a:lnTo>
                    <a:pt x="991300" y="440877"/>
                  </a:lnTo>
                  <a:close/>
                  <a:moveTo>
                    <a:pt x="1041143" y="1951"/>
                  </a:moveTo>
                  <a:lnTo>
                    <a:pt x="1056290" y="0"/>
                  </a:lnTo>
                  <a:lnTo>
                    <a:pt x="1110379" y="420056"/>
                  </a:lnTo>
                  <a:lnTo>
                    <a:pt x="1095283" y="422406"/>
                  </a:lnTo>
                  <a:close/>
                  <a:moveTo>
                    <a:pt x="87609" y="729331"/>
                  </a:moveTo>
                  <a:lnTo>
                    <a:pt x="478803" y="892672"/>
                  </a:lnTo>
                  <a:lnTo>
                    <a:pt x="472547" y="906611"/>
                  </a:lnTo>
                  <a:lnTo>
                    <a:pt x="81723" y="743424"/>
                  </a:lnTo>
                  <a:lnTo>
                    <a:pt x="84666" y="736377"/>
                  </a:lnTo>
                  <a:close/>
                  <a:moveTo>
                    <a:pt x="446636" y="435837"/>
                  </a:moveTo>
                  <a:lnTo>
                    <a:pt x="649045" y="638246"/>
                  </a:lnTo>
                  <a:lnTo>
                    <a:pt x="642057" y="644612"/>
                  </a:lnTo>
                  <a:lnTo>
                    <a:pt x="638347" y="649147"/>
                  </a:lnTo>
                  <a:lnTo>
                    <a:pt x="435836" y="446636"/>
                  </a:lnTo>
                  <a:lnTo>
                    <a:pt x="440978" y="440979"/>
                  </a:lnTo>
                  <a:close/>
                  <a:moveTo>
                    <a:pt x="658223" y="274275"/>
                  </a:moveTo>
                  <a:lnTo>
                    <a:pt x="671279" y="266343"/>
                  </a:lnTo>
                  <a:lnTo>
                    <a:pt x="814473" y="514363"/>
                  </a:lnTo>
                  <a:lnTo>
                    <a:pt x="801367" y="522209"/>
                  </a:lnTo>
                  <a:close/>
                  <a:moveTo>
                    <a:pt x="735676" y="84934"/>
                  </a:moveTo>
                  <a:lnTo>
                    <a:pt x="749802" y="79129"/>
                  </a:lnTo>
                  <a:lnTo>
                    <a:pt x="909846" y="468633"/>
                  </a:lnTo>
                  <a:lnTo>
                    <a:pt x="895778" y="474580"/>
                  </a:lnTo>
                  <a:close/>
                  <a:moveTo>
                    <a:pt x="248376" y="456659"/>
                  </a:moveTo>
                  <a:lnTo>
                    <a:pt x="581852" y="714051"/>
                  </a:lnTo>
                  <a:lnTo>
                    <a:pt x="572397" y="726047"/>
                  </a:lnTo>
                  <a:lnTo>
                    <a:pt x="239044" y="468748"/>
                  </a:lnTo>
                  <a:lnTo>
                    <a:pt x="243710" y="462704"/>
                  </a:lnTo>
                  <a:close/>
                  <a:moveTo>
                    <a:pt x="462094" y="244150"/>
                  </a:moveTo>
                  <a:lnTo>
                    <a:pt x="474238" y="234887"/>
                  </a:lnTo>
                  <a:lnTo>
                    <a:pt x="729468" y="569472"/>
                  </a:lnTo>
                  <a:lnTo>
                    <a:pt x="723162" y="573797"/>
                  </a:lnTo>
                  <a:lnTo>
                    <a:pt x="717325" y="57873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65"/>
              <a:endParaRPr lang="zh-CN" altLang="en-US" noProof="1">
                <a:solidFill>
                  <a:srgbClr val="FF9900"/>
                </a:solidFill>
                <a:ea typeface="微软雅黑" panose="020B0503020204020204" charset="-122"/>
              </a:endParaRPr>
            </a:p>
          </p:txBody>
        </p:sp>
      </p:grp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1265238" y="2152650"/>
            <a:ext cx="3452812" cy="488950"/>
            <a:chOff x="1169027" y="1732892"/>
            <a:chExt cx="4253204" cy="488087"/>
          </a:xfrm>
        </p:grpSpPr>
        <p:sp>
          <p:nvSpPr>
            <p:cNvPr id="34821" name="矩形: 圆角 5"/>
            <p:cNvSpPr>
              <a:spLocks noChangeArrowheads="1"/>
            </p:cNvSpPr>
            <p:nvPr/>
          </p:nvSpPr>
          <p:spPr bwMode="auto">
            <a:xfrm>
              <a:off x="1169027" y="1732892"/>
              <a:ext cx="4253204" cy="4880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04" tIns="45703" rIns="91404" bIns="45703"/>
            <a:lstStyle>
              <a:lvl1pPr defTabSz="609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defTabSz="609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defTabSz="609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defTabSz="609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defTabSz="609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defTabSz="609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defTabSz="609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defTabSz="609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defTabSz="609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endParaRPr lang="zh-CN" altLang="en-US">
                <a:solidFill>
                  <a:srgbClr val="E7E6E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822" name="矩形 3"/>
            <p:cNvSpPr>
              <a:spLocks noChangeArrowheads="1"/>
            </p:cNvSpPr>
            <p:nvPr/>
          </p:nvSpPr>
          <p:spPr bwMode="auto">
            <a:xfrm>
              <a:off x="1411861" y="1781516"/>
              <a:ext cx="3854684" cy="398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09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defTabSz="609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defTabSz="609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defTabSz="609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defTabSz="609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defTabSz="609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defTabSz="609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defTabSz="609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defTabSz="609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000" b="1">
                  <a:solidFill>
                    <a:srgbClr val="FAEED8"/>
                  </a:solidFill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添加标题添加标题</a:t>
              </a:r>
            </a:p>
          </p:txBody>
        </p:sp>
      </p:grp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5722938" y="2906713"/>
            <a:ext cx="5468937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单击此处添加文本，并调整颜色以及大小。单击此处添加文本，并调整颜色以及大小。单击此处添加文本，并调整颜色以及大小。单击此处添加文本，并调整颜色以及大小。</a:t>
            </a: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265238" y="3187700"/>
            <a:ext cx="3452812" cy="487363"/>
            <a:chOff x="1169026" y="2767136"/>
            <a:chExt cx="4253205" cy="488087"/>
          </a:xfrm>
        </p:grpSpPr>
        <p:sp>
          <p:nvSpPr>
            <p:cNvPr id="34825" name="矩形: 圆角 17"/>
            <p:cNvSpPr>
              <a:spLocks noChangeArrowheads="1"/>
            </p:cNvSpPr>
            <p:nvPr/>
          </p:nvSpPr>
          <p:spPr bwMode="auto">
            <a:xfrm>
              <a:off x="1169026" y="2767136"/>
              <a:ext cx="4253205" cy="4880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04" tIns="45703" rIns="91404" bIns="45703"/>
            <a:lstStyle>
              <a:lvl1pPr defTabSz="609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defTabSz="609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defTabSz="609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defTabSz="609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defTabSz="609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defTabSz="609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defTabSz="609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defTabSz="609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defTabSz="609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endParaRPr lang="zh-CN" altLang="en-US">
                <a:solidFill>
                  <a:srgbClr val="E7E6E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826" name="矩形 7"/>
            <p:cNvSpPr>
              <a:spLocks noChangeArrowheads="1"/>
            </p:cNvSpPr>
            <p:nvPr/>
          </p:nvSpPr>
          <p:spPr bwMode="auto">
            <a:xfrm>
              <a:off x="1303849" y="2815622"/>
              <a:ext cx="3962696" cy="36717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04" tIns="45703" rIns="91404" bIns="45703"/>
            <a:lstStyle>
              <a:lvl1pPr defTabSz="609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defTabSz="609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defTabSz="609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defTabSz="609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defTabSz="609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defTabSz="609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defTabSz="609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defTabSz="609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defTabSz="609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FAEED8"/>
                  </a:solidFill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添加标题添加标题</a:t>
              </a:r>
              <a:endParaRPr lang="zh-CN" altLang="en-US">
                <a:solidFill>
                  <a:srgbClr val="E7E6E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1265238" y="4322763"/>
            <a:ext cx="3452812" cy="487362"/>
            <a:chOff x="1169026" y="3903095"/>
            <a:chExt cx="4253205" cy="488087"/>
          </a:xfrm>
        </p:grpSpPr>
        <p:sp>
          <p:nvSpPr>
            <p:cNvPr id="34828" name="矩形: 圆角 18"/>
            <p:cNvSpPr>
              <a:spLocks noChangeArrowheads="1"/>
            </p:cNvSpPr>
            <p:nvPr/>
          </p:nvSpPr>
          <p:spPr bwMode="auto">
            <a:xfrm>
              <a:off x="1169026" y="3903095"/>
              <a:ext cx="4253205" cy="4880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04" tIns="45703" rIns="91404" bIns="45703"/>
            <a:lstStyle>
              <a:lvl1pPr defTabSz="609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defTabSz="609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defTabSz="609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defTabSz="609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defTabSz="609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defTabSz="609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defTabSz="609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defTabSz="609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defTabSz="609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endParaRPr lang="zh-CN" altLang="en-US">
                <a:solidFill>
                  <a:srgbClr val="E7E6E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829" name="矩形 20"/>
            <p:cNvSpPr>
              <a:spLocks noChangeArrowheads="1"/>
            </p:cNvSpPr>
            <p:nvPr/>
          </p:nvSpPr>
          <p:spPr bwMode="auto">
            <a:xfrm>
              <a:off x="1287808" y="3951581"/>
              <a:ext cx="3978736" cy="36717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04" tIns="45703" rIns="91404" bIns="45703"/>
            <a:lstStyle>
              <a:lvl1pPr defTabSz="609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defTabSz="609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defTabSz="609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defTabSz="609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defTabSz="609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defTabSz="609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defTabSz="609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defTabSz="609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defTabSz="609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FAEED8"/>
                  </a:solidFill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添加标题添加标题</a:t>
              </a:r>
              <a:endParaRPr lang="zh-CN" altLang="en-US">
                <a:solidFill>
                  <a:srgbClr val="E7E6E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1087438" y="5381625"/>
            <a:ext cx="3859212" cy="487363"/>
            <a:chOff x="1169026" y="4961874"/>
            <a:chExt cx="4253205" cy="488087"/>
          </a:xfrm>
        </p:grpSpPr>
        <p:sp>
          <p:nvSpPr>
            <p:cNvPr id="34831" name="矩形: 圆角 23"/>
            <p:cNvSpPr>
              <a:spLocks noChangeArrowheads="1"/>
            </p:cNvSpPr>
            <p:nvPr/>
          </p:nvSpPr>
          <p:spPr bwMode="auto">
            <a:xfrm>
              <a:off x="1169026" y="4961874"/>
              <a:ext cx="4253205" cy="4880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04" tIns="45703" rIns="91404" bIns="45703"/>
            <a:lstStyle>
              <a:lvl1pPr defTabSz="609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defTabSz="609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defTabSz="609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defTabSz="609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defTabSz="609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defTabSz="609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defTabSz="609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defTabSz="609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defTabSz="609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endParaRPr lang="zh-CN" altLang="en-US">
                <a:solidFill>
                  <a:srgbClr val="E7E6E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832" name="矩形 24"/>
            <p:cNvSpPr>
              <a:spLocks noChangeArrowheads="1"/>
            </p:cNvSpPr>
            <p:nvPr/>
          </p:nvSpPr>
          <p:spPr bwMode="auto">
            <a:xfrm>
              <a:off x="1303851" y="5010360"/>
              <a:ext cx="4102339" cy="36717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04" tIns="45703" rIns="91404" bIns="45703"/>
            <a:lstStyle>
              <a:lvl1pPr defTabSz="609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defTabSz="609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defTabSz="609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defTabSz="609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defTabSz="609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defTabSz="609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defTabSz="609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defTabSz="609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defTabSz="609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FAEED8"/>
                  </a:solidFill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添加标题添加标题</a:t>
              </a:r>
              <a:endParaRPr lang="zh-CN" altLang="en-US">
                <a:solidFill>
                  <a:srgbClr val="E7E6E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6" name="等腰三角形 25"/>
          <p:cNvSpPr>
            <a:spLocks noChangeArrowheads="1"/>
          </p:cNvSpPr>
          <p:nvPr/>
        </p:nvSpPr>
        <p:spPr bwMode="auto">
          <a:xfrm flipV="1">
            <a:off x="2687638" y="2835275"/>
            <a:ext cx="722312" cy="211138"/>
          </a:xfrm>
          <a:prstGeom prst="triangle">
            <a:avLst>
              <a:gd name="adj" fmla="val 50000"/>
            </a:avLst>
          </a:prstGeom>
          <a:solidFill>
            <a:srgbClr val="CB1D1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4" tIns="45703" rIns="91404" bIns="45703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7" name="等腰三角形 26"/>
          <p:cNvSpPr>
            <a:spLocks noChangeArrowheads="1"/>
          </p:cNvSpPr>
          <p:nvPr/>
        </p:nvSpPr>
        <p:spPr bwMode="auto">
          <a:xfrm flipV="1">
            <a:off x="2687638" y="3914775"/>
            <a:ext cx="722312" cy="211138"/>
          </a:xfrm>
          <a:prstGeom prst="triangle">
            <a:avLst>
              <a:gd name="adj" fmla="val 50000"/>
            </a:avLst>
          </a:prstGeom>
          <a:solidFill>
            <a:srgbClr val="CB1D1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4" tIns="45703" rIns="91404" bIns="45703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8" name="等腰三角形 27"/>
          <p:cNvSpPr>
            <a:spLocks noChangeArrowheads="1"/>
          </p:cNvSpPr>
          <p:nvPr/>
        </p:nvSpPr>
        <p:spPr bwMode="auto">
          <a:xfrm flipV="1">
            <a:off x="2687638" y="5011738"/>
            <a:ext cx="722312" cy="211137"/>
          </a:xfrm>
          <a:prstGeom prst="triangle">
            <a:avLst>
              <a:gd name="adj" fmla="val 50000"/>
            </a:avLst>
          </a:prstGeom>
          <a:solidFill>
            <a:srgbClr val="CB1D1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4" tIns="45703" rIns="91404" bIns="45703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箭头: 右 7"/>
          <p:cNvSpPr>
            <a:spLocks noChangeArrowheads="1"/>
          </p:cNvSpPr>
          <p:nvPr/>
        </p:nvSpPr>
        <p:spPr bwMode="auto">
          <a:xfrm>
            <a:off x="4591050" y="3752850"/>
            <a:ext cx="600075" cy="536575"/>
          </a:xfrm>
          <a:prstGeom prst="rightArrow">
            <a:avLst>
              <a:gd name="adj1" fmla="val 50000"/>
              <a:gd name="adj2" fmla="val 49947"/>
            </a:avLst>
          </a:prstGeom>
          <a:solidFill>
            <a:srgbClr val="CB1D1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4" tIns="45703" rIns="91404" bIns="45703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4903788" y="1901825"/>
            <a:ext cx="5524500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4" tIns="45703" rIns="91404" bIns="45703" anchor="ctr"/>
          <a:lstStyle>
            <a:lvl1pPr defTabSz="609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defTabSz="609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defTabSz="609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defTabSz="609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defTabSz="609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defTabSz="609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defTabSz="609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defTabSz="609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defTabSz="609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添加标题添加标题</a:t>
            </a:r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5722938" y="4291013"/>
            <a:ext cx="5468937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单击此处添加文本，并调整颜色以及大小。单击此处添加文本，并调整颜色以及大小。单击此处添加文本，并调整颜色以及大小。单击此处添加文本，并调整颜色以及大小。</a:t>
            </a:r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5435600" y="2565400"/>
            <a:ext cx="5821363" cy="3379788"/>
          </a:xfrm>
          <a:prstGeom prst="rect">
            <a:avLst/>
          </a:prstGeom>
          <a:noFill/>
          <a:ln w="19050">
            <a:solidFill>
              <a:srgbClr val="CB1D1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04" tIns="45703" rIns="91404" bIns="45703"/>
          <a:lstStyle>
            <a:lvl1pPr defTabSz="609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defTabSz="609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defTabSz="609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defTabSz="609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defTabSz="609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defTabSz="609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defTabSz="609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defTabSz="609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defTabSz="609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endParaRPr lang="zh-CN" altLang="en-US" sz="16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381250" y="592138"/>
            <a:ext cx="4451350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609600"/>
            <a:r>
              <a:rPr kumimoji="1" lang="zh-CN" altLang="en-US" sz="3200" b="1" noProof="1">
                <a:solidFill>
                  <a:srgbClr val="EFE08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下一阶段的工作思路</a:t>
            </a:r>
            <a:endParaRPr lang="zh-CN" altLang="en-US" sz="2935" b="1" noProof="1">
              <a:latin typeface="方正清刻本悦宋简体" pitchFamily="2" charset="-122"/>
              <a:ea typeface="方正清刻本悦宋简体" pitchFamily="2" charset="-122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6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4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4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7" dur="4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900"/>
                            </p:stCondLst>
                            <p:childTnLst>
                              <p:par>
                                <p:cTn id="2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400"/>
                            </p:stCondLst>
                            <p:childTnLst>
                              <p:par>
                                <p:cTn id="3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4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9" dur="4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800"/>
                            </p:stCondLst>
                            <p:childTnLst>
                              <p:par>
                                <p:cTn id="4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4300"/>
                            </p:stCondLst>
                            <p:childTnLst>
                              <p:par>
                                <p:cTn id="4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4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1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47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200"/>
                            </p:stCondLst>
                            <p:childTnLst>
                              <p:par>
                                <p:cTn id="5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4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0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600"/>
                            </p:stCondLst>
                            <p:childTnLst>
                              <p:par>
                                <p:cTn id="6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61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66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6" grpId="0" bldLvl="0" animBg="1"/>
      <p:bldP spid="27" grpId="0" bldLvl="0" animBg="1"/>
      <p:bldP spid="28" grpId="0" bldLvl="0" animBg="1"/>
      <p:bldP spid="4" grpId="0" bldLvl="0" animBg="1"/>
      <p:bldP spid="31" grpId="0"/>
      <p:bldP spid="33" grpId="0"/>
      <p:bldP spid="34" grpId="0" bldLvl="0" animBg="1"/>
      <p:bldP spid="4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PA-102212" descr="F:\桌面\党政机关\素材\长城\矢量长城\线稿长城61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108325"/>
            <a:ext cx="6954838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6" name="图片 1" descr="飘扬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84677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7" name="图片 5" descr="飘扬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01763" y="447675"/>
            <a:ext cx="213995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圆角矩形 29"/>
          <p:cNvSpPr/>
          <p:nvPr/>
        </p:nvSpPr>
        <p:spPr>
          <a:xfrm>
            <a:off x="6862763" y="3117850"/>
            <a:ext cx="4843462" cy="968375"/>
          </a:xfrm>
          <a:prstGeom prst="roundRect">
            <a:avLst>
              <a:gd name="adj" fmla="val 813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600"/>
            <a:r>
              <a:rPr kumimoji="1" lang="zh-CN" altLang="en-US" sz="35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不忘初心 砥砺前行</a:t>
            </a:r>
          </a:p>
        </p:txBody>
      </p:sp>
      <p:sp>
        <p:nvSpPr>
          <p:cNvPr id="36869" name="矩形 80"/>
          <p:cNvSpPr>
            <a:spLocks noChangeArrowheads="1"/>
          </p:cNvSpPr>
          <p:nvPr/>
        </p:nvSpPr>
        <p:spPr bwMode="auto">
          <a:xfrm>
            <a:off x="8291513" y="1992313"/>
            <a:ext cx="198437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zh-CN" sz="5000" b="1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第四章</a:t>
            </a:r>
          </a:p>
        </p:txBody>
      </p:sp>
      <p:pic>
        <p:nvPicPr>
          <p:cNvPr id="36870" name="图片 3" descr="标头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02563" y="2343150"/>
            <a:ext cx="2963862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 rot="16200000">
            <a:off x="6769100" y="820738"/>
            <a:ext cx="739775" cy="231775"/>
          </a:xfrm>
          <a:prstGeom prst="rect">
            <a:avLst/>
          </a:prstGeom>
          <a:solidFill>
            <a:srgbClr val="86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21" name="矩形 20"/>
          <p:cNvSpPr/>
          <p:nvPr/>
        </p:nvSpPr>
        <p:spPr>
          <a:xfrm rot="16200000">
            <a:off x="4256088" y="-1554162"/>
            <a:ext cx="739775" cy="4918075"/>
          </a:xfrm>
          <a:prstGeom prst="rect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grpSp>
        <p:nvGrpSpPr>
          <p:cNvPr id="23" name="组合 22"/>
          <p:cNvGrpSpPr/>
          <p:nvPr/>
        </p:nvGrpSpPr>
        <p:grpSpPr>
          <a:xfrm>
            <a:off x="1074737" y="463233"/>
            <a:ext cx="962025" cy="962025"/>
            <a:chOff x="3851921" y="107991"/>
            <a:chExt cx="1792566" cy="1792567"/>
          </a:xfrm>
          <a:solidFill>
            <a:srgbClr val="C00000"/>
          </a:solidFill>
        </p:grpSpPr>
        <p:sp>
          <p:nvSpPr>
            <p:cNvPr id="24" name="Freeform 29"/>
            <p:cNvSpPr/>
            <p:nvPr/>
          </p:nvSpPr>
          <p:spPr>
            <a:xfrm>
              <a:off x="4401088" y="564469"/>
              <a:ext cx="867835" cy="775494"/>
            </a:xfrm>
            <a:custGeom>
              <a:avLst/>
              <a:gdLst/>
              <a:ahLst/>
              <a:cxnLst>
                <a:cxn ang="0">
                  <a:pos x="370676" y="6924"/>
                </a:cxn>
                <a:cxn ang="0">
                  <a:pos x="578402" y="492531"/>
                </a:cxn>
                <a:cxn ang="0">
                  <a:pos x="336055" y="249265"/>
                </a:cxn>
                <a:cxn ang="0">
                  <a:pos x="428378" y="156483"/>
                </a:cxn>
                <a:cxn ang="0">
                  <a:pos x="370676" y="99244"/>
                </a:cxn>
                <a:cxn ang="0">
                  <a:pos x="253426" y="123248"/>
                </a:cxn>
                <a:cxn ang="0">
                  <a:pos x="69242" y="307427"/>
                </a:cxn>
                <a:cxn ang="0">
                  <a:pos x="173567" y="410827"/>
                </a:cxn>
                <a:cxn ang="0">
                  <a:pos x="243270" y="342048"/>
                </a:cxn>
                <a:cxn ang="0">
                  <a:pos x="485618" y="584390"/>
                </a:cxn>
                <a:cxn ang="0">
                  <a:pos x="81244" y="503147"/>
                </a:cxn>
                <a:cxn ang="0">
                  <a:pos x="22619" y="561771"/>
                </a:cxn>
                <a:cxn ang="0">
                  <a:pos x="73396" y="626396"/>
                </a:cxn>
                <a:cxn ang="0">
                  <a:pos x="66472" y="632858"/>
                </a:cxn>
                <a:cxn ang="0">
                  <a:pos x="56316" y="631012"/>
                </a:cxn>
                <a:cxn ang="0">
                  <a:pos x="0" y="689635"/>
                </a:cxn>
                <a:cxn ang="0">
                  <a:pos x="56778" y="745951"/>
                </a:cxn>
                <a:cxn ang="0">
                  <a:pos x="114941" y="689174"/>
                </a:cxn>
                <a:cxn ang="0">
                  <a:pos x="113095" y="678557"/>
                </a:cxn>
                <a:cxn ang="0">
                  <a:pos x="122327" y="669786"/>
                </a:cxn>
                <a:cxn ang="0">
                  <a:pos x="579326" y="677172"/>
                </a:cxn>
                <a:cxn ang="0">
                  <a:pos x="647183" y="745489"/>
                </a:cxn>
                <a:cxn ang="0">
                  <a:pos x="739967" y="653630"/>
                </a:cxn>
                <a:cxn ang="0">
                  <a:pos x="671648" y="584851"/>
                </a:cxn>
                <a:cxn ang="0">
                  <a:pos x="370676" y="6924"/>
                </a:cxn>
              </a:cxnLst>
              <a:rect l="0" t="0" r="0" b="0"/>
              <a:pathLst>
                <a:path w="1880" h="1680">
                  <a:moveTo>
                    <a:pt x="803" y="15"/>
                  </a:moveTo>
                  <a:cubicBezTo>
                    <a:pt x="1217" y="170"/>
                    <a:pt x="1468" y="665"/>
                    <a:pt x="1253" y="1067"/>
                  </a:cubicBezTo>
                  <a:cubicBezTo>
                    <a:pt x="728" y="540"/>
                    <a:pt x="728" y="540"/>
                    <a:pt x="728" y="540"/>
                  </a:cubicBezTo>
                  <a:cubicBezTo>
                    <a:pt x="928" y="339"/>
                    <a:pt x="928" y="339"/>
                    <a:pt x="928" y="339"/>
                  </a:cubicBezTo>
                  <a:cubicBezTo>
                    <a:pt x="803" y="215"/>
                    <a:pt x="803" y="215"/>
                    <a:pt x="803" y="215"/>
                  </a:cubicBezTo>
                  <a:cubicBezTo>
                    <a:pt x="733" y="282"/>
                    <a:pt x="623" y="297"/>
                    <a:pt x="549" y="267"/>
                  </a:cubicBezTo>
                  <a:cubicBezTo>
                    <a:pt x="150" y="666"/>
                    <a:pt x="150" y="666"/>
                    <a:pt x="150" y="666"/>
                  </a:cubicBezTo>
                  <a:cubicBezTo>
                    <a:pt x="376" y="890"/>
                    <a:pt x="376" y="890"/>
                    <a:pt x="376" y="890"/>
                  </a:cubicBezTo>
                  <a:cubicBezTo>
                    <a:pt x="527" y="741"/>
                    <a:pt x="527" y="741"/>
                    <a:pt x="527" y="741"/>
                  </a:cubicBezTo>
                  <a:cubicBezTo>
                    <a:pt x="1052" y="1266"/>
                    <a:pt x="1052" y="1266"/>
                    <a:pt x="1052" y="1266"/>
                  </a:cubicBezTo>
                  <a:cubicBezTo>
                    <a:pt x="795" y="1407"/>
                    <a:pt x="439" y="1363"/>
                    <a:pt x="176" y="1090"/>
                  </a:cubicBezTo>
                  <a:cubicBezTo>
                    <a:pt x="49" y="1217"/>
                    <a:pt x="49" y="1217"/>
                    <a:pt x="49" y="1217"/>
                  </a:cubicBezTo>
                  <a:cubicBezTo>
                    <a:pt x="87" y="1270"/>
                    <a:pt x="119" y="1317"/>
                    <a:pt x="159" y="1357"/>
                  </a:cubicBezTo>
                  <a:cubicBezTo>
                    <a:pt x="155" y="1362"/>
                    <a:pt x="144" y="1371"/>
                    <a:pt x="144" y="1371"/>
                  </a:cubicBezTo>
                  <a:cubicBezTo>
                    <a:pt x="137" y="1370"/>
                    <a:pt x="129" y="1367"/>
                    <a:pt x="122" y="1367"/>
                  </a:cubicBezTo>
                  <a:cubicBezTo>
                    <a:pt x="55" y="1367"/>
                    <a:pt x="0" y="1426"/>
                    <a:pt x="0" y="1494"/>
                  </a:cubicBezTo>
                  <a:cubicBezTo>
                    <a:pt x="0" y="1561"/>
                    <a:pt x="55" y="1616"/>
                    <a:pt x="123" y="1616"/>
                  </a:cubicBezTo>
                  <a:cubicBezTo>
                    <a:pt x="191" y="1616"/>
                    <a:pt x="249" y="1561"/>
                    <a:pt x="249" y="1493"/>
                  </a:cubicBezTo>
                  <a:cubicBezTo>
                    <a:pt x="249" y="1485"/>
                    <a:pt x="247" y="1478"/>
                    <a:pt x="245" y="1470"/>
                  </a:cubicBezTo>
                  <a:cubicBezTo>
                    <a:pt x="265" y="1451"/>
                    <a:pt x="265" y="1451"/>
                    <a:pt x="265" y="1451"/>
                  </a:cubicBezTo>
                  <a:cubicBezTo>
                    <a:pt x="567" y="1655"/>
                    <a:pt x="898" y="1680"/>
                    <a:pt x="1255" y="1467"/>
                  </a:cubicBezTo>
                  <a:cubicBezTo>
                    <a:pt x="1402" y="1615"/>
                    <a:pt x="1402" y="1615"/>
                    <a:pt x="1402" y="1615"/>
                  </a:cubicBezTo>
                  <a:cubicBezTo>
                    <a:pt x="1603" y="1416"/>
                    <a:pt x="1603" y="1416"/>
                    <a:pt x="1603" y="1416"/>
                  </a:cubicBezTo>
                  <a:cubicBezTo>
                    <a:pt x="1455" y="1267"/>
                    <a:pt x="1455" y="1267"/>
                    <a:pt x="1455" y="1267"/>
                  </a:cubicBezTo>
                  <a:cubicBezTo>
                    <a:pt x="1880" y="628"/>
                    <a:pt x="1313" y="0"/>
                    <a:pt x="803" y="1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 noProof="1"/>
            </a:p>
          </p:txBody>
        </p:sp>
        <p:sp>
          <p:nvSpPr>
            <p:cNvPr id="25" name="任意多边形 127"/>
            <p:cNvSpPr/>
            <p:nvPr/>
          </p:nvSpPr>
          <p:spPr>
            <a:xfrm>
              <a:off x="3851921" y="107991"/>
              <a:ext cx="1792566" cy="1792567"/>
            </a:xfrm>
            <a:custGeom>
              <a:avLst/>
              <a:gdLst>
                <a:gd name="connsiteX0" fmla="*/ 1677670 w 2407137"/>
                <a:gd name="connsiteY0" fmla="*/ 1837666 h 2407138"/>
                <a:gd name="connsiteX1" fmla="*/ 1683974 w 2407137"/>
                <a:gd name="connsiteY1" fmla="*/ 1833341 h 2407138"/>
                <a:gd name="connsiteX2" fmla="*/ 1689813 w 2407137"/>
                <a:gd name="connsiteY2" fmla="*/ 1828403 h 2407138"/>
                <a:gd name="connsiteX3" fmla="*/ 1945042 w 2407137"/>
                <a:gd name="connsiteY3" fmla="*/ 2162988 h 2407138"/>
                <a:gd name="connsiteX4" fmla="*/ 1932899 w 2407137"/>
                <a:gd name="connsiteY4" fmla="*/ 2172251 h 2407138"/>
                <a:gd name="connsiteX5" fmla="*/ 1592663 w 2407137"/>
                <a:gd name="connsiteY5" fmla="*/ 1892774 h 2407138"/>
                <a:gd name="connsiteX6" fmla="*/ 1605769 w 2407137"/>
                <a:gd name="connsiteY6" fmla="*/ 1884929 h 2407138"/>
                <a:gd name="connsiteX7" fmla="*/ 1748914 w 2407137"/>
                <a:gd name="connsiteY7" fmla="*/ 2132863 h 2407138"/>
                <a:gd name="connsiteX8" fmla="*/ 1735858 w 2407137"/>
                <a:gd name="connsiteY8" fmla="*/ 2140795 h 2407138"/>
                <a:gd name="connsiteX9" fmla="*/ 1768789 w 2407137"/>
                <a:gd name="connsiteY9" fmla="*/ 1757990 h 2407138"/>
                <a:gd name="connsiteX10" fmla="*/ 1971301 w 2407137"/>
                <a:gd name="connsiteY10" fmla="*/ 1960502 h 2407138"/>
                <a:gd name="connsiteX11" fmla="*/ 1966159 w 2407137"/>
                <a:gd name="connsiteY11" fmla="*/ 1966159 h 2407138"/>
                <a:gd name="connsiteX12" fmla="*/ 1960501 w 2407137"/>
                <a:gd name="connsiteY12" fmla="*/ 1971301 h 2407138"/>
                <a:gd name="connsiteX13" fmla="*/ 1758092 w 2407137"/>
                <a:gd name="connsiteY13" fmla="*/ 1768892 h 2407138"/>
                <a:gd name="connsiteX14" fmla="*/ 1765079 w 2407137"/>
                <a:gd name="connsiteY14" fmla="*/ 1762526 h 2407138"/>
                <a:gd name="connsiteX15" fmla="*/ 1834740 w 2407137"/>
                <a:gd name="connsiteY15" fmla="*/ 1681091 h 2407138"/>
                <a:gd name="connsiteX16" fmla="*/ 2168093 w 2407137"/>
                <a:gd name="connsiteY16" fmla="*/ 1938389 h 2407138"/>
                <a:gd name="connsiteX17" fmla="*/ 2158761 w 2407137"/>
                <a:gd name="connsiteY17" fmla="*/ 1950479 h 2407138"/>
                <a:gd name="connsiteX18" fmla="*/ 1825285 w 2407137"/>
                <a:gd name="connsiteY18" fmla="*/ 1693086 h 2407138"/>
                <a:gd name="connsiteX19" fmla="*/ 1497292 w 2407137"/>
                <a:gd name="connsiteY19" fmla="*/ 1938505 h 2407138"/>
                <a:gd name="connsiteX20" fmla="*/ 1511359 w 2407137"/>
                <a:gd name="connsiteY20" fmla="*/ 1932557 h 2407138"/>
                <a:gd name="connsiteX21" fmla="*/ 1671461 w 2407137"/>
                <a:gd name="connsiteY21" fmla="*/ 2322204 h 2407138"/>
                <a:gd name="connsiteX22" fmla="*/ 1657335 w 2407137"/>
                <a:gd name="connsiteY22" fmla="*/ 2328008 h 2407138"/>
                <a:gd name="connsiteX23" fmla="*/ 1400984 w 2407137"/>
                <a:gd name="connsiteY23" fmla="*/ 1969841 h 2407138"/>
                <a:gd name="connsiteX24" fmla="*/ 1415837 w 2407137"/>
                <a:gd name="connsiteY24" fmla="*/ 1966261 h 2407138"/>
                <a:gd name="connsiteX25" fmla="*/ 1489829 w 2407137"/>
                <a:gd name="connsiteY25" fmla="*/ 2242404 h 2407138"/>
                <a:gd name="connsiteX26" fmla="*/ 1475037 w 2407137"/>
                <a:gd name="connsiteY26" fmla="*/ 2246208 h 2407138"/>
                <a:gd name="connsiteX27" fmla="*/ 1890343 w 2407137"/>
                <a:gd name="connsiteY27" fmla="*/ 1591261 h 2407138"/>
                <a:gd name="connsiteX28" fmla="*/ 2140794 w 2407137"/>
                <a:gd name="connsiteY28" fmla="*/ 1735859 h 2407138"/>
                <a:gd name="connsiteX29" fmla="*/ 2132863 w 2407137"/>
                <a:gd name="connsiteY29" fmla="*/ 1748915 h 2407138"/>
                <a:gd name="connsiteX30" fmla="*/ 1883112 w 2407137"/>
                <a:gd name="connsiteY30" fmla="*/ 1604721 h 2407138"/>
                <a:gd name="connsiteX31" fmla="*/ 1934589 w 2407137"/>
                <a:gd name="connsiteY31" fmla="*/ 1500527 h 2407138"/>
                <a:gd name="connsiteX32" fmla="*/ 2325413 w 2407137"/>
                <a:gd name="connsiteY32" fmla="*/ 1663714 h 2407138"/>
                <a:gd name="connsiteX33" fmla="*/ 2319529 w 2407137"/>
                <a:gd name="connsiteY33" fmla="*/ 1677807 h 2407138"/>
                <a:gd name="connsiteX34" fmla="*/ 1928334 w 2407137"/>
                <a:gd name="connsiteY34" fmla="*/ 1514465 h 2407138"/>
                <a:gd name="connsiteX35" fmla="*/ 1296758 w 2407137"/>
                <a:gd name="connsiteY35" fmla="*/ 1987081 h 2407138"/>
                <a:gd name="connsiteX36" fmla="*/ 1311855 w 2407137"/>
                <a:gd name="connsiteY36" fmla="*/ 1984732 h 2407138"/>
                <a:gd name="connsiteX37" fmla="*/ 1365995 w 2407137"/>
                <a:gd name="connsiteY37" fmla="*/ 2405187 h 2407138"/>
                <a:gd name="connsiteX38" fmla="*/ 1350847 w 2407137"/>
                <a:gd name="connsiteY38" fmla="*/ 2407138 h 2407138"/>
                <a:gd name="connsiteX39" fmla="*/ 1195932 w 2407137"/>
                <a:gd name="connsiteY39" fmla="*/ 1995746 h 2407138"/>
                <a:gd name="connsiteX40" fmla="*/ 1211204 w 2407137"/>
                <a:gd name="connsiteY40" fmla="*/ 1995179 h 2407138"/>
                <a:gd name="connsiteX41" fmla="*/ 1211204 w 2407137"/>
                <a:gd name="connsiteY41" fmla="*/ 2281649 h 2407138"/>
                <a:gd name="connsiteX42" fmla="*/ 1203568 w 2407137"/>
                <a:gd name="connsiteY42" fmla="*/ 2282034 h 2407138"/>
                <a:gd name="connsiteX43" fmla="*/ 1195932 w 2407137"/>
                <a:gd name="connsiteY43" fmla="*/ 2281649 h 2407138"/>
                <a:gd name="connsiteX44" fmla="*/ 1968060 w 2407137"/>
                <a:gd name="connsiteY44" fmla="*/ 1400508 h 2407138"/>
                <a:gd name="connsiteX45" fmla="*/ 2246208 w 2407137"/>
                <a:gd name="connsiteY45" fmla="*/ 1475038 h 2407138"/>
                <a:gd name="connsiteX46" fmla="*/ 2242404 w 2407137"/>
                <a:gd name="connsiteY46" fmla="*/ 1489831 h 2407138"/>
                <a:gd name="connsiteX47" fmla="*/ 1963516 w 2407137"/>
                <a:gd name="connsiteY47" fmla="*/ 1415103 h 2407138"/>
                <a:gd name="connsiteX48" fmla="*/ 1090481 w 2407137"/>
                <a:gd name="connsiteY48" fmla="*/ 1986840 h 2407138"/>
                <a:gd name="connsiteX49" fmla="*/ 1097951 w 2407137"/>
                <a:gd name="connsiteY49" fmla="*/ 1988584 h 2407138"/>
                <a:gd name="connsiteX50" fmla="*/ 1105617 w 2407137"/>
                <a:gd name="connsiteY50" fmla="*/ 1988876 h 2407138"/>
                <a:gd name="connsiteX51" fmla="*/ 1049458 w 2407137"/>
                <a:gd name="connsiteY51" fmla="*/ 2406281 h 2407138"/>
                <a:gd name="connsiteX52" fmla="*/ 1034322 w 2407137"/>
                <a:gd name="connsiteY52" fmla="*/ 2404245 h 2407138"/>
                <a:gd name="connsiteX53" fmla="*/ 1988876 w 2407137"/>
                <a:gd name="connsiteY53" fmla="*/ 1301520 h 2407138"/>
                <a:gd name="connsiteX54" fmla="*/ 2406281 w 2407137"/>
                <a:gd name="connsiteY54" fmla="*/ 1357679 h 2407138"/>
                <a:gd name="connsiteX55" fmla="*/ 2404244 w 2407137"/>
                <a:gd name="connsiteY55" fmla="*/ 1372815 h 2407138"/>
                <a:gd name="connsiteX56" fmla="*/ 1986840 w 2407137"/>
                <a:gd name="connsiteY56" fmla="*/ 1316657 h 2407138"/>
                <a:gd name="connsiteX57" fmla="*/ 1988583 w 2407137"/>
                <a:gd name="connsiteY57" fmla="*/ 1309187 h 2407138"/>
                <a:gd name="connsiteX58" fmla="*/ 992036 w 2407137"/>
                <a:gd name="connsiteY58" fmla="*/ 1963517 h 2407138"/>
                <a:gd name="connsiteX59" fmla="*/ 1006629 w 2407137"/>
                <a:gd name="connsiteY59" fmla="*/ 1968061 h 2407138"/>
                <a:gd name="connsiteX60" fmla="*/ 932100 w 2407137"/>
                <a:gd name="connsiteY60" fmla="*/ 2246208 h 2407138"/>
                <a:gd name="connsiteX61" fmla="*/ 917308 w 2407137"/>
                <a:gd name="connsiteY61" fmla="*/ 2242405 h 2407138"/>
                <a:gd name="connsiteX62" fmla="*/ 1995178 w 2407137"/>
                <a:gd name="connsiteY62" fmla="*/ 1195933 h 2407138"/>
                <a:gd name="connsiteX63" fmla="*/ 2281649 w 2407137"/>
                <a:gd name="connsiteY63" fmla="*/ 1195933 h 2407138"/>
                <a:gd name="connsiteX64" fmla="*/ 2282034 w 2407137"/>
                <a:gd name="connsiteY64" fmla="*/ 1203569 h 2407138"/>
                <a:gd name="connsiteX65" fmla="*/ 2281649 w 2407137"/>
                <a:gd name="connsiteY65" fmla="*/ 1211206 h 2407138"/>
                <a:gd name="connsiteX66" fmla="*/ 1995745 w 2407137"/>
                <a:gd name="connsiteY66" fmla="*/ 1211206 h 2407138"/>
                <a:gd name="connsiteX67" fmla="*/ 1984731 w 2407137"/>
                <a:gd name="connsiteY67" fmla="*/ 1095284 h 2407138"/>
                <a:gd name="connsiteX68" fmla="*/ 2405186 w 2407137"/>
                <a:gd name="connsiteY68" fmla="*/ 1041144 h 2407138"/>
                <a:gd name="connsiteX69" fmla="*/ 2407137 w 2407137"/>
                <a:gd name="connsiteY69" fmla="*/ 1056290 h 2407138"/>
                <a:gd name="connsiteX70" fmla="*/ 1987080 w 2407137"/>
                <a:gd name="connsiteY70" fmla="*/ 1110379 h 2407138"/>
                <a:gd name="connsiteX71" fmla="*/ 892672 w 2407137"/>
                <a:gd name="connsiteY71" fmla="*/ 1928335 h 2407138"/>
                <a:gd name="connsiteX72" fmla="*/ 906611 w 2407137"/>
                <a:gd name="connsiteY72" fmla="*/ 1934590 h 2407138"/>
                <a:gd name="connsiteX73" fmla="*/ 743425 w 2407137"/>
                <a:gd name="connsiteY73" fmla="*/ 2325414 h 2407138"/>
                <a:gd name="connsiteX74" fmla="*/ 729331 w 2407137"/>
                <a:gd name="connsiteY74" fmla="*/ 2319529 h 2407138"/>
                <a:gd name="connsiteX75" fmla="*/ 802416 w 2407137"/>
                <a:gd name="connsiteY75" fmla="*/ 1883113 h 2407138"/>
                <a:gd name="connsiteX76" fmla="*/ 815877 w 2407137"/>
                <a:gd name="connsiteY76" fmla="*/ 1890344 h 2407138"/>
                <a:gd name="connsiteX77" fmla="*/ 671279 w 2407137"/>
                <a:gd name="connsiteY77" fmla="*/ 2140796 h 2407138"/>
                <a:gd name="connsiteX78" fmla="*/ 658223 w 2407137"/>
                <a:gd name="connsiteY78" fmla="*/ 2132863 h 2407138"/>
                <a:gd name="connsiteX79" fmla="*/ 1966260 w 2407137"/>
                <a:gd name="connsiteY79" fmla="*/ 991301 h 2407138"/>
                <a:gd name="connsiteX80" fmla="*/ 2242405 w 2407137"/>
                <a:gd name="connsiteY80" fmla="*/ 917309 h 2407138"/>
                <a:gd name="connsiteX81" fmla="*/ 2246208 w 2407137"/>
                <a:gd name="connsiteY81" fmla="*/ 932101 h 2407138"/>
                <a:gd name="connsiteX82" fmla="*/ 1969840 w 2407137"/>
                <a:gd name="connsiteY82" fmla="*/ 1006153 h 2407138"/>
                <a:gd name="connsiteX83" fmla="*/ 1932557 w 2407137"/>
                <a:gd name="connsiteY83" fmla="*/ 895779 h 2407138"/>
                <a:gd name="connsiteX84" fmla="*/ 2322203 w 2407137"/>
                <a:gd name="connsiteY84" fmla="*/ 735676 h 2407138"/>
                <a:gd name="connsiteX85" fmla="*/ 2328008 w 2407137"/>
                <a:gd name="connsiteY85" fmla="*/ 749803 h 2407138"/>
                <a:gd name="connsiteX86" fmla="*/ 1938504 w 2407137"/>
                <a:gd name="connsiteY86" fmla="*/ 909846 h 2407138"/>
                <a:gd name="connsiteX87" fmla="*/ 714051 w 2407137"/>
                <a:gd name="connsiteY87" fmla="*/ 1825286 h 2407138"/>
                <a:gd name="connsiteX88" fmla="*/ 726047 w 2407137"/>
                <a:gd name="connsiteY88" fmla="*/ 1834740 h 2407138"/>
                <a:gd name="connsiteX89" fmla="*/ 468748 w 2407137"/>
                <a:gd name="connsiteY89" fmla="*/ 2168094 h 2407138"/>
                <a:gd name="connsiteX90" fmla="*/ 456659 w 2407137"/>
                <a:gd name="connsiteY90" fmla="*/ 2158762 h 2407138"/>
                <a:gd name="connsiteX91" fmla="*/ 638245 w 2407137"/>
                <a:gd name="connsiteY91" fmla="*/ 1758093 h 2407138"/>
                <a:gd name="connsiteX92" fmla="*/ 644611 w 2407137"/>
                <a:gd name="connsiteY92" fmla="*/ 1765080 h 2407138"/>
                <a:gd name="connsiteX93" fmla="*/ 649147 w 2407137"/>
                <a:gd name="connsiteY93" fmla="*/ 1768790 h 2407138"/>
                <a:gd name="connsiteX94" fmla="*/ 446636 w 2407137"/>
                <a:gd name="connsiteY94" fmla="*/ 1971302 h 2407138"/>
                <a:gd name="connsiteX95" fmla="*/ 440978 w 2407137"/>
                <a:gd name="connsiteY95" fmla="*/ 1966159 h 2407138"/>
                <a:gd name="connsiteX96" fmla="*/ 435836 w 2407137"/>
                <a:gd name="connsiteY96" fmla="*/ 1960502 h 2407138"/>
                <a:gd name="connsiteX97" fmla="*/ 1884928 w 2407137"/>
                <a:gd name="connsiteY97" fmla="*/ 801368 h 2407138"/>
                <a:gd name="connsiteX98" fmla="*/ 2132863 w 2407137"/>
                <a:gd name="connsiteY98" fmla="*/ 658223 h 2407138"/>
                <a:gd name="connsiteX99" fmla="*/ 2140794 w 2407137"/>
                <a:gd name="connsiteY99" fmla="*/ 671279 h 2407138"/>
                <a:gd name="connsiteX100" fmla="*/ 1892773 w 2407137"/>
                <a:gd name="connsiteY100" fmla="*/ 814474 h 2407138"/>
                <a:gd name="connsiteX101" fmla="*/ 1828403 w 2407137"/>
                <a:gd name="connsiteY101" fmla="*/ 717325 h 2407138"/>
                <a:gd name="connsiteX102" fmla="*/ 2162987 w 2407137"/>
                <a:gd name="connsiteY102" fmla="*/ 462095 h 2407138"/>
                <a:gd name="connsiteX103" fmla="*/ 2172250 w 2407137"/>
                <a:gd name="connsiteY103" fmla="*/ 474239 h 2407138"/>
                <a:gd name="connsiteX104" fmla="*/ 1837666 w 2407137"/>
                <a:gd name="connsiteY104" fmla="*/ 729468 h 2407138"/>
                <a:gd name="connsiteX105" fmla="*/ 1833340 w 2407137"/>
                <a:gd name="connsiteY105" fmla="*/ 723163 h 2407138"/>
                <a:gd name="connsiteX106" fmla="*/ 234886 w 2407137"/>
                <a:gd name="connsiteY106" fmla="*/ 1932900 h 2407138"/>
                <a:gd name="connsiteX107" fmla="*/ 569471 w 2407137"/>
                <a:gd name="connsiteY107" fmla="*/ 1677670 h 2407138"/>
                <a:gd name="connsiteX108" fmla="*/ 573796 w 2407137"/>
                <a:gd name="connsiteY108" fmla="*/ 1683975 h 2407138"/>
                <a:gd name="connsiteX109" fmla="*/ 578735 w 2407137"/>
                <a:gd name="connsiteY109" fmla="*/ 1689813 h 2407138"/>
                <a:gd name="connsiteX110" fmla="*/ 244150 w 2407137"/>
                <a:gd name="connsiteY110" fmla="*/ 1945043 h 2407138"/>
                <a:gd name="connsiteX111" fmla="*/ 266342 w 2407137"/>
                <a:gd name="connsiteY111" fmla="*/ 1735860 h 2407138"/>
                <a:gd name="connsiteX112" fmla="*/ 514363 w 2407137"/>
                <a:gd name="connsiteY112" fmla="*/ 1592665 h 2407138"/>
                <a:gd name="connsiteX113" fmla="*/ 522208 w 2407137"/>
                <a:gd name="connsiteY113" fmla="*/ 1605770 h 2407138"/>
                <a:gd name="connsiteX114" fmla="*/ 274274 w 2407137"/>
                <a:gd name="connsiteY114" fmla="*/ 1748916 h 2407138"/>
                <a:gd name="connsiteX115" fmla="*/ 1960501 w 2407137"/>
                <a:gd name="connsiteY115" fmla="*/ 435837 h 2407138"/>
                <a:gd name="connsiteX116" fmla="*/ 1966159 w 2407137"/>
                <a:gd name="connsiteY116" fmla="*/ 440979 h 2407138"/>
                <a:gd name="connsiteX117" fmla="*/ 1971301 w 2407137"/>
                <a:gd name="connsiteY117" fmla="*/ 446637 h 2407138"/>
                <a:gd name="connsiteX118" fmla="*/ 1768891 w 2407137"/>
                <a:gd name="connsiteY118" fmla="*/ 649046 h 2407138"/>
                <a:gd name="connsiteX119" fmla="*/ 1762525 w 2407137"/>
                <a:gd name="connsiteY119" fmla="*/ 642058 h 2407138"/>
                <a:gd name="connsiteX120" fmla="*/ 1757990 w 2407137"/>
                <a:gd name="connsiteY120" fmla="*/ 638348 h 2407138"/>
                <a:gd name="connsiteX121" fmla="*/ 1938389 w 2407137"/>
                <a:gd name="connsiteY121" fmla="*/ 239045 h 2407138"/>
                <a:gd name="connsiteX122" fmla="*/ 1950479 w 2407137"/>
                <a:gd name="connsiteY122" fmla="*/ 248377 h 2407138"/>
                <a:gd name="connsiteX123" fmla="*/ 1693086 w 2407137"/>
                <a:gd name="connsiteY123" fmla="*/ 581852 h 2407138"/>
                <a:gd name="connsiteX124" fmla="*/ 1681090 w 2407137"/>
                <a:gd name="connsiteY124" fmla="*/ 572398 h 2407138"/>
                <a:gd name="connsiteX125" fmla="*/ 79129 w 2407137"/>
                <a:gd name="connsiteY125" fmla="*/ 1657336 h 2407138"/>
                <a:gd name="connsiteX126" fmla="*/ 468633 w 2407137"/>
                <a:gd name="connsiteY126" fmla="*/ 1497292 h 2407138"/>
                <a:gd name="connsiteX127" fmla="*/ 474580 w 2407137"/>
                <a:gd name="connsiteY127" fmla="*/ 1511360 h 2407138"/>
                <a:gd name="connsiteX128" fmla="*/ 84934 w 2407137"/>
                <a:gd name="connsiteY128" fmla="*/ 1671462 h 2407138"/>
                <a:gd name="connsiteX129" fmla="*/ 160929 w 2407137"/>
                <a:gd name="connsiteY129" fmla="*/ 1475039 h 2407138"/>
                <a:gd name="connsiteX130" fmla="*/ 437296 w 2407137"/>
                <a:gd name="connsiteY130" fmla="*/ 1400986 h 2407138"/>
                <a:gd name="connsiteX131" fmla="*/ 440876 w 2407137"/>
                <a:gd name="connsiteY131" fmla="*/ 1415837 h 2407138"/>
                <a:gd name="connsiteX132" fmla="*/ 164732 w 2407137"/>
                <a:gd name="connsiteY132" fmla="*/ 1489830 h 2407138"/>
                <a:gd name="connsiteX133" fmla="*/ 1735859 w 2407137"/>
                <a:gd name="connsiteY133" fmla="*/ 266344 h 2407138"/>
                <a:gd name="connsiteX134" fmla="*/ 1748915 w 2407137"/>
                <a:gd name="connsiteY134" fmla="*/ 274276 h 2407138"/>
                <a:gd name="connsiteX135" fmla="*/ 1604721 w 2407137"/>
                <a:gd name="connsiteY135" fmla="*/ 524026 h 2407138"/>
                <a:gd name="connsiteX136" fmla="*/ 1591261 w 2407137"/>
                <a:gd name="connsiteY136" fmla="*/ 516794 h 2407138"/>
                <a:gd name="connsiteX137" fmla="*/ 1663713 w 2407137"/>
                <a:gd name="connsiteY137" fmla="*/ 81725 h 2407138"/>
                <a:gd name="connsiteX138" fmla="*/ 1677806 w 2407137"/>
                <a:gd name="connsiteY138" fmla="*/ 87609 h 2407138"/>
                <a:gd name="connsiteX139" fmla="*/ 1514465 w 2407137"/>
                <a:gd name="connsiteY139" fmla="*/ 478804 h 2407138"/>
                <a:gd name="connsiteX140" fmla="*/ 1500526 w 2407137"/>
                <a:gd name="connsiteY140" fmla="*/ 472548 h 2407138"/>
                <a:gd name="connsiteX141" fmla="*/ 0 w 2407137"/>
                <a:gd name="connsiteY141" fmla="*/ 1350847 h 2407138"/>
                <a:gd name="connsiteX142" fmla="*/ 420056 w 2407137"/>
                <a:gd name="connsiteY142" fmla="*/ 1296759 h 2407138"/>
                <a:gd name="connsiteX143" fmla="*/ 422405 w 2407137"/>
                <a:gd name="connsiteY143" fmla="*/ 1311854 h 2407138"/>
                <a:gd name="connsiteX144" fmla="*/ 1951 w 2407137"/>
                <a:gd name="connsiteY144" fmla="*/ 1365994 h 2407138"/>
                <a:gd name="connsiteX145" fmla="*/ 125488 w 2407137"/>
                <a:gd name="connsiteY145" fmla="*/ 1195933 h 2407138"/>
                <a:gd name="connsiteX146" fmla="*/ 411391 w 2407137"/>
                <a:gd name="connsiteY146" fmla="*/ 1195933 h 2407138"/>
                <a:gd name="connsiteX147" fmla="*/ 411958 w 2407137"/>
                <a:gd name="connsiteY147" fmla="*/ 1211206 h 2407138"/>
                <a:gd name="connsiteX148" fmla="*/ 125488 w 2407137"/>
                <a:gd name="connsiteY148" fmla="*/ 1211206 h 2407138"/>
                <a:gd name="connsiteX149" fmla="*/ 125102 w 2407137"/>
                <a:gd name="connsiteY149" fmla="*/ 1203569 h 2407138"/>
                <a:gd name="connsiteX150" fmla="*/ 1475037 w 2407137"/>
                <a:gd name="connsiteY150" fmla="*/ 160931 h 2407138"/>
                <a:gd name="connsiteX151" fmla="*/ 1489829 w 2407137"/>
                <a:gd name="connsiteY151" fmla="*/ 164734 h 2407138"/>
                <a:gd name="connsiteX152" fmla="*/ 1415102 w 2407137"/>
                <a:gd name="connsiteY152" fmla="*/ 443621 h 2407138"/>
                <a:gd name="connsiteX153" fmla="*/ 1400508 w 2407137"/>
                <a:gd name="connsiteY153" fmla="*/ 439077 h 2407138"/>
                <a:gd name="connsiteX154" fmla="*/ 164732 w 2407137"/>
                <a:gd name="connsiteY154" fmla="*/ 917309 h 2407138"/>
                <a:gd name="connsiteX155" fmla="*/ 443620 w 2407137"/>
                <a:gd name="connsiteY155" fmla="*/ 992037 h 2407138"/>
                <a:gd name="connsiteX156" fmla="*/ 439076 w 2407137"/>
                <a:gd name="connsiteY156" fmla="*/ 1006630 h 2407138"/>
                <a:gd name="connsiteX157" fmla="*/ 160929 w 2407137"/>
                <a:gd name="connsiteY157" fmla="*/ 932101 h 2407138"/>
                <a:gd name="connsiteX158" fmla="*/ 1195932 w 2407137"/>
                <a:gd name="connsiteY158" fmla="*/ 125490 h 2407138"/>
                <a:gd name="connsiteX159" fmla="*/ 1203568 w 2407137"/>
                <a:gd name="connsiteY159" fmla="*/ 125104 h 2407138"/>
                <a:gd name="connsiteX160" fmla="*/ 1211205 w 2407137"/>
                <a:gd name="connsiteY160" fmla="*/ 125490 h 2407138"/>
                <a:gd name="connsiteX161" fmla="*/ 1211205 w 2407137"/>
                <a:gd name="connsiteY161" fmla="*/ 411392 h 2407138"/>
                <a:gd name="connsiteX162" fmla="*/ 1195932 w 2407137"/>
                <a:gd name="connsiteY162" fmla="*/ 411959 h 2407138"/>
                <a:gd name="connsiteX163" fmla="*/ 1357679 w 2407137"/>
                <a:gd name="connsiteY163" fmla="*/ 856 h 2407138"/>
                <a:gd name="connsiteX164" fmla="*/ 1372816 w 2407137"/>
                <a:gd name="connsiteY164" fmla="*/ 2893 h 2407138"/>
                <a:gd name="connsiteX165" fmla="*/ 1316657 w 2407137"/>
                <a:gd name="connsiteY165" fmla="*/ 420298 h 2407138"/>
                <a:gd name="connsiteX166" fmla="*/ 1309186 w 2407137"/>
                <a:gd name="connsiteY166" fmla="*/ 418554 h 2407138"/>
                <a:gd name="connsiteX167" fmla="*/ 1301520 w 2407137"/>
                <a:gd name="connsiteY167" fmla="*/ 418261 h 2407138"/>
                <a:gd name="connsiteX168" fmla="*/ 2893 w 2407137"/>
                <a:gd name="connsiteY168" fmla="*/ 1034322 h 2407138"/>
                <a:gd name="connsiteX169" fmla="*/ 420297 w 2407137"/>
                <a:gd name="connsiteY169" fmla="*/ 1090480 h 2407138"/>
                <a:gd name="connsiteX170" fmla="*/ 418554 w 2407137"/>
                <a:gd name="connsiteY170" fmla="*/ 1097951 h 2407138"/>
                <a:gd name="connsiteX171" fmla="*/ 418261 w 2407137"/>
                <a:gd name="connsiteY171" fmla="*/ 1105616 h 2407138"/>
                <a:gd name="connsiteX172" fmla="*/ 855 w 2407137"/>
                <a:gd name="connsiteY172" fmla="*/ 1049458 h 2407138"/>
                <a:gd name="connsiteX173" fmla="*/ 274274 w 2407137"/>
                <a:gd name="connsiteY173" fmla="*/ 658223 h 2407138"/>
                <a:gd name="connsiteX174" fmla="*/ 524025 w 2407137"/>
                <a:gd name="connsiteY174" fmla="*/ 802416 h 2407138"/>
                <a:gd name="connsiteX175" fmla="*/ 516793 w 2407137"/>
                <a:gd name="connsiteY175" fmla="*/ 815877 h 2407138"/>
                <a:gd name="connsiteX176" fmla="*/ 266342 w 2407137"/>
                <a:gd name="connsiteY176" fmla="*/ 671279 h 2407138"/>
                <a:gd name="connsiteX177" fmla="*/ 917308 w 2407137"/>
                <a:gd name="connsiteY177" fmla="*/ 164734 h 2407138"/>
                <a:gd name="connsiteX178" fmla="*/ 932100 w 2407137"/>
                <a:gd name="connsiteY178" fmla="*/ 160930 h 2407138"/>
                <a:gd name="connsiteX179" fmla="*/ 1006152 w 2407137"/>
                <a:gd name="connsiteY179" fmla="*/ 437297 h 2407138"/>
                <a:gd name="connsiteX180" fmla="*/ 991300 w 2407137"/>
                <a:gd name="connsiteY180" fmla="*/ 440877 h 2407138"/>
                <a:gd name="connsiteX181" fmla="*/ 1041143 w 2407137"/>
                <a:gd name="connsiteY181" fmla="*/ 1951 h 2407138"/>
                <a:gd name="connsiteX182" fmla="*/ 1056290 w 2407137"/>
                <a:gd name="connsiteY182" fmla="*/ 0 h 2407138"/>
                <a:gd name="connsiteX183" fmla="*/ 1110379 w 2407137"/>
                <a:gd name="connsiteY183" fmla="*/ 420056 h 2407138"/>
                <a:gd name="connsiteX184" fmla="*/ 1095283 w 2407137"/>
                <a:gd name="connsiteY184" fmla="*/ 422406 h 2407138"/>
                <a:gd name="connsiteX185" fmla="*/ 87609 w 2407137"/>
                <a:gd name="connsiteY185" fmla="*/ 729331 h 2407138"/>
                <a:gd name="connsiteX186" fmla="*/ 478803 w 2407137"/>
                <a:gd name="connsiteY186" fmla="*/ 892672 h 2407138"/>
                <a:gd name="connsiteX187" fmla="*/ 472547 w 2407137"/>
                <a:gd name="connsiteY187" fmla="*/ 906611 h 2407138"/>
                <a:gd name="connsiteX188" fmla="*/ 81723 w 2407137"/>
                <a:gd name="connsiteY188" fmla="*/ 743424 h 2407138"/>
                <a:gd name="connsiteX189" fmla="*/ 84666 w 2407137"/>
                <a:gd name="connsiteY189" fmla="*/ 736377 h 2407138"/>
                <a:gd name="connsiteX190" fmla="*/ 446636 w 2407137"/>
                <a:gd name="connsiteY190" fmla="*/ 435837 h 2407138"/>
                <a:gd name="connsiteX191" fmla="*/ 649045 w 2407137"/>
                <a:gd name="connsiteY191" fmla="*/ 638246 h 2407138"/>
                <a:gd name="connsiteX192" fmla="*/ 642057 w 2407137"/>
                <a:gd name="connsiteY192" fmla="*/ 644612 h 2407138"/>
                <a:gd name="connsiteX193" fmla="*/ 638347 w 2407137"/>
                <a:gd name="connsiteY193" fmla="*/ 649147 h 2407138"/>
                <a:gd name="connsiteX194" fmla="*/ 435836 w 2407137"/>
                <a:gd name="connsiteY194" fmla="*/ 446636 h 2407138"/>
                <a:gd name="connsiteX195" fmla="*/ 440978 w 2407137"/>
                <a:gd name="connsiteY195" fmla="*/ 440979 h 2407138"/>
                <a:gd name="connsiteX196" fmla="*/ 658223 w 2407137"/>
                <a:gd name="connsiteY196" fmla="*/ 274275 h 2407138"/>
                <a:gd name="connsiteX197" fmla="*/ 671279 w 2407137"/>
                <a:gd name="connsiteY197" fmla="*/ 266343 h 2407138"/>
                <a:gd name="connsiteX198" fmla="*/ 814473 w 2407137"/>
                <a:gd name="connsiteY198" fmla="*/ 514363 h 2407138"/>
                <a:gd name="connsiteX199" fmla="*/ 801367 w 2407137"/>
                <a:gd name="connsiteY199" fmla="*/ 522209 h 2407138"/>
                <a:gd name="connsiteX200" fmla="*/ 735676 w 2407137"/>
                <a:gd name="connsiteY200" fmla="*/ 84934 h 2407138"/>
                <a:gd name="connsiteX201" fmla="*/ 749802 w 2407137"/>
                <a:gd name="connsiteY201" fmla="*/ 79129 h 2407138"/>
                <a:gd name="connsiteX202" fmla="*/ 909846 w 2407137"/>
                <a:gd name="connsiteY202" fmla="*/ 468633 h 2407138"/>
                <a:gd name="connsiteX203" fmla="*/ 895778 w 2407137"/>
                <a:gd name="connsiteY203" fmla="*/ 474580 h 2407138"/>
                <a:gd name="connsiteX204" fmla="*/ 248376 w 2407137"/>
                <a:gd name="connsiteY204" fmla="*/ 456659 h 2407138"/>
                <a:gd name="connsiteX205" fmla="*/ 581852 w 2407137"/>
                <a:gd name="connsiteY205" fmla="*/ 714051 h 2407138"/>
                <a:gd name="connsiteX206" fmla="*/ 572397 w 2407137"/>
                <a:gd name="connsiteY206" fmla="*/ 726047 h 2407138"/>
                <a:gd name="connsiteX207" fmla="*/ 239044 w 2407137"/>
                <a:gd name="connsiteY207" fmla="*/ 468748 h 2407138"/>
                <a:gd name="connsiteX208" fmla="*/ 243710 w 2407137"/>
                <a:gd name="connsiteY208" fmla="*/ 462704 h 2407138"/>
                <a:gd name="connsiteX209" fmla="*/ 462094 w 2407137"/>
                <a:gd name="connsiteY209" fmla="*/ 244150 h 2407138"/>
                <a:gd name="connsiteX210" fmla="*/ 474238 w 2407137"/>
                <a:gd name="connsiteY210" fmla="*/ 234887 h 2407138"/>
                <a:gd name="connsiteX211" fmla="*/ 729468 w 2407137"/>
                <a:gd name="connsiteY211" fmla="*/ 569472 h 2407138"/>
                <a:gd name="connsiteX212" fmla="*/ 723162 w 2407137"/>
                <a:gd name="connsiteY212" fmla="*/ 573797 h 2407138"/>
                <a:gd name="connsiteX213" fmla="*/ 717325 w 2407137"/>
                <a:gd name="connsiteY213" fmla="*/ 578735 h 2407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</a:cxnLst>
              <a:rect l="l" t="t" r="r" b="b"/>
              <a:pathLst>
                <a:path w="2407137" h="2407138">
                  <a:moveTo>
                    <a:pt x="1677670" y="1837666"/>
                  </a:moveTo>
                  <a:lnTo>
                    <a:pt x="1683974" y="1833341"/>
                  </a:lnTo>
                  <a:lnTo>
                    <a:pt x="1689813" y="1828403"/>
                  </a:lnTo>
                  <a:lnTo>
                    <a:pt x="1945042" y="2162988"/>
                  </a:lnTo>
                  <a:lnTo>
                    <a:pt x="1932899" y="2172251"/>
                  </a:lnTo>
                  <a:close/>
                  <a:moveTo>
                    <a:pt x="1592663" y="1892774"/>
                  </a:moveTo>
                  <a:lnTo>
                    <a:pt x="1605769" y="1884929"/>
                  </a:lnTo>
                  <a:lnTo>
                    <a:pt x="1748914" y="2132863"/>
                  </a:lnTo>
                  <a:lnTo>
                    <a:pt x="1735858" y="2140795"/>
                  </a:lnTo>
                  <a:close/>
                  <a:moveTo>
                    <a:pt x="1768789" y="1757990"/>
                  </a:moveTo>
                  <a:lnTo>
                    <a:pt x="1971301" y="1960502"/>
                  </a:lnTo>
                  <a:lnTo>
                    <a:pt x="1966159" y="1966159"/>
                  </a:lnTo>
                  <a:lnTo>
                    <a:pt x="1960501" y="1971301"/>
                  </a:lnTo>
                  <a:lnTo>
                    <a:pt x="1758092" y="1768892"/>
                  </a:lnTo>
                  <a:lnTo>
                    <a:pt x="1765079" y="1762526"/>
                  </a:lnTo>
                  <a:close/>
                  <a:moveTo>
                    <a:pt x="1834740" y="1681091"/>
                  </a:moveTo>
                  <a:lnTo>
                    <a:pt x="2168093" y="1938389"/>
                  </a:lnTo>
                  <a:lnTo>
                    <a:pt x="2158761" y="1950479"/>
                  </a:lnTo>
                  <a:lnTo>
                    <a:pt x="1825285" y="1693086"/>
                  </a:lnTo>
                  <a:close/>
                  <a:moveTo>
                    <a:pt x="1497292" y="1938505"/>
                  </a:moveTo>
                  <a:lnTo>
                    <a:pt x="1511359" y="1932557"/>
                  </a:lnTo>
                  <a:lnTo>
                    <a:pt x="1671461" y="2322204"/>
                  </a:lnTo>
                  <a:lnTo>
                    <a:pt x="1657335" y="2328008"/>
                  </a:lnTo>
                  <a:close/>
                  <a:moveTo>
                    <a:pt x="1400984" y="1969841"/>
                  </a:moveTo>
                  <a:lnTo>
                    <a:pt x="1415837" y="1966261"/>
                  </a:lnTo>
                  <a:lnTo>
                    <a:pt x="1489829" y="2242404"/>
                  </a:lnTo>
                  <a:lnTo>
                    <a:pt x="1475037" y="2246208"/>
                  </a:lnTo>
                  <a:close/>
                  <a:moveTo>
                    <a:pt x="1890343" y="1591261"/>
                  </a:moveTo>
                  <a:lnTo>
                    <a:pt x="2140794" y="1735859"/>
                  </a:lnTo>
                  <a:lnTo>
                    <a:pt x="2132863" y="1748915"/>
                  </a:lnTo>
                  <a:lnTo>
                    <a:pt x="1883112" y="1604721"/>
                  </a:lnTo>
                  <a:close/>
                  <a:moveTo>
                    <a:pt x="1934589" y="1500527"/>
                  </a:moveTo>
                  <a:lnTo>
                    <a:pt x="2325413" y="1663714"/>
                  </a:lnTo>
                  <a:lnTo>
                    <a:pt x="2319529" y="1677807"/>
                  </a:lnTo>
                  <a:lnTo>
                    <a:pt x="1928334" y="1514465"/>
                  </a:lnTo>
                  <a:close/>
                  <a:moveTo>
                    <a:pt x="1296758" y="1987081"/>
                  </a:moveTo>
                  <a:lnTo>
                    <a:pt x="1311855" y="1984732"/>
                  </a:lnTo>
                  <a:lnTo>
                    <a:pt x="1365995" y="2405187"/>
                  </a:lnTo>
                  <a:lnTo>
                    <a:pt x="1350847" y="2407138"/>
                  </a:lnTo>
                  <a:close/>
                  <a:moveTo>
                    <a:pt x="1195932" y="1995746"/>
                  </a:moveTo>
                  <a:lnTo>
                    <a:pt x="1211204" y="1995179"/>
                  </a:lnTo>
                  <a:lnTo>
                    <a:pt x="1211204" y="2281649"/>
                  </a:lnTo>
                  <a:lnTo>
                    <a:pt x="1203568" y="2282034"/>
                  </a:lnTo>
                  <a:lnTo>
                    <a:pt x="1195932" y="2281649"/>
                  </a:lnTo>
                  <a:close/>
                  <a:moveTo>
                    <a:pt x="1968060" y="1400508"/>
                  </a:moveTo>
                  <a:lnTo>
                    <a:pt x="2246208" y="1475038"/>
                  </a:lnTo>
                  <a:lnTo>
                    <a:pt x="2242404" y="1489831"/>
                  </a:lnTo>
                  <a:lnTo>
                    <a:pt x="1963516" y="1415103"/>
                  </a:lnTo>
                  <a:close/>
                  <a:moveTo>
                    <a:pt x="1090481" y="1986840"/>
                  </a:moveTo>
                  <a:lnTo>
                    <a:pt x="1097951" y="1988584"/>
                  </a:lnTo>
                  <a:lnTo>
                    <a:pt x="1105617" y="1988876"/>
                  </a:lnTo>
                  <a:lnTo>
                    <a:pt x="1049458" y="2406281"/>
                  </a:lnTo>
                  <a:lnTo>
                    <a:pt x="1034322" y="2404245"/>
                  </a:lnTo>
                  <a:close/>
                  <a:moveTo>
                    <a:pt x="1988876" y="1301520"/>
                  </a:moveTo>
                  <a:lnTo>
                    <a:pt x="2406281" y="1357679"/>
                  </a:lnTo>
                  <a:lnTo>
                    <a:pt x="2404244" y="1372815"/>
                  </a:lnTo>
                  <a:lnTo>
                    <a:pt x="1986840" y="1316657"/>
                  </a:lnTo>
                  <a:lnTo>
                    <a:pt x="1988583" y="1309187"/>
                  </a:lnTo>
                  <a:close/>
                  <a:moveTo>
                    <a:pt x="992036" y="1963517"/>
                  </a:moveTo>
                  <a:lnTo>
                    <a:pt x="1006629" y="1968061"/>
                  </a:lnTo>
                  <a:lnTo>
                    <a:pt x="932100" y="2246208"/>
                  </a:lnTo>
                  <a:lnTo>
                    <a:pt x="917308" y="2242405"/>
                  </a:lnTo>
                  <a:close/>
                  <a:moveTo>
                    <a:pt x="1995178" y="1195933"/>
                  </a:moveTo>
                  <a:lnTo>
                    <a:pt x="2281649" y="1195933"/>
                  </a:lnTo>
                  <a:lnTo>
                    <a:pt x="2282034" y="1203569"/>
                  </a:lnTo>
                  <a:lnTo>
                    <a:pt x="2281649" y="1211206"/>
                  </a:lnTo>
                  <a:lnTo>
                    <a:pt x="1995745" y="1211206"/>
                  </a:lnTo>
                  <a:close/>
                  <a:moveTo>
                    <a:pt x="1984731" y="1095284"/>
                  </a:moveTo>
                  <a:lnTo>
                    <a:pt x="2405186" y="1041144"/>
                  </a:lnTo>
                  <a:lnTo>
                    <a:pt x="2407137" y="1056290"/>
                  </a:lnTo>
                  <a:lnTo>
                    <a:pt x="1987080" y="1110379"/>
                  </a:lnTo>
                  <a:close/>
                  <a:moveTo>
                    <a:pt x="892672" y="1928335"/>
                  </a:moveTo>
                  <a:lnTo>
                    <a:pt x="906611" y="1934590"/>
                  </a:lnTo>
                  <a:lnTo>
                    <a:pt x="743425" y="2325414"/>
                  </a:lnTo>
                  <a:lnTo>
                    <a:pt x="729331" y="2319529"/>
                  </a:lnTo>
                  <a:close/>
                  <a:moveTo>
                    <a:pt x="802416" y="1883113"/>
                  </a:moveTo>
                  <a:lnTo>
                    <a:pt x="815877" y="1890344"/>
                  </a:lnTo>
                  <a:lnTo>
                    <a:pt x="671279" y="2140796"/>
                  </a:lnTo>
                  <a:lnTo>
                    <a:pt x="658223" y="2132863"/>
                  </a:lnTo>
                  <a:close/>
                  <a:moveTo>
                    <a:pt x="1966260" y="991301"/>
                  </a:moveTo>
                  <a:lnTo>
                    <a:pt x="2242405" y="917309"/>
                  </a:lnTo>
                  <a:lnTo>
                    <a:pt x="2246208" y="932101"/>
                  </a:lnTo>
                  <a:lnTo>
                    <a:pt x="1969840" y="1006153"/>
                  </a:lnTo>
                  <a:close/>
                  <a:moveTo>
                    <a:pt x="1932557" y="895779"/>
                  </a:moveTo>
                  <a:lnTo>
                    <a:pt x="2322203" y="735676"/>
                  </a:lnTo>
                  <a:lnTo>
                    <a:pt x="2328008" y="749803"/>
                  </a:lnTo>
                  <a:lnTo>
                    <a:pt x="1938504" y="909846"/>
                  </a:lnTo>
                  <a:close/>
                  <a:moveTo>
                    <a:pt x="714051" y="1825286"/>
                  </a:moveTo>
                  <a:lnTo>
                    <a:pt x="726047" y="1834740"/>
                  </a:lnTo>
                  <a:lnTo>
                    <a:pt x="468748" y="2168094"/>
                  </a:lnTo>
                  <a:lnTo>
                    <a:pt x="456659" y="2158762"/>
                  </a:lnTo>
                  <a:close/>
                  <a:moveTo>
                    <a:pt x="638245" y="1758093"/>
                  </a:moveTo>
                  <a:lnTo>
                    <a:pt x="644611" y="1765080"/>
                  </a:lnTo>
                  <a:lnTo>
                    <a:pt x="649147" y="1768790"/>
                  </a:lnTo>
                  <a:lnTo>
                    <a:pt x="446636" y="1971302"/>
                  </a:lnTo>
                  <a:lnTo>
                    <a:pt x="440978" y="1966159"/>
                  </a:lnTo>
                  <a:lnTo>
                    <a:pt x="435836" y="1960502"/>
                  </a:lnTo>
                  <a:close/>
                  <a:moveTo>
                    <a:pt x="1884928" y="801368"/>
                  </a:moveTo>
                  <a:lnTo>
                    <a:pt x="2132863" y="658223"/>
                  </a:lnTo>
                  <a:lnTo>
                    <a:pt x="2140794" y="671279"/>
                  </a:lnTo>
                  <a:lnTo>
                    <a:pt x="1892773" y="814474"/>
                  </a:lnTo>
                  <a:close/>
                  <a:moveTo>
                    <a:pt x="1828403" y="717325"/>
                  </a:moveTo>
                  <a:lnTo>
                    <a:pt x="2162987" y="462095"/>
                  </a:lnTo>
                  <a:lnTo>
                    <a:pt x="2172250" y="474239"/>
                  </a:lnTo>
                  <a:lnTo>
                    <a:pt x="1837666" y="729468"/>
                  </a:lnTo>
                  <a:lnTo>
                    <a:pt x="1833340" y="723163"/>
                  </a:lnTo>
                  <a:close/>
                  <a:moveTo>
                    <a:pt x="234886" y="1932900"/>
                  </a:moveTo>
                  <a:lnTo>
                    <a:pt x="569471" y="1677670"/>
                  </a:lnTo>
                  <a:lnTo>
                    <a:pt x="573796" y="1683975"/>
                  </a:lnTo>
                  <a:lnTo>
                    <a:pt x="578735" y="1689813"/>
                  </a:lnTo>
                  <a:lnTo>
                    <a:pt x="244150" y="1945043"/>
                  </a:lnTo>
                  <a:close/>
                  <a:moveTo>
                    <a:pt x="266342" y="1735860"/>
                  </a:moveTo>
                  <a:lnTo>
                    <a:pt x="514363" y="1592665"/>
                  </a:lnTo>
                  <a:lnTo>
                    <a:pt x="522208" y="1605770"/>
                  </a:lnTo>
                  <a:lnTo>
                    <a:pt x="274274" y="1748916"/>
                  </a:lnTo>
                  <a:close/>
                  <a:moveTo>
                    <a:pt x="1960501" y="435837"/>
                  </a:moveTo>
                  <a:lnTo>
                    <a:pt x="1966159" y="440979"/>
                  </a:lnTo>
                  <a:lnTo>
                    <a:pt x="1971301" y="446637"/>
                  </a:lnTo>
                  <a:lnTo>
                    <a:pt x="1768891" y="649046"/>
                  </a:lnTo>
                  <a:lnTo>
                    <a:pt x="1762525" y="642058"/>
                  </a:lnTo>
                  <a:lnTo>
                    <a:pt x="1757990" y="638348"/>
                  </a:lnTo>
                  <a:close/>
                  <a:moveTo>
                    <a:pt x="1938389" y="239045"/>
                  </a:moveTo>
                  <a:lnTo>
                    <a:pt x="1950479" y="248377"/>
                  </a:lnTo>
                  <a:lnTo>
                    <a:pt x="1693086" y="581852"/>
                  </a:lnTo>
                  <a:lnTo>
                    <a:pt x="1681090" y="572398"/>
                  </a:lnTo>
                  <a:close/>
                  <a:moveTo>
                    <a:pt x="79129" y="1657336"/>
                  </a:moveTo>
                  <a:lnTo>
                    <a:pt x="468633" y="1497292"/>
                  </a:lnTo>
                  <a:lnTo>
                    <a:pt x="474580" y="1511360"/>
                  </a:lnTo>
                  <a:lnTo>
                    <a:pt x="84934" y="1671462"/>
                  </a:lnTo>
                  <a:close/>
                  <a:moveTo>
                    <a:pt x="160929" y="1475039"/>
                  </a:moveTo>
                  <a:lnTo>
                    <a:pt x="437296" y="1400986"/>
                  </a:lnTo>
                  <a:lnTo>
                    <a:pt x="440876" y="1415837"/>
                  </a:lnTo>
                  <a:lnTo>
                    <a:pt x="164732" y="1489830"/>
                  </a:lnTo>
                  <a:close/>
                  <a:moveTo>
                    <a:pt x="1735859" y="266344"/>
                  </a:moveTo>
                  <a:lnTo>
                    <a:pt x="1748915" y="274276"/>
                  </a:lnTo>
                  <a:lnTo>
                    <a:pt x="1604721" y="524026"/>
                  </a:lnTo>
                  <a:lnTo>
                    <a:pt x="1591261" y="516794"/>
                  </a:lnTo>
                  <a:close/>
                  <a:moveTo>
                    <a:pt x="1663713" y="81725"/>
                  </a:moveTo>
                  <a:lnTo>
                    <a:pt x="1677806" y="87609"/>
                  </a:lnTo>
                  <a:lnTo>
                    <a:pt x="1514465" y="478804"/>
                  </a:lnTo>
                  <a:lnTo>
                    <a:pt x="1500526" y="472548"/>
                  </a:lnTo>
                  <a:close/>
                  <a:moveTo>
                    <a:pt x="0" y="1350847"/>
                  </a:moveTo>
                  <a:lnTo>
                    <a:pt x="420056" y="1296759"/>
                  </a:lnTo>
                  <a:lnTo>
                    <a:pt x="422405" y="1311854"/>
                  </a:lnTo>
                  <a:lnTo>
                    <a:pt x="1951" y="1365994"/>
                  </a:lnTo>
                  <a:close/>
                  <a:moveTo>
                    <a:pt x="125488" y="1195933"/>
                  </a:moveTo>
                  <a:lnTo>
                    <a:pt x="411391" y="1195933"/>
                  </a:lnTo>
                  <a:lnTo>
                    <a:pt x="411958" y="1211206"/>
                  </a:lnTo>
                  <a:lnTo>
                    <a:pt x="125488" y="1211206"/>
                  </a:lnTo>
                  <a:lnTo>
                    <a:pt x="125102" y="1203569"/>
                  </a:lnTo>
                  <a:close/>
                  <a:moveTo>
                    <a:pt x="1475037" y="160931"/>
                  </a:moveTo>
                  <a:lnTo>
                    <a:pt x="1489829" y="164734"/>
                  </a:lnTo>
                  <a:lnTo>
                    <a:pt x="1415102" y="443621"/>
                  </a:lnTo>
                  <a:lnTo>
                    <a:pt x="1400508" y="439077"/>
                  </a:lnTo>
                  <a:close/>
                  <a:moveTo>
                    <a:pt x="164732" y="917309"/>
                  </a:moveTo>
                  <a:lnTo>
                    <a:pt x="443620" y="992037"/>
                  </a:lnTo>
                  <a:lnTo>
                    <a:pt x="439076" y="1006630"/>
                  </a:lnTo>
                  <a:lnTo>
                    <a:pt x="160929" y="932101"/>
                  </a:lnTo>
                  <a:close/>
                  <a:moveTo>
                    <a:pt x="1195932" y="125490"/>
                  </a:moveTo>
                  <a:lnTo>
                    <a:pt x="1203568" y="125104"/>
                  </a:lnTo>
                  <a:lnTo>
                    <a:pt x="1211205" y="125490"/>
                  </a:lnTo>
                  <a:lnTo>
                    <a:pt x="1211205" y="411392"/>
                  </a:lnTo>
                  <a:lnTo>
                    <a:pt x="1195932" y="411959"/>
                  </a:lnTo>
                  <a:close/>
                  <a:moveTo>
                    <a:pt x="1357679" y="856"/>
                  </a:moveTo>
                  <a:lnTo>
                    <a:pt x="1372816" y="2893"/>
                  </a:lnTo>
                  <a:lnTo>
                    <a:pt x="1316657" y="420298"/>
                  </a:lnTo>
                  <a:lnTo>
                    <a:pt x="1309186" y="418554"/>
                  </a:lnTo>
                  <a:lnTo>
                    <a:pt x="1301520" y="418261"/>
                  </a:lnTo>
                  <a:close/>
                  <a:moveTo>
                    <a:pt x="2893" y="1034322"/>
                  </a:moveTo>
                  <a:lnTo>
                    <a:pt x="420297" y="1090480"/>
                  </a:lnTo>
                  <a:lnTo>
                    <a:pt x="418554" y="1097951"/>
                  </a:lnTo>
                  <a:lnTo>
                    <a:pt x="418261" y="1105616"/>
                  </a:lnTo>
                  <a:lnTo>
                    <a:pt x="855" y="1049458"/>
                  </a:lnTo>
                  <a:close/>
                  <a:moveTo>
                    <a:pt x="274274" y="658223"/>
                  </a:moveTo>
                  <a:lnTo>
                    <a:pt x="524025" y="802416"/>
                  </a:lnTo>
                  <a:lnTo>
                    <a:pt x="516793" y="815877"/>
                  </a:lnTo>
                  <a:lnTo>
                    <a:pt x="266342" y="671279"/>
                  </a:lnTo>
                  <a:close/>
                  <a:moveTo>
                    <a:pt x="917308" y="164734"/>
                  </a:moveTo>
                  <a:lnTo>
                    <a:pt x="932100" y="160930"/>
                  </a:lnTo>
                  <a:lnTo>
                    <a:pt x="1006152" y="437297"/>
                  </a:lnTo>
                  <a:lnTo>
                    <a:pt x="991300" y="440877"/>
                  </a:lnTo>
                  <a:close/>
                  <a:moveTo>
                    <a:pt x="1041143" y="1951"/>
                  </a:moveTo>
                  <a:lnTo>
                    <a:pt x="1056290" y="0"/>
                  </a:lnTo>
                  <a:lnTo>
                    <a:pt x="1110379" y="420056"/>
                  </a:lnTo>
                  <a:lnTo>
                    <a:pt x="1095283" y="422406"/>
                  </a:lnTo>
                  <a:close/>
                  <a:moveTo>
                    <a:pt x="87609" y="729331"/>
                  </a:moveTo>
                  <a:lnTo>
                    <a:pt x="478803" y="892672"/>
                  </a:lnTo>
                  <a:lnTo>
                    <a:pt x="472547" y="906611"/>
                  </a:lnTo>
                  <a:lnTo>
                    <a:pt x="81723" y="743424"/>
                  </a:lnTo>
                  <a:lnTo>
                    <a:pt x="84666" y="736377"/>
                  </a:lnTo>
                  <a:close/>
                  <a:moveTo>
                    <a:pt x="446636" y="435837"/>
                  </a:moveTo>
                  <a:lnTo>
                    <a:pt x="649045" y="638246"/>
                  </a:lnTo>
                  <a:lnTo>
                    <a:pt x="642057" y="644612"/>
                  </a:lnTo>
                  <a:lnTo>
                    <a:pt x="638347" y="649147"/>
                  </a:lnTo>
                  <a:lnTo>
                    <a:pt x="435836" y="446636"/>
                  </a:lnTo>
                  <a:lnTo>
                    <a:pt x="440978" y="440979"/>
                  </a:lnTo>
                  <a:close/>
                  <a:moveTo>
                    <a:pt x="658223" y="274275"/>
                  </a:moveTo>
                  <a:lnTo>
                    <a:pt x="671279" y="266343"/>
                  </a:lnTo>
                  <a:lnTo>
                    <a:pt x="814473" y="514363"/>
                  </a:lnTo>
                  <a:lnTo>
                    <a:pt x="801367" y="522209"/>
                  </a:lnTo>
                  <a:close/>
                  <a:moveTo>
                    <a:pt x="735676" y="84934"/>
                  </a:moveTo>
                  <a:lnTo>
                    <a:pt x="749802" y="79129"/>
                  </a:lnTo>
                  <a:lnTo>
                    <a:pt x="909846" y="468633"/>
                  </a:lnTo>
                  <a:lnTo>
                    <a:pt x="895778" y="474580"/>
                  </a:lnTo>
                  <a:close/>
                  <a:moveTo>
                    <a:pt x="248376" y="456659"/>
                  </a:moveTo>
                  <a:lnTo>
                    <a:pt x="581852" y="714051"/>
                  </a:lnTo>
                  <a:lnTo>
                    <a:pt x="572397" y="726047"/>
                  </a:lnTo>
                  <a:lnTo>
                    <a:pt x="239044" y="468748"/>
                  </a:lnTo>
                  <a:lnTo>
                    <a:pt x="243710" y="462704"/>
                  </a:lnTo>
                  <a:close/>
                  <a:moveTo>
                    <a:pt x="462094" y="244150"/>
                  </a:moveTo>
                  <a:lnTo>
                    <a:pt x="474238" y="234887"/>
                  </a:lnTo>
                  <a:lnTo>
                    <a:pt x="729468" y="569472"/>
                  </a:lnTo>
                  <a:lnTo>
                    <a:pt x="723162" y="573797"/>
                  </a:lnTo>
                  <a:lnTo>
                    <a:pt x="717325" y="57873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65"/>
              <a:endParaRPr lang="zh-CN" altLang="en-US" noProof="1">
                <a:solidFill>
                  <a:srgbClr val="FF9900"/>
                </a:solidFill>
                <a:ea typeface="微软雅黑" panose="020B0503020204020204" charset="-122"/>
              </a:endParaRPr>
            </a:p>
          </p:txBody>
        </p:sp>
      </p:grpSp>
      <p:sp>
        <p:nvSpPr>
          <p:cNvPr id="2" name="PA-102214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410075" y="2490788"/>
            <a:ext cx="6543675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rgbClr val="FF0000"/>
              </a:buClr>
            </a:pPr>
            <a:r>
              <a:rPr lang="zh-CN" altLang="en-US">
                <a:latin typeface="微软雅黑" pitchFamily="34" charset="-122"/>
                <a:ea typeface="微软雅黑" pitchFamily="34" charset="-122"/>
                <a:sym typeface="Arial" pitchFamily="34" charset="0"/>
              </a:rPr>
              <a:t>我们党的根基在人民、血脉在人民、力量在人民，必须始终不渝地做到立党为公、执政为民，不断满足人民日益增长的物质文化需要；</a:t>
            </a:r>
          </a:p>
        </p:txBody>
      </p:sp>
      <p:sp>
        <p:nvSpPr>
          <p:cNvPr id="3" name="PA-102214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10088" y="4598988"/>
            <a:ext cx="6538912" cy="81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rgbClr val="FF0000"/>
              </a:buClr>
            </a:pPr>
            <a:r>
              <a:rPr lang="zh-CN" altLang="en-US">
                <a:latin typeface="微软雅黑" pitchFamily="34" charset="-122"/>
                <a:ea typeface="微软雅黑" pitchFamily="34" charset="-122"/>
                <a:sym typeface="Arial" pitchFamily="34" charset="0"/>
              </a:rPr>
              <a:t>勤奋工作，是保持共产党员先进性的必然要求，是我们党的优良传统，是共产党员先进性的重要体现，也是时代的要求；</a:t>
            </a:r>
          </a:p>
        </p:txBody>
      </p:sp>
      <p:grpSp>
        <p:nvGrpSpPr>
          <p:cNvPr id="22" name="PA-1022148"/>
          <p:cNvGrpSpPr>
            <a:grpSpLocks/>
          </p:cNvGrpSpPr>
          <p:nvPr/>
        </p:nvGrpSpPr>
        <p:grpSpPr bwMode="auto">
          <a:xfrm>
            <a:off x="303213" y="2328863"/>
            <a:ext cx="4098925" cy="3354387"/>
            <a:chOff x="876448" y="1689040"/>
            <a:chExt cx="4098290" cy="3354070"/>
          </a:xfrm>
        </p:grpSpPr>
        <p:sp>
          <p:nvSpPr>
            <p:cNvPr id="4" name="PA-圆角矩形 22"/>
            <p:cNvSpPr/>
            <p:nvPr>
              <p:custDataLst>
                <p:tags r:id="rId7"/>
              </p:custDataLst>
            </p:nvPr>
          </p:nvSpPr>
          <p:spPr>
            <a:xfrm>
              <a:off x="876448" y="3782754"/>
              <a:ext cx="4098290" cy="1260356"/>
            </a:xfrm>
            <a:prstGeom prst="roundRect">
              <a:avLst>
                <a:gd name="adj" fmla="val 130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2800" b="1" noProof="1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新时代如何</a:t>
              </a:r>
            </a:p>
            <a:p>
              <a:pPr algn="ctr"/>
              <a:r>
                <a:rPr lang="zh-CN" altLang="en-US" sz="2800" b="1" noProof="1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保持共产党员先进性</a:t>
              </a: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1811025" y="1689040"/>
              <a:ext cx="1800000" cy="1800000"/>
              <a:chOff x="3851921" y="107991"/>
              <a:chExt cx="1792566" cy="1792567"/>
            </a:xfrm>
            <a:gradFill>
              <a:gsLst>
                <a:gs pos="75000">
                  <a:srgbClr val="C00000"/>
                </a:gs>
                <a:gs pos="25000">
                  <a:srgbClr val="FF0000"/>
                </a:gs>
              </a:gsLst>
              <a:lin ang="2700000" scaled="0"/>
            </a:gradFill>
          </p:grpSpPr>
          <p:sp>
            <p:nvSpPr>
              <p:cNvPr id="6" name="PA-任意多边形 29"/>
              <p:cNvSpPr/>
              <p:nvPr/>
            </p:nvSpPr>
            <p:spPr bwMode="auto">
              <a:xfrm>
                <a:off x="4401088" y="564469"/>
                <a:ext cx="867835" cy="775494"/>
              </a:xfrm>
              <a:custGeom>
                <a:avLst/>
                <a:gdLst>
                  <a:gd name="T0" fmla="*/ 803 w 1880"/>
                  <a:gd name="T1" fmla="*/ 15 h 1680"/>
                  <a:gd name="T2" fmla="*/ 1253 w 1880"/>
                  <a:gd name="T3" fmla="*/ 1067 h 1680"/>
                  <a:gd name="T4" fmla="*/ 728 w 1880"/>
                  <a:gd name="T5" fmla="*/ 540 h 1680"/>
                  <a:gd name="T6" fmla="*/ 928 w 1880"/>
                  <a:gd name="T7" fmla="*/ 339 h 1680"/>
                  <a:gd name="T8" fmla="*/ 803 w 1880"/>
                  <a:gd name="T9" fmla="*/ 215 h 1680"/>
                  <a:gd name="T10" fmla="*/ 549 w 1880"/>
                  <a:gd name="T11" fmla="*/ 267 h 1680"/>
                  <a:gd name="T12" fmla="*/ 150 w 1880"/>
                  <a:gd name="T13" fmla="*/ 666 h 1680"/>
                  <a:gd name="T14" fmla="*/ 376 w 1880"/>
                  <a:gd name="T15" fmla="*/ 890 h 1680"/>
                  <a:gd name="T16" fmla="*/ 527 w 1880"/>
                  <a:gd name="T17" fmla="*/ 741 h 1680"/>
                  <a:gd name="T18" fmla="*/ 1052 w 1880"/>
                  <a:gd name="T19" fmla="*/ 1266 h 1680"/>
                  <a:gd name="T20" fmla="*/ 176 w 1880"/>
                  <a:gd name="T21" fmla="*/ 1090 h 1680"/>
                  <a:gd name="T22" fmla="*/ 49 w 1880"/>
                  <a:gd name="T23" fmla="*/ 1217 h 1680"/>
                  <a:gd name="T24" fmla="*/ 159 w 1880"/>
                  <a:gd name="T25" fmla="*/ 1357 h 1680"/>
                  <a:gd name="T26" fmla="*/ 144 w 1880"/>
                  <a:gd name="T27" fmla="*/ 1371 h 1680"/>
                  <a:gd name="T28" fmla="*/ 122 w 1880"/>
                  <a:gd name="T29" fmla="*/ 1367 h 1680"/>
                  <a:gd name="T30" fmla="*/ 0 w 1880"/>
                  <a:gd name="T31" fmla="*/ 1494 h 1680"/>
                  <a:gd name="T32" fmla="*/ 123 w 1880"/>
                  <a:gd name="T33" fmla="*/ 1616 h 1680"/>
                  <a:gd name="T34" fmla="*/ 249 w 1880"/>
                  <a:gd name="T35" fmla="*/ 1493 h 1680"/>
                  <a:gd name="T36" fmla="*/ 245 w 1880"/>
                  <a:gd name="T37" fmla="*/ 1470 h 1680"/>
                  <a:gd name="T38" fmla="*/ 265 w 1880"/>
                  <a:gd name="T39" fmla="*/ 1451 h 1680"/>
                  <a:gd name="T40" fmla="*/ 1255 w 1880"/>
                  <a:gd name="T41" fmla="*/ 1467 h 1680"/>
                  <a:gd name="T42" fmla="*/ 1402 w 1880"/>
                  <a:gd name="T43" fmla="*/ 1615 h 1680"/>
                  <a:gd name="T44" fmla="*/ 1603 w 1880"/>
                  <a:gd name="T45" fmla="*/ 1416 h 1680"/>
                  <a:gd name="T46" fmla="*/ 1455 w 1880"/>
                  <a:gd name="T47" fmla="*/ 1267 h 1680"/>
                  <a:gd name="T48" fmla="*/ 803 w 1880"/>
                  <a:gd name="T49" fmla="*/ 15 h 16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80" h="1680">
                    <a:moveTo>
                      <a:pt x="803" y="15"/>
                    </a:moveTo>
                    <a:cubicBezTo>
                      <a:pt x="1217" y="170"/>
                      <a:pt x="1468" y="665"/>
                      <a:pt x="1253" y="1067"/>
                    </a:cubicBezTo>
                    <a:cubicBezTo>
                      <a:pt x="728" y="540"/>
                      <a:pt x="728" y="540"/>
                      <a:pt x="728" y="540"/>
                    </a:cubicBezTo>
                    <a:cubicBezTo>
                      <a:pt x="928" y="339"/>
                      <a:pt x="928" y="339"/>
                      <a:pt x="928" y="339"/>
                    </a:cubicBezTo>
                    <a:cubicBezTo>
                      <a:pt x="803" y="215"/>
                      <a:pt x="803" y="215"/>
                      <a:pt x="803" y="215"/>
                    </a:cubicBezTo>
                    <a:cubicBezTo>
                      <a:pt x="733" y="282"/>
                      <a:pt x="623" y="297"/>
                      <a:pt x="549" y="267"/>
                    </a:cubicBezTo>
                    <a:cubicBezTo>
                      <a:pt x="150" y="666"/>
                      <a:pt x="150" y="666"/>
                      <a:pt x="150" y="666"/>
                    </a:cubicBezTo>
                    <a:cubicBezTo>
                      <a:pt x="376" y="890"/>
                      <a:pt x="376" y="890"/>
                      <a:pt x="376" y="890"/>
                    </a:cubicBezTo>
                    <a:cubicBezTo>
                      <a:pt x="527" y="741"/>
                      <a:pt x="527" y="741"/>
                      <a:pt x="527" y="741"/>
                    </a:cubicBezTo>
                    <a:cubicBezTo>
                      <a:pt x="1052" y="1266"/>
                      <a:pt x="1052" y="1266"/>
                      <a:pt x="1052" y="1266"/>
                    </a:cubicBezTo>
                    <a:cubicBezTo>
                      <a:pt x="795" y="1407"/>
                      <a:pt x="439" y="1363"/>
                      <a:pt x="176" y="1090"/>
                    </a:cubicBezTo>
                    <a:cubicBezTo>
                      <a:pt x="49" y="1217"/>
                      <a:pt x="49" y="1217"/>
                      <a:pt x="49" y="1217"/>
                    </a:cubicBezTo>
                    <a:cubicBezTo>
                      <a:pt x="87" y="1270"/>
                      <a:pt x="119" y="1317"/>
                      <a:pt x="159" y="1357"/>
                    </a:cubicBezTo>
                    <a:cubicBezTo>
                      <a:pt x="155" y="1362"/>
                      <a:pt x="144" y="1371"/>
                      <a:pt x="144" y="1371"/>
                    </a:cubicBezTo>
                    <a:cubicBezTo>
                      <a:pt x="137" y="1370"/>
                      <a:pt x="129" y="1367"/>
                      <a:pt x="122" y="1367"/>
                    </a:cubicBezTo>
                    <a:cubicBezTo>
                      <a:pt x="55" y="1367"/>
                      <a:pt x="0" y="1426"/>
                      <a:pt x="0" y="1494"/>
                    </a:cubicBezTo>
                    <a:cubicBezTo>
                      <a:pt x="0" y="1561"/>
                      <a:pt x="55" y="1616"/>
                      <a:pt x="123" y="1616"/>
                    </a:cubicBezTo>
                    <a:cubicBezTo>
                      <a:pt x="191" y="1616"/>
                      <a:pt x="249" y="1561"/>
                      <a:pt x="249" y="1493"/>
                    </a:cubicBezTo>
                    <a:cubicBezTo>
                      <a:pt x="249" y="1485"/>
                      <a:pt x="247" y="1478"/>
                      <a:pt x="245" y="1470"/>
                    </a:cubicBezTo>
                    <a:cubicBezTo>
                      <a:pt x="265" y="1451"/>
                      <a:pt x="265" y="1451"/>
                      <a:pt x="265" y="1451"/>
                    </a:cubicBezTo>
                    <a:cubicBezTo>
                      <a:pt x="567" y="1655"/>
                      <a:pt x="898" y="1680"/>
                      <a:pt x="1255" y="1467"/>
                    </a:cubicBezTo>
                    <a:cubicBezTo>
                      <a:pt x="1402" y="1615"/>
                      <a:pt x="1402" y="1615"/>
                      <a:pt x="1402" y="1615"/>
                    </a:cubicBezTo>
                    <a:cubicBezTo>
                      <a:pt x="1603" y="1416"/>
                      <a:pt x="1603" y="1416"/>
                      <a:pt x="1603" y="1416"/>
                    </a:cubicBezTo>
                    <a:cubicBezTo>
                      <a:pt x="1455" y="1267"/>
                      <a:pt x="1455" y="1267"/>
                      <a:pt x="1455" y="1267"/>
                    </a:cubicBezTo>
                    <a:cubicBezTo>
                      <a:pt x="1880" y="628"/>
                      <a:pt x="1313" y="0"/>
                      <a:pt x="803" y="15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b="1" noProof="1">
                  <a:latin typeface="+mj-ea"/>
                  <a:ea typeface="+mj-ea"/>
                  <a:sym typeface="Arial" panose="020B0604020202020204" pitchFamily="34" charset="0"/>
                </a:endParaRPr>
              </a:p>
            </p:txBody>
          </p:sp>
          <p:sp>
            <p:nvSpPr>
              <p:cNvPr id="26" name="PA-任意多边形 14"/>
              <p:cNvSpPr/>
              <p:nvPr/>
            </p:nvSpPr>
            <p:spPr>
              <a:xfrm>
                <a:off x="3851921" y="107991"/>
                <a:ext cx="1792566" cy="1792567"/>
              </a:xfrm>
              <a:custGeom>
                <a:avLst/>
                <a:gdLst>
                  <a:gd name="connsiteX0" fmla="*/ 1677670 w 2407137"/>
                  <a:gd name="connsiteY0" fmla="*/ 1837666 h 2407138"/>
                  <a:gd name="connsiteX1" fmla="*/ 1683974 w 2407137"/>
                  <a:gd name="connsiteY1" fmla="*/ 1833341 h 2407138"/>
                  <a:gd name="connsiteX2" fmla="*/ 1689813 w 2407137"/>
                  <a:gd name="connsiteY2" fmla="*/ 1828403 h 2407138"/>
                  <a:gd name="connsiteX3" fmla="*/ 1945042 w 2407137"/>
                  <a:gd name="connsiteY3" fmla="*/ 2162988 h 2407138"/>
                  <a:gd name="connsiteX4" fmla="*/ 1932899 w 2407137"/>
                  <a:gd name="connsiteY4" fmla="*/ 2172251 h 2407138"/>
                  <a:gd name="connsiteX5" fmla="*/ 1592663 w 2407137"/>
                  <a:gd name="connsiteY5" fmla="*/ 1892774 h 2407138"/>
                  <a:gd name="connsiteX6" fmla="*/ 1605769 w 2407137"/>
                  <a:gd name="connsiteY6" fmla="*/ 1884929 h 2407138"/>
                  <a:gd name="connsiteX7" fmla="*/ 1748914 w 2407137"/>
                  <a:gd name="connsiteY7" fmla="*/ 2132863 h 2407138"/>
                  <a:gd name="connsiteX8" fmla="*/ 1735858 w 2407137"/>
                  <a:gd name="connsiteY8" fmla="*/ 2140795 h 2407138"/>
                  <a:gd name="connsiteX9" fmla="*/ 1768789 w 2407137"/>
                  <a:gd name="connsiteY9" fmla="*/ 1757990 h 2407138"/>
                  <a:gd name="connsiteX10" fmla="*/ 1971301 w 2407137"/>
                  <a:gd name="connsiteY10" fmla="*/ 1960502 h 2407138"/>
                  <a:gd name="connsiteX11" fmla="*/ 1966159 w 2407137"/>
                  <a:gd name="connsiteY11" fmla="*/ 1966159 h 2407138"/>
                  <a:gd name="connsiteX12" fmla="*/ 1960501 w 2407137"/>
                  <a:gd name="connsiteY12" fmla="*/ 1971301 h 2407138"/>
                  <a:gd name="connsiteX13" fmla="*/ 1758092 w 2407137"/>
                  <a:gd name="connsiteY13" fmla="*/ 1768892 h 2407138"/>
                  <a:gd name="connsiteX14" fmla="*/ 1765079 w 2407137"/>
                  <a:gd name="connsiteY14" fmla="*/ 1762526 h 2407138"/>
                  <a:gd name="connsiteX15" fmla="*/ 1834740 w 2407137"/>
                  <a:gd name="connsiteY15" fmla="*/ 1681091 h 2407138"/>
                  <a:gd name="connsiteX16" fmla="*/ 2168093 w 2407137"/>
                  <a:gd name="connsiteY16" fmla="*/ 1938389 h 2407138"/>
                  <a:gd name="connsiteX17" fmla="*/ 2158761 w 2407137"/>
                  <a:gd name="connsiteY17" fmla="*/ 1950479 h 2407138"/>
                  <a:gd name="connsiteX18" fmla="*/ 1825285 w 2407137"/>
                  <a:gd name="connsiteY18" fmla="*/ 1693086 h 2407138"/>
                  <a:gd name="connsiteX19" fmla="*/ 1497292 w 2407137"/>
                  <a:gd name="connsiteY19" fmla="*/ 1938505 h 2407138"/>
                  <a:gd name="connsiteX20" fmla="*/ 1511359 w 2407137"/>
                  <a:gd name="connsiteY20" fmla="*/ 1932557 h 2407138"/>
                  <a:gd name="connsiteX21" fmla="*/ 1671461 w 2407137"/>
                  <a:gd name="connsiteY21" fmla="*/ 2322204 h 2407138"/>
                  <a:gd name="connsiteX22" fmla="*/ 1657335 w 2407137"/>
                  <a:gd name="connsiteY22" fmla="*/ 2328008 h 2407138"/>
                  <a:gd name="connsiteX23" fmla="*/ 1400984 w 2407137"/>
                  <a:gd name="connsiteY23" fmla="*/ 1969841 h 2407138"/>
                  <a:gd name="connsiteX24" fmla="*/ 1415837 w 2407137"/>
                  <a:gd name="connsiteY24" fmla="*/ 1966261 h 2407138"/>
                  <a:gd name="connsiteX25" fmla="*/ 1489829 w 2407137"/>
                  <a:gd name="connsiteY25" fmla="*/ 2242404 h 2407138"/>
                  <a:gd name="connsiteX26" fmla="*/ 1475037 w 2407137"/>
                  <a:gd name="connsiteY26" fmla="*/ 2246208 h 2407138"/>
                  <a:gd name="connsiteX27" fmla="*/ 1890343 w 2407137"/>
                  <a:gd name="connsiteY27" fmla="*/ 1591261 h 2407138"/>
                  <a:gd name="connsiteX28" fmla="*/ 2140794 w 2407137"/>
                  <a:gd name="connsiteY28" fmla="*/ 1735859 h 2407138"/>
                  <a:gd name="connsiteX29" fmla="*/ 2132863 w 2407137"/>
                  <a:gd name="connsiteY29" fmla="*/ 1748915 h 2407138"/>
                  <a:gd name="connsiteX30" fmla="*/ 1883112 w 2407137"/>
                  <a:gd name="connsiteY30" fmla="*/ 1604721 h 2407138"/>
                  <a:gd name="connsiteX31" fmla="*/ 1934589 w 2407137"/>
                  <a:gd name="connsiteY31" fmla="*/ 1500527 h 2407138"/>
                  <a:gd name="connsiteX32" fmla="*/ 2325413 w 2407137"/>
                  <a:gd name="connsiteY32" fmla="*/ 1663714 h 2407138"/>
                  <a:gd name="connsiteX33" fmla="*/ 2319529 w 2407137"/>
                  <a:gd name="connsiteY33" fmla="*/ 1677807 h 2407138"/>
                  <a:gd name="connsiteX34" fmla="*/ 1928334 w 2407137"/>
                  <a:gd name="connsiteY34" fmla="*/ 1514465 h 2407138"/>
                  <a:gd name="connsiteX35" fmla="*/ 1296758 w 2407137"/>
                  <a:gd name="connsiteY35" fmla="*/ 1987081 h 2407138"/>
                  <a:gd name="connsiteX36" fmla="*/ 1311855 w 2407137"/>
                  <a:gd name="connsiteY36" fmla="*/ 1984732 h 2407138"/>
                  <a:gd name="connsiteX37" fmla="*/ 1365995 w 2407137"/>
                  <a:gd name="connsiteY37" fmla="*/ 2405187 h 2407138"/>
                  <a:gd name="connsiteX38" fmla="*/ 1350847 w 2407137"/>
                  <a:gd name="connsiteY38" fmla="*/ 2407138 h 2407138"/>
                  <a:gd name="connsiteX39" fmla="*/ 1195932 w 2407137"/>
                  <a:gd name="connsiteY39" fmla="*/ 1995746 h 2407138"/>
                  <a:gd name="connsiteX40" fmla="*/ 1211204 w 2407137"/>
                  <a:gd name="connsiteY40" fmla="*/ 1995179 h 2407138"/>
                  <a:gd name="connsiteX41" fmla="*/ 1211204 w 2407137"/>
                  <a:gd name="connsiteY41" fmla="*/ 2281649 h 2407138"/>
                  <a:gd name="connsiteX42" fmla="*/ 1203568 w 2407137"/>
                  <a:gd name="connsiteY42" fmla="*/ 2282034 h 2407138"/>
                  <a:gd name="connsiteX43" fmla="*/ 1195932 w 2407137"/>
                  <a:gd name="connsiteY43" fmla="*/ 2281649 h 2407138"/>
                  <a:gd name="connsiteX44" fmla="*/ 1968060 w 2407137"/>
                  <a:gd name="connsiteY44" fmla="*/ 1400508 h 2407138"/>
                  <a:gd name="connsiteX45" fmla="*/ 2246208 w 2407137"/>
                  <a:gd name="connsiteY45" fmla="*/ 1475038 h 2407138"/>
                  <a:gd name="connsiteX46" fmla="*/ 2242404 w 2407137"/>
                  <a:gd name="connsiteY46" fmla="*/ 1489831 h 2407138"/>
                  <a:gd name="connsiteX47" fmla="*/ 1963516 w 2407137"/>
                  <a:gd name="connsiteY47" fmla="*/ 1415103 h 2407138"/>
                  <a:gd name="connsiteX48" fmla="*/ 1090481 w 2407137"/>
                  <a:gd name="connsiteY48" fmla="*/ 1986840 h 2407138"/>
                  <a:gd name="connsiteX49" fmla="*/ 1097951 w 2407137"/>
                  <a:gd name="connsiteY49" fmla="*/ 1988584 h 2407138"/>
                  <a:gd name="connsiteX50" fmla="*/ 1105617 w 2407137"/>
                  <a:gd name="connsiteY50" fmla="*/ 1988876 h 2407138"/>
                  <a:gd name="connsiteX51" fmla="*/ 1049458 w 2407137"/>
                  <a:gd name="connsiteY51" fmla="*/ 2406281 h 2407138"/>
                  <a:gd name="connsiteX52" fmla="*/ 1034322 w 2407137"/>
                  <a:gd name="connsiteY52" fmla="*/ 2404245 h 2407138"/>
                  <a:gd name="connsiteX53" fmla="*/ 1988876 w 2407137"/>
                  <a:gd name="connsiteY53" fmla="*/ 1301520 h 2407138"/>
                  <a:gd name="connsiteX54" fmla="*/ 2406281 w 2407137"/>
                  <a:gd name="connsiteY54" fmla="*/ 1357679 h 2407138"/>
                  <a:gd name="connsiteX55" fmla="*/ 2404244 w 2407137"/>
                  <a:gd name="connsiteY55" fmla="*/ 1372815 h 2407138"/>
                  <a:gd name="connsiteX56" fmla="*/ 1986840 w 2407137"/>
                  <a:gd name="connsiteY56" fmla="*/ 1316657 h 2407138"/>
                  <a:gd name="connsiteX57" fmla="*/ 1988583 w 2407137"/>
                  <a:gd name="connsiteY57" fmla="*/ 1309187 h 2407138"/>
                  <a:gd name="connsiteX58" fmla="*/ 992036 w 2407137"/>
                  <a:gd name="connsiteY58" fmla="*/ 1963517 h 2407138"/>
                  <a:gd name="connsiteX59" fmla="*/ 1006629 w 2407137"/>
                  <a:gd name="connsiteY59" fmla="*/ 1968061 h 2407138"/>
                  <a:gd name="connsiteX60" fmla="*/ 932100 w 2407137"/>
                  <a:gd name="connsiteY60" fmla="*/ 2246208 h 2407138"/>
                  <a:gd name="connsiteX61" fmla="*/ 917308 w 2407137"/>
                  <a:gd name="connsiteY61" fmla="*/ 2242405 h 2407138"/>
                  <a:gd name="connsiteX62" fmla="*/ 1995178 w 2407137"/>
                  <a:gd name="connsiteY62" fmla="*/ 1195933 h 2407138"/>
                  <a:gd name="connsiteX63" fmla="*/ 2281649 w 2407137"/>
                  <a:gd name="connsiteY63" fmla="*/ 1195933 h 2407138"/>
                  <a:gd name="connsiteX64" fmla="*/ 2282034 w 2407137"/>
                  <a:gd name="connsiteY64" fmla="*/ 1203569 h 2407138"/>
                  <a:gd name="connsiteX65" fmla="*/ 2281649 w 2407137"/>
                  <a:gd name="connsiteY65" fmla="*/ 1211206 h 2407138"/>
                  <a:gd name="connsiteX66" fmla="*/ 1995745 w 2407137"/>
                  <a:gd name="connsiteY66" fmla="*/ 1211206 h 2407138"/>
                  <a:gd name="connsiteX67" fmla="*/ 1984731 w 2407137"/>
                  <a:gd name="connsiteY67" fmla="*/ 1095284 h 2407138"/>
                  <a:gd name="connsiteX68" fmla="*/ 2405186 w 2407137"/>
                  <a:gd name="connsiteY68" fmla="*/ 1041144 h 2407138"/>
                  <a:gd name="connsiteX69" fmla="*/ 2407137 w 2407137"/>
                  <a:gd name="connsiteY69" fmla="*/ 1056290 h 2407138"/>
                  <a:gd name="connsiteX70" fmla="*/ 1987080 w 2407137"/>
                  <a:gd name="connsiteY70" fmla="*/ 1110379 h 2407138"/>
                  <a:gd name="connsiteX71" fmla="*/ 892672 w 2407137"/>
                  <a:gd name="connsiteY71" fmla="*/ 1928335 h 2407138"/>
                  <a:gd name="connsiteX72" fmla="*/ 906611 w 2407137"/>
                  <a:gd name="connsiteY72" fmla="*/ 1934590 h 2407138"/>
                  <a:gd name="connsiteX73" fmla="*/ 743425 w 2407137"/>
                  <a:gd name="connsiteY73" fmla="*/ 2325414 h 2407138"/>
                  <a:gd name="connsiteX74" fmla="*/ 729331 w 2407137"/>
                  <a:gd name="connsiteY74" fmla="*/ 2319529 h 2407138"/>
                  <a:gd name="connsiteX75" fmla="*/ 802416 w 2407137"/>
                  <a:gd name="connsiteY75" fmla="*/ 1883113 h 2407138"/>
                  <a:gd name="connsiteX76" fmla="*/ 815877 w 2407137"/>
                  <a:gd name="connsiteY76" fmla="*/ 1890344 h 2407138"/>
                  <a:gd name="connsiteX77" fmla="*/ 671279 w 2407137"/>
                  <a:gd name="connsiteY77" fmla="*/ 2140796 h 2407138"/>
                  <a:gd name="connsiteX78" fmla="*/ 658223 w 2407137"/>
                  <a:gd name="connsiteY78" fmla="*/ 2132863 h 2407138"/>
                  <a:gd name="connsiteX79" fmla="*/ 1966260 w 2407137"/>
                  <a:gd name="connsiteY79" fmla="*/ 991301 h 2407138"/>
                  <a:gd name="connsiteX80" fmla="*/ 2242405 w 2407137"/>
                  <a:gd name="connsiteY80" fmla="*/ 917309 h 2407138"/>
                  <a:gd name="connsiteX81" fmla="*/ 2246208 w 2407137"/>
                  <a:gd name="connsiteY81" fmla="*/ 932101 h 2407138"/>
                  <a:gd name="connsiteX82" fmla="*/ 1969840 w 2407137"/>
                  <a:gd name="connsiteY82" fmla="*/ 1006153 h 2407138"/>
                  <a:gd name="connsiteX83" fmla="*/ 1932557 w 2407137"/>
                  <a:gd name="connsiteY83" fmla="*/ 895779 h 2407138"/>
                  <a:gd name="connsiteX84" fmla="*/ 2322203 w 2407137"/>
                  <a:gd name="connsiteY84" fmla="*/ 735676 h 2407138"/>
                  <a:gd name="connsiteX85" fmla="*/ 2328008 w 2407137"/>
                  <a:gd name="connsiteY85" fmla="*/ 749803 h 2407138"/>
                  <a:gd name="connsiteX86" fmla="*/ 1938504 w 2407137"/>
                  <a:gd name="connsiteY86" fmla="*/ 909846 h 2407138"/>
                  <a:gd name="connsiteX87" fmla="*/ 714051 w 2407137"/>
                  <a:gd name="connsiteY87" fmla="*/ 1825286 h 2407138"/>
                  <a:gd name="connsiteX88" fmla="*/ 726047 w 2407137"/>
                  <a:gd name="connsiteY88" fmla="*/ 1834740 h 2407138"/>
                  <a:gd name="connsiteX89" fmla="*/ 468748 w 2407137"/>
                  <a:gd name="connsiteY89" fmla="*/ 2168094 h 2407138"/>
                  <a:gd name="connsiteX90" fmla="*/ 456659 w 2407137"/>
                  <a:gd name="connsiteY90" fmla="*/ 2158762 h 2407138"/>
                  <a:gd name="connsiteX91" fmla="*/ 638245 w 2407137"/>
                  <a:gd name="connsiteY91" fmla="*/ 1758093 h 2407138"/>
                  <a:gd name="connsiteX92" fmla="*/ 644611 w 2407137"/>
                  <a:gd name="connsiteY92" fmla="*/ 1765080 h 2407138"/>
                  <a:gd name="connsiteX93" fmla="*/ 649147 w 2407137"/>
                  <a:gd name="connsiteY93" fmla="*/ 1768790 h 2407138"/>
                  <a:gd name="connsiteX94" fmla="*/ 446636 w 2407137"/>
                  <a:gd name="connsiteY94" fmla="*/ 1971302 h 2407138"/>
                  <a:gd name="connsiteX95" fmla="*/ 440978 w 2407137"/>
                  <a:gd name="connsiteY95" fmla="*/ 1966159 h 2407138"/>
                  <a:gd name="connsiteX96" fmla="*/ 435836 w 2407137"/>
                  <a:gd name="connsiteY96" fmla="*/ 1960502 h 2407138"/>
                  <a:gd name="connsiteX97" fmla="*/ 1884928 w 2407137"/>
                  <a:gd name="connsiteY97" fmla="*/ 801368 h 2407138"/>
                  <a:gd name="connsiteX98" fmla="*/ 2132863 w 2407137"/>
                  <a:gd name="connsiteY98" fmla="*/ 658223 h 2407138"/>
                  <a:gd name="connsiteX99" fmla="*/ 2140794 w 2407137"/>
                  <a:gd name="connsiteY99" fmla="*/ 671279 h 2407138"/>
                  <a:gd name="connsiteX100" fmla="*/ 1892773 w 2407137"/>
                  <a:gd name="connsiteY100" fmla="*/ 814474 h 2407138"/>
                  <a:gd name="connsiteX101" fmla="*/ 1828403 w 2407137"/>
                  <a:gd name="connsiteY101" fmla="*/ 717325 h 2407138"/>
                  <a:gd name="connsiteX102" fmla="*/ 2162987 w 2407137"/>
                  <a:gd name="connsiteY102" fmla="*/ 462095 h 2407138"/>
                  <a:gd name="connsiteX103" fmla="*/ 2172250 w 2407137"/>
                  <a:gd name="connsiteY103" fmla="*/ 474239 h 2407138"/>
                  <a:gd name="connsiteX104" fmla="*/ 1837666 w 2407137"/>
                  <a:gd name="connsiteY104" fmla="*/ 729468 h 2407138"/>
                  <a:gd name="connsiteX105" fmla="*/ 1833340 w 2407137"/>
                  <a:gd name="connsiteY105" fmla="*/ 723163 h 2407138"/>
                  <a:gd name="connsiteX106" fmla="*/ 234886 w 2407137"/>
                  <a:gd name="connsiteY106" fmla="*/ 1932900 h 2407138"/>
                  <a:gd name="connsiteX107" fmla="*/ 569471 w 2407137"/>
                  <a:gd name="connsiteY107" fmla="*/ 1677670 h 2407138"/>
                  <a:gd name="connsiteX108" fmla="*/ 573796 w 2407137"/>
                  <a:gd name="connsiteY108" fmla="*/ 1683975 h 2407138"/>
                  <a:gd name="connsiteX109" fmla="*/ 578735 w 2407137"/>
                  <a:gd name="connsiteY109" fmla="*/ 1689813 h 2407138"/>
                  <a:gd name="connsiteX110" fmla="*/ 244150 w 2407137"/>
                  <a:gd name="connsiteY110" fmla="*/ 1945043 h 2407138"/>
                  <a:gd name="connsiteX111" fmla="*/ 266342 w 2407137"/>
                  <a:gd name="connsiteY111" fmla="*/ 1735860 h 2407138"/>
                  <a:gd name="connsiteX112" fmla="*/ 514363 w 2407137"/>
                  <a:gd name="connsiteY112" fmla="*/ 1592665 h 2407138"/>
                  <a:gd name="connsiteX113" fmla="*/ 522208 w 2407137"/>
                  <a:gd name="connsiteY113" fmla="*/ 1605770 h 2407138"/>
                  <a:gd name="connsiteX114" fmla="*/ 274274 w 2407137"/>
                  <a:gd name="connsiteY114" fmla="*/ 1748916 h 2407138"/>
                  <a:gd name="connsiteX115" fmla="*/ 1960501 w 2407137"/>
                  <a:gd name="connsiteY115" fmla="*/ 435837 h 2407138"/>
                  <a:gd name="connsiteX116" fmla="*/ 1966159 w 2407137"/>
                  <a:gd name="connsiteY116" fmla="*/ 440979 h 2407138"/>
                  <a:gd name="connsiteX117" fmla="*/ 1971301 w 2407137"/>
                  <a:gd name="connsiteY117" fmla="*/ 446637 h 2407138"/>
                  <a:gd name="connsiteX118" fmla="*/ 1768891 w 2407137"/>
                  <a:gd name="connsiteY118" fmla="*/ 649046 h 2407138"/>
                  <a:gd name="connsiteX119" fmla="*/ 1762525 w 2407137"/>
                  <a:gd name="connsiteY119" fmla="*/ 642058 h 2407138"/>
                  <a:gd name="connsiteX120" fmla="*/ 1757990 w 2407137"/>
                  <a:gd name="connsiteY120" fmla="*/ 638348 h 2407138"/>
                  <a:gd name="connsiteX121" fmla="*/ 1938389 w 2407137"/>
                  <a:gd name="connsiteY121" fmla="*/ 239045 h 2407138"/>
                  <a:gd name="connsiteX122" fmla="*/ 1950479 w 2407137"/>
                  <a:gd name="connsiteY122" fmla="*/ 248377 h 2407138"/>
                  <a:gd name="connsiteX123" fmla="*/ 1693086 w 2407137"/>
                  <a:gd name="connsiteY123" fmla="*/ 581852 h 2407138"/>
                  <a:gd name="connsiteX124" fmla="*/ 1681090 w 2407137"/>
                  <a:gd name="connsiteY124" fmla="*/ 572398 h 2407138"/>
                  <a:gd name="connsiteX125" fmla="*/ 79129 w 2407137"/>
                  <a:gd name="connsiteY125" fmla="*/ 1657336 h 2407138"/>
                  <a:gd name="connsiteX126" fmla="*/ 468633 w 2407137"/>
                  <a:gd name="connsiteY126" fmla="*/ 1497292 h 2407138"/>
                  <a:gd name="connsiteX127" fmla="*/ 474580 w 2407137"/>
                  <a:gd name="connsiteY127" fmla="*/ 1511360 h 2407138"/>
                  <a:gd name="connsiteX128" fmla="*/ 84934 w 2407137"/>
                  <a:gd name="connsiteY128" fmla="*/ 1671462 h 2407138"/>
                  <a:gd name="connsiteX129" fmla="*/ 160929 w 2407137"/>
                  <a:gd name="connsiteY129" fmla="*/ 1475039 h 2407138"/>
                  <a:gd name="connsiteX130" fmla="*/ 437296 w 2407137"/>
                  <a:gd name="connsiteY130" fmla="*/ 1400986 h 2407138"/>
                  <a:gd name="connsiteX131" fmla="*/ 440876 w 2407137"/>
                  <a:gd name="connsiteY131" fmla="*/ 1415837 h 2407138"/>
                  <a:gd name="connsiteX132" fmla="*/ 164732 w 2407137"/>
                  <a:gd name="connsiteY132" fmla="*/ 1489830 h 2407138"/>
                  <a:gd name="connsiteX133" fmla="*/ 1735859 w 2407137"/>
                  <a:gd name="connsiteY133" fmla="*/ 266344 h 2407138"/>
                  <a:gd name="connsiteX134" fmla="*/ 1748915 w 2407137"/>
                  <a:gd name="connsiteY134" fmla="*/ 274276 h 2407138"/>
                  <a:gd name="connsiteX135" fmla="*/ 1604721 w 2407137"/>
                  <a:gd name="connsiteY135" fmla="*/ 524026 h 2407138"/>
                  <a:gd name="connsiteX136" fmla="*/ 1591261 w 2407137"/>
                  <a:gd name="connsiteY136" fmla="*/ 516794 h 2407138"/>
                  <a:gd name="connsiteX137" fmla="*/ 1663713 w 2407137"/>
                  <a:gd name="connsiteY137" fmla="*/ 81725 h 2407138"/>
                  <a:gd name="connsiteX138" fmla="*/ 1677806 w 2407137"/>
                  <a:gd name="connsiteY138" fmla="*/ 87609 h 2407138"/>
                  <a:gd name="connsiteX139" fmla="*/ 1514465 w 2407137"/>
                  <a:gd name="connsiteY139" fmla="*/ 478804 h 2407138"/>
                  <a:gd name="connsiteX140" fmla="*/ 1500526 w 2407137"/>
                  <a:gd name="connsiteY140" fmla="*/ 472548 h 2407138"/>
                  <a:gd name="connsiteX141" fmla="*/ 0 w 2407137"/>
                  <a:gd name="connsiteY141" fmla="*/ 1350847 h 2407138"/>
                  <a:gd name="connsiteX142" fmla="*/ 420056 w 2407137"/>
                  <a:gd name="connsiteY142" fmla="*/ 1296759 h 2407138"/>
                  <a:gd name="connsiteX143" fmla="*/ 422405 w 2407137"/>
                  <a:gd name="connsiteY143" fmla="*/ 1311854 h 2407138"/>
                  <a:gd name="connsiteX144" fmla="*/ 1951 w 2407137"/>
                  <a:gd name="connsiteY144" fmla="*/ 1365994 h 2407138"/>
                  <a:gd name="connsiteX145" fmla="*/ 125488 w 2407137"/>
                  <a:gd name="connsiteY145" fmla="*/ 1195933 h 2407138"/>
                  <a:gd name="connsiteX146" fmla="*/ 411391 w 2407137"/>
                  <a:gd name="connsiteY146" fmla="*/ 1195933 h 2407138"/>
                  <a:gd name="connsiteX147" fmla="*/ 411958 w 2407137"/>
                  <a:gd name="connsiteY147" fmla="*/ 1211206 h 2407138"/>
                  <a:gd name="connsiteX148" fmla="*/ 125488 w 2407137"/>
                  <a:gd name="connsiteY148" fmla="*/ 1211206 h 2407138"/>
                  <a:gd name="connsiteX149" fmla="*/ 125102 w 2407137"/>
                  <a:gd name="connsiteY149" fmla="*/ 1203569 h 2407138"/>
                  <a:gd name="connsiteX150" fmla="*/ 1475037 w 2407137"/>
                  <a:gd name="connsiteY150" fmla="*/ 160931 h 2407138"/>
                  <a:gd name="connsiteX151" fmla="*/ 1489829 w 2407137"/>
                  <a:gd name="connsiteY151" fmla="*/ 164734 h 2407138"/>
                  <a:gd name="connsiteX152" fmla="*/ 1415102 w 2407137"/>
                  <a:gd name="connsiteY152" fmla="*/ 443621 h 2407138"/>
                  <a:gd name="connsiteX153" fmla="*/ 1400508 w 2407137"/>
                  <a:gd name="connsiteY153" fmla="*/ 439077 h 2407138"/>
                  <a:gd name="connsiteX154" fmla="*/ 164732 w 2407137"/>
                  <a:gd name="connsiteY154" fmla="*/ 917309 h 2407138"/>
                  <a:gd name="connsiteX155" fmla="*/ 443620 w 2407137"/>
                  <a:gd name="connsiteY155" fmla="*/ 992037 h 2407138"/>
                  <a:gd name="connsiteX156" fmla="*/ 439076 w 2407137"/>
                  <a:gd name="connsiteY156" fmla="*/ 1006630 h 2407138"/>
                  <a:gd name="connsiteX157" fmla="*/ 160929 w 2407137"/>
                  <a:gd name="connsiteY157" fmla="*/ 932101 h 2407138"/>
                  <a:gd name="connsiteX158" fmla="*/ 1195932 w 2407137"/>
                  <a:gd name="connsiteY158" fmla="*/ 125490 h 2407138"/>
                  <a:gd name="connsiteX159" fmla="*/ 1203568 w 2407137"/>
                  <a:gd name="connsiteY159" fmla="*/ 125104 h 2407138"/>
                  <a:gd name="connsiteX160" fmla="*/ 1211205 w 2407137"/>
                  <a:gd name="connsiteY160" fmla="*/ 125490 h 2407138"/>
                  <a:gd name="connsiteX161" fmla="*/ 1211205 w 2407137"/>
                  <a:gd name="connsiteY161" fmla="*/ 411392 h 2407138"/>
                  <a:gd name="connsiteX162" fmla="*/ 1195932 w 2407137"/>
                  <a:gd name="connsiteY162" fmla="*/ 411959 h 2407138"/>
                  <a:gd name="connsiteX163" fmla="*/ 1357679 w 2407137"/>
                  <a:gd name="connsiteY163" fmla="*/ 856 h 2407138"/>
                  <a:gd name="connsiteX164" fmla="*/ 1372816 w 2407137"/>
                  <a:gd name="connsiteY164" fmla="*/ 2893 h 2407138"/>
                  <a:gd name="connsiteX165" fmla="*/ 1316657 w 2407137"/>
                  <a:gd name="connsiteY165" fmla="*/ 420298 h 2407138"/>
                  <a:gd name="connsiteX166" fmla="*/ 1309186 w 2407137"/>
                  <a:gd name="connsiteY166" fmla="*/ 418554 h 2407138"/>
                  <a:gd name="connsiteX167" fmla="*/ 1301520 w 2407137"/>
                  <a:gd name="connsiteY167" fmla="*/ 418261 h 2407138"/>
                  <a:gd name="connsiteX168" fmla="*/ 2893 w 2407137"/>
                  <a:gd name="connsiteY168" fmla="*/ 1034322 h 2407138"/>
                  <a:gd name="connsiteX169" fmla="*/ 420297 w 2407137"/>
                  <a:gd name="connsiteY169" fmla="*/ 1090480 h 2407138"/>
                  <a:gd name="connsiteX170" fmla="*/ 418554 w 2407137"/>
                  <a:gd name="connsiteY170" fmla="*/ 1097951 h 2407138"/>
                  <a:gd name="connsiteX171" fmla="*/ 418261 w 2407137"/>
                  <a:gd name="connsiteY171" fmla="*/ 1105616 h 2407138"/>
                  <a:gd name="connsiteX172" fmla="*/ 855 w 2407137"/>
                  <a:gd name="connsiteY172" fmla="*/ 1049458 h 2407138"/>
                  <a:gd name="connsiteX173" fmla="*/ 274274 w 2407137"/>
                  <a:gd name="connsiteY173" fmla="*/ 658223 h 2407138"/>
                  <a:gd name="connsiteX174" fmla="*/ 524025 w 2407137"/>
                  <a:gd name="connsiteY174" fmla="*/ 802416 h 2407138"/>
                  <a:gd name="connsiteX175" fmla="*/ 516793 w 2407137"/>
                  <a:gd name="connsiteY175" fmla="*/ 815877 h 2407138"/>
                  <a:gd name="connsiteX176" fmla="*/ 266342 w 2407137"/>
                  <a:gd name="connsiteY176" fmla="*/ 671279 h 2407138"/>
                  <a:gd name="connsiteX177" fmla="*/ 917308 w 2407137"/>
                  <a:gd name="connsiteY177" fmla="*/ 164734 h 2407138"/>
                  <a:gd name="connsiteX178" fmla="*/ 932100 w 2407137"/>
                  <a:gd name="connsiteY178" fmla="*/ 160930 h 2407138"/>
                  <a:gd name="connsiteX179" fmla="*/ 1006152 w 2407137"/>
                  <a:gd name="connsiteY179" fmla="*/ 437297 h 2407138"/>
                  <a:gd name="connsiteX180" fmla="*/ 991300 w 2407137"/>
                  <a:gd name="connsiteY180" fmla="*/ 440877 h 2407138"/>
                  <a:gd name="connsiteX181" fmla="*/ 1041143 w 2407137"/>
                  <a:gd name="connsiteY181" fmla="*/ 1951 h 2407138"/>
                  <a:gd name="connsiteX182" fmla="*/ 1056290 w 2407137"/>
                  <a:gd name="connsiteY182" fmla="*/ 0 h 2407138"/>
                  <a:gd name="connsiteX183" fmla="*/ 1110379 w 2407137"/>
                  <a:gd name="connsiteY183" fmla="*/ 420056 h 2407138"/>
                  <a:gd name="connsiteX184" fmla="*/ 1095283 w 2407137"/>
                  <a:gd name="connsiteY184" fmla="*/ 422406 h 2407138"/>
                  <a:gd name="connsiteX185" fmla="*/ 87609 w 2407137"/>
                  <a:gd name="connsiteY185" fmla="*/ 729331 h 2407138"/>
                  <a:gd name="connsiteX186" fmla="*/ 478803 w 2407137"/>
                  <a:gd name="connsiteY186" fmla="*/ 892672 h 2407138"/>
                  <a:gd name="connsiteX187" fmla="*/ 472547 w 2407137"/>
                  <a:gd name="connsiteY187" fmla="*/ 906611 h 2407138"/>
                  <a:gd name="connsiteX188" fmla="*/ 81723 w 2407137"/>
                  <a:gd name="connsiteY188" fmla="*/ 743424 h 2407138"/>
                  <a:gd name="connsiteX189" fmla="*/ 84666 w 2407137"/>
                  <a:gd name="connsiteY189" fmla="*/ 736377 h 2407138"/>
                  <a:gd name="connsiteX190" fmla="*/ 446636 w 2407137"/>
                  <a:gd name="connsiteY190" fmla="*/ 435837 h 2407138"/>
                  <a:gd name="connsiteX191" fmla="*/ 649045 w 2407137"/>
                  <a:gd name="connsiteY191" fmla="*/ 638246 h 2407138"/>
                  <a:gd name="connsiteX192" fmla="*/ 642057 w 2407137"/>
                  <a:gd name="connsiteY192" fmla="*/ 644612 h 2407138"/>
                  <a:gd name="connsiteX193" fmla="*/ 638347 w 2407137"/>
                  <a:gd name="connsiteY193" fmla="*/ 649147 h 2407138"/>
                  <a:gd name="connsiteX194" fmla="*/ 435836 w 2407137"/>
                  <a:gd name="connsiteY194" fmla="*/ 446636 h 2407138"/>
                  <a:gd name="connsiteX195" fmla="*/ 440978 w 2407137"/>
                  <a:gd name="connsiteY195" fmla="*/ 440979 h 2407138"/>
                  <a:gd name="connsiteX196" fmla="*/ 658223 w 2407137"/>
                  <a:gd name="connsiteY196" fmla="*/ 274275 h 2407138"/>
                  <a:gd name="connsiteX197" fmla="*/ 671279 w 2407137"/>
                  <a:gd name="connsiteY197" fmla="*/ 266343 h 2407138"/>
                  <a:gd name="connsiteX198" fmla="*/ 814473 w 2407137"/>
                  <a:gd name="connsiteY198" fmla="*/ 514363 h 2407138"/>
                  <a:gd name="connsiteX199" fmla="*/ 801367 w 2407137"/>
                  <a:gd name="connsiteY199" fmla="*/ 522209 h 2407138"/>
                  <a:gd name="connsiteX200" fmla="*/ 735676 w 2407137"/>
                  <a:gd name="connsiteY200" fmla="*/ 84934 h 2407138"/>
                  <a:gd name="connsiteX201" fmla="*/ 749802 w 2407137"/>
                  <a:gd name="connsiteY201" fmla="*/ 79129 h 2407138"/>
                  <a:gd name="connsiteX202" fmla="*/ 909846 w 2407137"/>
                  <a:gd name="connsiteY202" fmla="*/ 468633 h 2407138"/>
                  <a:gd name="connsiteX203" fmla="*/ 895778 w 2407137"/>
                  <a:gd name="connsiteY203" fmla="*/ 474580 h 2407138"/>
                  <a:gd name="connsiteX204" fmla="*/ 248376 w 2407137"/>
                  <a:gd name="connsiteY204" fmla="*/ 456659 h 2407138"/>
                  <a:gd name="connsiteX205" fmla="*/ 581852 w 2407137"/>
                  <a:gd name="connsiteY205" fmla="*/ 714051 h 2407138"/>
                  <a:gd name="connsiteX206" fmla="*/ 572397 w 2407137"/>
                  <a:gd name="connsiteY206" fmla="*/ 726047 h 2407138"/>
                  <a:gd name="connsiteX207" fmla="*/ 239044 w 2407137"/>
                  <a:gd name="connsiteY207" fmla="*/ 468748 h 2407138"/>
                  <a:gd name="connsiteX208" fmla="*/ 243710 w 2407137"/>
                  <a:gd name="connsiteY208" fmla="*/ 462704 h 2407138"/>
                  <a:gd name="connsiteX209" fmla="*/ 462094 w 2407137"/>
                  <a:gd name="connsiteY209" fmla="*/ 244150 h 2407138"/>
                  <a:gd name="connsiteX210" fmla="*/ 474238 w 2407137"/>
                  <a:gd name="connsiteY210" fmla="*/ 234887 h 2407138"/>
                  <a:gd name="connsiteX211" fmla="*/ 729468 w 2407137"/>
                  <a:gd name="connsiteY211" fmla="*/ 569472 h 2407138"/>
                  <a:gd name="connsiteX212" fmla="*/ 723162 w 2407137"/>
                  <a:gd name="connsiteY212" fmla="*/ 573797 h 2407138"/>
                  <a:gd name="connsiteX213" fmla="*/ 717325 w 2407137"/>
                  <a:gd name="connsiteY213" fmla="*/ 578735 h 2407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</a:cxnLst>
                <a:rect l="l" t="t" r="r" b="b"/>
                <a:pathLst>
                  <a:path w="2407137" h="2407138">
                    <a:moveTo>
                      <a:pt x="1677670" y="1837666"/>
                    </a:moveTo>
                    <a:lnTo>
                      <a:pt x="1683974" y="1833341"/>
                    </a:lnTo>
                    <a:lnTo>
                      <a:pt x="1689813" y="1828403"/>
                    </a:lnTo>
                    <a:lnTo>
                      <a:pt x="1945042" y="2162988"/>
                    </a:lnTo>
                    <a:lnTo>
                      <a:pt x="1932899" y="2172251"/>
                    </a:lnTo>
                    <a:close/>
                    <a:moveTo>
                      <a:pt x="1592663" y="1892774"/>
                    </a:moveTo>
                    <a:lnTo>
                      <a:pt x="1605769" y="1884929"/>
                    </a:lnTo>
                    <a:lnTo>
                      <a:pt x="1748914" y="2132863"/>
                    </a:lnTo>
                    <a:lnTo>
                      <a:pt x="1735858" y="2140795"/>
                    </a:lnTo>
                    <a:close/>
                    <a:moveTo>
                      <a:pt x="1768789" y="1757990"/>
                    </a:moveTo>
                    <a:lnTo>
                      <a:pt x="1971301" y="1960502"/>
                    </a:lnTo>
                    <a:lnTo>
                      <a:pt x="1966159" y="1966159"/>
                    </a:lnTo>
                    <a:lnTo>
                      <a:pt x="1960501" y="1971301"/>
                    </a:lnTo>
                    <a:lnTo>
                      <a:pt x="1758092" y="1768892"/>
                    </a:lnTo>
                    <a:lnTo>
                      <a:pt x="1765079" y="1762526"/>
                    </a:lnTo>
                    <a:close/>
                    <a:moveTo>
                      <a:pt x="1834740" y="1681091"/>
                    </a:moveTo>
                    <a:lnTo>
                      <a:pt x="2168093" y="1938389"/>
                    </a:lnTo>
                    <a:lnTo>
                      <a:pt x="2158761" y="1950479"/>
                    </a:lnTo>
                    <a:lnTo>
                      <a:pt x="1825285" y="1693086"/>
                    </a:lnTo>
                    <a:close/>
                    <a:moveTo>
                      <a:pt x="1497292" y="1938505"/>
                    </a:moveTo>
                    <a:lnTo>
                      <a:pt x="1511359" y="1932557"/>
                    </a:lnTo>
                    <a:lnTo>
                      <a:pt x="1671461" y="2322204"/>
                    </a:lnTo>
                    <a:lnTo>
                      <a:pt x="1657335" y="2328008"/>
                    </a:lnTo>
                    <a:close/>
                    <a:moveTo>
                      <a:pt x="1400984" y="1969841"/>
                    </a:moveTo>
                    <a:lnTo>
                      <a:pt x="1415837" y="1966261"/>
                    </a:lnTo>
                    <a:lnTo>
                      <a:pt x="1489829" y="2242404"/>
                    </a:lnTo>
                    <a:lnTo>
                      <a:pt x="1475037" y="2246208"/>
                    </a:lnTo>
                    <a:close/>
                    <a:moveTo>
                      <a:pt x="1890343" y="1591261"/>
                    </a:moveTo>
                    <a:lnTo>
                      <a:pt x="2140794" y="1735859"/>
                    </a:lnTo>
                    <a:lnTo>
                      <a:pt x="2132863" y="1748915"/>
                    </a:lnTo>
                    <a:lnTo>
                      <a:pt x="1883112" y="1604721"/>
                    </a:lnTo>
                    <a:close/>
                    <a:moveTo>
                      <a:pt x="1934589" y="1500527"/>
                    </a:moveTo>
                    <a:lnTo>
                      <a:pt x="2325413" y="1663714"/>
                    </a:lnTo>
                    <a:lnTo>
                      <a:pt x="2319529" y="1677807"/>
                    </a:lnTo>
                    <a:lnTo>
                      <a:pt x="1928334" y="1514465"/>
                    </a:lnTo>
                    <a:close/>
                    <a:moveTo>
                      <a:pt x="1296758" y="1987081"/>
                    </a:moveTo>
                    <a:lnTo>
                      <a:pt x="1311855" y="1984732"/>
                    </a:lnTo>
                    <a:lnTo>
                      <a:pt x="1365995" y="2405187"/>
                    </a:lnTo>
                    <a:lnTo>
                      <a:pt x="1350847" y="2407138"/>
                    </a:lnTo>
                    <a:close/>
                    <a:moveTo>
                      <a:pt x="1195932" y="1995746"/>
                    </a:moveTo>
                    <a:lnTo>
                      <a:pt x="1211204" y="1995179"/>
                    </a:lnTo>
                    <a:lnTo>
                      <a:pt x="1211204" y="2281649"/>
                    </a:lnTo>
                    <a:lnTo>
                      <a:pt x="1203568" y="2282034"/>
                    </a:lnTo>
                    <a:lnTo>
                      <a:pt x="1195932" y="2281649"/>
                    </a:lnTo>
                    <a:close/>
                    <a:moveTo>
                      <a:pt x="1968060" y="1400508"/>
                    </a:moveTo>
                    <a:lnTo>
                      <a:pt x="2246208" y="1475038"/>
                    </a:lnTo>
                    <a:lnTo>
                      <a:pt x="2242404" y="1489831"/>
                    </a:lnTo>
                    <a:lnTo>
                      <a:pt x="1963516" y="1415103"/>
                    </a:lnTo>
                    <a:close/>
                    <a:moveTo>
                      <a:pt x="1090481" y="1986840"/>
                    </a:moveTo>
                    <a:lnTo>
                      <a:pt x="1097951" y="1988584"/>
                    </a:lnTo>
                    <a:lnTo>
                      <a:pt x="1105617" y="1988876"/>
                    </a:lnTo>
                    <a:lnTo>
                      <a:pt x="1049458" y="2406281"/>
                    </a:lnTo>
                    <a:lnTo>
                      <a:pt x="1034322" y="2404245"/>
                    </a:lnTo>
                    <a:close/>
                    <a:moveTo>
                      <a:pt x="1988876" y="1301520"/>
                    </a:moveTo>
                    <a:lnTo>
                      <a:pt x="2406281" y="1357679"/>
                    </a:lnTo>
                    <a:lnTo>
                      <a:pt x="2404244" y="1372815"/>
                    </a:lnTo>
                    <a:lnTo>
                      <a:pt x="1986840" y="1316657"/>
                    </a:lnTo>
                    <a:lnTo>
                      <a:pt x="1988583" y="1309187"/>
                    </a:lnTo>
                    <a:close/>
                    <a:moveTo>
                      <a:pt x="992036" y="1963517"/>
                    </a:moveTo>
                    <a:lnTo>
                      <a:pt x="1006629" y="1968061"/>
                    </a:lnTo>
                    <a:lnTo>
                      <a:pt x="932100" y="2246208"/>
                    </a:lnTo>
                    <a:lnTo>
                      <a:pt x="917308" y="2242405"/>
                    </a:lnTo>
                    <a:close/>
                    <a:moveTo>
                      <a:pt x="1995178" y="1195933"/>
                    </a:moveTo>
                    <a:lnTo>
                      <a:pt x="2281649" y="1195933"/>
                    </a:lnTo>
                    <a:lnTo>
                      <a:pt x="2282034" y="1203569"/>
                    </a:lnTo>
                    <a:lnTo>
                      <a:pt x="2281649" y="1211206"/>
                    </a:lnTo>
                    <a:lnTo>
                      <a:pt x="1995745" y="1211206"/>
                    </a:lnTo>
                    <a:close/>
                    <a:moveTo>
                      <a:pt x="1984731" y="1095284"/>
                    </a:moveTo>
                    <a:lnTo>
                      <a:pt x="2405186" y="1041144"/>
                    </a:lnTo>
                    <a:lnTo>
                      <a:pt x="2407137" y="1056290"/>
                    </a:lnTo>
                    <a:lnTo>
                      <a:pt x="1987080" y="1110379"/>
                    </a:lnTo>
                    <a:close/>
                    <a:moveTo>
                      <a:pt x="892672" y="1928335"/>
                    </a:moveTo>
                    <a:lnTo>
                      <a:pt x="906611" y="1934590"/>
                    </a:lnTo>
                    <a:lnTo>
                      <a:pt x="743425" y="2325414"/>
                    </a:lnTo>
                    <a:lnTo>
                      <a:pt x="729331" y="2319529"/>
                    </a:lnTo>
                    <a:close/>
                    <a:moveTo>
                      <a:pt x="802416" y="1883113"/>
                    </a:moveTo>
                    <a:lnTo>
                      <a:pt x="815877" y="1890344"/>
                    </a:lnTo>
                    <a:lnTo>
                      <a:pt x="671279" y="2140796"/>
                    </a:lnTo>
                    <a:lnTo>
                      <a:pt x="658223" y="2132863"/>
                    </a:lnTo>
                    <a:close/>
                    <a:moveTo>
                      <a:pt x="1966260" y="991301"/>
                    </a:moveTo>
                    <a:lnTo>
                      <a:pt x="2242405" y="917309"/>
                    </a:lnTo>
                    <a:lnTo>
                      <a:pt x="2246208" y="932101"/>
                    </a:lnTo>
                    <a:lnTo>
                      <a:pt x="1969840" y="1006153"/>
                    </a:lnTo>
                    <a:close/>
                    <a:moveTo>
                      <a:pt x="1932557" y="895779"/>
                    </a:moveTo>
                    <a:lnTo>
                      <a:pt x="2322203" y="735676"/>
                    </a:lnTo>
                    <a:lnTo>
                      <a:pt x="2328008" y="749803"/>
                    </a:lnTo>
                    <a:lnTo>
                      <a:pt x="1938504" y="909846"/>
                    </a:lnTo>
                    <a:close/>
                    <a:moveTo>
                      <a:pt x="714051" y="1825286"/>
                    </a:moveTo>
                    <a:lnTo>
                      <a:pt x="726047" y="1834740"/>
                    </a:lnTo>
                    <a:lnTo>
                      <a:pt x="468748" y="2168094"/>
                    </a:lnTo>
                    <a:lnTo>
                      <a:pt x="456659" y="2158762"/>
                    </a:lnTo>
                    <a:close/>
                    <a:moveTo>
                      <a:pt x="638245" y="1758093"/>
                    </a:moveTo>
                    <a:lnTo>
                      <a:pt x="644611" y="1765080"/>
                    </a:lnTo>
                    <a:lnTo>
                      <a:pt x="649147" y="1768790"/>
                    </a:lnTo>
                    <a:lnTo>
                      <a:pt x="446636" y="1971302"/>
                    </a:lnTo>
                    <a:lnTo>
                      <a:pt x="440978" y="1966159"/>
                    </a:lnTo>
                    <a:lnTo>
                      <a:pt x="435836" y="1960502"/>
                    </a:lnTo>
                    <a:close/>
                    <a:moveTo>
                      <a:pt x="1884928" y="801368"/>
                    </a:moveTo>
                    <a:lnTo>
                      <a:pt x="2132863" y="658223"/>
                    </a:lnTo>
                    <a:lnTo>
                      <a:pt x="2140794" y="671279"/>
                    </a:lnTo>
                    <a:lnTo>
                      <a:pt x="1892773" y="814474"/>
                    </a:lnTo>
                    <a:close/>
                    <a:moveTo>
                      <a:pt x="1828403" y="717325"/>
                    </a:moveTo>
                    <a:lnTo>
                      <a:pt x="2162987" y="462095"/>
                    </a:lnTo>
                    <a:lnTo>
                      <a:pt x="2172250" y="474239"/>
                    </a:lnTo>
                    <a:lnTo>
                      <a:pt x="1837666" y="729468"/>
                    </a:lnTo>
                    <a:lnTo>
                      <a:pt x="1833340" y="723163"/>
                    </a:lnTo>
                    <a:close/>
                    <a:moveTo>
                      <a:pt x="234886" y="1932900"/>
                    </a:moveTo>
                    <a:lnTo>
                      <a:pt x="569471" y="1677670"/>
                    </a:lnTo>
                    <a:lnTo>
                      <a:pt x="573796" y="1683975"/>
                    </a:lnTo>
                    <a:lnTo>
                      <a:pt x="578735" y="1689813"/>
                    </a:lnTo>
                    <a:lnTo>
                      <a:pt x="244150" y="1945043"/>
                    </a:lnTo>
                    <a:close/>
                    <a:moveTo>
                      <a:pt x="266342" y="1735860"/>
                    </a:moveTo>
                    <a:lnTo>
                      <a:pt x="514363" y="1592665"/>
                    </a:lnTo>
                    <a:lnTo>
                      <a:pt x="522208" y="1605770"/>
                    </a:lnTo>
                    <a:lnTo>
                      <a:pt x="274274" y="1748916"/>
                    </a:lnTo>
                    <a:close/>
                    <a:moveTo>
                      <a:pt x="1960501" y="435837"/>
                    </a:moveTo>
                    <a:lnTo>
                      <a:pt x="1966159" y="440979"/>
                    </a:lnTo>
                    <a:lnTo>
                      <a:pt x="1971301" y="446637"/>
                    </a:lnTo>
                    <a:lnTo>
                      <a:pt x="1768891" y="649046"/>
                    </a:lnTo>
                    <a:lnTo>
                      <a:pt x="1762525" y="642058"/>
                    </a:lnTo>
                    <a:lnTo>
                      <a:pt x="1757990" y="638348"/>
                    </a:lnTo>
                    <a:close/>
                    <a:moveTo>
                      <a:pt x="1938389" y="239045"/>
                    </a:moveTo>
                    <a:lnTo>
                      <a:pt x="1950479" y="248377"/>
                    </a:lnTo>
                    <a:lnTo>
                      <a:pt x="1693086" y="581852"/>
                    </a:lnTo>
                    <a:lnTo>
                      <a:pt x="1681090" y="572398"/>
                    </a:lnTo>
                    <a:close/>
                    <a:moveTo>
                      <a:pt x="79129" y="1657336"/>
                    </a:moveTo>
                    <a:lnTo>
                      <a:pt x="468633" y="1497292"/>
                    </a:lnTo>
                    <a:lnTo>
                      <a:pt x="474580" y="1511360"/>
                    </a:lnTo>
                    <a:lnTo>
                      <a:pt x="84934" y="1671462"/>
                    </a:lnTo>
                    <a:close/>
                    <a:moveTo>
                      <a:pt x="160929" y="1475039"/>
                    </a:moveTo>
                    <a:lnTo>
                      <a:pt x="437296" y="1400986"/>
                    </a:lnTo>
                    <a:lnTo>
                      <a:pt x="440876" y="1415837"/>
                    </a:lnTo>
                    <a:lnTo>
                      <a:pt x="164732" y="1489830"/>
                    </a:lnTo>
                    <a:close/>
                    <a:moveTo>
                      <a:pt x="1735859" y="266344"/>
                    </a:moveTo>
                    <a:lnTo>
                      <a:pt x="1748915" y="274276"/>
                    </a:lnTo>
                    <a:lnTo>
                      <a:pt x="1604721" y="524026"/>
                    </a:lnTo>
                    <a:lnTo>
                      <a:pt x="1591261" y="516794"/>
                    </a:lnTo>
                    <a:close/>
                    <a:moveTo>
                      <a:pt x="1663713" y="81725"/>
                    </a:moveTo>
                    <a:lnTo>
                      <a:pt x="1677806" y="87609"/>
                    </a:lnTo>
                    <a:lnTo>
                      <a:pt x="1514465" y="478804"/>
                    </a:lnTo>
                    <a:lnTo>
                      <a:pt x="1500526" y="472548"/>
                    </a:lnTo>
                    <a:close/>
                    <a:moveTo>
                      <a:pt x="0" y="1350847"/>
                    </a:moveTo>
                    <a:lnTo>
                      <a:pt x="420056" y="1296759"/>
                    </a:lnTo>
                    <a:lnTo>
                      <a:pt x="422405" y="1311854"/>
                    </a:lnTo>
                    <a:lnTo>
                      <a:pt x="1951" y="1365994"/>
                    </a:lnTo>
                    <a:close/>
                    <a:moveTo>
                      <a:pt x="125488" y="1195933"/>
                    </a:moveTo>
                    <a:lnTo>
                      <a:pt x="411391" y="1195933"/>
                    </a:lnTo>
                    <a:lnTo>
                      <a:pt x="411958" y="1211206"/>
                    </a:lnTo>
                    <a:lnTo>
                      <a:pt x="125488" y="1211206"/>
                    </a:lnTo>
                    <a:lnTo>
                      <a:pt x="125102" y="1203569"/>
                    </a:lnTo>
                    <a:close/>
                    <a:moveTo>
                      <a:pt x="1475037" y="160931"/>
                    </a:moveTo>
                    <a:lnTo>
                      <a:pt x="1489829" y="164734"/>
                    </a:lnTo>
                    <a:lnTo>
                      <a:pt x="1415102" y="443621"/>
                    </a:lnTo>
                    <a:lnTo>
                      <a:pt x="1400508" y="439077"/>
                    </a:lnTo>
                    <a:close/>
                    <a:moveTo>
                      <a:pt x="164732" y="917309"/>
                    </a:moveTo>
                    <a:lnTo>
                      <a:pt x="443620" y="992037"/>
                    </a:lnTo>
                    <a:lnTo>
                      <a:pt x="439076" y="1006630"/>
                    </a:lnTo>
                    <a:lnTo>
                      <a:pt x="160929" y="932101"/>
                    </a:lnTo>
                    <a:close/>
                    <a:moveTo>
                      <a:pt x="1195932" y="125490"/>
                    </a:moveTo>
                    <a:lnTo>
                      <a:pt x="1203568" y="125104"/>
                    </a:lnTo>
                    <a:lnTo>
                      <a:pt x="1211205" y="125490"/>
                    </a:lnTo>
                    <a:lnTo>
                      <a:pt x="1211205" y="411392"/>
                    </a:lnTo>
                    <a:lnTo>
                      <a:pt x="1195932" y="411959"/>
                    </a:lnTo>
                    <a:close/>
                    <a:moveTo>
                      <a:pt x="1357679" y="856"/>
                    </a:moveTo>
                    <a:lnTo>
                      <a:pt x="1372816" y="2893"/>
                    </a:lnTo>
                    <a:lnTo>
                      <a:pt x="1316657" y="420298"/>
                    </a:lnTo>
                    <a:lnTo>
                      <a:pt x="1309186" y="418554"/>
                    </a:lnTo>
                    <a:lnTo>
                      <a:pt x="1301520" y="418261"/>
                    </a:lnTo>
                    <a:close/>
                    <a:moveTo>
                      <a:pt x="2893" y="1034322"/>
                    </a:moveTo>
                    <a:lnTo>
                      <a:pt x="420297" y="1090480"/>
                    </a:lnTo>
                    <a:lnTo>
                      <a:pt x="418554" y="1097951"/>
                    </a:lnTo>
                    <a:lnTo>
                      <a:pt x="418261" y="1105616"/>
                    </a:lnTo>
                    <a:lnTo>
                      <a:pt x="855" y="1049458"/>
                    </a:lnTo>
                    <a:close/>
                    <a:moveTo>
                      <a:pt x="274274" y="658223"/>
                    </a:moveTo>
                    <a:lnTo>
                      <a:pt x="524025" y="802416"/>
                    </a:lnTo>
                    <a:lnTo>
                      <a:pt x="516793" y="815877"/>
                    </a:lnTo>
                    <a:lnTo>
                      <a:pt x="266342" y="671279"/>
                    </a:lnTo>
                    <a:close/>
                    <a:moveTo>
                      <a:pt x="917308" y="164734"/>
                    </a:moveTo>
                    <a:lnTo>
                      <a:pt x="932100" y="160930"/>
                    </a:lnTo>
                    <a:lnTo>
                      <a:pt x="1006152" y="437297"/>
                    </a:lnTo>
                    <a:lnTo>
                      <a:pt x="991300" y="440877"/>
                    </a:lnTo>
                    <a:close/>
                    <a:moveTo>
                      <a:pt x="1041143" y="1951"/>
                    </a:moveTo>
                    <a:lnTo>
                      <a:pt x="1056290" y="0"/>
                    </a:lnTo>
                    <a:lnTo>
                      <a:pt x="1110379" y="420056"/>
                    </a:lnTo>
                    <a:lnTo>
                      <a:pt x="1095283" y="422406"/>
                    </a:lnTo>
                    <a:close/>
                    <a:moveTo>
                      <a:pt x="87609" y="729331"/>
                    </a:moveTo>
                    <a:lnTo>
                      <a:pt x="478803" y="892672"/>
                    </a:lnTo>
                    <a:lnTo>
                      <a:pt x="472547" y="906611"/>
                    </a:lnTo>
                    <a:lnTo>
                      <a:pt x="81723" y="743424"/>
                    </a:lnTo>
                    <a:lnTo>
                      <a:pt x="84666" y="736377"/>
                    </a:lnTo>
                    <a:close/>
                    <a:moveTo>
                      <a:pt x="446636" y="435837"/>
                    </a:moveTo>
                    <a:lnTo>
                      <a:pt x="649045" y="638246"/>
                    </a:lnTo>
                    <a:lnTo>
                      <a:pt x="642057" y="644612"/>
                    </a:lnTo>
                    <a:lnTo>
                      <a:pt x="638347" y="649147"/>
                    </a:lnTo>
                    <a:lnTo>
                      <a:pt x="435836" y="446636"/>
                    </a:lnTo>
                    <a:lnTo>
                      <a:pt x="440978" y="440979"/>
                    </a:lnTo>
                    <a:close/>
                    <a:moveTo>
                      <a:pt x="658223" y="274275"/>
                    </a:moveTo>
                    <a:lnTo>
                      <a:pt x="671279" y="266343"/>
                    </a:lnTo>
                    <a:lnTo>
                      <a:pt x="814473" y="514363"/>
                    </a:lnTo>
                    <a:lnTo>
                      <a:pt x="801367" y="522209"/>
                    </a:lnTo>
                    <a:close/>
                    <a:moveTo>
                      <a:pt x="735676" y="84934"/>
                    </a:moveTo>
                    <a:lnTo>
                      <a:pt x="749802" y="79129"/>
                    </a:lnTo>
                    <a:lnTo>
                      <a:pt x="909846" y="468633"/>
                    </a:lnTo>
                    <a:lnTo>
                      <a:pt x="895778" y="474580"/>
                    </a:lnTo>
                    <a:close/>
                    <a:moveTo>
                      <a:pt x="248376" y="456659"/>
                    </a:moveTo>
                    <a:lnTo>
                      <a:pt x="581852" y="714051"/>
                    </a:lnTo>
                    <a:lnTo>
                      <a:pt x="572397" y="726047"/>
                    </a:lnTo>
                    <a:lnTo>
                      <a:pt x="239044" y="468748"/>
                    </a:lnTo>
                    <a:lnTo>
                      <a:pt x="243710" y="462704"/>
                    </a:lnTo>
                    <a:close/>
                    <a:moveTo>
                      <a:pt x="462094" y="244150"/>
                    </a:moveTo>
                    <a:lnTo>
                      <a:pt x="474238" y="234887"/>
                    </a:lnTo>
                    <a:lnTo>
                      <a:pt x="729468" y="569472"/>
                    </a:lnTo>
                    <a:lnTo>
                      <a:pt x="723162" y="573797"/>
                    </a:lnTo>
                    <a:lnTo>
                      <a:pt x="717325" y="578735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b="1" noProof="1">
                  <a:latin typeface="+mj-ea"/>
                  <a:ea typeface="+mj-ea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7" name="PA-1022149"/>
          <p:cNvSpPr/>
          <p:nvPr>
            <p:custDataLst>
              <p:tags r:id="rId3"/>
            </p:custDataLst>
          </p:nvPr>
        </p:nvSpPr>
        <p:spPr>
          <a:xfrm>
            <a:off x="4330700" y="2157413"/>
            <a:ext cx="6718300" cy="1592262"/>
          </a:xfrm>
          <a:prstGeom prst="roundRect">
            <a:avLst>
              <a:gd name="adj" fmla="val 5438"/>
            </a:avLst>
          </a:prstGeom>
          <a:noFill/>
          <a:ln w="190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8" name="PA-1022150"/>
          <p:cNvSpPr/>
          <p:nvPr>
            <p:custDataLst>
              <p:tags r:id="rId4"/>
            </p:custDataLst>
          </p:nvPr>
        </p:nvSpPr>
        <p:spPr>
          <a:xfrm>
            <a:off x="4330700" y="4179888"/>
            <a:ext cx="6718300" cy="1792287"/>
          </a:xfrm>
          <a:prstGeom prst="roundRect">
            <a:avLst>
              <a:gd name="adj" fmla="val 5438"/>
            </a:avLst>
          </a:prstGeom>
          <a:noFill/>
          <a:ln w="190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9" name="PA-1022151"/>
          <p:cNvSpPr/>
          <p:nvPr>
            <p:custDataLst>
              <p:tags r:id="rId5"/>
            </p:custDataLst>
          </p:nvPr>
        </p:nvSpPr>
        <p:spPr>
          <a:xfrm>
            <a:off x="5627688" y="1936750"/>
            <a:ext cx="4252912" cy="541338"/>
          </a:xfrm>
          <a:prstGeom prst="roundRect">
            <a:avLst>
              <a:gd name="adj" fmla="val 1196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000" b="1" noProof="1">
                <a:solidFill>
                  <a:schemeClr val="bg1"/>
                </a:solidFill>
                <a:ea typeface="微软雅黑" panose="020B0503020204020204" charset="-122"/>
                <a:sym typeface="Arial" panose="020B0604020202020204" pitchFamily="34" charset="0"/>
              </a:rPr>
              <a:t>坚持党的根本宗旨</a:t>
            </a:r>
          </a:p>
        </p:txBody>
      </p:sp>
      <p:sp>
        <p:nvSpPr>
          <p:cNvPr id="30" name="PA-1022152"/>
          <p:cNvSpPr/>
          <p:nvPr>
            <p:custDataLst>
              <p:tags r:id="rId6"/>
            </p:custDataLst>
          </p:nvPr>
        </p:nvSpPr>
        <p:spPr>
          <a:xfrm>
            <a:off x="5627688" y="3883025"/>
            <a:ext cx="4252912" cy="539750"/>
          </a:xfrm>
          <a:prstGeom prst="roundRect">
            <a:avLst>
              <a:gd name="adj" fmla="val 961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000" b="1" noProof="1">
                <a:solidFill>
                  <a:schemeClr val="bg1"/>
                </a:solidFill>
                <a:ea typeface="微软雅黑" panose="020B0503020204020204" charset="-122"/>
                <a:sym typeface="Arial" panose="020B0604020202020204" pitchFamily="34" charset="0"/>
              </a:rPr>
              <a:t>坚持勤奋工作</a:t>
            </a:r>
          </a:p>
        </p:txBody>
      </p:sp>
      <p:sp>
        <p:nvSpPr>
          <p:cNvPr id="46" name="矩形 45"/>
          <p:cNvSpPr/>
          <p:nvPr/>
        </p:nvSpPr>
        <p:spPr>
          <a:xfrm>
            <a:off x="2381250" y="592138"/>
            <a:ext cx="4451350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609600"/>
            <a:r>
              <a:rPr kumimoji="1" lang="zh-CN" altLang="en-US" sz="3200" b="1" noProof="1">
                <a:solidFill>
                  <a:srgbClr val="EFE08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不忘初心 砥砺前行</a:t>
            </a:r>
            <a:endParaRPr lang="zh-CN" altLang="en-US" sz="2935" b="1" noProof="1">
              <a:latin typeface="方正清刻本悦宋简体" pitchFamily="2" charset="-122"/>
              <a:ea typeface="方正清刻本悦宋简体" pitchFamily="2" charset="-122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6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250"/>
                            </p:stCondLst>
                            <p:childTnLst>
                              <p:par>
                                <p:cTn id="2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7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47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250"/>
                            </p:stCondLst>
                            <p:childTnLst>
                              <p:par>
                                <p:cTn id="3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27" grpId="0" bldLvl="0" animBg="1"/>
      <p:bldP spid="28" grpId="0" bldLvl="0" animBg="1"/>
      <p:bldP spid="29" grpId="0" bldLvl="0" animBg="1"/>
      <p:bldP spid="30" grpId="0" bldLvl="0" animBg="1"/>
      <p:bldP spid="4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2168525" y="3516313"/>
            <a:ext cx="817245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3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        开展“不忘初心、牢记使命”主题教育，根本任务是深入学习贯彻习近平新时代中国特色社会主义思想，锤炼忠诚干净担当的政治品格，团结带领全国各族人民为实现伟大梦想共同奋斗。要贯彻守初心、担使命，找差距、抓落实的总要求，达到理论学习有收获、思想政治受洗礼、干事创业敢担当、为民服务解难题、清正廉洁作表率的目标。要将力戒形式主义、官僚主义作为主题教育重要内容，教育引导党员干部牢记党的宗旨，坚持实事求是的思想路线，树立正确政绩观，真抓实干，转变作风。要把学习教育、调查研究、检视问题、整改落实贯穿全过程。</a:t>
            </a:r>
          </a:p>
        </p:txBody>
      </p:sp>
      <p:grpSp>
        <p:nvGrpSpPr>
          <p:cNvPr id="40962" name="组合 25"/>
          <p:cNvGrpSpPr>
            <a:grpSpLocks/>
          </p:cNvGrpSpPr>
          <p:nvPr/>
        </p:nvGrpSpPr>
        <p:grpSpPr bwMode="auto">
          <a:xfrm>
            <a:off x="3760788" y="2322513"/>
            <a:ext cx="5397500" cy="914400"/>
            <a:chOff x="5635" y="1950"/>
            <a:chExt cx="8500" cy="1440"/>
          </a:xfrm>
        </p:grpSpPr>
        <p:sp>
          <p:nvSpPr>
            <p:cNvPr id="4" name="圆角矩形 3"/>
            <p:cNvSpPr/>
            <p:nvPr/>
          </p:nvSpPr>
          <p:spPr>
            <a:xfrm>
              <a:off x="6357" y="1950"/>
              <a:ext cx="7058" cy="1017"/>
            </a:xfrm>
            <a:prstGeom prst="roundRect">
              <a:avLst>
                <a:gd name="adj" fmla="val 813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609600"/>
              <a:r>
                <a:rPr kumimoji="1" lang="zh-CN" altLang="en-US" sz="2800" b="1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标题内容过于长的时候使用</a:t>
              </a:r>
            </a:p>
          </p:txBody>
        </p:sp>
        <p:pic>
          <p:nvPicPr>
            <p:cNvPr id="40964" name="图片 14" descr="长标题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5" y="2382"/>
              <a:ext cx="8501" cy="1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矩形 6"/>
          <p:cNvSpPr/>
          <p:nvPr/>
        </p:nvSpPr>
        <p:spPr>
          <a:xfrm rot="16200000">
            <a:off x="6769100" y="820738"/>
            <a:ext cx="739775" cy="231775"/>
          </a:xfrm>
          <a:prstGeom prst="rect">
            <a:avLst/>
          </a:prstGeom>
          <a:solidFill>
            <a:srgbClr val="86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8" name="矩形 7"/>
          <p:cNvSpPr/>
          <p:nvPr/>
        </p:nvSpPr>
        <p:spPr>
          <a:xfrm rot="16200000">
            <a:off x="4256088" y="-1554162"/>
            <a:ext cx="739775" cy="4918075"/>
          </a:xfrm>
          <a:prstGeom prst="rect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grpSp>
        <p:nvGrpSpPr>
          <p:cNvPr id="23" name="组合 22"/>
          <p:cNvGrpSpPr/>
          <p:nvPr/>
        </p:nvGrpSpPr>
        <p:grpSpPr>
          <a:xfrm>
            <a:off x="1074737" y="463233"/>
            <a:ext cx="962025" cy="962025"/>
            <a:chOff x="3851921" y="107991"/>
            <a:chExt cx="1792566" cy="1792567"/>
          </a:xfrm>
          <a:solidFill>
            <a:srgbClr val="C00000"/>
          </a:solidFill>
        </p:grpSpPr>
        <p:sp>
          <p:nvSpPr>
            <p:cNvPr id="24" name="Freeform 29"/>
            <p:cNvSpPr/>
            <p:nvPr/>
          </p:nvSpPr>
          <p:spPr>
            <a:xfrm>
              <a:off x="4401088" y="564469"/>
              <a:ext cx="867835" cy="775494"/>
            </a:xfrm>
            <a:custGeom>
              <a:avLst/>
              <a:gdLst/>
              <a:ahLst/>
              <a:cxnLst>
                <a:cxn ang="0">
                  <a:pos x="370676" y="6924"/>
                </a:cxn>
                <a:cxn ang="0">
                  <a:pos x="578402" y="492531"/>
                </a:cxn>
                <a:cxn ang="0">
                  <a:pos x="336055" y="249265"/>
                </a:cxn>
                <a:cxn ang="0">
                  <a:pos x="428378" y="156483"/>
                </a:cxn>
                <a:cxn ang="0">
                  <a:pos x="370676" y="99244"/>
                </a:cxn>
                <a:cxn ang="0">
                  <a:pos x="253426" y="123248"/>
                </a:cxn>
                <a:cxn ang="0">
                  <a:pos x="69242" y="307427"/>
                </a:cxn>
                <a:cxn ang="0">
                  <a:pos x="173567" y="410827"/>
                </a:cxn>
                <a:cxn ang="0">
                  <a:pos x="243270" y="342048"/>
                </a:cxn>
                <a:cxn ang="0">
                  <a:pos x="485618" y="584390"/>
                </a:cxn>
                <a:cxn ang="0">
                  <a:pos x="81244" y="503147"/>
                </a:cxn>
                <a:cxn ang="0">
                  <a:pos x="22619" y="561771"/>
                </a:cxn>
                <a:cxn ang="0">
                  <a:pos x="73396" y="626396"/>
                </a:cxn>
                <a:cxn ang="0">
                  <a:pos x="66472" y="632858"/>
                </a:cxn>
                <a:cxn ang="0">
                  <a:pos x="56316" y="631012"/>
                </a:cxn>
                <a:cxn ang="0">
                  <a:pos x="0" y="689635"/>
                </a:cxn>
                <a:cxn ang="0">
                  <a:pos x="56778" y="745951"/>
                </a:cxn>
                <a:cxn ang="0">
                  <a:pos x="114941" y="689174"/>
                </a:cxn>
                <a:cxn ang="0">
                  <a:pos x="113095" y="678557"/>
                </a:cxn>
                <a:cxn ang="0">
                  <a:pos x="122327" y="669786"/>
                </a:cxn>
                <a:cxn ang="0">
                  <a:pos x="579326" y="677172"/>
                </a:cxn>
                <a:cxn ang="0">
                  <a:pos x="647183" y="745489"/>
                </a:cxn>
                <a:cxn ang="0">
                  <a:pos x="739967" y="653630"/>
                </a:cxn>
                <a:cxn ang="0">
                  <a:pos x="671648" y="584851"/>
                </a:cxn>
                <a:cxn ang="0">
                  <a:pos x="370676" y="6924"/>
                </a:cxn>
              </a:cxnLst>
              <a:rect l="0" t="0" r="0" b="0"/>
              <a:pathLst>
                <a:path w="1880" h="1680">
                  <a:moveTo>
                    <a:pt x="803" y="15"/>
                  </a:moveTo>
                  <a:cubicBezTo>
                    <a:pt x="1217" y="170"/>
                    <a:pt x="1468" y="665"/>
                    <a:pt x="1253" y="1067"/>
                  </a:cubicBezTo>
                  <a:cubicBezTo>
                    <a:pt x="728" y="540"/>
                    <a:pt x="728" y="540"/>
                    <a:pt x="728" y="540"/>
                  </a:cubicBezTo>
                  <a:cubicBezTo>
                    <a:pt x="928" y="339"/>
                    <a:pt x="928" y="339"/>
                    <a:pt x="928" y="339"/>
                  </a:cubicBezTo>
                  <a:cubicBezTo>
                    <a:pt x="803" y="215"/>
                    <a:pt x="803" y="215"/>
                    <a:pt x="803" y="215"/>
                  </a:cubicBezTo>
                  <a:cubicBezTo>
                    <a:pt x="733" y="282"/>
                    <a:pt x="623" y="297"/>
                    <a:pt x="549" y="267"/>
                  </a:cubicBezTo>
                  <a:cubicBezTo>
                    <a:pt x="150" y="666"/>
                    <a:pt x="150" y="666"/>
                    <a:pt x="150" y="666"/>
                  </a:cubicBezTo>
                  <a:cubicBezTo>
                    <a:pt x="376" y="890"/>
                    <a:pt x="376" y="890"/>
                    <a:pt x="376" y="890"/>
                  </a:cubicBezTo>
                  <a:cubicBezTo>
                    <a:pt x="527" y="741"/>
                    <a:pt x="527" y="741"/>
                    <a:pt x="527" y="741"/>
                  </a:cubicBezTo>
                  <a:cubicBezTo>
                    <a:pt x="1052" y="1266"/>
                    <a:pt x="1052" y="1266"/>
                    <a:pt x="1052" y="1266"/>
                  </a:cubicBezTo>
                  <a:cubicBezTo>
                    <a:pt x="795" y="1407"/>
                    <a:pt x="439" y="1363"/>
                    <a:pt x="176" y="1090"/>
                  </a:cubicBezTo>
                  <a:cubicBezTo>
                    <a:pt x="49" y="1217"/>
                    <a:pt x="49" y="1217"/>
                    <a:pt x="49" y="1217"/>
                  </a:cubicBezTo>
                  <a:cubicBezTo>
                    <a:pt x="87" y="1270"/>
                    <a:pt x="119" y="1317"/>
                    <a:pt x="159" y="1357"/>
                  </a:cubicBezTo>
                  <a:cubicBezTo>
                    <a:pt x="155" y="1362"/>
                    <a:pt x="144" y="1371"/>
                    <a:pt x="144" y="1371"/>
                  </a:cubicBezTo>
                  <a:cubicBezTo>
                    <a:pt x="137" y="1370"/>
                    <a:pt x="129" y="1367"/>
                    <a:pt x="122" y="1367"/>
                  </a:cubicBezTo>
                  <a:cubicBezTo>
                    <a:pt x="55" y="1367"/>
                    <a:pt x="0" y="1426"/>
                    <a:pt x="0" y="1494"/>
                  </a:cubicBezTo>
                  <a:cubicBezTo>
                    <a:pt x="0" y="1561"/>
                    <a:pt x="55" y="1616"/>
                    <a:pt x="123" y="1616"/>
                  </a:cubicBezTo>
                  <a:cubicBezTo>
                    <a:pt x="191" y="1616"/>
                    <a:pt x="249" y="1561"/>
                    <a:pt x="249" y="1493"/>
                  </a:cubicBezTo>
                  <a:cubicBezTo>
                    <a:pt x="249" y="1485"/>
                    <a:pt x="247" y="1478"/>
                    <a:pt x="245" y="1470"/>
                  </a:cubicBezTo>
                  <a:cubicBezTo>
                    <a:pt x="265" y="1451"/>
                    <a:pt x="265" y="1451"/>
                    <a:pt x="265" y="1451"/>
                  </a:cubicBezTo>
                  <a:cubicBezTo>
                    <a:pt x="567" y="1655"/>
                    <a:pt x="898" y="1680"/>
                    <a:pt x="1255" y="1467"/>
                  </a:cubicBezTo>
                  <a:cubicBezTo>
                    <a:pt x="1402" y="1615"/>
                    <a:pt x="1402" y="1615"/>
                    <a:pt x="1402" y="1615"/>
                  </a:cubicBezTo>
                  <a:cubicBezTo>
                    <a:pt x="1603" y="1416"/>
                    <a:pt x="1603" y="1416"/>
                    <a:pt x="1603" y="1416"/>
                  </a:cubicBezTo>
                  <a:cubicBezTo>
                    <a:pt x="1455" y="1267"/>
                    <a:pt x="1455" y="1267"/>
                    <a:pt x="1455" y="1267"/>
                  </a:cubicBezTo>
                  <a:cubicBezTo>
                    <a:pt x="1880" y="628"/>
                    <a:pt x="1313" y="0"/>
                    <a:pt x="803" y="1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 noProof="1"/>
            </a:p>
          </p:txBody>
        </p:sp>
        <p:sp>
          <p:nvSpPr>
            <p:cNvPr id="25" name="任意多边形 127"/>
            <p:cNvSpPr/>
            <p:nvPr/>
          </p:nvSpPr>
          <p:spPr>
            <a:xfrm>
              <a:off x="3851921" y="107991"/>
              <a:ext cx="1792566" cy="1792567"/>
            </a:xfrm>
            <a:custGeom>
              <a:avLst/>
              <a:gdLst>
                <a:gd name="connsiteX0" fmla="*/ 1677670 w 2407137"/>
                <a:gd name="connsiteY0" fmla="*/ 1837666 h 2407138"/>
                <a:gd name="connsiteX1" fmla="*/ 1683974 w 2407137"/>
                <a:gd name="connsiteY1" fmla="*/ 1833341 h 2407138"/>
                <a:gd name="connsiteX2" fmla="*/ 1689813 w 2407137"/>
                <a:gd name="connsiteY2" fmla="*/ 1828403 h 2407138"/>
                <a:gd name="connsiteX3" fmla="*/ 1945042 w 2407137"/>
                <a:gd name="connsiteY3" fmla="*/ 2162988 h 2407138"/>
                <a:gd name="connsiteX4" fmla="*/ 1932899 w 2407137"/>
                <a:gd name="connsiteY4" fmla="*/ 2172251 h 2407138"/>
                <a:gd name="connsiteX5" fmla="*/ 1592663 w 2407137"/>
                <a:gd name="connsiteY5" fmla="*/ 1892774 h 2407138"/>
                <a:gd name="connsiteX6" fmla="*/ 1605769 w 2407137"/>
                <a:gd name="connsiteY6" fmla="*/ 1884929 h 2407138"/>
                <a:gd name="connsiteX7" fmla="*/ 1748914 w 2407137"/>
                <a:gd name="connsiteY7" fmla="*/ 2132863 h 2407138"/>
                <a:gd name="connsiteX8" fmla="*/ 1735858 w 2407137"/>
                <a:gd name="connsiteY8" fmla="*/ 2140795 h 2407138"/>
                <a:gd name="connsiteX9" fmla="*/ 1768789 w 2407137"/>
                <a:gd name="connsiteY9" fmla="*/ 1757990 h 2407138"/>
                <a:gd name="connsiteX10" fmla="*/ 1971301 w 2407137"/>
                <a:gd name="connsiteY10" fmla="*/ 1960502 h 2407138"/>
                <a:gd name="connsiteX11" fmla="*/ 1966159 w 2407137"/>
                <a:gd name="connsiteY11" fmla="*/ 1966159 h 2407138"/>
                <a:gd name="connsiteX12" fmla="*/ 1960501 w 2407137"/>
                <a:gd name="connsiteY12" fmla="*/ 1971301 h 2407138"/>
                <a:gd name="connsiteX13" fmla="*/ 1758092 w 2407137"/>
                <a:gd name="connsiteY13" fmla="*/ 1768892 h 2407138"/>
                <a:gd name="connsiteX14" fmla="*/ 1765079 w 2407137"/>
                <a:gd name="connsiteY14" fmla="*/ 1762526 h 2407138"/>
                <a:gd name="connsiteX15" fmla="*/ 1834740 w 2407137"/>
                <a:gd name="connsiteY15" fmla="*/ 1681091 h 2407138"/>
                <a:gd name="connsiteX16" fmla="*/ 2168093 w 2407137"/>
                <a:gd name="connsiteY16" fmla="*/ 1938389 h 2407138"/>
                <a:gd name="connsiteX17" fmla="*/ 2158761 w 2407137"/>
                <a:gd name="connsiteY17" fmla="*/ 1950479 h 2407138"/>
                <a:gd name="connsiteX18" fmla="*/ 1825285 w 2407137"/>
                <a:gd name="connsiteY18" fmla="*/ 1693086 h 2407138"/>
                <a:gd name="connsiteX19" fmla="*/ 1497292 w 2407137"/>
                <a:gd name="connsiteY19" fmla="*/ 1938505 h 2407138"/>
                <a:gd name="connsiteX20" fmla="*/ 1511359 w 2407137"/>
                <a:gd name="connsiteY20" fmla="*/ 1932557 h 2407138"/>
                <a:gd name="connsiteX21" fmla="*/ 1671461 w 2407137"/>
                <a:gd name="connsiteY21" fmla="*/ 2322204 h 2407138"/>
                <a:gd name="connsiteX22" fmla="*/ 1657335 w 2407137"/>
                <a:gd name="connsiteY22" fmla="*/ 2328008 h 2407138"/>
                <a:gd name="connsiteX23" fmla="*/ 1400984 w 2407137"/>
                <a:gd name="connsiteY23" fmla="*/ 1969841 h 2407138"/>
                <a:gd name="connsiteX24" fmla="*/ 1415837 w 2407137"/>
                <a:gd name="connsiteY24" fmla="*/ 1966261 h 2407138"/>
                <a:gd name="connsiteX25" fmla="*/ 1489829 w 2407137"/>
                <a:gd name="connsiteY25" fmla="*/ 2242404 h 2407138"/>
                <a:gd name="connsiteX26" fmla="*/ 1475037 w 2407137"/>
                <a:gd name="connsiteY26" fmla="*/ 2246208 h 2407138"/>
                <a:gd name="connsiteX27" fmla="*/ 1890343 w 2407137"/>
                <a:gd name="connsiteY27" fmla="*/ 1591261 h 2407138"/>
                <a:gd name="connsiteX28" fmla="*/ 2140794 w 2407137"/>
                <a:gd name="connsiteY28" fmla="*/ 1735859 h 2407138"/>
                <a:gd name="connsiteX29" fmla="*/ 2132863 w 2407137"/>
                <a:gd name="connsiteY29" fmla="*/ 1748915 h 2407138"/>
                <a:gd name="connsiteX30" fmla="*/ 1883112 w 2407137"/>
                <a:gd name="connsiteY30" fmla="*/ 1604721 h 2407138"/>
                <a:gd name="connsiteX31" fmla="*/ 1934589 w 2407137"/>
                <a:gd name="connsiteY31" fmla="*/ 1500527 h 2407138"/>
                <a:gd name="connsiteX32" fmla="*/ 2325413 w 2407137"/>
                <a:gd name="connsiteY32" fmla="*/ 1663714 h 2407138"/>
                <a:gd name="connsiteX33" fmla="*/ 2319529 w 2407137"/>
                <a:gd name="connsiteY33" fmla="*/ 1677807 h 2407138"/>
                <a:gd name="connsiteX34" fmla="*/ 1928334 w 2407137"/>
                <a:gd name="connsiteY34" fmla="*/ 1514465 h 2407138"/>
                <a:gd name="connsiteX35" fmla="*/ 1296758 w 2407137"/>
                <a:gd name="connsiteY35" fmla="*/ 1987081 h 2407138"/>
                <a:gd name="connsiteX36" fmla="*/ 1311855 w 2407137"/>
                <a:gd name="connsiteY36" fmla="*/ 1984732 h 2407138"/>
                <a:gd name="connsiteX37" fmla="*/ 1365995 w 2407137"/>
                <a:gd name="connsiteY37" fmla="*/ 2405187 h 2407138"/>
                <a:gd name="connsiteX38" fmla="*/ 1350847 w 2407137"/>
                <a:gd name="connsiteY38" fmla="*/ 2407138 h 2407138"/>
                <a:gd name="connsiteX39" fmla="*/ 1195932 w 2407137"/>
                <a:gd name="connsiteY39" fmla="*/ 1995746 h 2407138"/>
                <a:gd name="connsiteX40" fmla="*/ 1211204 w 2407137"/>
                <a:gd name="connsiteY40" fmla="*/ 1995179 h 2407138"/>
                <a:gd name="connsiteX41" fmla="*/ 1211204 w 2407137"/>
                <a:gd name="connsiteY41" fmla="*/ 2281649 h 2407138"/>
                <a:gd name="connsiteX42" fmla="*/ 1203568 w 2407137"/>
                <a:gd name="connsiteY42" fmla="*/ 2282034 h 2407138"/>
                <a:gd name="connsiteX43" fmla="*/ 1195932 w 2407137"/>
                <a:gd name="connsiteY43" fmla="*/ 2281649 h 2407138"/>
                <a:gd name="connsiteX44" fmla="*/ 1968060 w 2407137"/>
                <a:gd name="connsiteY44" fmla="*/ 1400508 h 2407138"/>
                <a:gd name="connsiteX45" fmla="*/ 2246208 w 2407137"/>
                <a:gd name="connsiteY45" fmla="*/ 1475038 h 2407138"/>
                <a:gd name="connsiteX46" fmla="*/ 2242404 w 2407137"/>
                <a:gd name="connsiteY46" fmla="*/ 1489831 h 2407138"/>
                <a:gd name="connsiteX47" fmla="*/ 1963516 w 2407137"/>
                <a:gd name="connsiteY47" fmla="*/ 1415103 h 2407138"/>
                <a:gd name="connsiteX48" fmla="*/ 1090481 w 2407137"/>
                <a:gd name="connsiteY48" fmla="*/ 1986840 h 2407138"/>
                <a:gd name="connsiteX49" fmla="*/ 1097951 w 2407137"/>
                <a:gd name="connsiteY49" fmla="*/ 1988584 h 2407138"/>
                <a:gd name="connsiteX50" fmla="*/ 1105617 w 2407137"/>
                <a:gd name="connsiteY50" fmla="*/ 1988876 h 2407138"/>
                <a:gd name="connsiteX51" fmla="*/ 1049458 w 2407137"/>
                <a:gd name="connsiteY51" fmla="*/ 2406281 h 2407138"/>
                <a:gd name="connsiteX52" fmla="*/ 1034322 w 2407137"/>
                <a:gd name="connsiteY52" fmla="*/ 2404245 h 2407138"/>
                <a:gd name="connsiteX53" fmla="*/ 1988876 w 2407137"/>
                <a:gd name="connsiteY53" fmla="*/ 1301520 h 2407138"/>
                <a:gd name="connsiteX54" fmla="*/ 2406281 w 2407137"/>
                <a:gd name="connsiteY54" fmla="*/ 1357679 h 2407138"/>
                <a:gd name="connsiteX55" fmla="*/ 2404244 w 2407137"/>
                <a:gd name="connsiteY55" fmla="*/ 1372815 h 2407138"/>
                <a:gd name="connsiteX56" fmla="*/ 1986840 w 2407137"/>
                <a:gd name="connsiteY56" fmla="*/ 1316657 h 2407138"/>
                <a:gd name="connsiteX57" fmla="*/ 1988583 w 2407137"/>
                <a:gd name="connsiteY57" fmla="*/ 1309187 h 2407138"/>
                <a:gd name="connsiteX58" fmla="*/ 992036 w 2407137"/>
                <a:gd name="connsiteY58" fmla="*/ 1963517 h 2407138"/>
                <a:gd name="connsiteX59" fmla="*/ 1006629 w 2407137"/>
                <a:gd name="connsiteY59" fmla="*/ 1968061 h 2407138"/>
                <a:gd name="connsiteX60" fmla="*/ 932100 w 2407137"/>
                <a:gd name="connsiteY60" fmla="*/ 2246208 h 2407138"/>
                <a:gd name="connsiteX61" fmla="*/ 917308 w 2407137"/>
                <a:gd name="connsiteY61" fmla="*/ 2242405 h 2407138"/>
                <a:gd name="connsiteX62" fmla="*/ 1995178 w 2407137"/>
                <a:gd name="connsiteY62" fmla="*/ 1195933 h 2407138"/>
                <a:gd name="connsiteX63" fmla="*/ 2281649 w 2407137"/>
                <a:gd name="connsiteY63" fmla="*/ 1195933 h 2407138"/>
                <a:gd name="connsiteX64" fmla="*/ 2282034 w 2407137"/>
                <a:gd name="connsiteY64" fmla="*/ 1203569 h 2407138"/>
                <a:gd name="connsiteX65" fmla="*/ 2281649 w 2407137"/>
                <a:gd name="connsiteY65" fmla="*/ 1211206 h 2407138"/>
                <a:gd name="connsiteX66" fmla="*/ 1995745 w 2407137"/>
                <a:gd name="connsiteY66" fmla="*/ 1211206 h 2407138"/>
                <a:gd name="connsiteX67" fmla="*/ 1984731 w 2407137"/>
                <a:gd name="connsiteY67" fmla="*/ 1095284 h 2407138"/>
                <a:gd name="connsiteX68" fmla="*/ 2405186 w 2407137"/>
                <a:gd name="connsiteY68" fmla="*/ 1041144 h 2407138"/>
                <a:gd name="connsiteX69" fmla="*/ 2407137 w 2407137"/>
                <a:gd name="connsiteY69" fmla="*/ 1056290 h 2407138"/>
                <a:gd name="connsiteX70" fmla="*/ 1987080 w 2407137"/>
                <a:gd name="connsiteY70" fmla="*/ 1110379 h 2407138"/>
                <a:gd name="connsiteX71" fmla="*/ 892672 w 2407137"/>
                <a:gd name="connsiteY71" fmla="*/ 1928335 h 2407138"/>
                <a:gd name="connsiteX72" fmla="*/ 906611 w 2407137"/>
                <a:gd name="connsiteY72" fmla="*/ 1934590 h 2407138"/>
                <a:gd name="connsiteX73" fmla="*/ 743425 w 2407137"/>
                <a:gd name="connsiteY73" fmla="*/ 2325414 h 2407138"/>
                <a:gd name="connsiteX74" fmla="*/ 729331 w 2407137"/>
                <a:gd name="connsiteY74" fmla="*/ 2319529 h 2407138"/>
                <a:gd name="connsiteX75" fmla="*/ 802416 w 2407137"/>
                <a:gd name="connsiteY75" fmla="*/ 1883113 h 2407138"/>
                <a:gd name="connsiteX76" fmla="*/ 815877 w 2407137"/>
                <a:gd name="connsiteY76" fmla="*/ 1890344 h 2407138"/>
                <a:gd name="connsiteX77" fmla="*/ 671279 w 2407137"/>
                <a:gd name="connsiteY77" fmla="*/ 2140796 h 2407138"/>
                <a:gd name="connsiteX78" fmla="*/ 658223 w 2407137"/>
                <a:gd name="connsiteY78" fmla="*/ 2132863 h 2407138"/>
                <a:gd name="connsiteX79" fmla="*/ 1966260 w 2407137"/>
                <a:gd name="connsiteY79" fmla="*/ 991301 h 2407138"/>
                <a:gd name="connsiteX80" fmla="*/ 2242405 w 2407137"/>
                <a:gd name="connsiteY80" fmla="*/ 917309 h 2407138"/>
                <a:gd name="connsiteX81" fmla="*/ 2246208 w 2407137"/>
                <a:gd name="connsiteY81" fmla="*/ 932101 h 2407138"/>
                <a:gd name="connsiteX82" fmla="*/ 1969840 w 2407137"/>
                <a:gd name="connsiteY82" fmla="*/ 1006153 h 2407138"/>
                <a:gd name="connsiteX83" fmla="*/ 1932557 w 2407137"/>
                <a:gd name="connsiteY83" fmla="*/ 895779 h 2407138"/>
                <a:gd name="connsiteX84" fmla="*/ 2322203 w 2407137"/>
                <a:gd name="connsiteY84" fmla="*/ 735676 h 2407138"/>
                <a:gd name="connsiteX85" fmla="*/ 2328008 w 2407137"/>
                <a:gd name="connsiteY85" fmla="*/ 749803 h 2407138"/>
                <a:gd name="connsiteX86" fmla="*/ 1938504 w 2407137"/>
                <a:gd name="connsiteY86" fmla="*/ 909846 h 2407138"/>
                <a:gd name="connsiteX87" fmla="*/ 714051 w 2407137"/>
                <a:gd name="connsiteY87" fmla="*/ 1825286 h 2407138"/>
                <a:gd name="connsiteX88" fmla="*/ 726047 w 2407137"/>
                <a:gd name="connsiteY88" fmla="*/ 1834740 h 2407138"/>
                <a:gd name="connsiteX89" fmla="*/ 468748 w 2407137"/>
                <a:gd name="connsiteY89" fmla="*/ 2168094 h 2407138"/>
                <a:gd name="connsiteX90" fmla="*/ 456659 w 2407137"/>
                <a:gd name="connsiteY90" fmla="*/ 2158762 h 2407138"/>
                <a:gd name="connsiteX91" fmla="*/ 638245 w 2407137"/>
                <a:gd name="connsiteY91" fmla="*/ 1758093 h 2407138"/>
                <a:gd name="connsiteX92" fmla="*/ 644611 w 2407137"/>
                <a:gd name="connsiteY92" fmla="*/ 1765080 h 2407138"/>
                <a:gd name="connsiteX93" fmla="*/ 649147 w 2407137"/>
                <a:gd name="connsiteY93" fmla="*/ 1768790 h 2407138"/>
                <a:gd name="connsiteX94" fmla="*/ 446636 w 2407137"/>
                <a:gd name="connsiteY94" fmla="*/ 1971302 h 2407138"/>
                <a:gd name="connsiteX95" fmla="*/ 440978 w 2407137"/>
                <a:gd name="connsiteY95" fmla="*/ 1966159 h 2407138"/>
                <a:gd name="connsiteX96" fmla="*/ 435836 w 2407137"/>
                <a:gd name="connsiteY96" fmla="*/ 1960502 h 2407138"/>
                <a:gd name="connsiteX97" fmla="*/ 1884928 w 2407137"/>
                <a:gd name="connsiteY97" fmla="*/ 801368 h 2407138"/>
                <a:gd name="connsiteX98" fmla="*/ 2132863 w 2407137"/>
                <a:gd name="connsiteY98" fmla="*/ 658223 h 2407138"/>
                <a:gd name="connsiteX99" fmla="*/ 2140794 w 2407137"/>
                <a:gd name="connsiteY99" fmla="*/ 671279 h 2407138"/>
                <a:gd name="connsiteX100" fmla="*/ 1892773 w 2407137"/>
                <a:gd name="connsiteY100" fmla="*/ 814474 h 2407138"/>
                <a:gd name="connsiteX101" fmla="*/ 1828403 w 2407137"/>
                <a:gd name="connsiteY101" fmla="*/ 717325 h 2407138"/>
                <a:gd name="connsiteX102" fmla="*/ 2162987 w 2407137"/>
                <a:gd name="connsiteY102" fmla="*/ 462095 h 2407138"/>
                <a:gd name="connsiteX103" fmla="*/ 2172250 w 2407137"/>
                <a:gd name="connsiteY103" fmla="*/ 474239 h 2407138"/>
                <a:gd name="connsiteX104" fmla="*/ 1837666 w 2407137"/>
                <a:gd name="connsiteY104" fmla="*/ 729468 h 2407138"/>
                <a:gd name="connsiteX105" fmla="*/ 1833340 w 2407137"/>
                <a:gd name="connsiteY105" fmla="*/ 723163 h 2407138"/>
                <a:gd name="connsiteX106" fmla="*/ 234886 w 2407137"/>
                <a:gd name="connsiteY106" fmla="*/ 1932900 h 2407138"/>
                <a:gd name="connsiteX107" fmla="*/ 569471 w 2407137"/>
                <a:gd name="connsiteY107" fmla="*/ 1677670 h 2407138"/>
                <a:gd name="connsiteX108" fmla="*/ 573796 w 2407137"/>
                <a:gd name="connsiteY108" fmla="*/ 1683975 h 2407138"/>
                <a:gd name="connsiteX109" fmla="*/ 578735 w 2407137"/>
                <a:gd name="connsiteY109" fmla="*/ 1689813 h 2407138"/>
                <a:gd name="connsiteX110" fmla="*/ 244150 w 2407137"/>
                <a:gd name="connsiteY110" fmla="*/ 1945043 h 2407138"/>
                <a:gd name="connsiteX111" fmla="*/ 266342 w 2407137"/>
                <a:gd name="connsiteY111" fmla="*/ 1735860 h 2407138"/>
                <a:gd name="connsiteX112" fmla="*/ 514363 w 2407137"/>
                <a:gd name="connsiteY112" fmla="*/ 1592665 h 2407138"/>
                <a:gd name="connsiteX113" fmla="*/ 522208 w 2407137"/>
                <a:gd name="connsiteY113" fmla="*/ 1605770 h 2407138"/>
                <a:gd name="connsiteX114" fmla="*/ 274274 w 2407137"/>
                <a:gd name="connsiteY114" fmla="*/ 1748916 h 2407138"/>
                <a:gd name="connsiteX115" fmla="*/ 1960501 w 2407137"/>
                <a:gd name="connsiteY115" fmla="*/ 435837 h 2407138"/>
                <a:gd name="connsiteX116" fmla="*/ 1966159 w 2407137"/>
                <a:gd name="connsiteY116" fmla="*/ 440979 h 2407138"/>
                <a:gd name="connsiteX117" fmla="*/ 1971301 w 2407137"/>
                <a:gd name="connsiteY117" fmla="*/ 446637 h 2407138"/>
                <a:gd name="connsiteX118" fmla="*/ 1768891 w 2407137"/>
                <a:gd name="connsiteY118" fmla="*/ 649046 h 2407138"/>
                <a:gd name="connsiteX119" fmla="*/ 1762525 w 2407137"/>
                <a:gd name="connsiteY119" fmla="*/ 642058 h 2407138"/>
                <a:gd name="connsiteX120" fmla="*/ 1757990 w 2407137"/>
                <a:gd name="connsiteY120" fmla="*/ 638348 h 2407138"/>
                <a:gd name="connsiteX121" fmla="*/ 1938389 w 2407137"/>
                <a:gd name="connsiteY121" fmla="*/ 239045 h 2407138"/>
                <a:gd name="connsiteX122" fmla="*/ 1950479 w 2407137"/>
                <a:gd name="connsiteY122" fmla="*/ 248377 h 2407138"/>
                <a:gd name="connsiteX123" fmla="*/ 1693086 w 2407137"/>
                <a:gd name="connsiteY123" fmla="*/ 581852 h 2407138"/>
                <a:gd name="connsiteX124" fmla="*/ 1681090 w 2407137"/>
                <a:gd name="connsiteY124" fmla="*/ 572398 h 2407138"/>
                <a:gd name="connsiteX125" fmla="*/ 79129 w 2407137"/>
                <a:gd name="connsiteY125" fmla="*/ 1657336 h 2407138"/>
                <a:gd name="connsiteX126" fmla="*/ 468633 w 2407137"/>
                <a:gd name="connsiteY126" fmla="*/ 1497292 h 2407138"/>
                <a:gd name="connsiteX127" fmla="*/ 474580 w 2407137"/>
                <a:gd name="connsiteY127" fmla="*/ 1511360 h 2407138"/>
                <a:gd name="connsiteX128" fmla="*/ 84934 w 2407137"/>
                <a:gd name="connsiteY128" fmla="*/ 1671462 h 2407138"/>
                <a:gd name="connsiteX129" fmla="*/ 160929 w 2407137"/>
                <a:gd name="connsiteY129" fmla="*/ 1475039 h 2407138"/>
                <a:gd name="connsiteX130" fmla="*/ 437296 w 2407137"/>
                <a:gd name="connsiteY130" fmla="*/ 1400986 h 2407138"/>
                <a:gd name="connsiteX131" fmla="*/ 440876 w 2407137"/>
                <a:gd name="connsiteY131" fmla="*/ 1415837 h 2407138"/>
                <a:gd name="connsiteX132" fmla="*/ 164732 w 2407137"/>
                <a:gd name="connsiteY132" fmla="*/ 1489830 h 2407138"/>
                <a:gd name="connsiteX133" fmla="*/ 1735859 w 2407137"/>
                <a:gd name="connsiteY133" fmla="*/ 266344 h 2407138"/>
                <a:gd name="connsiteX134" fmla="*/ 1748915 w 2407137"/>
                <a:gd name="connsiteY134" fmla="*/ 274276 h 2407138"/>
                <a:gd name="connsiteX135" fmla="*/ 1604721 w 2407137"/>
                <a:gd name="connsiteY135" fmla="*/ 524026 h 2407138"/>
                <a:gd name="connsiteX136" fmla="*/ 1591261 w 2407137"/>
                <a:gd name="connsiteY136" fmla="*/ 516794 h 2407138"/>
                <a:gd name="connsiteX137" fmla="*/ 1663713 w 2407137"/>
                <a:gd name="connsiteY137" fmla="*/ 81725 h 2407138"/>
                <a:gd name="connsiteX138" fmla="*/ 1677806 w 2407137"/>
                <a:gd name="connsiteY138" fmla="*/ 87609 h 2407138"/>
                <a:gd name="connsiteX139" fmla="*/ 1514465 w 2407137"/>
                <a:gd name="connsiteY139" fmla="*/ 478804 h 2407138"/>
                <a:gd name="connsiteX140" fmla="*/ 1500526 w 2407137"/>
                <a:gd name="connsiteY140" fmla="*/ 472548 h 2407138"/>
                <a:gd name="connsiteX141" fmla="*/ 0 w 2407137"/>
                <a:gd name="connsiteY141" fmla="*/ 1350847 h 2407138"/>
                <a:gd name="connsiteX142" fmla="*/ 420056 w 2407137"/>
                <a:gd name="connsiteY142" fmla="*/ 1296759 h 2407138"/>
                <a:gd name="connsiteX143" fmla="*/ 422405 w 2407137"/>
                <a:gd name="connsiteY143" fmla="*/ 1311854 h 2407138"/>
                <a:gd name="connsiteX144" fmla="*/ 1951 w 2407137"/>
                <a:gd name="connsiteY144" fmla="*/ 1365994 h 2407138"/>
                <a:gd name="connsiteX145" fmla="*/ 125488 w 2407137"/>
                <a:gd name="connsiteY145" fmla="*/ 1195933 h 2407138"/>
                <a:gd name="connsiteX146" fmla="*/ 411391 w 2407137"/>
                <a:gd name="connsiteY146" fmla="*/ 1195933 h 2407138"/>
                <a:gd name="connsiteX147" fmla="*/ 411958 w 2407137"/>
                <a:gd name="connsiteY147" fmla="*/ 1211206 h 2407138"/>
                <a:gd name="connsiteX148" fmla="*/ 125488 w 2407137"/>
                <a:gd name="connsiteY148" fmla="*/ 1211206 h 2407138"/>
                <a:gd name="connsiteX149" fmla="*/ 125102 w 2407137"/>
                <a:gd name="connsiteY149" fmla="*/ 1203569 h 2407138"/>
                <a:gd name="connsiteX150" fmla="*/ 1475037 w 2407137"/>
                <a:gd name="connsiteY150" fmla="*/ 160931 h 2407138"/>
                <a:gd name="connsiteX151" fmla="*/ 1489829 w 2407137"/>
                <a:gd name="connsiteY151" fmla="*/ 164734 h 2407138"/>
                <a:gd name="connsiteX152" fmla="*/ 1415102 w 2407137"/>
                <a:gd name="connsiteY152" fmla="*/ 443621 h 2407138"/>
                <a:gd name="connsiteX153" fmla="*/ 1400508 w 2407137"/>
                <a:gd name="connsiteY153" fmla="*/ 439077 h 2407138"/>
                <a:gd name="connsiteX154" fmla="*/ 164732 w 2407137"/>
                <a:gd name="connsiteY154" fmla="*/ 917309 h 2407138"/>
                <a:gd name="connsiteX155" fmla="*/ 443620 w 2407137"/>
                <a:gd name="connsiteY155" fmla="*/ 992037 h 2407138"/>
                <a:gd name="connsiteX156" fmla="*/ 439076 w 2407137"/>
                <a:gd name="connsiteY156" fmla="*/ 1006630 h 2407138"/>
                <a:gd name="connsiteX157" fmla="*/ 160929 w 2407137"/>
                <a:gd name="connsiteY157" fmla="*/ 932101 h 2407138"/>
                <a:gd name="connsiteX158" fmla="*/ 1195932 w 2407137"/>
                <a:gd name="connsiteY158" fmla="*/ 125490 h 2407138"/>
                <a:gd name="connsiteX159" fmla="*/ 1203568 w 2407137"/>
                <a:gd name="connsiteY159" fmla="*/ 125104 h 2407138"/>
                <a:gd name="connsiteX160" fmla="*/ 1211205 w 2407137"/>
                <a:gd name="connsiteY160" fmla="*/ 125490 h 2407138"/>
                <a:gd name="connsiteX161" fmla="*/ 1211205 w 2407137"/>
                <a:gd name="connsiteY161" fmla="*/ 411392 h 2407138"/>
                <a:gd name="connsiteX162" fmla="*/ 1195932 w 2407137"/>
                <a:gd name="connsiteY162" fmla="*/ 411959 h 2407138"/>
                <a:gd name="connsiteX163" fmla="*/ 1357679 w 2407137"/>
                <a:gd name="connsiteY163" fmla="*/ 856 h 2407138"/>
                <a:gd name="connsiteX164" fmla="*/ 1372816 w 2407137"/>
                <a:gd name="connsiteY164" fmla="*/ 2893 h 2407138"/>
                <a:gd name="connsiteX165" fmla="*/ 1316657 w 2407137"/>
                <a:gd name="connsiteY165" fmla="*/ 420298 h 2407138"/>
                <a:gd name="connsiteX166" fmla="*/ 1309186 w 2407137"/>
                <a:gd name="connsiteY166" fmla="*/ 418554 h 2407138"/>
                <a:gd name="connsiteX167" fmla="*/ 1301520 w 2407137"/>
                <a:gd name="connsiteY167" fmla="*/ 418261 h 2407138"/>
                <a:gd name="connsiteX168" fmla="*/ 2893 w 2407137"/>
                <a:gd name="connsiteY168" fmla="*/ 1034322 h 2407138"/>
                <a:gd name="connsiteX169" fmla="*/ 420297 w 2407137"/>
                <a:gd name="connsiteY169" fmla="*/ 1090480 h 2407138"/>
                <a:gd name="connsiteX170" fmla="*/ 418554 w 2407137"/>
                <a:gd name="connsiteY170" fmla="*/ 1097951 h 2407138"/>
                <a:gd name="connsiteX171" fmla="*/ 418261 w 2407137"/>
                <a:gd name="connsiteY171" fmla="*/ 1105616 h 2407138"/>
                <a:gd name="connsiteX172" fmla="*/ 855 w 2407137"/>
                <a:gd name="connsiteY172" fmla="*/ 1049458 h 2407138"/>
                <a:gd name="connsiteX173" fmla="*/ 274274 w 2407137"/>
                <a:gd name="connsiteY173" fmla="*/ 658223 h 2407138"/>
                <a:gd name="connsiteX174" fmla="*/ 524025 w 2407137"/>
                <a:gd name="connsiteY174" fmla="*/ 802416 h 2407138"/>
                <a:gd name="connsiteX175" fmla="*/ 516793 w 2407137"/>
                <a:gd name="connsiteY175" fmla="*/ 815877 h 2407138"/>
                <a:gd name="connsiteX176" fmla="*/ 266342 w 2407137"/>
                <a:gd name="connsiteY176" fmla="*/ 671279 h 2407138"/>
                <a:gd name="connsiteX177" fmla="*/ 917308 w 2407137"/>
                <a:gd name="connsiteY177" fmla="*/ 164734 h 2407138"/>
                <a:gd name="connsiteX178" fmla="*/ 932100 w 2407137"/>
                <a:gd name="connsiteY178" fmla="*/ 160930 h 2407138"/>
                <a:gd name="connsiteX179" fmla="*/ 1006152 w 2407137"/>
                <a:gd name="connsiteY179" fmla="*/ 437297 h 2407138"/>
                <a:gd name="connsiteX180" fmla="*/ 991300 w 2407137"/>
                <a:gd name="connsiteY180" fmla="*/ 440877 h 2407138"/>
                <a:gd name="connsiteX181" fmla="*/ 1041143 w 2407137"/>
                <a:gd name="connsiteY181" fmla="*/ 1951 h 2407138"/>
                <a:gd name="connsiteX182" fmla="*/ 1056290 w 2407137"/>
                <a:gd name="connsiteY182" fmla="*/ 0 h 2407138"/>
                <a:gd name="connsiteX183" fmla="*/ 1110379 w 2407137"/>
                <a:gd name="connsiteY183" fmla="*/ 420056 h 2407138"/>
                <a:gd name="connsiteX184" fmla="*/ 1095283 w 2407137"/>
                <a:gd name="connsiteY184" fmla="*/ 422406 h 2407138"/>
                <a:gd name="connsiteX185" fmla="*/ 87609 w 2407137"/>
                <a:gd name="connsiteY185" fmla="*/ 729331 h 2407138"/>
                <a:gd name="connsiteX186" fmla="*/ 478803 w 2407137"/>
                <a:gd name="connsiteY186" fmla="*/ 892672 h 2407138"/>
                <a:gd name="connsiteX187" fmla="*/ 472547 w 2407137"/>
                <a:gd name="connsiteY187" fmla="*/ 906611 h 2407138"/>
                <a:gd name="connsiteX188" fmla="*/ 81723 w 2407137"/>
                <a:gd name="connsiteY188" fmla="*/ 743424 h 2407138"/>
                <a:gd name="connsiteX189" fmla="*/ 84666 w 2407137"/>
                <a:gd name="connsiteY189" fmla="*/ 736377 h 2407138"/>
                <a:gd name="connsiteX190" fmla="*/ 446636 w 2407137"/>
                <a:gd name="connsiteY190" fmla="*/ 435837 h 2407138"/>
                <a:gd name="connsiteX191" fmla="*/ 649045 w 2407137"/>
                <a:gd name="connsiteY191" fmla="*/ 638246 h 2407138"/>
                <a:gd name="connsiteX192" fmla="*/ 642057 w 2407137"/>
                <a:gd name="connsiteY192" fmla="*/ 644612 h 2407138"/>
                <a:gd name="connsiteX193" fmla="*/ 638347 w 2407137"/>
                <a:gd name="connsiteY193" fmla="*/ 649147 h 2407138"/>
                <a:gd name="connsiteX194" fmla="*/ 435836 w 2407137"/>
                <a:gd name="connsiteY194" fmla="*/ 446636 h 2407138"/>
                <a:gd name="connsiteX195" fmla="*/ 440978 w 2407137"/>
                <a:gd name="connsiteY195" fmla="*/ 440979 h 2407138"/>
                <a:gd name="connsiteX196" fmla="*/ 658223 w 2407137"/>
                <a:gd name="connsiteY196" fmla="*/ 274275 h 2407138"/>
                <a:gd name="connsiteX197" fmla="*/ 671279 w 2407137"/>
                <a:gd name="connsiteY197" fmla="*/ 266343 h 2407138"/>
                <a:gd name="connsiteX198" fmla="*/ 814473 w 2407137"/>
                <a:gd name="connsiteY198" fmla="*/ 514363 h 2407138"/>
                <a:gd name="connsiteX199" fmla="*/ 801367 w 2407137"/>
                <a:gd name="connsiteY199" fmla="*/ 522209 h 2407138"/>
                <a:gd name="connsiteX200" fmla="*/ 735676 w 2407137"/>
                <a:gd name="connsiteY200" fmla="*/ 84934 h 2407138"/>
                <a:gd name="connsiteX201" fmla="*/ 749802 w 2407137"/>
                <a:gd name="connsiteY201" fmla="*/ 79129 h 2407138"/>
                <a:gd name="connsiteX202" fmla="*/ 909846 w 2407137"/>
                <a:gd name="connsiteY202" fmla="*/ 468633 h 2407138"/>
                <a:gd name="connsiteX203" fmla="*/ 895778 w 2407137"/>
                <a:gd name="connsiteY203" fmla="*/ 474580 h 2407138"/>
                <a:gd name="connsiteX204" fmla="*/ 248376 w 2407137"/>
                <a:gd name="connsiteY204" fmla="*/ 456659 h 2407138"/>
                <a:gd name="connsiteX205" fmla="*/ 581852 w 2407137"/>
                <a:gd name="connsiteY205" fmla="*/ 714051 h 2407138"/>
                <a:gd name="connsiteX206" fmla="*/ 572397 w 2407137"/>
                <a:gd name="connsiteY206" fmla="*/ 726047 h 2407138"/>
                <a:gd name="connsiteX207" fmla="*/ 239044 w 2407137"/>
                <a:gd name="connsiteY207" fmla="*/ 468748 h 2407138"/>
                <a:gd name="connsiteX208" fmla="*/ 243710 w 2407137"/>
                <a:gd name="connsiteY208" fmla="*/ 462704 h 2407138"/>
                <a:gd name="connsiteX209" fmla="*/ 462094 w 2407137"/>
                <a:gd name="connsiteY209" fmla="*/ 244150 h 2407138"/>
                <a:gd name="connsiteX210" fmla="*/ 474238 w 2407137"/>
                <a:gd name="connsiteY210" fmla="*/ 234887 h 2407138"/>
                <a:gd name="connsiteX211" fmla="*/ 729468 w 2407137"/>
                <a:gd name="connsiteY211" fmla="*/ 569472 h 2407138"/>
                <a:gd name="connsiteX212" fmla="*/ 723162 w 2407137"/>
                <a:gd name="connsiteY212" fmla="*/ 573797 h 2407138"/>
                <a:gd name="connsiteX213" fmla="*/ 717325 w 2407137"/>
                <a:gd name="connsiteY213" fmla="*/ 578735 h 2407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</a:cxnLst>
              <a:rect l="l" t="t" r="r" b="b"/>
              <a:pathLst>
                <a:path w="2407137" h="2407138">
                  <a:moveTo>
                    <a:pt x="1677670" y="1837666"/>
                  </a:moveTo>
                  <a:lnTo>
                    <a:pt x="1683974" y="1833341"/>
                  </a:lnTo>
                  <a:lnTo>
                    <a:pt x="1689813" y="1828403"/>
                  </a:lnTo>
                  <a:lnTo>
                    <a:pt x="1945042" y="2162988"/>
                  </a:lnTo>
                  <a:lnTo>
                    <a:pt x="1932899" y="2172251"/>
                  </a:lnTo>
                  <a:close/>
                  <a:moveTo>
                    <a:pt x="1592663" y="1892774"/>
                  </a:moveTo>
                  <a:lnTo>
                    <a:pt x="1605769" y="1884929"/>
                  </a:lnTo>
                  <a:lnTo>
                    <a:pt x="1748914" y="2132863"/>
                  </a:lnTo>
                  <a:lnTo>
                    <a:pt x="1735858" y="2140795"/>
                  </a:lnTo>
                  <a:close/>
                  <a:moveTo>
                    <a:pt x="1768789" y="1757990"/>
                  </a:moveTo>
                  <a:lnTo>
                    <a:pt x="1971301" y="1960502"/>
                  </a:lnTo>
                  <a:lnTo>
                    <a:pt x="1966159" y="1966159"/>
                  </a:lnTo>
                  <a:lnTo>
                    <a:pt x="1960501" y="1971301"/>
                  </a:lnTo>
                  <a:lnTo>
                    <a:pt x="1758092" y="1768892"/>
                  </a:lnTo>
                  <a:lnTo>
                    <a:pt x="1765079" y="1762526"/>
                  </a:lnTo>
                  <a:close/>
                  <a:moveTo>
                    <a:pt x="1834740" y="1681091"/>
                  </a:moveTo>
                  <a:lnTo>
                    <a:pt x="2168093" y="1938389"/>
                  </a:lnTo>
                  <a:lnTo>
                    <a:pt x="2158761" y="1950479"/>
                  </a:lnTo>
                  <a:lnTo>
                    <a:pt x="1825285" y="1693086"/>
                  </a:lnTo>
                  <a:close/>
                  <a:moveTo>
                    <a:pt x="1497292" y="1938505"/>
                  </a:moveTo>
                  <a:lnTo>
                    <a:pt x="1511359" y="1932557"/>
                  </a:lnTo>
                  <a:lnTo>
                    <a:pt x="1671461" y="2322204"/>
                  </a:lnTo>
                  <a:lnTo>
                    <a:pt x="1657335" y="2328008"/>
                  </a:lnTo>
                  <a:close/>
                  <a:moveTo>
                    <a:pt x="1400984" y="1969841"/>
                  </a:moveTo>
                  <a:lnTo>
                    <a:pt x="1415837" y="1966261"/>
                  </a:lnTo>
                  <a:lnTo>
                    <a:pt x="1489829" y="2242404"/>
                  </a:lnTo>
                  <a:lnTo>
                    <a:pt x="1475037" y="2246208"/>
                  </a:lnTo>
                  <a:close/>
                  <a:moveTo>
                    <a:pt x="1890343" y="1591261"/>
                  </a:moveTo>
                  <a:lnTo>
                    <a:pt x="2140794" y="1735859"/>
                  </a:lnTo>
                  <a:lnTo>
                    <a:pt x="2132863" y="1748915"/>
                  </a:lnTo>
                  <a:lnTo>
                    <a:pt x="1883112" y="1604721"/>
                  </a:lnTo>
                  <a:close/>
                  <a:moveTo>
                    <a:pt x="1934589" y="1500527"/>
                  </a:moveTo>
                  <a:lnTo>
                    <a:pt x="2325413" y="1663714"/>
                  </a:lnTo>
                  <a:lnTo>
                    <a:pt x="2319529" y="1677807"/>
                  </a:lnTo>
                  <a:lnTo>
                    <a:pt x="1928334" y="1514465"/>
                  </a:lnTo>
                  <a:close/>
                  <a:moveTo>
                    <a:pt x="1296758" y="1987081"/>
                  </a:moveTo>
                  <a:lnTo>
                    <a:pt x="1311855" y="1984732"/>
                  </a:lnTo>
                  <a:lnTo>
                    <a:pt x="1365995" y="2405187"/>
                  </a:lnTo>
                  <a:lnTo>
                    <a:pt x="1350847" y="2407138"/>
                  </a:lnTo>
                  <a:close/>
                  <a:moveTo>
                    <a:pt x="1195932" y="1995746"/>
                  </a:moveTo>
                  <a:lnTo>
                    <a:pt x="1211204" y="1995179"/>
                  </a:lnTo>
                  <a:lnTo>
                    <a:pt x="1211204" y="2281649"/>
                  </a:lnTo>
                  <a:lnTo>
                    <a:pt x="1203568" y="2282034"/>
                  </a:lnTo>
                  <a:lnTo>
                    <a:pt x="1195932" y="2281649"/>
                  </a:lnTo>
                  <a:close/>
                  <a:moveTo>
                    <a:pt x="1968060" y="1400508"/>
                  </a:moveTo>
                  <a:lnTo>
                    <a:pt x="2246208" y="1475038"/>
                  </a:lnTo>
                  <a:lnTo>
                    <a:pt x="2242404" y="1489831"/>
                  </a:lnTo>
                  <a:lnTo>
                    <a:pt x="1963516" y="1415103"/>
                  </a:lnTo>
                  <a:close/>
                  <a:moveTo>
                    <a:pt x="1090481" y="1986840"/>
                  </a:moveTo>
                  <a:lnTo>
                    <a:pt x="1097951" y="1988584"/>
                  </a:lnTo>
                  <a:lnTo>
                    <a:pt x="1105617" y="1988876"/>
                  </a:lnTo>
                  <a:lnTo>
                    <a:pt x="1049458" y="2406281"/>
                  </a:lnTo>
                  <a:lnTo>
                    <a:pt x="1034322" y="2404245"/>
                  </a:lnTo>
                  <a:close/>
                  <a:moveTo>
                    <a:pt x="1988876" y="1301520"/>
                  </a:moveTo>
                  <a:lnTo>
                    <a:pt x="2406281" y="1357679"/>
                  </a:lnTo>
                  <a:lnTo>
                    <a:pt x="2404244" y="1372815"/>
                  </a:lnTo>
                  <a:lnTo>
                    <a:pt x="1986840" y="1316657"/>
                  </a:lnTo>
                  <a:lnTo>
                    <a:pt x="1988583" y="1309187"/>
                  </a:lnTo>
                  <a:close/>
                  <a:moveTo>
                    <a:pt x="992036" y="1963517"/>
                  </a:moveTo>
                  <a:lnTo>
                    <a:pt x="1006629" y="1968061"/>
                  </a:lnTo>
                  <a:lnTo>
                    <a:pt x="932100" y="2246208"/>
                  </a:lnTo>
                  <a:lnTo>
                    <a:pt x="917308" y="2242405"/>
                  </a:lnTo>
                  <a:close/>
                  <a:moveTo>
                    <a:pt x="1995178" y="1195933"/>
                  </a:moveTo>
                  <a:lnTo>
                    <a:pt x="2281649" y="1195933"/>
                  </a:lnTo>
                  <a:lnTo>
                    <a:pt x="2282034" y="1203569"/>
                  </a:lnTo>
                  <a:lnTo>
                    <a:pt x="2281649" y="1211206"/>
                  </a:lnTo>
                  <a:lnTo>
                    <a:pt x="1995745" y="1211206"/>
                  </a:lnTo>
                  <a:close/>
                  <a:moveTo>
                    <a:pt x="1984731" y="1095284"/>
                  </a:moveTo>
                  <a:lnTo>
                    <a:pt x="2405186" y="1041144"/>
                  </a:lnTo>
                  <a:lnTo>
                    <a:pt x="2407137" y="1056290"/>
                  </a:lnTo>
                  <a:lnTo>
                    <a:pt x="1987080" y="1110379"/>
                  </a:lnTo>
                  <a:close/>
                  <a:moveTo>
                    <a:pt x="892672" y="1928335"/>
                  </a:moveTo>
                  <a:lnTo>
                    <a:pt x="906611" y="1934590"/>
                  </a:lnTo>
                  <a:lnTo>
                    <a:pt x="743425" y="2325414"/>
                  </a:lnTo>
                  <a:lnTo>
                    <a:pt x="729331" y="2319529"/>
                  </a:lnTo>
                  <a:close/>
                  <a:moveTo>
                    <a:pt x="802416" y="1883113"/>
                  </a:moveTo>
                  <a:lnTo>
                    <a:pt x="815877" y="1890344"/>
                  </a:lnTo>
                  <a:lnTo>
                    <a:pt x="671279" y="2140796"/>
                  </a:lnTo>
                  <a:lnTo>
                    <a:pt x="658223" y="2132863"/>
                  </a:lnTo>
                  <a:close/>
                  <a:moveTo>
                    <a:pt x="1966260" y="991301"/>
                  </a:moveTo>
                  <a:lnTo>
                    <a:pt x="2242405" y="917309"/>
                  </a:lnTo>
                  <a:lnTo>
                    <a:pt x="2246208" y="932101"/>
                  </a:lnTo>
                  <a:lnTo>
                    <a:pt x="1969840" y="1006153"/>
                  </a:lnTo>
                  <a:close/>
                  <a:moveTo>
                    <a:pt x="1932557" y="895779"/>
                  </a:moveTo>
                  <a:lnTo>
                    <a:pt x="2322203" y="735676"/>
                  </a:lnTo>
                  <a:lnTo>
                    <a:pt x="2328008" y="749803"/>
                  </a:lnTo>
                  <a:lnTo>
                    <a:pt x="1938504" y="909846"/>
                  </a:lnTo>
                  <a:close/>
                  <a:moveTo>
                    <a:pt x="714051" y="1825286"/>
                  </a:moveTo>
                  <a:lnTo>
                    <a:pt x="726047" y="1834740"/>
                  </a:lnTo>
                  <a:lnTo>
                    <a:pt x="468748" y="2168094"/>
                  </a:lnTo>
                  <a:lnTo>
                    <a:pt x="456659" y="2158762"/>
                  </a:lnTo>
                  <a:close/>
                  <a:moveTo>
                    <a:pt x="638245" y="1758093"/>
                  </a:moveTo>
                  <a:lnTo>
                    <a:pt x="644611" y="1765080"/>
                  </a:lnTo>
                  <a:lnTo>
                    <a:pt x="649147" y="1768790"/>
                  </a:lnTo>
                  <a:lnTo>
                    <a:pt x="446636" y="1971302"/>
                  </a:lnTo>
                  <a:lnTo>
                    <a:pt x="440978" y="1966159"/>
                  </a:lnTo>
                  <a:lnTo>
                    <a:pt x="435836" y="1960502"/>
                  </a:lnTo>
                  <a:close/>
                  <a:moveTo>
                    <a:pt x="1884928" y="801368"/>
                  </a:moveTo>
                  <a:lnTo>
                    <a:pt x="2132863" y="658223"/>
                  </a:lnTo>
                  <a:lnTo>
                    <a:pt x="2140794" y="671279"/>
                  </a:lnTo>
                  <a:lnTo>
                    <a:pt x="1892773" y="814474"/>
                  </a:lnTo>
                  <a:close/>
                  <a:moveTo>
                    <a:pt x="1828403" y="717325"/>
                  </a:moveTo>
                  <a:lnTo>
                    <a:pt x="2162987" y="462095"/>
                  </a:lnTo>
                  <a:lnTo>
                    <a:pt x="2172250" y="474239"/>
                  </a:lnTo>
                  <a:lnTo>
                    <a:pt x="1837666" y="729468"/>
                  </a:lnTo>
                  <a:lnTo>
                    <a:pt x="1833340" y="723163"/>
                  </a:lnTo>
                  <a:close/>
                  <a:moveTo>
                    <a:pt x="234886" y="1932900"/>
                  </a:moveTo>
                  <a:lnTo>
                    <a:pt x="569471" y="1677670"/>
                  </a:lnTo>
                  <a:lnTo>
                    <a:pt x="573796" y="1683975"/>
                  </a:lnTo>
                  <a:lnTo>
                    <a:pt x="578735" y="1689813"/>
                  </a:lnTo>
                  <a:lnTo>
                    <a:pt x="244150" y="1945043"/>
                  </a:lnTo>
                  <a:close/>
                  <a:moveTo>
                    <a:pt x="266342" y="1735860"/>
                  </a:moveTo>
                  <a:lnTo>
                    <a:pt x="514363" y="1592665"/>
                  </a:lnTo>
                  <a:lnTo>
                    <a:pt x="522208" y="1605770"/>
                  </a:lnTo>
                  <a:lnTo>
                    <a:pt x="274274" y="1748916"/>
                  </a:lnTo>
                  <a:close/>
                  <a:moveTo>
                    <a:pt x="1960501" y="435837"/>
                  </a:moveTo>
                  <a:lnTo>
                    <a:pt x="1966159" y="440979"/>
                  </a:lnTo>
                  <a:lnTo>
                    <a:pt x="1971301" y="446637"/>
                  </a:lnTo>
                  <a:lnTo>
                    <a:pt x="1768891" y="649046"/>
                  </a:lnTo>
                  <a:lnTo>
                    <a:pt x="1762525" y="642058"/>
                  </a:lnTo>
                  <a:lnTo>
                    <a:pt x="1757990" y="638348"/>
                  </a:lnTo>
                  <a:close/>
                  <a:moveTo>
                    <a:pt x="1938389" y="239045"/>
                  </a:moveTo>
                  <a:lnTo>
                    <a:pt x="1950479" y="248377"/>
                  </a:lnTo>
                  <a:lnTo>
                    <a:pt x="1693086" y="581852"/>
                  </a:lnTo>
                  <a:lnTo>
                    <a:pt x="1681090" y="572398"/>
                  </a:lnTo>
                  <a:close/>
                  <a:moveTo>
                    <a:pt x="79129" y="1657336"/>
                  </a:moveTo>
                  <a:lnTo>
                    <a:pt x="468633" y="1497292"/>
                  </a:lnTo>
                  <a:lnTo>
                    <a:pt x="474580" y="1511360"/>
                  </a:lnTo>
                  <a:lnTo>
                    <a:pt x="84934" y="1671462"/>
                  </a:lnTo>
                  <a:close/>
                  <a:moveTo>
                    <a:pt x="160929" y="1475039"/>
                  </a:moveTo>
                  <a:lnTo>
                    <a:pt x="437296" y="1400986"/>
                  </a:lnTo>
                  <a:lnTo>
                    <a:pt x="440876" y="1415837"/>
                  </a:lnTo>
                  <a:lnTo>
                    <a:pt x="164732" y="1489830"/>
                  </a:lnTo>
                  <a:close/>
                  <a:moveTo>
                    <a:pt x="1735859" y="266344"/>
                  </a:moveTo>
                  <a:lnTo>
                    <a:pt x="1748915" y="274276"/>
                  </a:lnTo>
                  <a:lnTo>
                    <a:pt x="1604721" y="524026"/>
                  </a:lnTo>
                  <a:lnTo>
                    <a:pt x="1591261" y="516794"/>
                  </a:lnTo>
                  <a:close/>
                  <a:moveTo>
                    <a:pt x="1663713" y="81725"/>
                  </a:moveTo>
                  <a:lnTo>
                    <a:pt x="1677806" y="87609"/>
                  </a:lnTo>
                  <a:lnTo>
                    <a:pt x="1514465" y="478804"/>
                  </a:lnTo>
                  <a:lnTo>
                    <a:pt x="1500526" y="472548"/>
                  </a:lnTo>
                  <a:close/>
                  <a:moveTo>
                    <a:pt x="0" y="1350847"/>
                  </a:moveTo>
                  <a:lnTo>
                    <a:pt x="420056" y="1296759"/>
                  </a:lnTo>
                  <a:lnTo>
                    <a:pt x="422405" y="1311854"/>
                  </a:lnTo>
                  <a:lnTo>
                    <a:pt x="1951" y="1365994"/>
                  </a:lnTo>
                  <a:close/>
                  <a:moveTo>
                    <a:pt x="125488" y="1195933"/>
                  </a:moveTo>
                  <a:lnTo>
                    <a:pt x="411391" y="1195933"/>
                  </a:lnTo>
                  <a:lnTo>
                    <a:pt x="411958" y="1211206"/>
                  </a:lnTo>
                  <a:lnTo>
                    <a:pt x="125488" y="1211206"/>
                  </a:lnTo>
                  <a:lnTo>
                    <a:pt x="125102" y="1203569"/>
                  </a:lnTo>
                  <a:close/>
                  <a:moveTo>
                    <a:pt x="1475037" y="160931"/>
                  </a:moveTo>
                  <a:lnTo>
                    <a:pt x="1489829" y="164734"/>
                  </a:lnTo>
                  <a:lnTo>
                    <a:pt x="1415102" y="443621"/>
                  </a:lnTo>
                  <a:lnTo>
                    <a:pt x="1400508" y="439077"/>
                  </a:lnTo>
                  <a:close/>
                  <a:moveTo>
                    <a:pt x="164732" y="917309"/>
                  </a:moveTo>
                  <a:lnTo>
                    <a:pt x="443620" y="992037"/>
                  </a:lnTo>
                  <a:lnTo>
                    <a:pt x="439076" y="1006630"/>
                  </a:lnTo>
                  <a:lnTo>
                    <a:pt x="160929" y="932101"/>
                  </a:lnTo>
                  <a:close/>
                  <a:moveTo>
                    <a:pt x="1195932" y="125490"/>
                  </a:moveTo>
                  <a:lnTo>
                    <a:pt x="1203568" y="125104"/>
                  </a:lnTo>
                  <a:lnTo>
                    <a:pt x="1211205" y="125490"/>
                  </a:lnTo>
                  <a:lnTo>
                    <a:pt x="1211205" y="411392"/>
                  </a:lnTo>
                  <a:lnTo>
                    <a:pt x="1195932" y="411959"/>
                  </a:lnTo>
                  <a:close/>
                  <a:moveTo>
                    <a:pt x="1357679" y="856"/>
                  </a:moveTo>
                  <a:lnTo>
                    <a:pt x="1372816" y="2893"/>
                  </a:lnTo>
                  <a:lnTo>
                    <a:pt x="1316657" y="420298"/>
                  </a:lnTo>
                  <a:lnTo>
                    <a:pt x="1309186" y="418554"/>
                  </a:lnTo>
                  <a:lnTo>
                    <a:pt x="1301520" y="418261"/>
                  </a:lnTo>
                  <a:close/>
                  <a:moveTo>
                    <a:pt x="2893" y="1034322"/>
                  </a:moveTo>
                  <a:lnTo>
                    <a:pt x="420297" y="1090480"/>
                  </a:lnTo>
                  <a:lnTo>
                    <a:pt x="418554" y="1097951"/>
                  </a:lnTo>
                  <a:lnTo>
                    <a:pt x="418261" y="1105616"/>
                  </a:lnTo>
                  <a:lnTo>
                    <a:pt x="855" y="1049458"/>
                  </a:lnTo>
                  <a:close/>
                  <a:moveTo>
                    <a:pt x="274274" y="658223"/>
                  </a:moveTo>
                  <a:lnTo>
                    <a:pt x="524025" y="802416"/>
                  </a:lnTo>
                  <a:lnTo>
                    <a:pt x="516793" y="815877"/>
                  </a:lnTo>
                  <a:lnTo>
                    <a:pt x="266342" y="671279"/>
                  </a:lnTo>
                  <a:close/>
                  <a:moveTo>
                    <a:pt x="917308" y="164734"/>
                  </a:moveTo>
                  <a:lnTo>
                    <a:pt x="932100" y="160930"/>
                  </a:lnTo>
                  <a:lnTo>
                    <a:pt x="1006152" y="437297"/>
                  </a:lnTo>
                  <a:lnTo>
                    <a:pt x="991300" y="440877"/>
                  </a:lnTo>
                  <a:close/>
                  <a:moveTo>
                    <a:pt x="1041143" y="1951"/>
                  </a:moveTo>
                  <a:lnTo>
                    <a:pt x="1056290" y="0"/>
                  </a:lnTo>
                  <a:lnTo>
                    <a:pt x="1110379" y="420056"/>
                  </a:lnTo>
                  <a:lnTo>
                    <a:pt x="1095283" y="422406"/>
                  </a:lnTo>
                  <a:close/>
                  <a:moveTo>
                    <a:pt x="87609" y="729331"/>
                  </a:moveTo>
                  <a:lnTo>
                    <a:pt x="478803" y="892672"/>
                  </a:lnTo>
                  <a:lnTo>
                    <a:pt x="472547" y="906611"/>
                  </a:lnTo>
                  <a:lnTo>
                    <a:pt x="81723" y="743424"/>
                  </a:lnTo>
                  <a:lnTo>
                    <a:pt x="84666" y="736377"/>
                  </a:lnTo>
                  <a:close/>
                  <a:moveTo>
                    <a:pt x="446636" y="435837"/>
                  </a:moveTo>
                  <a:lnTo>
                    <a:pt x="649045" y="638246"/>
                  </a:lnTo>
                  <a:lnTo>
                    <a:pt x="642057" y="644612"/>
                  </a:lnTo>
                  <a:lnTo>
                    <a:pt x="638347" y="649147"/>
                  </a:lnTo>
                  <a:lnTo>
                    <a:pt x="435836" y="446636"/>
                  </a:lnTo>
                  <a:lnTo>
                    <a:pt x="440978" y="440979"/>
                  </a:lnTo>
                  <a:close/>
                  <a:moveTo>
                    <a:pt x="658223" y="274275"/>
                  </a:moveTo>
                  <a:lnTo>
                    <a:pt x="671279" y="266343"/>
                  </a:lnTo>
                  <a:lnTo>
                    <a:pt x="814473" y="514363"/>
                  </a:lnTo>
                  <a:lnTo>
                    <a:pt x="801367" y="522209"/>
                  </a:lnTo>
                  <a:close/>
                  <a:moveTo>
                    <a:pt x="735676" y="84934"/>
                  </a:moveTo>
                  <a:lnTo>
                    <a:pt x="749802" y="79129"/>
                  </a:lnTo>
                  <a:lnTo>
                    <a:pt x="909846" y="468633"/>
                  </a:lnTo>
                  <a:lnTo>
                    <a:pt x="895778" y="474580"/>
                  </a:lnTo>
                  <a:close/>
                  <a:moveTo>
                    <a:pt x="248376" y="456659"/>
                  </a:moveTo>
                  <a:lnTo>
                    <a:pt x="581852" y="714051"/>
                  </a:lnTo>
                  <a:lnTo>
                    <a:pt x="572397" y="726047"/>
                  </a:lnTo>
                  <a:lnTo>
                    <a:pt x="239044" y="468748"/>
                  </a:lnTo>
                  <a:lnTo>
                    <a:pt x="243710" y="462704"/>
                  </a:lnTo>
                  <a:close/>
                  <a:moveTo>
                    <a:pt x="462094" y="244150"/>
                  </a:moveTo>
                  <a:lnTo>
                    <a:pt x="474238" y="234887"/>
                  </a:lnTo>
                  <a:lnTo>
                    <a:pt x="729468" y="569472"/>
                  </a:lnTo>
                  <a:lnTo>
                    <a:pt x="723162" y="573797"/>
                  </a:lnTo>
                  <a:lnTo>
                    <a:pt x="717325" y="57873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65"/>
              <a:endParaRPr lang="zh-CN" altLang="en-US" noProof="1">
                <a:solidFill>
                  <a:srgbClr val="FF9900"/>
                </a:solidFill>
                <a:ea typeface="微软雅黑" panose="020B0503020204020204" charset="-122"/>
              </a:endParaRPr>
            </a:p>
          </p:txBody>
        </p:sp>
      </p:grpSp>
      <p:sp>
        <p:nvSpPr>
          <p:cNvPr id="46" name="矩形 45"/>
          <p:cNvSpPr/>
          <p:nvPr/>
        </p:nvSpPr>
        <p:spPr>
          <a:xfrm>
            <a:off x="2381250" y="592138"/>
            <a:ext cx="4451350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609600"/>
            <a:r>
              <a:rPr kumimoji="1" lang="zh-CN" altLang="en-US" sz="3200" b="1" noProof="1">
                <a:solidFill>
                  <a:srgbClr val="EFE08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不忘初心 砥砺前行</a:t>
            </a:r>
            <a:endParaRPr lang="zh-CN" altLang="en-US" sz="2935" b="1" noProof="1">
              <a:latin typeface="方正清刻本悦宋简体" pitchFamily="2" charset="-122"/>
              <a:ea typeface="方正清刻本悦宋简体" pitchFamily="2" charset="-122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750"/>
                                  </p:stCondLst>
                                  <p:iterate type="lt">
                                    <p:tmPct val="1554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7682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4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A-102212" descr="F:\桌面\党政机关\素材\长城\矢量长城\线稿长城61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36700" y="4054475"/>
            <a:ext cx="4000500" cy="188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图片 4" descr="标头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49500" y="2967038"/>
            <a:ext cx="23749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47" name="组合 12"/>
          <p:cNvGrpSpPr>
            <a:grpSpLocks/>
          </p:cNvGrpSpPr>
          <p:nvPr/>
        </p:nvGrpSpPr>
        <p:grpSpPr bwMode="auto">
          <a:xfrm>
            <a:off x="2795588" y="1552575"/>
            <a:ext cx="1482725" cy="1847850"/>
            <a:chOff x="3120" y="2149"/>
            <a:chExt cx="2336" cy="2910"/>
          </a:xfrm>
        </p:grpSpPr>
        <p:sp>
          <p:nvSpPr>
            <p:cNvPr id="6148" name="矩形 80"/>
            <p:cNvSpPr>
              <a:spLocks noChangeArrowheads="1"/>
            </p:cNvSpPr>
            <p:nvPr/>
          </p:nvSpPr>
          <p:spPr bwMode="auto">
            <a:xfrm>
              <a:off x="3762" y="2149"/>
              <a:ext cx="1695" cy="29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zh-CN" altLang="zh-CN" sz="6000" b="1" dirty="0">
                  <a:solidFill>
                    <a:srgbClr val="C00000"/>
                  </a:solidFill>
                  <a:latin typeface="思源宋体 CN Heavy" pitchFamily="18" charset="-122"/>
                  <a:ea typeface="思源宋体 CN Heavy" pitchFamily="18" charset="-122"/>
                </a:rPr>
                <a:t>目录</a:t>
              </a:r>
            </a:p>
          </p:txBody>
        </p:sp>
        <p:sp>
          <p:nvSpPr>
            <p:cNvPr id="6149" name="TextBox 18"/>
            <p:cNvSpPr txBox="1">
              <a:spLocks noChangeArrowheads="1"/>
            </p:cNvSpPr>
            <p:nvPr/>
          </p:nvSpPr>
          <p:spPr bwMode="auto">
            <a:xfrm rot="5400000" flipH="1">
              <a:off x="2368" y="3191"/>
              <a:ext cx="2323" cy="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zh-CN" sz="2800" b="1">
                  <a:solidFill>
                    <a:srgbClr val="C00000"/>
                  </a:solidFill>
                  <a:latin typeface="思源宋体 CN Heavy" pitchFamily="18" charset="-122"/>
                  <a:ea typeface="思源宋体 CN Heavy" pitchFamily="18" charset="-122"/>
                </a:rPr>
                <a:t>PREFACE</a:t>
              </a:r>
            </a:p>
          </p:txBody>
        </p:sp>
      </p:grpSp>
      <p:grpSp>
        <p:nvGrpSpPr>
          <p:cNvPr id="6150" name="组合 49"/>
          <p:cNvGrpSpPr>
            <a:grpSpLocks/>
          </p:cNvGrpSpPr>
          <p:nvPr/>
        </p:nvGrpSpPr>
        <p:grpSpPr bwMode="auto">
          <a:xfrm>
            <a:off x="5580063" y="1270000"/>
            <a:ext cx="4567237" cy="612775"/>
            <a:chOff x="7510" y="2097"/>
            <a:chExt cx="9086" cy="1193"/>
          </a:xfrm>
        </p:grpSpPr>
        <p:sp>
          <p:nvSpPr>
            <p:cNvPr id="8" name="矩形 7"/>
            <p:cNvSpPr/>
            <p:nvPr/>
          </p:nvSpPr>
          <p:spPr>
            <a:xfrm>
              <a:off x="7538" y="2097"/>
              <a:ext cx="1595" cy="1193"/>
            </a:xfrm>
            <a:prstGeom prst="rect">
              <a:avLst/>
            </a:prstGeom>
            <a:noFill/>
            <a:ln w="19050">
              <a:solidFill>
                <a:srgbClr val="C5262C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9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  <p:sp>
          <p:nvSpPr>
            <p:cNvPr id="9" name="矩形 8"/>
            <p:cNvSpPr/>
            <p:nvPr/>
          </p:nvSpPr>
          <p:spPr>
            <a:xfrm>
              <a:off x="9247" y="2097"/>
              <a:ext cx="7349" cy="1193"/>
            </a:xfrm>
            <a:prstGeom prst="rect">
              <a:avLst/>
            </a:prstGeom>
            <a:solidFill>
              <a:srgbClr val="D12E38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  <p:sp>
          <p:nvSpPr>
            <p:cNvPr id="6153" name="文本框 9"/>
            <p:cNvSpPr txBox="1">
              <a:spLocks noChangeArrowheads="1"/>
            </p:cNvSpPr>
            <p:nvPr/>
          </p:nvSpPr>
          <p:spPr bwMode="auto">
            <a:xfrm>
              <a:off x="7510" y="2121"/>
              <a:ext cx="1503" cy="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000" b="1">
                  <a:solidFill>
                    <a:srgbClr val="C5262C"/>
                  </a:solidFill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01.    </a:t>
              </a:r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9954" y="2456"/>
              <a:ext cx="6304" cy="479"/>
            </a:xfrm>
            <a:prstGeom prst="roundRect">
              <a:avLst>
                <a:gd name="adj" fmla="val 813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609600"/>
              <a:r>
                <a:rPr kumimoji="1" lang="zh-CN" altLang="en-US" sz="2000" b="1" noProof="1">
                  <a:solidFill>
                    <a:srgbClr val="EFE08C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去年的基本工作情况</a:t>
              </a:r>
            </a:p>
          </p:txBody>
        </p:sp>
      </p:grpSp>
      <p:grpSp>
        <p:nvGrpSpPr>
          <p:cNvPr id="6155" name="组合 48"/>
          <p:cNvGrpSpPr>
            <a:grpSpLocks/>
          </p:cNvGrpSpPr>
          <p:nvPr/>
        </p:nvGrpSpPr>
        <p:grpSpPr bwMode="auto">
          <a:xfrm>
            <a:off x="5580063" y="2085975"/>
            <a:ext cx="4567237" cy="614363"/>
            <a:chOff x="7510" y="4077"/>
            <a:chExt cx="9086" cy="1193"/>
          </a:xfrm>
        </p:grpSpPr>
        <p:sp>
          <p:nvSpPr>
            <p:cNvPr id="35" name="矩形 34"/>
            <p:cNvSpPr/>
            <p:nvPr/>
          </p:nvSpPr>
          <p:spPr>
            <a:xfrm>
              <a:off x="7538" y="4077"/>
              <a:ext cx="1595" cy="1193"/>
            </a:xfrm>
            <a:prstGeom prst="rect">
              <a:avLst/>
            </a:prstGeom>
            <a:noFill/>
            <a:ln w="19050">
              <a:solidFill>
                <a:srgbClr val="C5262C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9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  <p:sp>
          <p:nvSpPr>
            <p:cNvPr id="36" name="矩形 35"/>
            <p:cNvSpPr/>
            <p:nvPr/>
          </p:nvSpPr>
          <p:spPr>
            <a:xfrm>
              <a:off x="9247" y="4077"/>
              <a:ext cx="7349" cy="1193"/>
            </a:xfrm>
            <a:prstGeom prst="rect">
              <a:avLst/>
            </a:prstGeom>
            <a:solidFill>
              <a:srgbClr val="D12E38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  <p:sp>
          <p:nvSpPr>
            <p:cNvPr id="6158" name="文本框 36"/>
            <p:cNvSpPr txBox="1">
              <a:spLocks noChangeArrowheads="1"/>
            </p:cNvSpPr>
            <p:nvPr/>
          </p:nvSpPr>
          <p:spPr bwMode="auto">
            <a:xfrm>
              <a:off x="7510" y="4101"/>
              <a:ext cx="1503" cy="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000" b="1">
                  <a:solidFill>
                    <a:srgbClr val="C5262C"/>
                  </a:solidFill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02.    </a:t>
              </a:r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9954" y="4435"/>
              <a:ext cx="6304" cy="481"/>
            </a:xfrm>
            <a:prstGeom prst="roundRect">
              <a:avLst>
                <a:gd name="adj" fmla="val 813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609600"/>
              <a:r>
                <a:rPr kumimoji="1" lang="zh-CN" altLang="en-US" sz="2000" b="1" noProof="1">
                  <a:solidFill>
                    <a:srgbClr val="EFE08C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存在的问题及形势分析</a:t>
              </a:r>
            </a:p>
          </p:txBody>
        </p:sp>
      </p:grpSp>
      <p:grpSp>
        <p:nvGrpSpPr>
          <p:cNvPr id="6160" name="组合 47"/>
          <p:cNvGrpSpPr>
            <a:grpSpLocks/>
          </p:cNvGrpSpPr>
          <p:nvPr/>
        </p:nvGrpSpPr>
        <p:grpSpPr bwMode="auto">
          <a:xfrm>
            <a:off x="5580063" y="2903538"/>
            <a:ext cx="4606925" cy="614362"/>
            <a:chOff x="7510" y="5757"/>
            <a:chExt cx="9167" cy="1193"/>
          </a:xfrm>
        </p:grpSpPr>
        <p:sp>
          <p:nvSpPr>
            <p:cNvPr id="39" name="矩形 38"/>
            <p:cNvSpPr/>
            <p:nvPr/>
          </p:nvSpPr>
          <p:spPr>
            <a:xfrm>
              <a:off x="7538" y="5757"/>
              <a:ext cx="1595" cy="1193"/>
            </a:xfrm>
            <a:prstGeom prst="rect">
              <a:avLst/>
            </a:prstGeom>
            <a:noFill/>
            <a:ln w="19050">
              <a:solidFill>
                <a:srgbClr val="C5262C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9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  <p:sp>
          <p:nvSpPr>
            <p:cNvPr id="40" name="矩形 39"/>
            <p:cNvSpPr/>
            <p:nvPr/>
          </p:nvSpPr>
          <p:spPr>
            <a:xfrm>
              <a:off x="9247" y="5757"/>
              <a:ext cx="7347" cy="1193"/>
            </a:xfrm>
            <a:prstGeom prst="rect">
              <a:avLst/>
            </a:prstGeom>
            <a:solidFill>
              <a:srgbClr val="D12E38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  <p:sp>
          <p:nvSpPr>
            <p:cNvPr id="6163" name="文本框 40"/>
            <p:cNvSpPr txBox="1">
              <a:spLocks noChangeArrowheads="1"/>
            </p:cNvSpPr>
            <p:nvPr/>
          </p:nvSpPr>
          <p:spPr bwMode="auto">
            <a:xfrm>
              <a:off x="7510" y="5781"/>
              <a:ext cx="1503" cy="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000" b="1">
                  <a:solidFill>
                    <a:srgbClr val="C5262C"/>
                  </a:solidFill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03.    </a:t>
              </a:r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9955" y="6115"/>
              <a:ext cx="6722" cy="481"/>
            </a:xfrm>
            <a:prstGeom prst="roundRect">
              <a:avLst>
                <a:gd name="adj" fmla="val 813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609600"/>
              <a:r>
                <a:rPr kumimoji="1" lang="zh-CN" altLang="en-US" sz="2000" b="1" noProof="1">
                  <a:solidFill>
                    <a:srgbClr val="EFE08C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下一阶段的工作思路</a:t>
              </a:r>
            </a:p>
          </p:txBody>
        </p:sp>
      </p:grpSp>
      <p:grpSp>
        <p:nvGrpSpPr>
          <p:cNvPr id="6165" name="组合 46"/>
          <p:cNvGrpSpPr>
            <a:grpSpLocks/>
          </p:cNvGrpSpPr>
          <p:nvPr/>
        </p:nvGrpSpPr>
        <p:grpSpPr bwMode="auto">
          <a:xfrm>
            <a:off x="5580063" y="3721100"/>
            <a:ext cx="4567237" cy="612775"/>
            <a:chOff x="7510" y="7697"/>
            <a:chExt cx="9086" cy="1193"/>
          </a:xfrm>
        </p:grpSpPr>
        <p:sp>
          <p:nvSpPr>
            <p:cNvPr id="43" name="矩形 42"/>
            <p:cNvSpPr/>
            <p:nvPr/>
          </p:nvSpPr>
          <p:spPr>
            <a:xfrm>
              <a:off x="7538" y="7697"/>
              <a:ext cx="1595" cy="1193"/>
            </a:xfrm>
            <a:prstGeom prst="rect">
              <a:avLst/>
            </a:prstGeom>
            <a:noFill/>
            <a:ln w="19050">
              <a:solidFill>
                <a:srgbClr val="C5262C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9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  <p:sp>
          <p:nvSpPr>
            <p:cNvPr id="44" name="矩形 43"/>
            <p:cNvSpPr/>
            <p:nvPr/>
          </p:nvSpPr>
          <p:spPr>
            <a:xfrm>
              <a:off x="9247" y="7697"/>
              <a:ext cx="7349" cy="1193"/>
            </a:xfrm>
            <a:prstGeom prst="rect">
              <a:avLst/>
            </a:prstGeom>
            <a:solidFill>
              <a:srgbClr val="D12E38"/>
            </a:solidFill>
            <a:ln w="19050">
              <a:solidFill>
                <a:srgbClr val="C526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  <p:sp>
          <p:nvSpPr>
            <p:cNvPr id="6168" name="文本框 44"/>
            <p:cNvSpPr txBox="1">
              <a:spLocks noChangeArrowheads="1"/>
            </p:cNvSpPr>
            <p:nvPr/>
          </p:nvSpPr>
          <p:spPr bwMode="auto">
            <a:xfrm>
              <a:off x="7510" y="7721"/>
              <a:ext cx="1503" cy="1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000" b="1">
                  <a:solidFill>
                    <a:srgbClr val="C5262C"/>
                  </a:solidFill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04.    </a:t>
              </a:r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9954" y="8056"/>
              <a:ext cx="6304" cy="479"/>
            </a:xfrm>
            <a:prstGeom prst="roundRect">
              <a:avLst>
                <a:gd name="adj" fmla="val 813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609600"/>
              <a:r>
                <a:rPr kumimoji="1" lang="zh-CN" altLang="en-US" sz="2000" b="1" noProof="1">
                  <a:solidFill>
                    <a:srgbClr val="EFE08C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不忘初心 砥砺前行</a:t>
              </a:r>
            </a:p>
          </p:txBody>
        </p:sp>
      </p:grpSp>
      <p:pic>
        <p:nvPicPr>
          <p:cNvPr id="6170" name="图片 10" descr="PPT元素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156200"/>
            <a:ext cx="12192000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9" name="图片 1" descr="PPT元素一般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57388" y="1022350"/>
            <a:ext cx="8462962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2921000" y="2565400"/>
            <a:ext cx="6572250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262626"/>
                </a:solidFill>
                <a:latin typeface="宋体" pitchFamily="2" charset="-122"/>
                <a:sym typeface="宋体" pitchFamily="2" charset="-122"/>
              </a:rPr>
              <a:t>    </a:t>
            </a:r>
            <a:r>
              <a:rPr lang="zh-CN" altLang="zh-CN" sz="2400" b="1">
                <a:solidFill>
                  <a:srgbClr val="262626"/>
                </a:solidFill>
                <a:latin typeface="宋体" pitchFamily="2" charset="-122"/>
                <a:sym typeface="宋体" pitchFamily="2" charset="-122"/>
              </a:rPr>
              <a:t>“我志愿加入中国共产党，拥护党的纲领，遵守党的章程，履行党员义务，执行党的决定，严守党的纪律，保守党的秘密，对党忠诚，积极工作，为共产主义奋斗终身，随时准备为党和人民牺牲一切，永不叛党。”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1957388" y="5816600"/>
            <a:ext cx="8277225" cy="0"/>
          </a:xfrm>
          <a:prstGeom prst="line">
            <a:avLst/>
          </a:prstGeom>
          <a:ln>
            <a:solidFill>
              <a:srgbClr val="C0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1452563" y="2636838"/>
            <a:ext cx="1076325" cy="295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zh-CN" sz="4800" b="1">
                <a:solidFill>
                  <a:srgbClr val="C5262C"/>
                </a:solidFill>
                <a:latin typeface="思源宋体 CN Heavy" pitchFamily="18" charset="-122"/>
                <a:ea typeface="思源宋体 CN Heavy" pitchFamily="18" charset="-122"/>
              </a:rPr>
              <a:t>入党誓词</a:t>
            </a:r>
          </a:p>
        </p:txBody>
      </p:sp>
      <p:sp>
        <p:nvSpPr>
          <p:cNvPr id="43013" name="TextBox 18"/>
          <p:cNvSpPr txBox="1">
            <a:spLocks noChangeArrowheads="1"/>
          </p:cNvSpPr>
          <p:nvPr/>
        </p:nvSpPr>
        <p:spPr bwMode="auto">
          <a:xfrm rot="5400000" flipH="1">
            <a:off x="1518444" y="4056856"/>
            <a:ext cx="147637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000" b="1">
                <a:solidFill>
                  <a:srgbClr val="C5262C"/>
                </a:solidFill>
                <a:latin typeface="思源宋体 CN Heavy" pitchFamily="18" charset="-122"/>
                <a:ea typeface="思源宋体 CN Heavy" pitchFamily="18" charset="-122"/>
              </a:rPr>
              <a:t>PREFACE</a:t>
            </a: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750"/>
                                  </p:stCondLst>
                                  <p:iterate type="lt">
                                    <p:tmPct val="1554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图片 16" descr="5ba19fe2926fd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62175" y="536575"/>
            <a:ext cx="8497888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58" name="PA-102212" descr="F:\桌面\党政机关\素材\长城\矢量长城\线稿长城61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36700" y="4054475"/>
            <a:ext cx="4000500" cy="188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59" name="图片 10" descr="PPT元素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156200"/>
            <a:ext cx="12192000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4711065" y="3261994"/>
            <a:ext cx="3713479" cy="95313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2800" b="1" cap="all" noProof="1">
                <a:solidFill>
                  <a:srgbClr val="920707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感谢聆听 </a:t>
            </a:r>
          </a:p>
          <a:p>
            <a:pPr algn="dist"/>
            <a:r>
              <a:rPr lang="zh-CN" altLang="en-US" sz="2800" cap="all" noProof="1">
                <a:solidFill>
                  <a:srgbClr val="920707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THANKE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271837" y="3393758"/>
            <a:ext cx="962025" cy="962025"/>
            <a:chOff x="3851921" y="107991"/>
            <a:chExt cx="1792566" cy="1792567"/>
          </a:xfrm>
          <a:solidFill>
            <a:srgbClr val="C00000"/>
          </a:solidFill>
        </p:grpSpPr>
        <p:sp>
          <p:nvSpPr>
            <p:cNvPr id="7" name="Freeform 29"/>
            <p:cNvSpPr/>
            <p:nvPr/>
          </p:nvSpPr>
          <p:spPr>
            <a:xfrm>
              <a:off x="4401088" y="564469"/>
              <a:ext cx="867835" cy="775494"/>
            </a:xfrm>
            <a:custGeom>
              <a:avLst/>
              <a:gdLst/>
              <a:ahLst/>
              <a:cxnLst>
                <a:cxn ang="0">
                  <a:pos x="370676" y="6924"/>
                </a:cxn>
                <a:cxn ang="0">
                  <a:pos x="578402" y="492531"/>
                </a:cxn>
                <a:cxn ang="0">
                  <a:pos x="336055" y="249265"/>
                </a:cxn>
                <a:cxn ang="0">
                  <a:pos x="428378" y="156483"/>
                </a:cxn>
                <a:cxn ang="0">
                  <a:pos x="370676" y="99244"/>
                </a:cxn>
                <a:cxn ang="0">
                  <a:pos x="253426" y="123248"/>
                </a:cxn>
                <a:cxn ang="0">
                  <a:pos x="69242" y="307427"/>
                </a:cxn>
                <a:cxn ang="0">
                  <a:pos x="173567" y="410827"/>
                </a:cxn>
                <a:cxn ang="0">
                  <a:pos x="243270" y="342048"/>
                </a:cxn>
                <a:cxn ang="0">
                  <a:pos x="485618" y="584390"/>
                </a:cxn>
                <a:cxn ang="0">
                  <a:pos x="81244" y="503147"/>
                </a:cxn>
                <a:cxn ang="0">
                  <a:pos x="22619" y="561771"/>
                </a:cxn>
                <a:cxn ang="0">
                  <a:pos x="73396" y="626396"/>
                </a:cxn>
                <a:cxn ang="0">
                  <a:pos x="66472" y="632858"/>
                </a:cxn>
                <a:cxn ang="0">
                  <a:pos x="56316" y="631012"/>
                </a:cxn>
                <a:cxn ang="0">
                  <a:pos x="0" y="689635"/>
                </a:cxn>
                <a:cxn ang="0">
                  <a:pos x="56778" y="745951"/>
                </a:cxn>
                <a:cxn ang="0">
                  <a:pos x="114941" y="689174"/>
                </a:cxn>
                <a:cxn ang="0">
                  <a:pos x="113095" y="678557"/>
                </a:cxn>
                <a:cxn ang="0">
                  <a:pos x="122327" y="669786"/>
                </a:cxn>
                <a:cxn ang="0">
                  <a:pos x="579326" y="677172"/>
                </a:cxn>
                <a:cxn ang="0">
                  <a:pos x="647183" y="745489"/>
                </a:cxn>
                <a:cxn ang="0">
                  <a:pos x="739967" y="653630"/>
                </a:cxn>
                <a:cxn ang="0">
                  <a:pos x="671648" y="584851"/>
                </a:cxn>
                <a:cxn ang="0">
                  <a:pos x="370676" y="6924"/>
                </a:cxn>
              </a:cxnLst>
              <a:rect l="0" t="0" r="0" b="0"/>
              <a:pathLst>
                <a:path w="1880" h="1680">
                  <a:moveTo>
                    <a:pt x="803" y="15"/>
                  </a:moveTo>
                  <a:cubicBezTo>
                    <a:pt x="1217" y="170"/>
                    <a:pt x="1468" y="665"/>
                    <a:pt x="1253" y="1067"/>
                  </a:cubicBezTo>
                  <a:cubicBezTo>
                    <a:pt x="728" y="540"/>
                    <a:pt x="728" y="540"/>
                    <a:pt x="728" y="540"/>
                  </a:cubicBezTo>
                  <a:cubicBezTo>
                    <a:pt x="928" y="339"/>
                    <a:pt x="928" y="339"/>
                    <a:pt x="928" y="339"/>
                  </a:cubicBezTo>
                  <a:cubicBezTo>
                    <a:pt x="803" y="215"/>
                    <a:pt x="803" y="215"/>
                    <a:pt x="803" y="215"/>
                  </a:cubicBezTo>
                  <a:cubicBezTo>
                    <a:pt x="733" y="282"/>
                    <a:pt x="623" y="297"/>
                    <a:pt x="549" y="267"/>
                  </a:cubicBezTo>
                  <a:cubicBezTo>
                    <a:pt x="150" y="666"/>
                    <a:pt x="150" y="666"/>
                    <a:pt x="150" y="666"/>
                  </a:cubicBezTo>
                  <a:cubicBezTo>
                    <a:pt x="376" y="890"/>
                    <a:pt x="376" y="890"/>
                    <a:pt x="376" y="890"/>
                  </a:cubicBezTo>
                  <a:cubicBezTo>
                    <a:pt x="527" y="741"/>
                    <a:pt x="527" y="741"/>
                    <a:pt x="527" y="741"/>
                  </a:cubicBezTo>
                  <a:cubicBezTo>
                    <a:pt x="1052" y="1266"/>
                    <a:pt x="1052" y="1266"/>
                    <a:pt x="1052" y="1266"/>
                  </a:cubicBezTo>
                  <a:cubicBezTo>
                    <a:pt x="795" y="1407"/>
                    <a:pt x="439" y="1363"/>
                    <a:pt x="176" y="1090"/>
                  </a:cubicBezTo>
                  <a:cubicBezTo>
                    <a:pt x="49" y="1217"/>
                    <a:pt x="49" y="1217"/>
                    <a:pt x="49" y="1217"/>
                  </a:cubicBezTo>
                  <a:cubicBezTo>
                    <a:pt x="87" y="1270"/>
                    <a:pt x="119" y="1317"/>
                    <a:pt x="159" y="1357"/>
                  </a:cubicBezTo>
                  <a:cubicBezTo>
                    <a:pt x="155" y="1362"/>
                    <a:pt x="144" y="1371"/>
                    <a:pt x="144" y="1371"/>
                  </a:cubicBezTo>
                  <a:cubicBezTo>
                    <a:pt x="137" y="1370"/>
                    <a:pt x="129" y="1367"/>
                    <a:pt x="122" y="1367"/>
                  </a:cubicBezTo>
                  <a:cubicBezTo>
                    <a:pt x="55" y="1367"/>
                    <a:pt x="0" y="1426"/>
                    <a:pt x="0" y="1494"/>
                  </a:cubicBezTo>
                  <a:cubicBezTo>
                    <a:pt x="0" y="1561"/>
                    <a:pt x="55" y="1616"/>
                    <a:pt x="123" y="1616"/>
                  </a:cubicBezTo>
                  <a:cubicBezTo>
                    <a:pt x="191" y="1616"/>
                    <a:pt x="249" y="1561"/>
                    <a:pt x="249" y="1493"/>
                  </a:cubicBezTo>
                  <a:cubicBezTo>
                    <a:pt x="249" y="1485"/>
                    <a:pt x="247" y="1478"/>
                    <a:pt x="245" y="1470"/>
                  </a:cubicBezTo>
                  <a:cubicBezTo>
                    <a:pt x="265" y="1451"/>
                    <a:pt x="265" y="1451"/>
                    <a:pt x="265" y="1451"/>
                  </a:cubicBezTo>
                  <a:cubicBezTo>
                    <a:pt x="567" y="1655"/>
                    <a:pt x="898" y="1680"/>
                    <a:pt x="1255" y="1467"/>
                  </a:cubicBezTo>
                  <a:cubicBezTo>
                    <a:pt x="1402" y="1615"/>
                    <a:pt x="1402" y="1615"/>
                    <a:pt x="1402" y="1615"/>
                  </a:cubicBezTo>
                  <a:cubicBezTo>
                    <a:pt x="1603" y="1416"/>
                    <a:pt x="1603" y="1416"/>
                    <a:pt x="1603" y="1416"/>
                  </a:cubicBezTo>
                  <a:cubicBezTo>
                    <a:pt x="1455" y="1267"/>
                    <a:pt x="1455" y="1267"/>
                    <a:pt x="1455" y="1267"/>
                  </a:cubicBezTo>
                  <a:cubicBezTo>
                    <a:pt x="1880" y="628"/>
                    <a:pt x="1313" y="0"/>
                    <a:pt x="803" y="1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 noProof="1"/>
            </a:p>
          </p:txBody>
        </p:sp>
        <p:sp>
          <p:nvSpPr>
            <p:cNvPr id="12" name="任意多边形 127"/>
            <p:cNvSpPr/>
            <p:nvPr/>
          </p:nvSpPr>
          <p:spPr>
            <a:xfrm>
              <a:off x="3851921" y="107991"/>
              <a:ext cx="1792566" cy="1792567"/>
            </a:xfrm>
            <a:custGeom>
              <a:avLst/>
              <a:gdLst>
                <a:gd name="connsiteX0" fmla="*/ 1677670 w 2407137"/>
                <a:gd name="connsiteY0" fmla="*/ 1837666 h 2407138"/>
                <a:gd name="connsiteX1" fmla="*/ 1683974 w 2407137"/>
                <a:gd name="connsiteY1" fmla="*/ 1833341 h 2407138"/>
                <a:gd name="connsiteX2" fmla="*/ 1689813 w 2407137"/>
                <a:gd name="connsiteY2" fmla="*/ 1828403 h 2407138"/>
                <a:gd name="connsiteX3" fmla="*/ 1945042 w 2407137"/>
                <a:gd name="connsiteY3" fmla="*/ 2162988 h 2407138"/>
                <a:gd name="connsiteX4" fmla="*/ 1932899 w 2407137"/>
                <a:gd name="connsiteY4" fmla="*/ 2172251 h 2407138"/>
                <a:gd name="connsiteX5" fmla="*/ 1592663 w 2407137"/>
                <a:gd name="connsiteY5" fmla="*/ 1892774 h 2407138"/>
                <a:gd name="connsiteX6" fmla="*/ 1605769 w 2407137"/>
                <a:gd name="connsiteY6" fmla="*/ 1884929 h 2407138"/>
                <a:gd name="connsiteX7" fmla="*/ 1748914 w 2407137"/>
                <a:gd name="connsiteY7" fmla="*/ 2132863 h 2407138"/>
                <a:gd name="connsiteX8" fmla="*/ 1735858 w 2407137"/>
                <a:gd name="connsiteY8" fmla="*/ 2140795 h 2407138"/>
                <a:gd name="connsiteX9" fmla="*/ 1768789 w 2407137"/>
                <a:gd name="connsiteY9" fmla="*/ 1757990 h 2407138"/>
                <a:gd name="connsiteX10" fmla="*/ 1971301 w 2407137"/>
                <a:gd name="connsiteY10" fmla="*/ 1960502 h 2407138"/>
                <a:gd name="connsiteX11" fmla="*/ 1966159 w 2407137"/>
                <a:gd name="connsiteY11" fmla="*/ 1966159 h 2407138"/>
                <a:gd name="connsiteX12" fmla="*/ 1960501 w 2407137"/>
                <a:gd name="connsiteY12" fmla="*/ 1971301 h 2407138"/>
                <a:gd name="connsiteX13" fmla="*/ 1758092 w 2407137"/>
                <a:gd name="connsiteY13" fmla="*/ 1768892 h 2407138"/>
                <a:gd name="connsiteX14" fmla="*/ 1765079 w 2407137"/>
                <a:gd name="connsiteY14" fmla="*/ 1762526 h 2407138"/>
                <a:gd name="connsiteX15" fmla="*/ 1834740 w 2407137"/>
                <a:gd name="connsiteY15" fmla="*/ 1681091 h 2407138"/>
                <a:gd name="connsiteX16" fmla="*/ 2168093 w 2407137"/>
                <a:gd name="connsiteY16" fmla="*/ 1938389 h 2407138"/>
                <a:gd name="connsiteX17" fmla="*/ 2158761 w 2407137"/>
                <a:gd name="connsiteY17" fmla="*/ 1950479 h 2407138"/>
                <a:gd name="connsiteX18" fmla="*/ 1825285 w 2407137"/>
                <a:gd name="connsiteY18" fmla="*/ 1693086 h 2407138"/>
                <a:gd name="connsiteX19" fmla="*/ 1497292 w 2407137"/>
                <a:gd name="connsiteY19" fmla="*/ 1938505 h 2407138"/>
                <a:gd name="connsiteX20" fmla="*/ 1511359 w 2407137"/>
                <a:gd name="connsiteY20" fmla="*/ 1932557 h 2407138"/>
                <a:gd name="connsiteX21" fmla="*/ 1671461 w 2407137"/>
                <a:gd name="connsiteY21" fmla="*/ 2322204 h 2407138"/>
                <a:gd name="connsiteX22" fmla="*/ 1657335 w 2407137"/>
                <a:gd name="connsiteY22" fmla="*/ 2328008 h 2407138"/>
                <a:gd name="connsiteX23" fmla="*/ 1400984 w 2407137"/>
                <a:gd name="connsiteY23" fmla="*/ 1969841 h 2407138"/>
                <a:gd name="connsiteX24" fmla="*/ 1415837 w 2407137"/>
                <a:gd name="connsiteY24" fmla="*/ 1966261 h 2407138"/>
                <a:gd name="connsiteX25" fmla="*/ 1489829 w 2407137"/>
                <a:gd name="connsiteY25" fmla="*/ 2242404 h 2407138"/>
                <a:gd name="connsiteX26" fmla="*/ 1475037 w 2407137"/>
                <a:gd name="connsiteY26" fmla="*/ 2246208 h 2407138"/>
                <a:gd name="connsiteX27" fmla="*/ 1890343 w 2407137"/>
                <a:gd name="connsiteY27" fmla="*/ 1591261 h 2407138"/>
                <a:gd name="connsiteX28" fmla="*/ 2140794 w 2407137"/>
                <a:gd name="connsiteY28" fmla="*/ 1735859 h 2407138"/>
                <a:gd name="connsiteX29" fmla="*/ 2132863 w 2407137"/>
                <a:gd name="connsiteY29" fmla="*/ 1748915 h 2407138"/>
                <a:gd name="connsiteX30" fmla="*/ 1883112 w 2407137"/>
                <a:gd name="connsiteY30" fmla="*/ 1604721 h 2407138"/>
                <a:gd name="connsiteX31" fmla="*/ 1934589 w 2407137"/>
                <a:gd name="connsiteY31" fmla="*/ 1500527 h 2407138"/>
                <a:gd name="connsiteX32" fmla="*/ 2325413 w 2407137"/>
                <a:gd name="connsiteY32" fmla="*/ 1663714 h 2407138"/>
                <a:gd name="connsiteX33" fmla="*/ 2319529 w 2407137"/>
                <a:gd name="connsiteY33" fmla="*/ 1677807 h 2407138"/>
                <a:gd name="connsiteX34" fmla="*/ 1928334 w 2407137"/>
                <a:gd name="connsiteY34" fmla="*/ 1514465 h 2407138"/>
                <a:gd name="connsiteX35" fmla="*/ 1296758 w 2407137"/>
                <a:gd name="connsiteY35" fmla="*/ 1987081 h 2407138"/>
                <a:gd name="connsiteX36" fmla="*/ 1311855 w 2407137"/>
                <a:gd name="connsiteY36" fmla="*/ 1984732 h 2407138"/>
                <a:gd name="connsiteX37" fmla="*/ 1365995 w 2407137"/>
                <a:gd name="connsiteY37" fmla="*/ 2405187 h 2407138"/>
                <a:gd name="connsiteX38" fmla="*/ 1350847 w 2407137"/>
                <a:gd name="connsiteY38" fmla="*/ 2407138 h 2407138"/>
                <a:gd name="connsiteX39" fmla="*/ 1195932 w 2407137"/>
                <a:gd name="connsiteY39" fmla="*/ 1995746 h 2407138"/>
                <a:gd name="connsiteX40" fmla="*/ 1211204 w 2407137"/>
                <a:gd name="connsiteY40" fmla="*/ 1995179 h 2407138"/>
                <a:gd name="connsiteX41" fmla="*/ 1211204 w 2407137"/>
                <a:gd name="connsiteY41" fmla="*/ 2281649 h 2407138"/>
                <a:gd name="connsiteX42" fmla="*/ 1203568 w 2407137"/>
                <a:gd name="connsiteY42" fmla="*/ 2282034 h 2407138"/>
                <a:gd name="connsiteX43" fmla="*/ 1195932 w 2407137"/>
                <a:gd name="connsiteY43" fmla="*/ 2281649 h 2407138"/>
                <a:gd name="connsiteX44" fmla="*/ 1968060 w 2407137"/>
                <a:gd name="connsiteY44" fmla="*/ 1400508 h 2407138"/>
                <a:gd name="connsiteX45" fmla="*/ 2246208 w 2407137"/>
                <a:gd name="connsiteY45" fmla="*/ 1475038 h 2407138"/>
                <a:gd name="connsiteX46" fmla="*/ 2242404 w 2407137"/>
                <a:gd name="connsiteY46" fmla="*/ 1489831 h 2407138"/>
                <a:gd name="connsiteX47" fmla="*/ 1963516 w 2407137"/>
                <a:gd name="connsiteY47" fmla="*/ 1415103 h 2407138"/>
                <a:gd name="connsiteX48" fmla="*/ 1090481 w 2407137"/>
                <a:gd name="connsiteY48" fmla="*/ 1986840 h 2407138"/>
                <a:gd name="connsiteX49" fmla="*/ 1097951 w 2407137"/>
                <a:gd name="connsiteY49" fmla="*/ 1988584 h 2407138"/>
                <a:gd name="connsiteX50" fmla="*/ 1105617 w 2407137"/>
                <a:gd name="connsiteY50" fmla="*/ 1988876 h 2407138"/>
                <a:gd name="connsiteX51" fmla="*/ 1049458 w 2407137"/>
                <a:gd name="connsiteY51" fmla="*/ 2406281 h 2407138"/>
                <a:gd name="connsiteX52" fmla="*/ 1034322 w 2407137"/>
                <a:gd name="connsiteY52" fmla="*/ 2404245 h 2407138"/>
                <a:gd name="connsiteX53" fmla="*/ 1988876 w 2407137"/>
                <a:gd name="connsiteY53" fmla="*/ 1301520 h 2407138"/>
                <a:gd name="connsiteX54" fmla="*/ 2406281 w 2407137"/>
                <a:gd name="connsiteY54" fmla="*/ 1357679 h 2407138"/>
                <a:gd name="connsiteX55" fmla="*/ 2404244 w 2407137"/>
                <a:gd name="connsiteY55" fmla="*/ 1372815 h 2407138"/>
                <a:gd name="connsiteX56" fmla="*/ 1986840 w 2407137"/>
                <a:gd name="connsiteY56" fmla="*/ 1316657 h 2407138"/>
                <a:gd name="connsiteX57" fmla="*/ 1988583 w 2407137"/>
                <a:gd name="connsiteY57" fmla="*/ 1309187 h 2407138"/>
                <a:gd name="connsiteX58" fmla="*/ 992036 w 2407137"/>
                <a:gd name="connsiteY58" fmla="*/ 1963517 h 2407138"/>
                <a:gd name="connsiteX59" fmla="*/ 1006629 w 2407137"/>
                <a:gd name="connsiteY59" fmla="*/ 1968061 h 2407138"/>
                <a:gd name="connsiteX60" fmla="*/ 932100 w 2407137"/>
                <a:gd name="connsiteY60" fmla="*/ 2246208 h 2407138"/>
                <a:gd name="connsiteX61" fmla="*/ 917308 w 2407137"/>
                <a:gd name="connsiteY61" fmla="*/ 2242405 h 2407138"/>
                <a:gd name="connsiteX62" fmla="*/ 1995178 w 2407137"/>
                <a:gd name="connsiteY62" fmla="*/ 1195933 h 2407138"/>
                <a:gd name="connsiteX63" fmla="*/ 2281649 w 2407137"/>
                <a:gd name="connsiteY63" fmla="*/ 1195933 h 2407138"/>
                <a:gd name="connsiteX64" fmla="*/ 2282034 w 2407137"/>
                <a:gd name="connsiteY64" fmla="*/ 1203569 h 2407138"/>
                <a:gd name="connsiteX65" fmla="*/ 2281649 w 2407137"/>
                <a:gd name="connsiteY65" fmla="*/ 1211206 h 2407138"/>
                <a:gd name="connsiteX66" fmla="*/ 1995745 w 2407137"/>
                <a:gd name="connsiteY66" fmla="*/ 1211206 h 2407138"/>
                <a:gd name="connsiteX67" fmla="*/ 1984731 w 2407137"/>
                <a:gd name="connsiteY67" fmla="*/ 1095284 h 2407138"/>
                <a:gd name="connsiteX68" fmla="*/ 2405186 w 2407137"/>
                <a:gd name="connsiteY68" fmla="*/ 1041144 h 2407138"/>
                <a:gd name="connsiteX69" fmla="*/ 2407137 w 2407137"/>
                <a:gd name="connsiteY69" fmla="*/ 1056290 h 2407138"/>
                <a:gd name="connsiteX70" fmla="*/ 1987080 w 2407137"/>
                <a:gd name="connsiteY70" fmla="*/ 1110379 h 2407138"/>
                <a:gd name="connsiteX71" fmla="*/ 892672 w 2407137"/>
                <a:gd name="connsiteY71" fmla="*/ 1928335 h 2407138"/>
                <a:gd name="connsiteX72" fmla="*/ 906611 w 2407137"/>
                <a:gd name="connsiteY72" fmla="*/ 1934590 h 2407138"/>
                <a:gd name="connsiteX73" fmla="*/ 743425 w 2407137"/>
                <a:gd name="connsiteY73" fmla="*/ 2325414 h 2407138"/>
                <a:gd name="connsiteX74" fmla="*/ 729331 w 2407137"/>
                <a:gd name="connsiteY74" fmla="*/ 2319529 h 2407138"/>
                <a:gd name="connsiteX75" fmla="*/ 802416 w 2407137"/>
                <a:gd name="connsiteY75" fmla="*/ 1883113 h 2407138"/>
                <a:gd name="connsiteX76" fmla="*/ 815877 w 2407137"/>
                <a:gd name="connsiteY76" fmla="*/ 1890344 h 2407138"/>
                <a:gd name="connsiteX77" fmla="*/ 671279 w 2407137"/>
                <a:gd name="connsiteY77" fmla="*/ 2140796 h 2407138"/>
                <a:gd name="connsiteX78" fmla="*/ 658223 w 2407137"/>
                <a:gd name="connsiteY78" fmla="*/ 2132863 h 2407138"/>
                <a:gd name="connsiteX79" fmla="*/ 1966260 w 2407137"/>
                <a:gd name="connsiteY79" fmla="*/ 991301 h 2407138"/>
                <a:gd name="connsiteX80" fmla="*/ 2242405 w 2407137"/>
                <a:gd name="connsiteY80" fmla="*/ 917309 h 2407138"/>
                <a:gd name="connsiteX81" fmla="*/ 2246208 w 2407137"/>
                <a:gd name="connsiteY81" fmla="*/ 932101 h 2407138"/>
                <a:gd name="connsiteX82" fmla="*/ 1969840 w 2407137"/>
                <a:gd name="connsiteY82" fmla="*/ 1006153 h 2407138"/>
                <a:gd name="connsiteX83" fmla="*/ 1932557 w 2407137"/>
                <a:gd name="connsiteY83" fmla="*/ 895779 h 2407138"/>
                <a:gd name="connsiteX84" fmla="*/ 2322203 w 2407137"/>
                <a:gd name="connsiteY84" fmla="*/ 735676 h 2407138"/>
                <a:gd name="connsiteX85" fmla="*/ 2328008 w 2407137"/>
                <a:gd name="connsiteY85" fmla="*/ 749803 h 2407138"/>
                <a:gd name="connsiteX86" fmla="*/ 1938504 w 2407137"/>
                <a:gd name="connsiteY86" fmla="*/ 909846 h 2407138"/>
                <a:gd name="connsiteX87" fmla="*/ 714051 w 2407137"/>
                <a:gd name="connsiteY87" fmla="*/ 1825286 h 2407138"/>
                <a:gd name="connsiteX88" fmla="*/ 726047 w 2407137"/>
                <a:gd name="connsiteY88" fmla="*/ 1834740 h 2407138"/>
                <a:gd name="connsiteX89" fmla="*/ 468748 w 2407137"/>
                <a:gd name="connsiteY89" fmla="*/ 2168094 h 2407138"/>
                <a:gd name="connsiteX90" fmla="*/ 456659 w 2407137"/>
                <a:gd name="connsiteY90" fmla="*/ 2158762 h 2407138"/>
                <a:gd name="connsiteX91" fmla="*/ 638245 w 2407137"/>
                <a:gd name="connsiteY91" fmla="*/ 1758093 h 2407138"/>
                <a:gd name="connsiteX92" fmla="*/ 644611 w 2407137"/>
                <a:gd name="connsiteY92" fmla="*/ 1765080 h 2407138"/>
                <a:gd name="connsiteX93" fmla="*/ 649147 w 2407137"/>
                <a:gd name="connsiteY93" fmla="*/ 1768790 h 2407138"/>
                <a:gd name="connsiteX94" fmla="*/ 446636 w 2407137"/>
                <a:gd name="connsiteY94" fmla="*/ 1971302 h 2407138"/>
                <a:gd name="connsiteX95" fmla="*/ 440978 w 2407137"/>
                <a:gd name="connsiteY95" fmla="*/ 1966159 h 2407138"/>
                <a:gd name="connsiteX96" fmla="*/ 435836 w 2407137"/>
                <a:gd name="connsiteY96" fmla="*/ 1960502 h 2407138"/>
                <a:gd name="connsiteX97" fmla="*/ 1884928 w 2407137"/>
                <a:gd name="connsiteY97" fmla="*/ 801368 h 2407138"/>
                <a:gd name="connsiteX98" fmla="*/ 2132863 w 2407137"/>
                <a:gd name="connsiteY98" fmla="*/ 658223 h 2407138"/>
                <a:gd name="connsiteX99" fmla="*/ 2140794 w 2407137"/>
                <a:gd name="connsiteY99" fmla="*/ 671279 h 2407138"/>
                <a:gd name="connsiteX100" fmla="*/ 1892773 w 2407137"/>
                <a:gd name="connsiteY100" fmla="*/ 814474 h 2407138"/>
                <a:gd name="connsiteX101" fmla="*/ 1828403 w 2407137"/>
                <a:gd name="connsiteY101" fmla="*/ 717325 h 2407138"/>
                <a:gd name="connsiteX102" fmla="*/ 2162987 w 2407137"/>
                <a:gd name="connsiteY102" fmla="*/ 462095 h 2407138"/>
                <a:gd name="connsiteX103" fmla="*/ 2172250 w 2407137"/>
                <a:gd name="connsiteY103" fmla="*/ 474239 h 2407138"/>
                <a:gd name="connsiteX104" fmla="*/ 1837666 w 2407137"/>
                <a:gd name="connsiteY104" fmla="*/ 729468 h 2407138"/>
                <a:gd name="connsiteX105" fmla="*/ 1833340 w 2407137"/>
                <a:gd name="connsiteY105" fmla="*/ 723163 h 2407138"/>
                <a:gd name="connsiteX106" fmla="*/ 234886 w 2407137"/>
                <a:gd name="connsiteY106" fmla="*/ 1932900 h 2407138"/>
                <a:gd name="connsiteX107" fmla="*/ 569471 w 2407137"/>
                <a:gd name="connsiteY107" fmla="*/ 1677670 h 2407138"/>
                <a:gd name="connsiteX108" fmla="*/ 573796 w 2407137"/>
                <a:gd name="connsiteY108" fmla="*/ 1683975 h 2407138"/>
                <a:gd name="connsiteX109" fmla="*/ 578735 w 2407137"/>
                <a:gd name="connsiteY109" fmla="*/ 1689813 h 2407138"/>
                <a:gd name="connsiteX110" fmla="*/ 244150 w 2407137"/>
                <a:gd name="connsiteY110" fmla="*/ 1945043 h 2407138"/>
                <a:gd name="connsiteX111" fmla="*/ 266342 w 2407137"/>
                <a:gd name="connsiteY111" fmla="*/ 1735860 h 2407138"/>
                <a:gd name="connsiteX112" fmla="*/ 514363 w 2407137"/>
                <a:gd name="connsiteY112" fmla="*/ 1592665 h 2407138"/>
                <a:gd name="connsiteX113" fmla="*/ 522208 w 2407137"/>
                <a:gd name="connsiteY113" fmla="*/ 1605770 h 2407138"/>
                <a:gd name="connsiteX114" fmla="*/ 274274 w 2407137"/>
                <a:gd name="connsiteY114" fmla="*/ 1748916 h 2407138"/>
                <a:gd name="connsiteX115" fmla="*/ 1960501 w 2407137"/>
                <a:gd name="connsiteY115" fmla="*/ 435837 h 2407138"/>
                <a:gd name="connsiteX116" fmla="*/ 1966159 w 2407137"/>
                <a:gd name="connsiteY116" fmla="*/ 440979 h 2407138"/>
                <a:gd name="connsiteX117" fmla="*/ 1971301 w 2407137"/>
                <a:gd name="connsiteY117" fmla="*/ 446637 h 2407138"/>
                <a:gd name="connsiteX118" fmla="*/ 1768891 w 2407137"/>
                <a:gd name="connsiteY118" fmla="*/ 649046 h 2407138"/>
                <a:gd name="connsiteX119" fmla="*/ 1762525 w 2407137"/>
                <a:gd name="connsiteY119" fmla="*/ 642058 h 2407138"/>
                <a:gd name="connsiteX120" fmla="*/ 1757990 w 2407137"/>
                <a:gd name="connsiteY120" fmla="*/ 638348 h 2407138"/>
                <a:gd name="connsiteX121" fmla="*/ 1938389 w 2407137"/>
                <a:gd name="connsiteY121" fmla="*/ 239045 h 2407138"/>
                <a:gd name="connsiteX122" fmla="*/ 1950479 w 2407137"/>
                <a:gd name="connsiteY122" fmla="*/ 248377 h 2407138"/>
                <a:gd name="connsiteX123" fmla="*/ 1693086 w 2407137"/>
                <a:gd name="connsiteY123" fmla="*/ 581852 h 2407138"/>
                <a:gd name="connsiteX124" fmla="*/ 1681090 w 2407137"/>
                <a:gd name="connsiteY124" fmla="*/ 572398 h 2407138"/>
                <a:gd name="connsiteX125" fmla="*/ 79129 w 2407137"/>
                <a:gd name="connsiteY125" fmla="*/ 1657336 h 2407138"/>
                <a:gd name="connsiteX126" fmla="*/ 468633 w 2407137"/>
                <a:gd name="connsiteY126" fmla="*/ 1497292 h 2407138"/>
                <a:gd name="connsiteX127" fmla="*/ 474580 w 2407137"/>
                <a:gd name="connsiteY127" fmla="*/ 1511360 h 2407138"/>
                <a:gd name="connsiteX128" fmla="*/ 84934 w 2407137"/>
                <a:gd name="connsiteY128" fmla="*/ 1671462 h 2407138"/>
                <a:gd name="connsiteX129" fmla="*/ 160929 w 2407137"/>
                <a:gd name="connsiteY129" fmla="*/ 1475039 h 2407138"/>
                <a:gd name="connsiteX130" fmla="*/ 437296 w 2407137"/>
                <a:gd name="connsiteY130" fmla="*/ 1400986 h 2407138"/>
                <a:gd name="connsiteX131" fmla="*/ 440876 w 2407137"/>
                <a:gd name="connsiteY131" fmla="*/ 1415837 h 2407138"/>
                <a:gd name="connsiteX132" fmla="*/ 164732 w 2407137"/>
                <a:gd name="connsiteY132" fmla="*/ 1489830 h 2407138"/>
                <a:gd name="connsiteX133" fmla="*/ 1735859 w 2407137"/>
                <a:gd name="connsiteY133" fmla="*/ 266344 h 2407138"/>
                <a:gd name="connsiteX134" fmla="*/ 1748915 w 2407137"/>
                <a:gd name="connsiteY134" fmla="*/ 274276 h 2407138"/>
                <a:gd name="connsiteX135" fmla="*/ 1604721 w 2407137"/>
                <a:gd name="connsiteY135" fmla="*/ 524026 h 2407138"/>
                <a:gd name="connsiteX136" fmla="*/ 1591261 w 2407137"/>
                <a:gd name="connsiteY136" fmla="*/ 516794 h 2407138"/>
                <a:gd name="connsiteX137" fmla="*/ 1663713 w 2407137"/>
                <a:gd name="connsiteY137" fmla="*/ 81725 h 2407138"/>
                <a:gd name="connsiteX138" fmla="*/ 1677806 w 2407137"/>
                <a:gd name="connsiteY138" fmla="*/ 87609 h 2407138"/>
                <a:gd name="connsiteX139" fmla="*/ 1514465 w 2407137"/>
                <a:gd name="connsiteY139" fmla="*/ 478804 h 2407138"/>
                <a:gd name="connsiteX140" fmla="*/ 1500526 w 2407137"/>
                <a:gd name="connsiteY140" fmla="*/ 472548 h 2407138"/>
                <a:gd name="connsiteX141" fmla="*/ 0 w 2407137"/>
                <a:gd name="connsiteY141" fmla="*/ 1350847 h 2407138"/>
                <a:gd name="connsiteX142" fmla="*/ 420056 w 2407137"/>
                <a:gd name="connsiteY142" fmla="*/ 1296759 h 2407138"/>
                <a:gd name="connsiteX143" fmla="*/ 422405 w 2407137"/>
                <a:gd name="connsiteY143" fmla="*/ 1311854 h 2407138"/>
                <a:gd name="connsiteX144" fmla="*/ 1951 w 2407137"/>
                <a:gd name="connsiteY144" fmla="*/ 1365994 h 2407138"/>
                <a:gd name="connsiteX145" fmla="*/ 125488 w 2407137"/>
                <a:gd name="connsiteY145" fmla="*/ 1195933 h 2407138"/>
                <a:gd name="connsiteX146" fmla="*/ 411391 w 2407137"/>
                <a:gd name="connsiteY146" fmla="*/ 1195933 h 2407138"/>
                <a:gd name="connsiteX147" fmla="*/ 411958 w 2407137"/>
                <a:gd name="connsiteY147" fmla="*/ 1211206 h 2407138"/>
                <a:gd name="connsiteX148" fmla="*/ 125488 w 2407137"/>
                <a:gd name="connsiteY148" fmla="*/ 1211206 h 2407138"/>
                <a:gd name="connsiteX149" fmla="*/ 125102 w 2407137"/>
                <a:gd name="connsiteY149" fmla="*/ 1203569 h 2407138"/>
                <a:gd name="connsiteX150" fmla="*/ 1475037 w 2407137"/>
                <a:gd name="connsiteY150" fmla="*/ 160931 h 2407138"/>
                <a:gd name="connsiteX151" fmla="*/ 1489829 w 2407137"/>
                <a:gd name="connsiteY151" fmla="*/ 164734 h 2407138"/>
                <a:gd name="connsiteX152" fmla="*/ 1415102 w 2407137"/>
                <a:gd name="connsiteY152" fmla="*/ 443621 h 2407138"/>
                <a:gd name="connsiteX153" fmla="*/ 1400508 w 2407137"/>
                <a:gd name="connsiteY153" fmla="*/ 439077 h 2407138"/>
                <a:gd name="connsiteX154" fmla="*/ 164732 w 2407137"/>
                <a:gd name="connsiteY154" fmla="*/ 917309 h 2407138"/>
                <a:gd name="connsiteX155" fmla="*/ 443620 w 2407137"/>
                <a:gd name="connsiteY155" fmla="*/ 992037 h 2407138"/>
                <a:gd name="connsiteX156" fmla="*/ 439076 w 2407137"/>
                <a:gd name="connsiteY156" fmla="*/ 1006630 h 2407138"/>
                <a:gd name="connsiteX157" fmla="*/ 160929 w 2407137"/>
                <a:gd name="connsiteY157" fmla="*/ 932101 h 2407138"/>
                <a:gd name="connsiteX158" fmla="*/ 1195932 w 2407137"/>
                <a:gd name="connsiteY158" fmla="*/ 125490 h 2407138"/>
                <a:gd name="connsiteX159" fmla="*/ 1203568 w 2407137"/>
                <a:gd name="connsiteY159" fmla="*/ 125104 h 2407138"/>
                <a:gd name="connsiteX160" fmla="*/ 1211205 w 2407137"/>
                <a:gd name="connsiteY160" fmla="*/ 125490 h 2407138"/>
                <a:gd name="connsiteX161" fmla="*/ 1211205 w 2407137"/>
                <a:gd name="connsiteY161" fmla="*/ 411392 h 2407138"/>
                <a:gd name="connsiteX162" fmla="*/ 1195932 w 2407137"/>
                <a:gd name="connsiteY162" fmla="*/ 411959 h 2407138"/>
                <a:gd name="connsiteX163" fmla="*/ 1357679 w 2407137"/>
                <a:gd name="connsiteY163" fmla="*/ 856 h 2407138"/>
                <a:gd name="connsiteX164" fmla="*/ 1372816 w 2407137"/>
                <a:gd name="connsiteY164" fmla="*/ 2893 h 2407138"/>
                <a:gd name="connsiteX165" fmla="*/ 1316657 w 2407137"/>
                <a:gd name="connsiteY165" fmla="*/ 420298 h 2407138"/>
                <a:gd name="connsiteX166" fmla="*/ 1309186 w 2407137"/>
                <a:gd name="connsiteY166" fmla="*/ 418554 h 2407138"/>
                <a:gd name="connsiteX167" fmla="*/ 1301520 w 2407137"/>
                <a:gd name="connsiteY167" fmla="*/ 418261 h 2407138"/>
                <a:gd name="connsiteX168" fmla="*/ 2893 w 2407137"/>
                <a:gd name="connsiteY168" fmla="*/ 1034322 h 2407138"/>
                <a:gd name="connsiteX169" fmla="*/ 420297 w 2407137"/>
                <a:gd name="connsiteY169" fmla="*/ 1090480 h 2407138"/>
                <a:gd name="connsiteX170" fmla="*/ 418554 w 2407137"/>
                <a:gd name="connsiteY170" fmla="*/ 1097951 h 2407138"/>
                <a:gd name="connsiteX171" fmla="*/ 418261 w 2407137"/>
                <a:gd name="connsiteY171" fmla="*/ 1105616 h 2407138"/>
                <a:gd name="connsiteX172" fmla="*/ 855 w 2407137"/>
                <a:gd name="connsiteY172" fmla="*/ 1049458 h 2407138"/>
                <a:gd name="connsiteX173" fmla="*/ 274274 w 2407137"/>
                <a:gd name="connsiteY173" fmla="*/ 658223 h 2407138"/>
                <a:gd name="connsiteX174" fmla="*/ 524025 w 2407137"/>
                <a:gd name="connsiteY174" fmla="*/ 802416 h 2407138"/>
                <a:gd name="connsiteX175" fmla="*/ 516793 w 2407137"/>
                <a:gd name="connsiteY175" fmla="*/ 815877 h 2407138"/>
                <a:gd name="connsiteX176" fmla="*/ 266342 w 2407137"/>
                <a:gd name="connsiteY176" fmla="*/ 671279 h 2407138"/>
                <a:gd name="connsiteX177" fmla="*/ 917308 w 2407137"/>
                <a:gd name="connsiteY177" fmla="*/ 164734 h 2407138"/>
                <a:gd name="connsiteX178" fmla="*/ 932100 w 2407137"/>
                <a:gd name="connsiteY178" fmla="*/ 160930 h 2407138"/>
                <a:gd name="connsiteX179" fmla="*/ 1006152 w 2407137"/>
                <a:gd name="connsiteY179" fmla="*/ 437297 h 2407138"/>
                <a:gd name="connsiteX180" fmla="*/ 991300 w 2407137"/>
                <a:gd name="connsiteY180" fmla="*/ 440877 h 2407138"/>
                <a:gd name="connsiteX181" fmla="*/ 1041143 w 2407137"/>
                <a:gd name="connsiteY181" fmla="*/ 1951 h 2407138"/>
                <a:gd name="connsiteX182" fmla="*/ 1056290 w 2407137"/>
                <a:gd name="connsiteY182" fmla="*/ 0 h 2407138"/>
                <a:gd name="connsiteX183" fmla="*/ 1110379 w 2407137"/>
                <a:gd name="connsiteY183" fmla="*/ 420056 h 2407138"/>
                <a:gd name="connsiteX184" fmla="*/ 1095283 w 2407137"/>
                <a:gd name="connsiteY184" fmla="*/ 422406 h 2407138"/>
                <a:gd name="connsiteX185" fmla="*/ 87609 w 2407137"/>
                <a:gd name="connsiteY185" fmla="*/ 729331 h 2407138"/>
                <a:gd name="connsiteX186" fmla="*/ 478803 w 2407137"/>
                <a:gd name="connsiteY186" fmla="*/ 892672 h 2407138"/>
                <a:gd name="connsiteX187" fmla="*/ 472547 w 2407137"/>
                <a:gd name="connsiteY187" fmla="*/ 906611 h 2407138"/>
                <a:gd name="connsiteX188" fmla="*/ 81723 w 2407137"/>
                <a:gd name="connsiteY188" fmla="*/ 743424 h 2407138"/>
                <a:gd name="connsiteX189" fmla="*/ 84666 w 2407137"/>
                <a:gd name="connsiteY189" fmla="*/ 736377 h 2407138"/>
                <a:gd name="connsiteX190" fmla="*/ 446636 w 2407137"/>
                <a:gd name="connsiteY190" fmla="*/ 435837 h 2407138"/>
                <a:gd name="connsiteX191" fmla="*/ 649045 w 2407137"/>
                <a:gd name="connsiteY191" fmla="*/ 638246 h 2407138"/>
                <a:gd name="connsiteX192" fmla="*/ 642057 w 2407137"/>
                <a:gd name="connsiteY192" fmla="*/ 644612 h 2407138"/>
                <a:gd name="connsiteX193" fmla="*/ 638347 w 2407137"/>
                <a:gd name="connsiteY193" fmla="*/ 649147 h 2407138"/>
                <a:gd name="connsiteX194" fmla="*/ 435836 w 2407137"/>
                <a:gd name="connsiteY194" fmla="*/ 446636 h 2407138"/>
                <a:gd name="connsiteX195" fmla="*/ 440978 w 2407137"/>
                <a:gd name="connsiteY195" fmla="*/ 440979 h 2407138"/>
                <a:gd name="connsiteX196" fmla="*/ 658223 w 2407137"/>
                <a:gd name="connsiteY196" fmla="*/ 274275 h 2407138"/>
                <a:gd name="connsiteX197" fmla="*/ 671279 w 2407137"/>
                <a:gd name="connsiteY197" fmla="*/ 266343 h 2407138"/>
                <a:gd name="connsiteX198" fmla="*/ 814473 w 2407137"/>
                <a:gd name="connsiteY198" fmla="*/ 514363 h 2407138"/>
                <a:gd name="connsiteX199" fmla="*/ 801367 w 2407137"/>
                <a:gd name="connsiteY199" fmla="*/ 522209 h 2407138"/>
                <a:gd name="connsiteX200" fmla="*/ 735676 w 2407137"/>
                <a:gd name="connsiteY200" fmla="*/ 84934 h 2407138"/>
                <a:gd name="connsiteX201" fmla="*/ 749802 w 2407137"/>
                <a:gd name="connsiteY201" fmla="*/ 79129 h 2407138"/>
                <a:gd name="connsiteX202" fmla="*/ 909846 w 2407137"/>
                <a:gd name="connsiteY202" fmla="*/ 468633 h 2407138"/>
                <a:gd name="connsiteX203" fmla="*/ 895778 w 2407137"/>
                <a:gd name="connsiteY203" fmla="*/ 474580 h 2407138"/>
                <a:gd name="connsiteX204" fmla="*/ 248376 w 2407137"/>
                <a:gd name="connsiteY204" fmla="*/ 456659 h 2407138"/>
                <a:gd name="connsiteX205" fmla="*/ 581852 w 2407137"/>
                <a:gd name="connsiteY205" fmla="*/ 714051 h 2407138"/>
                <a:gd name="connsiteX206" fmla="*/ 572397 w 2407137"/>
                <a:gd name="connsiteY206" fmla="*/ 726047 h 2407138"/>
                <a:gd name="connsiteX207" fmla="*/ 239044 w 2407137"/>
                <a:gd name="connsiteY207" fmla="*/ 468748 h 2407138"/>
                <a:gd name="connsiteX208" fmla="*/ 243710 w 2407137"/>
                <a:gd name="connsiteY208" fmla="*/ 462704 h 2407138"/>
                <a:gd name="connsiteX209" fmla="*/ 462094 w 2407137"/>
                <a:gd name="connsiteY209" fmla="*/ 244150 h 2407138"/>
                <a:gd name="connsiteX210" fmla="*/ 474238 w 2407137"/>
                <a:gd name="connsiteY210" fmla="*/ 234887 h 2407138"/>
                <a:gd name="connsiteX211" fmla="*/ 729468 w 2407137"/>
                <a:gd name="connsiteY211" fmla="*/ 569472 h 2407138"/>
                <a:gd name="connsiteX212" fmla="*/ 723162 w 2407137"/>
                <a:gd name="connsiteY212" fmla="*/ 573797 h 2407138"/>
                <a:gd name="connsiteX213" fmla="*/ 717325 w 2407137"/>
                <a:gd name="connsiteY213" fmla="*/ 578735 h 2407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</a:cxnLst>
              <a:rect l="l" t="t" r="r" b="b"/>
              <a:pathLst>
                <a:path w="2407137" h="2407138">
                  <a:moveTo>
                    <a:pt x="1677670" y="1837666"/>
                  </a:moveTo>
                  <a:lnTo>
                    <a:pt x="1683974" y="1833341"/>
                  </a:lnTo>
                  <a:lnTo>
                    <a:pt x="1689813" y="1828403"/>
                  </a:lnTo>
                  <a:lnTo>
                    <a:pt x="1945042" y="2162988"/>
                  </a:lnTo>
                  <a:lnTo>
                    <a:pt x="1932899" y="2172251"/>
                  </a:lnTo>
                  <a:close/>
                  <a:moveTo>
                    <a:pt x="1592663" y="1892774"/>
                  </a:moveTo>
                  <a:lnTo>
                    <a:pt x="1605769" y="1884929"/>
                  </a:lnTo>
                  <a:lnTo>
                    <a:pt x="1748914" y="2132863"/>
                  </a:lnTo>
                  <a:lnTo>
                    <a:pt x="1735858" y="2140795"/>
                  </a:lnTo>
                  <a:close/>
                  <a:moveTo>
                    <a:pt x="1768789" y="1757990"/>
                  </a:moveTo>
                  <a:lnTo>
                    <a:pt x="1971301" y="1960502"/>
                  </a:lnTo>
                  <a:lnTo>
                    <a:pt x="1966159" y="1966159"/>
                  </a:lnTo>
                  <a:lnTo>
                    <a:pt x="1960501" y="1971301"/>
                  </a:lnTo>
                  <a:lnTo>
                    <a:pt x="1758092" y="1768892"/>
                  </a:lnTo>
                  <a:lnTo>
                    <a:pt x="1765079" y="1762526"/>
                  </a:lnTo>
                  <a:close/>
                  <a:moveTo>
                    <a:pt x="1834740" y="1681091"/>
                  </a:moveTo>
                  <a:lnTo>
                    <a:pt x="2168093" y="1938389"/>
                  </a:lnTo>
                  <a:lnTo>
                    <a:pt x="2158761" y="1950479"/>
                  </a:lnTo>
                  <a:lnTo>
                    <a:pt x="1825285" y="1693086"/>
                  </a:lnTo>
                  <a:close/>
                  <a:moveTo>
                    <a:pt x="1497292" y="1938505"/>
                  </a:moveTo>
                  <a:lnTo>
                    <a:pt x="1511359" y="1932557"/>
                  </a:lnTo>
                  <a:lnTo>
                    <a:pt x="1671461" y="2322204"/>
                  </a:lnTo>
                  <a:lnTo>
                    <a:pt x="1657335" y="2328008"/>
                  </a:lnTo>
                  <a:close/>
                  <a:moveTo>
                    <a:pt x="1400984" y="1969841"/>
                  </a:moveTo>
                  <a:lnTo>
                    <a:pt x="1415837" y="1966261"/>
                  </a:lnTo>
                  <a:lnTo>
                    <a:pt x="1489829" y="2242404"/>
                  </a:lnTo>
                  <a:lnTo>
                    <a:pt x="1475037" y="2246208"/>
                  </a:lnTo>
                  <a:close/>
                  <a:moveTo>
                    <a:pt x="1890343" y="1591261"/>
                  </a:moveTo>
                  <a:lnTo>
                    <a:pt x="2140794" y="1735859"/>
                  </a:lnTo>
                  <a:lnTo>
                    <a:pt x="2132863" y="1748915"/>
                  </a:lnTo>
                  <a:lnTo>
                    <a:pt x="1883112" y="1604721"/>
                  </a:lnTo>
                  <a:close/>
                  <a:moveTo>
                    <a:pt x="1934589" y="1500527"/>
                  </a:moveTo>
                  <a:lnTo>
                    <a:pt x="2325413" y="1663714"/>
                  </a:lnTo>
                  <a:lnTo>
                    <a:pt x="2319529" y="1677807"/>
                  </a:lnTo>
                  <a:lnTo>
                    <a:pt x="1928334" y="1514465"/>
                  </a:lnTo>
                  <a:close/>
                  <a:moveTo>
                    <a:pt x="1296758" y="1987081"/>
                  </a:moveTo>
                  <a:lnTo>
                    <a:pt x="1311855" y="1984732"/>
                  </a:lnTo>
                  <a:lnTo>
                    <a:pt x="1365995" y="2405187"/>
                  </a:lnTo>
                  <a:lnTo>
                    <a:pt x="1350847" y="2407138"/>
                  </a:lnTo>
                  <a:close/>
                  <a:moveTo>
                    <a:pt x="1195932" y="1995746"/>
                  </a:moveTo>
                  <a:lnTo>
                    <a:pt x="1211204" y="1995179"/>
                  </a:lnTo>
                  <a:lnTo>
                    <a:pt x="1211204" y="2281649"/>
                  </a:lnTo>
                  <a:lnTo>
                    <a:pt x="1203568" y="2282034"/>
                  </a:lnTo>
                  <a:lnTo>
                    <a:pt x="1195932" y="2281649"/>
                  </a:lnTo>
                  <a:close/>
                  <a:moveTo>
                    <a:pt x="1968060" y="1400508"/>
                  </a:moveTo>
                  <a:lnTo>
                    <a:pt x="2246208" y="1475038"/>
                  </a:lnTo>
                  <a:lnTo>
                    <a:pt x="2242404" y="1489831"/>
                  </a:lnTo>
                  <a:lnTo>
                    <a:pt x="1963516" y="1415103"/>
                  </a:lnTo>
                  <a:close/>
                  <a:moveTo>
                    <a:pt x="1090481" y="1986840"/>
                  </a:moveTo>
                  <a:lnTo>
                    <a:pt x="1097951" y="1988584"/>
                  </a:lnTo>
                  <a:lnTo>
                    <a:pt x="1105617" y="1988876"/>
                  </a:lnTo>
                  <a:lnTo>
                    <a:pt x="1049458" y="2406281"/>
                  </a:lnTo>
                  <a:lnTo>
                    <a:pt x="1034322" y="2404245"/>
                  </a:lnTo>
                  <a:close/>
                  <a:moveTo>
                    <a:pt x="1988876" y="1301520"/>
                  </a:moveTo>
                  <a:lnTo>
                    <a:pt x="2406281" y="1357679"/>
                  </a:lnTo>
                  <a:lnTo>
                    <a:pt x="2404244" y="1372815"/>
                  </a:lnTo>
                  <a:lnTo>
                    <a:pt x="1986840" y="1316657"/>
                  </a:lnTo>
                  <a:lnTo>
                    <a:pt x="1988583" y="1309187"/>
                  </a:lnTo>
                  <a:close/>
                  <a:moveTo>
                    <a:pt x="992036" y="1963517"/>
                  </a:moveTo>
                  <a:lnTo>
                    <a:pt x="1006629" y="1968061"/>
                  </a:lnTo>
                  <a:lnTo>
                    <a:pt x="932100" y="2246208"/>
                  </a:lnTo>
                  <a:lnTo>
                    <a:pt x="917308" y="2242405"/>
                  </a:lnTo>
                  <a:close/>
                  <a:moveTo>
                    <a:pt x="1995178" y="1195933"/>
                  </a:moveTo>
                  <a:lnTo>
                    <a:pt x="2281649" y="1195933"/>
                  </a:lnTo>
                  <a:lnTo>
                    <a:pt x="2282034" y="1203569"/>
                  </a:lnTo>
                  <a:lnTo>
                    <a:pt x="2281649" y="1211206"/>
                  </a:lnTo>
                  <a:lnTo>
                    <a:pt x="1995745" y="1211206"/>
                  </a:lnTo>
                  <a:close/>
                  <a:moveTo>
                    <a:pt x="1984731" y="1095284"/>
                  </a:moveTo>
                  <a:lnTo>
                    <a:pt x="2405186" y="1041144"/>
                  </a:lnTo>
                  <a:lnTo>
                    <a:pt x="2407137" y="1056290"/>
                  </a:lnTo>
                  <a:lnTo>
                    <a:pt x="1987080" y="1110379"/>
                  </a:lnTo>
                  <a:close/>
                  <a:moveTo>
                    <a:pt x="892672" y="1928335"/>
                  </a:moveTo>
                  <a:lnTo>
                    <a:pt x="906611" y="1934590"/>
                  </a:lnTo>
                  <a:lnTo>
                    <a:pt x="743425" y="2325414"/>
                  </a:lnTo>
                  <a:lnTo>
                    <a:pt x="729331" y="2319529"/>
                  </a:lnTo>
                  <a:close/>
                  <a:moveTo>
                    <a:pt x="802416" y="1883113"/>
                  </a:moveTo>
                  <a:lnTo>
                    <a:pt x="815877" y="1890344"/>
                  </a:lnTo>
                  <a:lnTo>
                    <a:pt x="671279" y="2140796"/>
                  </a:lnTo>
                  <a:lnTo>
                    <a:pt x="658223" y="2132863"/>
                  </a:lnTo>
                  <a:close/>
                  <a:moveTo>
                    <a:pt x="1966260" y="991301"/>
                  </a:moveTo>
                  <a:lnTo>
                    <a:pt x="2242405" y="917309"/>
                  </a:lnTo>
                  <a:lnTo>
                    <a:pt x="2246208" y="932101"/>
                  </a:lnTo>
                  <a:lnTo>
                    <a:pt x="1969840" y="1006153"/>
                  </a:lnTo>
                  <a:close/>
                  <a:moveTo>
                    <a:pt x="1932557" y="895779"/>
                  </a:moveTo>
                  <a:lnTo>
                    <a:pt x="2322203" y="735676"/>
                  </a:lnTo>
                  <a:lnTo>
                    <a:pt x="2328008" y="749803"/>
                  </a:lnTo>
                  <a:lnTo>
                    <a:pt x="1938504" y="909846"/>
                  </a:lnTo>
                  <a:close/>
                  <a:moveTo>
                    <a:pt x="714051" y="1825286"/>
                  </a:moveTo>
                  <a:lnTo>
                    <a:pt x="726047" y="1834740"/>
                  </a:lnTo>
                  <a:lnTo>
                    <a:pt x="468748" y="2168094"/>
                  </a:lnTo>
                  <a:lnTo>
                    <a:pt x="456659" y="2158762"/>
                  </a:lnTo>
                  <a:close/>
                  <a:moveTo>
                    <a:pt x="638245" y="1758093"/>
                  </a:moveTo>
                  <a:lnTo>
                    <a:pt x="644611" y="1765080"/>
                  </a:lnTo>
                  <a:lnTo>
                    <a:pt x="649147" y="1768790"/>
                  </a:lnTo>
                  <a:lnTo>
                    <a:pt x="446636" y="1971302"/>
                  </a:lnTo>
                  <a:lnTo>
                    <a:pt x="440978" y="1966159"/>
                  </a:lnTo>
                  <a:lnTo>
                    <a:pt x="435836" y="1960502"/>
                  </a:lnTo>
                  <a:close/>
                  <a:moveTo>
                    <a:pt x="1884928" y="801368"/>
                  </a:moveTo>
                  <a:lnTo>
                    <a:pt x="2132863" y="658223"/>
                  </a:lnTo>
                  <a:lnTo>
                    <a:pt x="2140794" y="671279"/>
                  </a:lnTo>
                  <a:lnTo>
                    <a:pt x="1892773" y="814474"/>
                  </a:lnTo>
                  <a:close/>
                  <a:moveTo>
                    <a:pt x="1828403" y="717325"/>
                  </a:moveTo>
                  <a:lnTo>
                    <a:pt x="2162987" y="462095"/>
                  </a:lnTo>
                  <a:lnTo>
                    <a:pt x="2172250" y="474239"/>
                  </a:lnTo>
                  <a:lnTo>
                    <a:pt x="1837666" y="729468"/>
                  </a:lnTo>
                  <a:lnTo>
                    <a:pt x="1833340" y="723163"/>
                  </a:lnTo>
                  <a:close/>
                  <a:moveTo>
                    <a:pt x="234886" y="1932900"/>
                  </a:moveTo>
                  <a:lnTo>
                    <a:pt x="569471" y="1677670"/>
                  </a:lnTo>
                  <a:lnTo>
                    <a:pt x="573796" y="1683975"/>
                  </a:lnTo>
                  <a:lnTo>
                    <a:pt x="578735" y="1689813"/>
                  </a:lnTo>
                  <a:lnTo>
                    <a:pt x="244150" y="1945043"/>
                  </a:lnTo>
                  <a:close/>
                  <a:moveTo>
                    <a:pt x="266342" y="1735860"/>
                  </a:moveTo>
                  <a:lnTo>
                    <a:pt x="514363" y="1592665"/>
                  </a:lnTo>
                  <a:lnTo>
                    <a:pt x="522208" y="1605770"/>
                  </a:lnTo>
                  <a:lnTo>
                    <a:pt x="274274" y="1748916"/>
                  </a:lnTo>
                  <a:close/>
                  <a:moveTo>
                    <a:pt x="1960501" y="435837"/>
                  </a:moveTo>
                  <a:lnTo>
                    <a:pt x="1966159" y="440979"/>
                  </a:lnTo>
                  <a:lnTo>
                    <a:pt x="1971301" y="446637"/>
                  </a:lnTo>
                  <a:lnTo>
                    <a:pt x="1768891" y="649046"/>
                  </a:lnTo>
                  <a:lnTo>
                    <a:pt x="1762525" y="642058"/>
                  </a:lnTo>
                  <a:lnTo>
                    <a:pt x="1757990" y="638348"/>
                  </a:lnTo>
                  <a:close/>
                  <a:moveTo>
                    <a:pt x="1938389" y="239045"/>
                  </a:moveTo>
                  <a:lnTo>
                    <a:pt x="1950479" y="248377"/>
                  </a:lnTo>
                  <a:lnTo>
                    <a:pt x="1693086" y="581852"/>
                  </a:lnTo>
                  <a:lnTo>
                    <a:pt x="1681090" y="572398"/>
                  </a:lnTo>
                  <a:close/>
                  <a:moveTo>
                    <a:pt x="79129" y="1657336"/>
                  </a:moveTo>
                  <a:lnTo>
                    <a:pt x="468633" y="1497292"/>
                  </a:lnTo>
                  <a:lnTo>
                    <a:pt x="474580" y="1511360"/>
                  </a:lnTo>
                  <a:lnTo>
                    <a:pt x="84934" y="1671462"/>
                  </a:lnTo>
                  <a:close/>
                  <a:moveTo>
                    <a:pt x="160929" y="1475039"/>
                  </a:moveTo>
                  <a:lnTo>
                    <a:pt x="437296" y="1400986"/>
                  </a:lnTo>
                  <a:lnTo>
                    <a:pt x="440876" y="1415837"/>
                  </a:lnTo>
                  <a:lnTo>
                    <a:pt x="164732" y="1489830"/>
                  </a:lnTo>
                  <a:close/>
                  <a:moveTo>
                    <a:pt x="1735859" y="266344"/>
                  </a:moveTo>
                  <a:lnTo>
                    <a:pt x="1748915" y="274276"/>
                  </a:lnTo>
                  <a:lnTo>
                    <a:pt x="1604721" y="524026"/>
                  </a:lnTo>
                  <a:lnTo>
                    <a:pt x="1591261" y="516794"/>
                  </a:lnTo>
                  <a:close/>
                  <a:moveTo>
                    <a:pt x="1663713" y="81725"/>
                  </a:moveTo>
                  <a:lnTo>
                    <a:pt x="1677806" y="87609"/>
                  </a:lnTo>
                  <a:lnTo>
                    <a:pt x="1514465" y="478804"/>
                  </a:lnTo>
                  <a:lnTo>
                    <a:pt x="1500526" y="472548"/>
                  </a:lnTo>
                  <a:close/>
                  <a:moveTo>
                    <a:pt x="0" y="1350847"/>
                  </a:moveTo>
                  <a:lnTo>
                    <a:pt x="420056" y="1296759"/>
                  </a:lnTo>
                  <a:lnTo>
                    <a:pt x="422405" y="1311854"/>
                  </a:lnTo>
                  <a:lnTo>
                    <a:pt x="1951" y="1365994"/>
                  </a:lnTo>
                  <a:close/>
                  <a:moveTo>
                    <a:pt x="125488" y="1195933"/>
                  </a:moveTo>
                  <a:lnTo>
                    <a:pt x="411391" y="1195933"/>
                  </a:lnTo>
                  <a:lnTo>
                    <a:pt x="411958" y="1211206"/>
                  </a:lnTo>
                  <a:lnTo>
                    <a:pt x="125488" y="1211206"/>
                  </a:lnTo>
                  <a:lnTo>
                    <a:pt x="125102" y="1203569"/>
                  </a:lnTo>
                  <a:close/>
                  <a:moveTo>
                    <a:pt x="1475037" y="160931"/>
                  </a:moveTo>
                  <a:lnTo>
                    <a:pt x="1489829" y="164734"/>
                  </a:lnTo>
                  <a:lnTo>
                    <a:pt x="1415102" y="443621"/>
                  </a:lnTo>
                  <a:lnTo>
                    <a:pt x="1400508" y="439077"/>
                  </a:lnTo>
                  <a:close/>
                  <a:moveTo>
                    <a:pt x="164732" y="917309"/>
                  </a:moveTo>
                  <a:lnTo>
                    <a:pt x="443620" y="992037"/>
                  </a:lnTo>
                  <a:lnTo>
                    <a:pt x="439076" y="1006630"/>
                  </a:lnTo>
                  <a:lnTo>
                    <a:pt x="160929" y="932101"/>
                  </a:lnTo>
                  <a:close/>
                  <a:moveTo>
                    <a:pt x="1195932" y="125490"/>
                  </a:moveTo>
                  <a:lnTo>
                    <a:pt x="1203568" y="125104"/>
                  </a:lnTo>
                  <a:lnTo>
                    <a:pt x="1211205" y="125490"/>
                  </a:lnTo>
                  <a:lnTo>
                    <a:pt x="1211205" y="411392"/>
                  </a:lnTo>
                  <a:lnTo>
                    <a:pt x="1195932" y="411959"/>
                  </a:lnTo>
                  <a:close/>
                  <a:moveTo>
                    <a:pt x="1357679" y="856"/>
                  </a:moveTo>
                  <a:lnTo>
                    <a:pt x="1372816" y="2893"/>
                  </a:lnTo>
                  <a:lnTo>
                    <a:pt x="1316657" y="420298"/>
                  </a:lnTo>
                  <a:lnTo>
                    <a:pt x="1309186" y="418554"/>
                  </a:lnTo>
                  <a:lnTo>
                    <a:pt x="1301520" y="418261"/>
                  </a:lnTo>
                  <a:close/>
                  <a:moveTo>
                    <a:pt x="2893" y="1034322"/>
                  </a:moveTo>
                  <a:lnTo>
                    <a:pt x="420297" y="1090480"/>
                  </a:lnTo>
                  <a:lnTo>
                    <a:pt x="418554" y="1097951"/>
                  </a:lnTo>
                  <a:lnTo>
                    <a:pt x="418261" y="1105616"/>
                  </a:lnTo>
                  <a:lnTo>
                    <a:pt x="855" y="1049458"/>
                  </a:lnTo>
                  <a:close/>
                  <a:moveTo>
                    <a:pt x="274274" y="658223"/>
                  </a:moveTo>
                  <a:lnTo>
                    <a:pt x="524025" y="802416"/>
                  </a:lnTo>
                  <a:lnTo>
                    <a:pt x="516793" y="815877"/>
                  </a:lnTo>
                  <a:lnTo>
                    <a:pt x="266342" y="671279"/>
                  </a:lnTo>
                  <a:close/>
                  <a:moveTo>
                    <a:pt x="917308" y="164734"/>
                  </a:moveTo>
                  <a:lnTo>
                    <a:pt x="932100" y="160930"/>
                  </a:lnTo>
                  <a:lnTo>
                    <a:pt x="1006152" y="437297"/>
                  </a:lnTo>
                  <a:lnTo>
                    <a:pt x="991300" y="440877"/>
                  </a:lnTo>
                  <a:close/>
                  <a:moveTo>
                    <a:pt x="1041143" y="1951"/>
                  </a:moveTo>
                  <a:lnTo>
                    <a:pt x="1056290" y="0"/>
                  </a:lnTo>
                  <a:lnTo>
                    <a:pt x="1110379" y="420056"/>
                  </a:lnTo>
                  <a:lnTo>
                    <a:pt x="1095283" y="422406"/>
                  </a:lnTo>
                  <a:close/>
                  <a:moveTo>
                    <a:pt x="87609" y="729331"/>
                  </a:moveTo>
                  <a:lnTo>
                    <a:pt x="478803" y="892672"/>
                  </a:lnTo>
                  <a:lnTo>
                    <a:pt x="472547" y="906611"/>
                  </a:lnTo>
                  <a:lnTo>
                    <a:pt x="81723" y="743424"/>
                  </a:lnTo>
                  <a:lnTo>
                    <a:pt x="84666" y="736377"/>
                  </a:lnTo>
                  <a:close/>
                  <a:moveTo>
                    <a:pt x="446636" y="435837"/>
                  </a:moveTo>
                  <a:lnTo>
                    <a:pt x="649045" y="638246"/>
                  </a:lnTo>
                  <a:lnTo>
                    <a:pt x="642057" y="644612"/>
                  </a:lnTo>
                  <a:lnTo>
                    <a:pt x="638347" y="649147"/>
                  </a:lnTo>
                  <a:lnTo>
                    <a:pt x="435836" y="446636"/>
                  </a:lnTo>
                  <a:lnTo>
                    <a:pt x="440978" y="440979"/>
                  </a:lnTo>
                  <a:close/>
                  <a:moveTo>
                    <a:pt x="658223" y="274275"/>
                  </a:moveTo>
                  <a:lnTo>
                    <a:pt x="671279" y="266343"/>
                  </a:lnTo>
                  <a:lnTo>
                    <a:pt x="814473" y="514363"/>
                  </a:lnTo>
                  <a:lnTo>
                    <a:pt x="801367" y="522209"/>
                  </a:lnTo>
                  <a:close/>
                  <a:moveTo>
                    <a:pt x="735676" y="84934"/>
                  </a:moveTo>
                  <a:lnTo>
                    <a:pt x="749802" y="79129"/>
                  </a:lnTo>
                  <a:lnTo>
                    <a:pt x="909846" y="468633"/>
                  </a:lnTo>
                  <a:lnTo>
                    <a:pt x="895778" y="474580"/>
                  </a:lnTo>
                  <a:close/>
                  <a:moveTo>
                    <a:pt x="248376" y="456659"/>
                  </a:moveTo>
                  <a:lnTo>
                    <a:pt x="581852" y="714051"/>
                  </a:lnTo>
                  <a:lnTo>
                    <a:pt x="572397" y="726047"/>
                  </a:lnTo>
                  <a:lnTo>
                    <a:pt x="239044" y="468748"/>
                  </a:lnTo>
                  <a:lnTo>
                    <a:pt x="243710" y="462704"/>
                  </a:lnTo>
                  <a:close/>
                  <a:moveTo>
                    <a:pt x="462094" y="244150"/>
                  </a:moveTo>
                  <a:lnTo>
                    <a:pt x="474238" y="234887"/>
                  </a:lnTo>
                  <a:lnTo>
                    <a:pt x="729468" y="569472"/>
                  </a:lnTo>
                  <a:lnTo>
                    <a:pt x="723162" y="573797"/>
                  </a:lnTo>
                  <a:lnTo>
                    <a:pt x="717325" y="57873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65"/>
              <a:endParaRPr lang="zh-CN" altLang="en-US" noProof="1">
                <a:solidFill>
                  <a:srgbClr val="FF9900"/>
                </a:solidFill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6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53" y="4437112"/>
            <a:ext cx="9025003" cy="2160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板：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材：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表：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个人简历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www.1ppt.com/jianli/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件：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手抄报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www.1ppt.com/shouchaobao/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528408" y="3097348"/>
            <a:ext cx="5471583" cy="119575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人学习、研究。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8"/>
            <a:ext cx="5471584" cy="119575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任何形式的在线付费下载。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网</a:t>
            </a: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络转</a:t>
            </a:r>
            <a:r>
              <a:rPr lang="zh-CN" altLang="en-US" sz="1200" ker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载、线上线下传</a:t>
            </a: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播。</a:t>
            </a:r>
            <a:endParaRPr lang="zh-CN" altLang="en-GB" sz="12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369" y="356247"/>
            <a:ext cx="7893049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887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A-102212" descr="F:\桌面\党政机关\素材\长城\矢量长城\线稿长城61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108325"/>
            <a:ext cx="6954838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图片 1" descr="飘扬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84677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图片 5" descr="飘扬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01763" y="447675"/>
            <a:ext cx="213995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圆角矩形 29"/>
          <p:cNvSpPr/>
          <p:nvPr/>
        </p:nvSpPr>
        <p:spPr>
          <a:xfrm>
            <a:off x="7159625" y="3117850"/>
            <a:ext cx="4386263" cy="968375"/>
          </a:xfrm>
          <a:prstGeom prst="roundRect">
            <a:avLst>
              <a:gd name="adj" fmla="val 813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600"/>
            <a:r>
              <a:rPr kumimoji="1" lang="zh-CN" altLang="en-US" sz="35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去年的基本工作情况</a:t>
            </a:r>
          </a:p>
        </p:txBody>
      </p:sp>
      <p:sp>
        <p:nvSpPr>
          <p:cNvPr id="8197" name="矩形 80"/>
          <p:cNvSpPr>
            <a:spLocks noChangeArrowheads="1"/>
          </p:cNvSpPr>
          <p:nvPr/>
        </p:nvSpPr>
        <p:spPr bwMode="auto">
          <a:xfrm>
            <a:off x="8291513" y="1992313"/>
            <a:ext cx="1984375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zh-CN" sz="5000" b="1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第一章</a:t>
            </a:r>
          </a:p>
        </p:txBody>
      </p:sp>
      <p:pic>
        <p:nvPicPr>
          <p:cNvPr id="8198" name="图片 2" descr="标头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02563" y="2343150"/>
            <a:ext cx="2963862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图片 23" descr="45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6125" y="2098675"/>
            <a:ext cx="3317875" cy="383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图片 1" descr="标头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62075" y="2959100"/>
            <a:ext cx="20955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圆角矩形 2"/>
          <p:cNvSpPr/>
          <p:nvPr/>
        </p:nvSpPr>
        <p:spPr>
          <a:xfrm>
            <a:off x="1370013" y="2849563"/>
            <a:ext cx="2079625" cy="307975"/>
          </a:xfrm>
          <a:prstGeom prst="roundRect">
            <a:avLst>
              <a:gd name="adj" fmla="val 813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600"/>
            <a:r>
              <a:rPr kumimoji="1" lang="zh-CN" altLang="en-US" sz="15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去年的基本工作情况</a:t>
            </a: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873125" y="3505200"/>
            <a:ext cx="3065463" cy="21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5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        开展“不忘初心、牢记使命”主题教育，根本任务是深入学习贯彻习近平新时代中国特色社会主义思想，锤炼忠诚干净担当的政治品格，团结带领全国各族人民为实现伟大梦想共同奋斗。</a:t>
            </a:r>
          </a:p>
        </p:txBody>
      </p:sp>
      <p:pic>
        <p:nvPicPr>
          <p:cNvPr id="10245" name="图片 25" descr="45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41825" y="2098675"/>
            <a:ext cx="3317875" cy="383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图片 27" descr="45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50225" y="2098675"/>
            <a:ext cx="3317875" cy="383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矩形 33"/>
          <p:cNvSpPr/>
          <p:nvPr/>
        </p:nvSpPr>
        <p:spPr>
          <a:xfrm rot="16200000">
            <a:off x="6769100" y="820738"/>
            <a:ext cx="739775" cy="231775"/>
          </a:xfrm>
          <a:prstGeom prst="rect">
            <a:avLst/>
          </a:prstGeom>
          <a:solidFill>
            <a:srgbClr val="86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36" name="矩形 35"/>
          <p:cNvSpPr/>
          <p:nvPr/>
        </p:nvSpPr>
        <p:spPr>
          <a:xfrm rot="16200000">
            <a:off x="4256088" y="-1554162"/>
            <a:ext cx="739775" cy="4918075"/>
          </a:xfrm>
          <a:prstGeom prst="rect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grpSp>
        <p:nvGrpSpPr>
          <p:cNvPr id="37" name="组合 36"/>
          <p:cNvGrpSpPr/>
          <p:nvPr/>
        </p:nvGrpSpPr>
        <p:grpSpPr>
          <a:xfrm>
            <a:off x="1074737" y="463233"/>
            <a:ext cx="962025" cy="962025"/>
            <a:chOff x="3851921" y="107991"/>
            <a:chExt cx="1792566" cy="1792567"/>
          </a:xfrm>
          <a:solidFill>
            <a:srgbClr val="C00000"/>
          </a:solidFill>
        </p:grpSpPr>
        <p:sp>
          <p:nvSpPr>
            <p:cNvPr id="38" name="Freeform 29"/>
            <p:cNvSpPr/>
            <p:nvPr/>
          </p:nvSpPr>
          <p:spPr>
            <a:xfrm>
              <a:off x="4401088" y="564469"/>
              <a:ext cx="867835" cy="775494"/>
            </a:xfrm>
            <a:custGeom>
              <a:avLst/>
              <a:gdLst/>
              <a:ahLst/>
              <a:cxnLst>
                <a:cxn ang="0">
                  <a:pos x="370676" y="6924"/>
                </a:cxn>
                <a:cxn ang="0">
                  <a:pos x="578402" y="492531"/>
                </a:cxn>
                <a:cxn ang="0">
                  <a:pos x="336055" y="249265"/>
                </a:cxn>
                <a:cxn ang="0">
                  <a:pos x="428378" y="156483"/>
                </a:cxn>
                <a:cxn ang="0">
                  <a:pos x="370676" y="99244"/>
                </a:cxn>
                <a:cxn ang="0">
                  <a:pos x="253426" y="123248"/>
                </a:cxn>
                <a:cxn ang="0">
                  <a:pos x="69242" y="307427"/>
                </a:cxn>
                <a:cxn ang="0">
                  <a:pos x="173567" y="410827"/>
                </a:cxn>
                <a:cxn ang="0">
                  <a:pos x="243270" y="342048"/>
                </a:cxn>
                <a:cxn ang="0">
                  <a:pos x="485618" y="584390"/>
                </a:cxn>
                <a:cxn ang="0">
                  <a:pos x="81244" y="503147"/>
                </a:cxn>
                <a:cxn ang="0">
                  <a:pos x="22619" y="561771"/>
                </a:cxn>
                <a:cxn ang="0">
                  <a:pos x="73396" y="626396"/>
                </a:cxn>
                <a:cxn ang="0">
                  <a:pos x="66472" y="632858"/>
                </a:cxn>
                <a:cxn ang="0">
                  <a:pos x="56316" y="631012"/>
                </a:cxn>
                <a:cxn ang="0">
                  <a:pos x="0" y="689635"/>
                </a:cxn>
                <a:cxn ang="0">
                  <a:pos x="56778" y="745951"/>
                </a:cxn>
                <a:cxn ang="0">
                  <a:pos x="114941" y="689174"/>
                </a:cxn>
                <a:cxn ang="0">
                  <a:pos x="113095" y="678557"/>
                </a:cxn>
                <a:cxn ang="0">
                  <a:pos x="122327" y="669786"/>
                </a:cxn>
                <a:cxn ang="0">
                  <a:pos x="579326" y="677172"/>
                </a:cxn>
                <a:cxn ang="0">
                  <a:pos x="647183" y="745489"/>
                </a:cxn>
                <a:cxn ang="0">
                  <a:pos x="739967" y="653630"/>
                </a:cxn>
                <a:cxn ang="0">
                  <a:pos x="671648" y="584851"/>
                </a:cxn>
                <a:cxn ang="0">
                  <a:pos x="370676" y="6924"/>
                </a:cxn>
              </a:cxnLst>
              <a:rect l="0" t="0" r="0" b="0"/>
              <a:pathLst>
                <a:path w="1880" h="1680">
                  <a:moveTo>
                    <a:pt x="803" y="15"/>
                  </a:moveTo>
                  <a:cubicBezTo>
                    <a:pt x="1217" y="170"/>
                    <a:pt x="1468" y="665"/>
                    <a:pt x="1253" y="1067"/>
                  </a:cubicBezTo>
                  <a:cubicBezTo>
                    <a:pt x="728" y="540"/>
                    <a:pt x="728" y="540"/>
                    <a:pt x="728" y="540"/>
                  </a:cubicBezTo>
                  <a:cubicBezTo>
                    <a:pt x="928" y="339"/>
                    <a:pt x="928" y="339"/>
                    <a:pt x="928" y="339"/>
                  </a:cubicBezTo>
                  <a:cubicBezTo>
                    <a:pt x="803" y="215"/>
                    <a:pt x="803" y="215"/>
                    <a:pt x="803" y="215"/>
                  </a:cubicBezTo>
                  <a:cubicBezTo>
                    <a:pt x="733" y="282"/>
                    <a:pt x="623" y="297"/>
                    <a:pt x="549" y="267"/>
                  </a:cubicBezTo>
                  <a:cubicBezTo>
                    <a:pt x="150" y="666"/>
                    <a:pt x="150" y="666"/>
                    <a:pt x="150" y="666"/>
                  </a:cubicBezTo>
                  <a:cubicBezTo>
                    <a:pt x="376" y="890"/>
                    <a:pt x="376" y="890"/>
                    <a:pt x="376" y="890"/>
                  </a:cubicBezTo>
                  <a:cubicBezTo>
                    <a:pt x="527" y="741"/>
                    <a:pt x="527" y="741"/>
                    <a:pt x="527" y="741"/>
                  </a:cubicBezTo>
                  <a:cubicBezTo>
                    <a:pt x="1052" y="1266"/>
                    <a:pt x="1052" y="1266"/>
                    <a:pt x="1052" y="1266"/>
                  </a:cubicBezTo>
                  <a:cubicBezTo>
                    <a:pt x="795" y="1407"/>
                    <a:pt x="439" y="1363"/>
                    <a:pt x="176" y="1090"/>
                  </a:cubicBezTo>
                  <a:cubicBezTo>
                    <a:pt x="49" y="1217"/>
                    <a:pt x="49" y="1217"/>
                    <a:pt x="49" y="1217"/>
                  </a:cubicBezTo>
                  <a:cubicBezTo>
                    <a:pt x="87" y="1270"/>
                    <a:pt x="119" y="1317"/>
                    <a:pt x="159" y="1357"/>
                  </a:cubicBezTo>
                  <a:cubicBezTo>
                    <a:pt x="155" y="1362"/>
                    <a:pt x="144" y="1371"/>
                    <a:pt x="144" y="1371"/>
                  </a:cubicBezTo>
                  <a:cubicBezTo>
                    <a:pt x="137" y="1370"/>
                    <a:pt x="129" y="1367"/>
                    <a:pt x="122" y="1367"/>
                  </a:cubicBezTo>
                  <a:cubicBezTo>
                    <a:pt x="55" y="1367"/>
                    <a:pt x="0" y="1426"/>
                    <a:pt x="0" y="1494"/>
                  </a:cubicBezTo>
                  <a:cubicBezTo>
                    <a:pt x="0" y="1561"/>
                    <a:pt x="55" y="1616"/>
                    <a:pt x="123" y="1616"/>
                  </a:cubicBezTo>
                  <a:cubicBezTo>
                    <a:pt x="191" y="1616"/>
                    <a:pt x="249" y="1561"/>
                    <a:pt x="249" y="1493"/>
                  </a:cubicBezTo>
                  <a:cubicBezTo>
                    <a:pt x="249" y="1485"/>
                    <a:pt x="247" y="1478"/>
                    <a:pt x="245" y="1470"/>
                  </a:cubicBezTo>
                  <a:cubicBezTo>
                    <a:pt x="265" y="1451"/>
                    <a:pt x="265" y="1451"/>
                    <a:pt x="265" y="1451"/>
                  </a:cubicBezTo>
                  <a:cubicBezTo>
                    <a:pt x="567" y="1655"/>
                    <a:pt x="898" y="1680"/>
                    <a:pt x="1255" y="1467"/>
                  </a:cubicBezTo>
                  <a:cubicBezTo>
                    <a:pt x="1402" y="1615"/>
                    <a:pt x="1402" y="1615"/>
                    <a:pt x="1402" y="1615"/>
                  </a:cubicBezTo>
                  <a:cubicBezTo>
                    <a:pt x="1603" y="1416"/>
                    <a:pt x="1603" y="1416"/>
                    <a:pt x="1603" y="1416"/>
                  </a:cubicBezTo>
                  <a:cubicBezTo>
                    <a:pt x="1455" y="1267"/>
                    <a:pt x="1455" y="1267"/>
                    <a:pt x="1455" y="1267"/>
                  </a:cubicBezTo>
                  <a:cubicBezTo>
                    <a:pt x="1880" y="628"/>
                    <a:pt x="1313" y="0"/>
                    <a:pt x="803" y="1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 noProof="1"/>
            </a:p>
          </p:txBody>
        </p:sp>
        <p:sp>
          <p:nvSpPr>
            <p:cNvPr id="39" name="任意多边形 127"/>
            <p:cNvSpPr/>
            <p:nvPr/>
          </p:nvSpPr>
          <p:spPr>
            <a:xfrm>
              <a:off x="3851921" y="107991"/>
              <a:ext cx="1792566" cy="1792567"/>
            </a:xfrm>
            <a:custGeom>
              <a:avLst/>
              <a:gdLst>
                <a:gd name="connsiteX0" fmla="*/ 1677670 w 2407137"/>
                <a:gd name="connsiteY0" fmla="*/ 1837666 h 2407138"/>
                <a:gd name="connsiteX1" fmla="*/ 1683974 w 2407137"/>
                <a:gd name="connsiteY1" fmla="*/ 1833341 h 2407138"/>
                <a:gd name="connsiteX2" fmla="*/ 1689813 w 2407137"/>
                <a:gd name="connsiteY2" fmla="*/ 1828403 h 2407138"/>
                <a:gd name="connsiteX3" fmla="*/ 1945042 w 2407137"/>
                <a:gd name="connsiteY3" fmla="*/ 2162988 h 2407138"/>
                <a:gd name="connsiteX4" fmla="*/ 1932899 w 2407137"/>
                <a:gd name="connsiteY4" fmla="*/ 2172251 h 2407138"/>
                <a:gd name="connsiteX5" fmla="*/ 1592663 w 2407137"/>
                <a:gd name="connsiteY5" fmla="*/ 1892774 h 2407138"/>
                <a:gd name="connsiteX6" fmla="*/ 1605769 w 2407137"/>
                <a:gd name="connsiteY6" fmla="*/ 1884929 h 2407138"/>
                <a:gd name="connsiteX7" fmla="*/ 1748914 w 2407137"/>
                <a:gd name="connsiteY7" fmla="*/ 2132863 h 2407138"/>
                <a:gd name="connsiteX8" fmla="*/ 1735858 w 2407137"/>
                <a:gd name="connsiteY8" fmla="*/ 2140795 h 2407138"/>
                <a:gd name="connsiteX9" fmla="*/ 1768789 w 2407137"/>
                <a:gd name="connsiteY9" fmla="*/ 1757990 h 2407138"/>
                <a:gd name="connsiteX10" fmla="*/ 1971301 w 2407137"/>
                <a:gd name="connsiteY10" fmla="*/ 1960502 h 2407138"/>
                <a:gd name="connsiteX11" fmla="*/ 1966159 w 2407137"/>
                <a:gd name="connsiteY11" fmla="*/ 1966159 h 2407138"/>
                <a:gd name="connsiteX12" fmla="*/ 1960501 w 2407137"/>
                <a:gd name="connsiteY12" fmla="*/ 1971301 h 2407138"/>
                <a:gd name="connsiteX13" fmla="*/ 1758092 w 2407137"/>
                <a:gd name="connsiteY13" fmla="*/ 1768892 h 2407138"/>
                <a:gd name="connsiteX14" fmla="*/ 1765079 w 2407137"/>
                <a:gd name="connsiteY14" fmla="*/ 1762526 h 2407138"/>
                <a:gd name="connsiteX15" fmla="*/ 1834740 w 2407137"/>
                <a:gd name="connsiteY15" fmla="*/ 1681091 h 2407138"/>
                <a:gd name="connsiteX16" fmla="*/ 2168093 w 2407137"/>
                <a:gd name="connsiteY16" fmla="*/ 1938389 h 2407138"/>
                <a:gd name="connsiteX17" fmla="*/ 2158761 w 2407137"/>
                <a:gd name="connsiteY17" fmla="*/ 1950479 h 2407138"/>
                <a:gd name="connsiteX18" fmla="*/ 1825285 w 2407137"/>
                <a:gd name="connsiteY18" fmla="*/ 1693086 h 2407138"/>
                <a:gd name="connsiteX19" fmla="*/ 1497292 w 2407137"/>
                <a:gd name="connsiteY19" fmla="*/ 1938505 h 2407138"/>
                <a:gd name="connsiteX20" fmla="*/ 1511359 w 2407137"/>
                <a:gd name="connsiteY20" fmla="*/ 1932557 h 2407138"/>
                <a:gd name="connsiteX21" fmla="*/ 1671461 w 2407137"/>
                <a:gd name="connsiteY21" fmla="*/ 2322204 h 2407138"/>
                <a:gd name="connsiteX22" fmla="*/ 1657335 w 2407137"/>
                <a:gd name="connsiteY22" fmla="*/ 2328008 h 2407138"/>
                <a:gd name="connsiteX23" fmla="*/ 1400984 w 2407137"/>
                <a:gd name="connsiteY23" fmla="*/ 1969841 h 2407138"/>
                <a:gd name="connsiteX24" fmla="*/ 1415837 w 2407137"/>
                <a:gd name="connsiteY24" fmla="*/ 1966261 h 2407138"/>
                <a:gd name="connsiteX25" fmla="*/ 1489829 w 2407137"/>
                <a:gd name="connsiteY25" fmla="*/ 2242404 h 2407138"/>
                <a:gd name="connsiteX26" fmla="*/ 1475037 w 2407137"/>
                <a:gd name="connsiteY26" fmla="*/ 2246208 h 2407138"/>
                <a:gd name="connsiteX27" fmla="*/ 1890343 w 2407137"/>
                <a:gd name="connsiteY27" fmla="*/ 1591261 h 2407138"/>
                <a:gd name="connsiteX28" fmla="*/ 2140794 w 2407137"/>
                <a:gd name="connsiteY28" fmla="*/ 1735859 h 2407138"/>
                <a:gd name="connsiteX29" fmla="*/ 2132863 w 2407137"/>
                <a:gd name="connsiteY29" fmla="*/ 1748915 h 2407138"/>
                <a:gd name="connsiteX30" fmla="*/ 1883112 w 2407137"/>
                <a:gd name="connsiteY30" fmla="*/ 1604721 h 2407138"/>
                <a:gd name="connsiteX31" fmla="*/ 1934589 w 2407137"/>
                <a:gd name="connsiteY31" fmla="*/ 1500527 h 2407138"/>
                <a:gd name="connsiteX32" fmla="*/ 2325413 w 2407137"/>
                <a:gd name="connsiteY32" fmla="*/ 1663714 h 2407138"/>
                <a:gd name="connsiteX33" fmla="*/ 2319529 w 2407137"/>
                <a:gd name="connsiteY33" fmla="*/ 1677807 h 2407138"/>
                <a:gd name="connsiteX34" fmla="*/ 1928334 w 2407137"/>
                <a:gd name="connsiteY34" fmla="*/ 1514465 h 2407138"/>
                <a:gd name="connsiteX35" fmla="*/ 1296758 w 2407137"/>
                <a:gd name="connsiteY35" fmla="*/ 1987081 h 2407138"/>
                <a:gd name="connsiteX36" fmla="*/ 1311855 w 2407137"/>
                <a:gd name="connsiteY36" fmla="*/ 1984732 h 2407138"/>
                <a:gd name="connsiteX37" fmla="*/ 1365995 w 2407137"/>
                <a:gd name="connsiteY37" fmla="*/ 2405187 h 2407138"/>
                <a:gd name="connsiteX38" fmla="*/ 1350847 w 2407137"/>
                <a:gd name="connsiteY38" fmla="*/ 2407138 h 2407138"/>
                <a:gd name="connsiteX39" fmla="*/ 1195932 w 2407137"/>
                <a:gd name="connsiteY39" fmla="*/ 1995746 h 2407138"/>
                <a:gd name="connsiteX40" fmla="*/ 1211204 w 2407137"/>
                <a:gd name="connsiteY40" fmla="*/ 1995179 h 2407138"/>
                <a:gd name="connsiteX41" fmla="*/ 1211204 w 2407137"/>
                <a:gd name="connsiteY41" fmla="*/ 2281649 h 2407138"/>
                <a:gd name="connsiteX42" fmla="*/ 1203568 w 2407137"/>
                <a:gd name="connsiteY42" fmla="*/ 2282034 h 2407138"/>
                <a:gd name="connsiteX43" fmla="*/ 1195932 w 2407137"/>
                <a:gd name="connsiteY43" fmla="*/ 2281649 h 2407138"/>
                <a:gd name="connsiteX44" fmla="*/ 1968060 w 2407137"/>
                <a:gd name="connsiteY44" fmla="*/ 1400508 h 2407138"/>
                <a:gd name="connsiteX45" fmla="*/ 2246208 w 2407137"/>
                <a:gd name="connsiteY45" fmla="*/ 1475038 h 2407138"/>
                <a:gd name="connsiteX46" fmla="*/ 2242404 w 2407137"/>
                <a:gd name="connsiteY46" fmla="*/ 1489831 h 2407138"/>
                <a:gd name="connsiteX47" fmla="*/ 1963516 w 2407137"/>
                <a:gd name="connsiteY47" fmla="*/ 1415103 h 2407138"/>
                <a:gd name="connsiteX48" fmla="*/ 1090481 w 2407137"/>
                <a:gd name="connsiteY48" fmla="*/ 1986840 h 2407138"/>
                <a:gd name="connsiteX49" fmla="*/ 1097951 w 2407137"/>
                <a:gd name="connsiteY49" fmla="*/ 1988584 h 2407138"/>
                <a:gd name="connsiteX50" fmla="*/ 1105617 w 2407137"/>
                <a:gd name="connsiteY50" fmla="*/ 1988876 h 2407138"/>
                <a:gd name="connsiteX51" fmla="*/ 1049458 w 2407137"/>
                <a:gd name="connsiteY51" fmla="*/ 2406281 h 2407138"/>
                <a:gd name="connsiteX52" fmla="*/ 1034322 w 2407137"/>
                <a:gd name="connsiteY52" fmla="*/ 2404245 h 2407138"/>
                <a:gd name="connsiteX53" fmla="*/ 1988876 w 2407137"/>
                <a:gd name="connsiteY53" fmla="*/ 1301520 h 2407138"/>
                <a:gd name="connsiteX54" fmla="*/ 2406281 w 2407137"/>
                <a:gd name="connsiteY54" fmla="*/ 1357679 h 2407138"/>
                <a:gd name="connsiteX55" fmla="*/ 2404244 w 2407137"/>
                <a:gd name="connsiteY55" fmla="*/ 1372815 h 2407138"/>
                <a:gd name="connsiteX56" fmla="*/ 1986840 w 2407137"/>
                <a:gd name="connsiteY56" fmla="*/ 1316657 h 2407138"/>
                <a:gd name="connsiteX57" fmla="*/ 1988583 w 2407137"/>
                <a:gd name="connsiteY57" fmla="*/ 1309187 h 2407138"/>
                <a:gd name="connsiteX58" fmla="*/ 992036 w 2407137"/>
                <a:gd name="connsiteY58" fmla="*/ 1963517 h 2407138"/>
                <a:gd name="connsiteX59" fmla="*/ 1006629 w 2407137"/>
                <a:gd name="connsiteY59" fmla="*/ 1968061 h 2407138"/>
                <a:gd name="connsiteX60" fmla="*/ 932100 w 2407137"/>
                <a:gd name="connsiteY60" fmla="*/ 2246208 h 2407138"/>
                <a:gd name="connsiteX61" fmla="*/ 917308 w 2407137"/>
                <a:gd name="connsiteY61" fmla="*/ 2242405 h 2407138"/>
                <a:gd name="connsiteX62" fmla="*/ 1995178 w 2407137"/>
                <a:gd name="connsiteY62" fmla="*/ 1195933 h 2407138"/>
                <a:gd name="connsiteX63" fmla="*/ 2281649 w 2407137"/>
                <a:gd name="connsiteY63" fmla="*/ 1195933 h 2407138"/>
                <a:gd name="connsiteX64" fmla="*/ 2282034 w 2407137"/>
                <a:gd name="connsiteY64" fmla="*/ 1203569 h 2407138"/>
                <a:gd name="connsiteX65" fmla="*/ 2281649 w 2407137"/>
                <a:gd name="connsiteY65" fmla="*/ 1211206 h 2407138"/>
                <a:gd name="connsiteX66" fmla="*/ 1995745 w 2407137"/>
                <a:gd name="connsiteY66" fmla="*/ 1211206 h 2407138"/>
                <a:gd name="connsiteX67" fmla="*/ 1984731 w 2407137"/>
                <a:gd name="connsiteY67" fmla="*/ 1095284 h 2407138"/>
                <a:gd name="connsiteX68" fmla="*/ 2405186 w 2407137"/>
                <a:gd name="connsiteY68" fmla="*/ 1041144 h 2407138"/>
                <a:gd name="connsiteX69" fmla="*/ 2407137 w 2407137"/>
                <a:gd name="connsiteY69" fmla="*/ 1056290 h 2407138"/>
                <a:gd name="connsiteX70" fmla="*/ 1987080 w 2407137"/>
                <a:gd name="connsiteY70" fmla="*/ 1110379 h 2407138"/>
                <a:gd name="connsiteX71" fmla="*/ 892672 w 2407137"/>
                <a:gd name="connsiteY71" fmla="*/ 1928335 h 2407138"/>
                <a:gd name="connsiteX72" fmla="*/ 906611 w 2407137"/>
                <a:gd name="connsiteY72" fmla="*/ 1934590 h 2407138"/>
                <a:gd name="connsiteX73" fmla="*/ 743425 w 2407137"/>
                <a:gd name="connsiteY73" fmla="*/ 2325414 h 2407138"/>
                <a:gd name="connsiteX74" fmla="*/ 729331 w 2407137"/>
                <a:gd name="connsiteY74" fmla="*/ 2319529 h 2407138"/>
                <a:gd name="connsiteX75" fmla="*/ 802416 w 2407137"/>
                <a:gd name="connsiteY75" fmla="*/ 1883113 h 2407138"/>
                <a:gd name="connsiteX76" fmla="*/ 815877 w 2407137"/>
                <a:gd name="connsiteY76" fmla="*/ 1890344 h 2407138"/>
                <a:gd name="connsiteX77" fmla="*/ 671279 w 2407137"/>
                <a:gd name="connsiteY77" fmla="*/ 2140796 h 2407138"/>
                <a:gd name="connsiteX78" fmla="*/ 658223 w 2407137"/>
                <a:gd name="connsiteY78" fmla="*/ 2132863 h 2407138"/>
                <a:gd name="connsiteX79" fmla="*/ 1966260 w 2407137"/>
                <a:gd name="connsiteY79" fmla="*/ 991301 h 2407138"/>
                <a:gd name="connsiteX80" fmla="*/ 2242405 w 2407137"/>
                <a:gd name="connsiteY80" fmla="*/ 917309 h 2407138"/>
                <a:gd name="connsiteX81" fmla="*/ 2246208 w 2407137"/>
                <a:gd name="connsiteY81" fmla="*/ 932101 h 2407138"/>
                <a:gd name="connsiteX82" fmla="*/ 1969840 w 2407137"/>
                <a:gd name="connsiteY82" fmla="*/ 1006153 h 2407138"/>
                <a:gd name="connsiteX83" fmla="*/ 1932557 w 2407137"/>
                <a:gd name="connsiteY83" fmla="*/ 895779 h 2407138"/>
                <a:gd name="connsiteX84" fmla="*/ 2322203 w 2407137"/>
                <a:gd name="connsiteY84" fmla="*/ 735676 h 2407138"/>
                <a:gd name="connsiteX85" fmla="*/ 2328008 w 2407137"/>
                <a:gd name="connsiteY85" fmla="*/ 749803 h 2407138"/>
                <a:gd name="connsiteX86" fmla="*/ 1938504 w 2407137"/>
                <a:gd name="connsiteY86" fmla="*/ 909846 h 2407138"/>
                <a:gd name="connsiteX87" fmla="*/ 714051 w 2407137"/>
                <a:gd name="connsiteY87" fmla="*/ 1825286 h 2407138"/>
                <a:gd name="connsiteX88" fmla="*/ 726047 w 2407137"/>
                <a:gd name="connsiteY88" fmla="*/ 1834740 h 2407138"/>
                <a:gd name="connsiteX89" fmla="*/ 468748 w 2407137"/>
                <a:gd name="connsiteY89" fmla="*/ 2168094 h 2407138"/>
                <a:gd name="connsiteX90" fmla="*/ 456659 w 2407137"/>
                <a:gd name="connsiteY90" fmla="*/ 2158762 h 2407138"/>
                <a:gd name="connsiteX91" fmla="*/ 638245 w 2407137"/>
                <a:gd name="connsiteY91" fmla="*/ 1758093 h 2407138"/>
                <a:gd name="connsiteX92" fmla="*/ 644611 w 2407137"/>
                <a:gd name="connsiteY92" fmla="*/ 1765080 h 2407138"/>
                <a:gd name="connsiteX93" fmla="*/ 649147 w 2407137"/>
                <a:gd name="connsiteY93" fmla="*/ 1768790 h 2407138"/>
                <a:gd name="connsiteX94" fmla="*/ 446636 w 2407137"/>
                <a:gd name="connsiteY94" fmla="*/ 1971302 h 2407138"/>
                <a:gd name="connsiteX95" fmla="*/ 440978 w 2407137"/>
                <a:gd name="connsiteY95" fmla="*/ 1966159 h 2407138"/>
                <a:gd name="connsiteX96" fmla="*/ 435836 w 2407137"/>
                <a:gd name="connsiteY96" fmla="*/ 1960502 h 2407138"/>
                <a:gd name="connsiteX97" fmla="*/ 1884928 w 2407137"/>
                <a:gd name="connsiteY97" fmla="*/ 801368 h 2407138"/>
                <a:gd name="connsiteX98" fmla="*/ 2132863 w 2407137"/>
                <a:gd name="connsiteY98" fmla="*/ 658223 h 2407138"/>
                <a:gd name="connsiteX99" fmla="*/ 2140794 w 2407137"/>
                <a:gd name="connsiteY99" fmla="*/ 671279 h 2407138"/>
                <a:gd name="connsiteX100" fmla="*/ 1892773 w 2407137"/>
                <a:gd name="connsiteY100" fmla="*/ 814474 h 2407138"/>
                <a:gd name="connsiteX101" fmla="*/ 1828403 w 2407137"/>
                <a:gd name="connsiteY101" fmla="*/ 717325 h 2407138"/>
                <a:gd name="connsiteX102" fmla="*/ 2162987 w 2407137"/>
                <a:gd name="connsiteY102" fmla="*/ 462095 h 2407138"/>
                <a:gd name="connsiteX103" fmla="*/ 2172250 w 2407137"/>
                <a:gd name="connsiteY103" fmla="*/ 474239 h 2407138"/>
                <a:gd name="connsiteX104" fmla="*/ 1837666 w 2407137"/>
                <a:gd name="connsiteY104" fmla="*/ 729468 h 2407138"/>
                <a:gd name="connsiteX105" fmla="*/ 1833340 w 2407137"/>
                <a:gd name="connsiteY105" fmla="*/ 723163 h 2407138"/>
                <a:gd name="connsiteX106" fmla="*/ 234886 w 2407137"/>
                <a:gd name="connsiteY106" fmla="*/ 1932900 h 2407138"/>
                <a:gd name="connsiteX107" fmla="*/ 569471 w 2407137"/>
                <a:gd name="connsiteY107" fmla="*/ 1677670 h 2407138"/>
                <a:gd name="connsiteX108" fmla="*/ 573796 w 2407137"/>
                <a:gd name="connsiteY108" fmla="*/ 1683975 h 2407138"/>
                <a:gd name="connsiteX109" fmla="*/ 578735 w 2407137"/>
                <a:gd name="connsiteY109" fmla="*/ 1689813 h 2407138"/>
                <a:gd name="connsiteX110" fmla="*/ 244150 w 2407137"/>
                <a:gd name="connsiteY110" fmla="*/ 1945043 h 2407138"/>
                <a:gd name="connsiteX111" fmla="*/ 266342 w 2407137"/>
                <a:gd name="connsiteY111" fmla="*/ 1735860 h 2407138"/>
                <a:gd name="connsiteX112" fmla="*/ 514363 w 2407137"/>
                <a:gd name="connsiteY112" fmla="*/ 1592665 h 2407138"/>
                <a:gd name="connsiteX113" fmla="*/ 522208 w 2407137"/>
                <a:gd name="connsiteY113" fmla="*/ 1605770 h 2407138"/>
                <a:gd name="connsiteX114" fmla="*/ 274274 w 2407137"/>
                <a:gd name="connsiteY114" fmla="*/ 1748916 h 2407138"/>
                <a:gd name="connsiteX115" fmla="*/ 1960501 w 2407137"/>
                <a:gd name="connsiteY115" fmla="*/ 435837 h 2407138"/>
                <a:gd name="connsiteX116" fmla="*/ 1966159 w 2407137"/>
                <a:gd name="connsiteY116" fmla="*/ 440979 h 2407138"/>
                <a:gd name="connsiteX117" fmla="*/ 1971301 w 2407137"/>
                <a:gd name="connsiteY117" fmla="*/ 446637 h 2407138"/>
                <a:gd name="connsiteX118" fmla="*/ 1768891 w 2407137"/>
                <a:gd name="connsiteY118" fmla="*/ 649046 h 2407138"/>
                <a:gd name="connsiteX119" fmla="*/ 1762525 w 2407137"/>
                <a:gd name="connsiteY119" fmla="*/ 642058 h 2407138"/>
                <a:gd name="connsiteX120" fmla="*/ 1757990 w 2407137"/>
                <a:gd name="connsiteY120" fmla="*/ 638348 h 2407138"/>
                <a:gd name="connsiteX121" fmla="*/ 1938389 w 2407137"/>
                <a:gd name="connsiteY121" fmla="*/ 239045 h 2407138"/>
                <a:gd name="connsiteX122" fmla="*/ 1950479 w 2407137"/>
                <a:gd name="connsiteY122" fmla="*/ 248377 h 2407138"/>
                <a:gd name="connsiteX123" fmla="*/ 1693086 w 2407137"/>
                <a:gd name="connsiteY123" fmla="*/ 581852 h 2407138"/>
                <a:gd name="connsiteX124" fmla="*/ 1681090 w 2407137"/>
                <a:gd name="connsiteY124" fmla="*/ 572398 h 2407138"/>
                <a:gd name="connsiteX125" fmla="*/ 79129 w 2407137"/>
                <a:gd name="connsiteY125" fmla="*/ 1657336 h 2407138"/>
                <a:gd name="connsiteX126" fmla="*/ 468633 w 2407137"/>
                <a:gd name="connsiteY126" fmla="*/ 1497292 h 2407138"/>
                <a:gd name="connsiteX127" fmla="*/ 474580 w 2407137"/>
                <a:gd name="connsiteY127" fmla="*/ 1511360 h 2407138"/>
                <a:gd name="connsiteX128" fmla="*/ 84934 w 2407137"/>
                <a:gd name="connsiteY128" fmla="*/ 1671462 h 2407138"/>
                <a:gd name="connsiteX129" fmla="*/ 160929 w 2407137"/>
                <a:gd name="connsiteY129" fmla="*/ 1475039 h 2407138"/>
                <a:gd name="connsiteX130" fmla="*/ 437296 w 2407137"/>
                <a:gd name="connsiteY130" fmla="*/ 1400986 h 2407138"/>
                <a:gd name="connsiteX131" fmla="*/ 440876 w 2407137"/>
                <a:gd name="connsiteY131" fmla="*/ 1415837 h 2407138"/>
                <a:gd name="connsiteX132" fmla="*/ 164732 w 2407137"/>
                <a:gd name="connsiteY132" fmla="*/ 1489830 h 2407138"/>
                <a:gd name="connsiteX133" fmla="*/ 1735859 w 2407137"/>
                <a:gd name="connsiteY133" fmla="*/ 266344 h 2407138"/>
                <a:gd name="connsiteX134" fmla="*/ 1748915 w 2407137"/>
                <a:gd name="connsiteY134" fmla="*/ 274276 h 2407138"/>
                <a:gd name="connsiteX135" fmla="*/ 1604721 w 2407137"/>
                <a:gd name="connsiteY135" fmla="*/ 524026 h 2407138"/>
                <a:gd name="connsiteX136" fmla="*/ 1591261 w 2407137"/>
                <a:gd name="connsiteY136" fmla="*/ 516794 h 2407138"/>
                <a:gd name="connsiteX137" fmla="*/ 1663713 w 2407137"/>
                <a:gd name="connsiteY137" fmla="*/ 81725 h 2407138"/>
                <a:gd name="connsiteX138" fmla="*/ 1677806 w 2407137"/>
                <a:gd name="connsiteY138" fmla="*/ 87609 h 2407138"/>
                <a:gd name="connsiteX139" fmla="*/ 1514465 w 2407137"/>
                <a:gd name="connsiteY139" fmla="*/ 478804 h 2407138"/>
                <a:gd name="connsiteX140" fmla="*/ 1500526 w 2407137"/>
                <a:gd name="connsiteY140" fmla="*/ 472548 h 2407138"/>
                <a:gd name="connsiteX141" fmla="*/ 0 w 2407137"/>
                <a:gd name="connsiteY141" fmla="*/ 1350847 h 2407138"/>
                <a:gd name="connsiteX142" fmla="*/ 420056 w 2407137"/>
                <a:gd name="connsiteY142" fmla="*/ 1296759 h 2407138"/>
                <a:gd name="connsiteX143" fmla="*/ 422405 w 2407137"/>
                <a:gd name="connsiteY143" fmla="*/ 1311854 h 2407138"/>
                <a:gd name="connsiteX144" fmla="*/ 1951 w 2407137"/>
                <a:gd name="connsiteY144" fmla="*/ 1365994 h 2407138"/>
                <a:gd name="connsiteX145" fmla="*/ 125488 w 2407137"/>
                <a:gd name="connsiteY145" fmla="*/ 1195933 h 2407138"/>
                <a:gd name="connsiteX146" fmla="*/ 411391 w 2407137"/>
                <a:gd name="connsiteY146" fmla="*/ 1195933 h 2407138"/>
                <a:gd name="connsiteX147" fmla="*/ 411958 w 2407137"/>
                <a:gd name="connsiteY147" fmla="*/ 1211206 h 2407138"/>
                <a:gd name="connsiteX148" fmla="*/ 125488 w 2407137"/>
                <a:gd name="connsiteY148" fmla="*/ 1211206 h 2407138"/>
                <a:gd name="connsiteX149" fmla="*/ 125102 w 2407137"/>
                <a:gd name="connsiteY149" fmla="*/ 1203569 h 2407138"/>
                <a:gd name="connsiteX150" fmla="*/ 1475037 w 2407137"/>
                <a:gd name="connsiteY150" fmla="*/ 160931 h 2407138"/>
                <a:gd name="connsiteX151" fmla="*/ 1489829 w 2407137"/>
                <a:gd name="connsiteY151" fmla="*/ 164734 h 2407138"/>
                <a:gd name="connsiteX152" fmla="*/ 1415102 w 2407137"/>
                <a:gd name="connsiteY152" fmla="*/ 443621 h 2407138"/>
                <a:gd name="connsiteX153" fmla="*/ 1400508 w 2407137"/>
                <a:gd name="connsiteY153" fmla="*/ 439077 h 2407138"/>
                <a:gd name="connsiteX154" fmla="*/ 164732 w 2407137"/>
                <a:gd name="connsiteY154" fmla="*/ 917309 h 2407138"/>
                <a:gd name="connsiteX155" fmla="*/ 443620 w 2407137"/>
                <a:gd name="connsiteY155" fmla="*/ 992037 h 2407138"/>
                <a:gd name="connsiteX156" fmla="*/ 439076 w 2407137"/>
                <a:gd name="connsiteY156" fmla="*/ 1006630 h 2407138"/>
                <a:gd name="connsiteX157" fmla="*/ 160929 w 2407137"/>
                <a:gd name="connsiteY157" fmla="*/ 932101 h 2407138"/>
                <a:gd name="connsiteX158" fmla="*/ 1195932 w 2407137"/>
                <a:gd name="connsiteY158" fmla="*/ 125490 h 2407138"/>
                <a:gd name="connsiteX159" fmla="*/ 1203568 w 2407137"/>
                <a:gd name="connsiteY159" fmla="*/ 125104 h 2407138"/>
                <a:gd name="connsiteX160" fmla="*/ 1211205 w 2407137"/>
                <a:gd name="connsiteY160" fmla="*/ 125490 h 2407138"/>
                <a:gd name="connsiteX161" fmla="*/ 1211205 w 2407137"/>
                <a:gd name="connsiteY161" fmla="*/ 411392 h 2407138"/>
                <a:gd name="connsiteX162" fmla="*/ 1195932 w 2407137"/>
                <a:gd name="connsiteY162" fmla="*/ 411959 h 2407138"/>
                <a:gd name="connsiteX163" fmla="*/ 1357679 w 2407137"/>
                <a:gd name="connsiteY163" fmla="*/ 856 h 2407138"/>
                <a:gd name="connsiteX164" fmla="*/ 1372816 w 2407137"/>
                <a:gd name="connsiteY164" fmla="*/ 2893 h 2407138"/>
                <a:gd name="connsiteX165" fmla="*/ 1316657 w 2407137"/>
                <a:gd name="connsiteY165" fmla="*/ 420298 h 2407138"/>
                <a:gd name="connsiteX166" fmla="*/ 1309186 w 2407137"/>
                <a:gd name="connsiteY166" fmla="*/ 418554 h 2407138"/>
                <a:gd name="connsiteX167" fmla="*/ 1301520 w 2407137"/>
                <a:gd name="connsiteY167" fmla="*/ 418261 h 2407138"/>
                <a:gd name="connsiteX168" fmla="*/ 2893 w 2407137"/>
                <a:gd name="connsiteY168" fmla="*/ 1034322 h 2407138"/>
                <a:gd name="connsiteX169" fmla="*/ 420297 w 2407137"/>
                <a:gd name="connsiteY169" fmla="*/ 1090480 h 2407138"/>
                <a:gd name="connsiteX170" fmla="*/ 418554 w 2407137"/>
                <a:gd name="connsiteY170" fmla="*/ 1097951 h 2407138"/>
                <a:gd name="connsiteX171" fmla="*/ 418261 w 2407137"/>
                <a:gd name="connsiteY171" fmla="*/ 1105616 h 2407138"/>
                <a:gd name="connsiteX172" fmla="*/ 855 w 2407137"/>
                <a:gd name="connsiteY172" fmla="*/ 1049458 h 2407138"/>
                <a:gd name="connsiteX173" fmla="*/ 274274 w 2407137"/>
                <a:gd name="connsiteY173" fmla="*/ 658223 h 2407138"/>
                <a:gd name="connsiteX174" fmla="*/ 524025 w 2407137"/>
                <a:gd name="connsiteY174" fmla="*/ 802416 h 2407138"/>
                <a:gd name="connsiteX175" fmla="*/ 516793 w 2407137"/>
                <a:gd name="connsiteY175" fmla="*/ 815877 h 2407138"/>
                <a:gd name="connsiteX176" fmla="*/ 266342 w 2407137"/>
                <a:gd name="connsiteY176" fmla="*/ 671279 h 2407138"/>
                <a:gd name="connsiteX177" fmla="*/ 917308 w 2407137"/>
                <a:gd name="connsiteY177" fmla="*/ 164734 h 2407138"/>
                <a:gd name="connsiteX178" fmla="*/ 932100 w 2407137"/>
                <a:gd name="connsiteY178" fmla="*/ 160930 h 2407138"/>
                <a:gd name="connsiteX179" fmla="*/ 1006152 w 2407137"/>
                <a:gd name="connsiteY179" fmla="*/ 437297 h 2407138"/>
                <a:gd name="connsiteX180" fmla="*/ 991300 w 2407137"/>
                <a:gd name="connsiteY180" fmla="*/ 440877 h 2407138"/>
                <a:gd name="connsiteX181" fmla="*/ 1041143 w 2407137"/>
                <a:gd name="connsiteY181" fmla="*/ 1951 h 2407138"/>
                <a:gd name="connsiteX182" fmla="*/ 1056290 w 2407137"/>
                <a:gd name="connsiteY182" fmla="*/ 0 h 2407138"/>
                <a:gd name="connsiteX183" fmla="*/ 1110379 w 2407137"/>
                <a:gd name="connsiteY183" fmla="*/ 420056 h 2407138"/>
                <a:gd name="connsiteX184" fmla="*/ 1095283 w 2407137"/>
                <a:gd name="connsiteY184" fmla="*/ 422406 h 2407138"/>
                <a:gd name="connsiteX185" fmla="*/ 87609 w 2407137"/>
                <a:gd name="connsiteY185" fmla="*/ 729331 h 2407138"/>
                <a:gd name="connsiteX186" fmla="*/ 478803 w 2407137"/>
                <a:gd name="connsiteY186" fmla="*/ 892672 h 2407138"/>
                <a:gd name="connsiteX187" fmla="*/ 472547 w 2407137"/>
                <a:gd name="connsiteY187" fmla="*/ 906611 h 2407138"/>
                <a:gd name="connsiteX188" fmla="*/ 81723 w 2407137"/>
                <a:gd name="connsiteY188" fmla="*/ 743424 h 2407138"/>
                <a:gd name="connsiteX189" fmla="*/ 84666 w 2407137"/>
                <a:gd name="connsiteY189" fmla="*/ 736377 h 2407138"/>
                <a:gd name="connsiteX190" fmla="*/ 446636 w 2407137"/>
                <a:gd name="connsiteY190" fmla="*/ 435837 h 2407138"/>
                <a:gd name="connsiteX191" fmla="*/ 649045 w 2407137"/>
                <a:gd name="connsiteY191" fmla="*/ 638246 h 2407138"/>
                <a:gd name="connsiteX192" fmla="*/ 642057 w 2407137"/>
                <a:gd name="connsiteY192" fmla="*/ 644612 h 2407138"/>
                <a:gd name="connsiteX193" fmla="*/ 638347 w 2407137"/>
                <a:gd name="connsiteY193" fmla="*/ 649147 h 2407138"/>
                <a:gd name="connsiteX194" fmla="*/ 435836 w 2407137"/>
                <a:gd name="connsiteY194" fmla="*/ 446636 h 2407138"/>
                <a:gd name="connsiteX195" fmla="*/ 440978 w 2407137"/>
                <a:gd name="connsiteY195" fmla="*/ 440979 h 2407138"/>
                <a:gd name="connsiteX196" fmla="*/ 658223 w 2407137"/>
                <a:gd name="connsiteY196" fmla="*/ 274275 h 2407138"/>
                <a:gd name="connsiteX197" fmla="*/ 671279 w 2407137"/>
                <a:gd name="connsiteY197" fmla="*/ 266343 h 2407138"/>
                <a:gd name="connsiteX198" fmla="*/ 814473 w 2407137"/>
                <a:gd name="connsiteY198" fmla="*/ 514363 h 2407138"/>
                <a:gd name="connsiteX199" fmla="*/ 801367 w 2407137"/>
                <a:gd name="connsiteY199" fmla="*/ 522209 h 2407138"/>
                <a:gd name="connsiteX200" fmla="*/ 735676 w 2407137"/>
                <a:gd name="connsiteY200" fmla="*/ 84934 h 2407138"/>
                <a:gd name="connsiteX201" fmla="*/ 749802 w 2407137"/>
                <a:gd name="connsiteY201" fmla="*/ 79129 h 2407138"/>
                <a:gd name="connsiteX202" fmla="*/ 909846 w 2407137"/>
                <a:gd name="connsiteY202" fmla="*/ 468633 h 2407138"/>
                <a:gd name="connsiteX203" fmla="*/ 895778 w 2407137"/>
                <a:gd name="connsiteY203" fmla="*/ 474580 h 2407138"/>
                <a:gd name="connsiteX204" fmla="*/ 248376 w 2407137"/>
                <a:gd name="connsiteY204" fmla="*/ 456659 h 2407138"/>
                <a:gd name="connsiteX205" fmla="*/ 581852 w 2407137"/>
                <a:gd name="connsiteY205" fmla="*/ 714051 h 2407138"/>
                <a:gd name="connsiteX206" fmla="*/ 572397 w 2407137"/>
                <a:gd name="connsiteY206" fmla="*/ 726047 h 2407138"/>
                <a:gd name="connsiteX207" fmla="*/ 239044 w 2407137"/>
                <a:gd name="connsiteY207" fmla="*/ 468748 h 2407138"/>
                <a:gd name="connsiteX208" fmla="*/ 243710 w 2407137"/>
                <a:gd name="connsiteY208" fmla="*/ 462704 h 2407138"/>
                <a:gd name="connsiteX209" fmla="*/ 462094 w 2407137"/>
                <a:gd name="connsiteY209" fmla="*/ 244150 h 2407138"/>
                <a:gd name="connsiteX210" fmla="*/ 474238 w 2407137"/>
                <a:gd name="connsiteY210" fmla="*/ 234887 h 2407138"/>
                <a:gd name="connsiteX211" fmla="*/ 729468 w 2407137"/>
                <a:gd name="connsiteY211" fmla="*/ 569472 h 2407138"/>
                <a:gd name="connsiteX212" fmla="*/ 723162 w 2407137"/>
                <a:gd name="connsiteY212" fmla="*/ 573797 h 2407138"/>
                <a:gd name="connsiteX213" fmla="*/ 717325 w 2407137"/>
                <a:gd name="connsiteY213" fmla="*/ 578735 h 2407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</a:cxnLst>
              <a:rect l="l" t="t" r="r" b="b"/>
              <a:pathLst>
                <a:path w="2407137" h="2407138">
                  <a:moveTo>
                    <a:pt x="1677670" y="1837666"/>
                  </a:moveTo>
                  <a:lnTo>
                    <a:pt x="1683974" y="1833341"/>
                  </a:lnTo>
                  <a:lnTo>
                    <a:pt x="1689813" y="1828403"/>
                  </a:lnTo>
                  <a:lnTo>
                    <a:pt x="1945042" y="2162988"/>
                  </a:lnTo>
                  <a:lnTo>
                    <a:pt x="1932899" y="2172251"/>
                  </a:lnTo>
                  <a:close/>
                  <a:moveTo>
                    <a:pt x="1592663" y="1892774"/>
                  </a:moveTo>
                  <a:lnTo>
                    <a:pt x="1605769" y="1884929"/>
                  </a:lnTo>
                  <a:lnTo>
                    <a:pt x="1748914" y="2132863"/>
                  </a:lnTo>
                  <a:lnTo>
                    <a:pt x="1735858" y="2140795"/>
                  </a:lnTo>
                  <a:close/>
                  <a:moveTo>
                    <a:pt x="1768789" y="1757990"/>
                  </a:moveTo>
                  <a:lnTo>
                    <a:pt x="1971301" y="1960502"/>
                  </a:lnTo>
                  <a:lnTo>
                    <a:pt x="1966159" y="1966159"/>
                  </a:lnTo>
                  <a:lnTo>
                    <a:pt x="1960501" y="1971301"/>
                  </a:lnTo>
                  <a:lnTo>
                    <a:pt x="1758092" y="1768892"/>
                  </a:lnTo>
                  <a:lnTo>
                    <a:pt x="1765079" y="1762526"/>
                  </a:lnTo>
                  <a:close/>
                  <a:moveTo>
                    <a:pt x="1834740" y="1681091"/>
                  </a:moveTo>
                  <a:lnTo>
                    <a:pt x="2168093" y="1938389"/>
                  </a:lnTo>
                  <a:lnTo>
                    <a:pt x="2158761" y="1950479"/>
                  </a:lnTo>
                  <a:lnTo>
                    <a:pt x="1825285" y="1693086"/>
                  </a:lnTo>
                  <a:close/>
                  <a:moveTo>
                    <a:pt x="1497292" y="1938505"/>
                  </a:moveTo>
                  <a:lnTo>
                    <a:pt x="1511359" y="1932557"/>
                  </a:lnTo>
                  <a:lnTo>
                    <a:pt x="1671461" y="2322204"/>
                  </a:lnTo>
                  <a:lnTo>
                    <a:pt x="1657335" y="2328008"/>
                  </a:lnTo>
                  <a:close/>
                  <a:moveTo>
                    <a:pt x="1400984" y="1969841"/>
                  </a:moveTo>
                  <a:lnTo>
                    <a:pt x="1415837" y="1966261"/>
                  </a:lnTo>
                  <a:lnTo>
                    <a:pt x="1489829" y="2242404"/>
                  </a:lnTo>
                  <a:lnTo>
                    <a:pt x="1475037" y="2246208"/>
                  </a:lnTo>
                  <a:close/>
                  <a:moveTo>
                    <a:pt x="1890343" y="1591261"/>
                  </a:moveTo>
                  <a:lnTo>
                    <a:pt x="2140794" y="1735859"/>
                  </a:lnTo>
                  <a:lnTo>
                    <a:pt x="2132863" y="1748915"/>
                  </a:lnTo>
                  <a:lnTo>
                    <a:pt x="1883112" y="1604721"/>
                  </a:lnTo>
                  <a:close/>
                  <a:moveTo>
                    <a:pt x="1934589" y="1500527"/>
                  </a:moveTo>
                  <a:lnTo>
                    <a:pt x="2325413" y="1663714"/>
                  </a:lnTo>
                  <a:lnTo>
                    <a:pt x="2319529" y="1677807"/>
                  </a:lnTo>
                  <a:lnTo>
                    <a:pt x="1928334" y="1514465"/>
                  </a:lnTo>
                  <a:close/>
                  <a:moveTo>
                    <a:pt x="1296758" y="1987081"/>
                  </a:moveTo>
                  <a:lnTo>
                    <a:pt x="1311855" y="1984732"/>
                  </a:lnTo>
                  <a:lnTo>
                    <a:pt x="1365995" y="2405187"/>
                  </a:lnTo>
                  <a:lnTo>
                    <a:pt x="1350847" y="2407138"/>
                  </a:lnTo>
                  <a:close/>
                  <a:moveTo>
                    <a:pt x="1195932" y="1995746"/>
                  </a:moveTo>
                  <a:lnTo>
                    <a:pt x="1211204" y="1995179"/>
                  </a:lnTo>
                  <a:lnTo>
                    <a:pt x="1211204" y="2281649"/>
                  </a:lnTo>
                  <a:lnTo>
                    <a:pt x="1203568" y="2282034"/>
                  </a:lnTo>
                  <a:lnTo>
                    <a:pt x="1195932" y="2281649"/>
                  </a:lnTo>
                  <a:close/>
                  <a:moveTo>
                    <a:pt x="1968060" y="1400508"/>
                  </a:moveTo>
                  <a:lnTo>
                    <a:pt x="2246208" y="1475038"/>
                  </a:lnTo>
                  <a:lnTo>
                    <a:pt x="2242404" y="1489831"/>
                  </a:lnTo>
                  <a:lnTo>
                    <a:pt x="1963516" y="1415103"/>
                  </a:lnTo>
                  <a:close/>
                  <a:moveTo>
                    <a:pt x="1090481" y="1986840"/>
                  </a:moveTo>
                  <a:lnTo>
                    <a:pt x="1097951" y="1988584"/>
                  </a:lnTo>
                  <a:lnTo>
                    <a:pt x="1105617" y="1988876"/>
                  </a:lnTo>
                  <a:lnTo>
                    <a:pt x="1049458" y="2406281"/>
                  </a:lnTo>
                  <a:lnTo>
                    <a:pt x="1034322" y="2404245"/>
                  </a:lnTo>
                  <a:close/>
                  <a:moveTo>
                    <a:pt x="1988876" y="1301520"/>
                  </a:moveTo>
                  <a:lnTo>
                    <a:pt x="2406281" y="1357679"/>
                  </a:lnTo>
                  <a:lnTo>
                    <a:pt x="2404244" y="1372815"/>
                  </a:lnTo>
                  <a:lnTo>
                    <a:pt x="1986840" y="1316657"/>
                  </a:lnTo>
                  <a:lnTo>
                    <a:pt x="1988583" y="1309187"/>
                  </a:lnTo>
                  <a:close/>
                  <a:moveTo>
                    <a:pt x="992036" y="1963517"/>
                  </a:moveTo>
                  <a:lnTo>
                    <a:pt x="1006629" y="1968061"/>
                  </a:lnTo>
                  <a:lnTo>
                    <a:pt x="932100" y="2246208"/>
                  </a:lnTo>
                  <a:lnTo>
                    <a:pt x="917308" y="2242405"/>
                  </a:lnTo>
                  <a:close/>
                  <a:moveTo>
                    <a:pt x="1995178" y="1195933"/>
                  </a:moveTo>
                  <a:lnTo>
                    <a:pt x="2281649" y="1195933"/>
                  </a:lnTo>
                  <a:lnTo>
                    <a:pt x="2282034" y="1203569"/>
                  </a:lnTo>
                  <a:lnTo>
                    <a:pt x="2281649" y="1211206"/>
                  </a:lnTo>
                  <a:lnTo>
                    <a:pt x="1995745" y="1211206"/>
                  </a:lnTo>
                  <a:close/>
                  <a:moveTo>
                    <a:pt x="1984731" y="1095284"/>
                  </a:moveTo>
                  <a:lnTo>
                    <a:pt x="2405186" y="1041144"/>
                  </a:lnTo>
                  <a:lnTo>
                    <a:pt x="2407137" y="1056290"/>
                  </a:lnTo>
                  <a:lnTo>
                    <a:pt x="1987080" y="1110379"/>
                  </a:lnTo>
                  <a:close/>
                  <a:moveTo>
                    <a:pt x="892672" y="1928335"/>
                  </a:moveTo>
                  <a:lnTo>
                    <a:pt x="906611" y="1934590"/>
                  </a:lnTo>
                  <a:lnTo>
                    <a:pt x="743425" y="2325414"/>
                  </a:lnTo>
                  <a:lnTo>
                    <a:pt x="729331" y="2319529"/>
                  </a:lnTo>
                  <a:close/>
                  <a:moveTo>
                    <a:pt x="802416" y="1883113"/>
                  </a:moveTo>
                  <a:lnTo>
                    <a:pt x="815877" y="1890344"/>
                  </a:lnTo>
                  <a:lnTo>
                    <a:pt x="671279" y="2140796"/>
                  </a:lnTo>
                  <a:lnTo>
                    <a:pt x="658223" y="2132863"/>
                  </a:lnTo>
                  <a:close/>
                  <a:moveTo>
                    <a:pt x="1966260" y="991301"/>
                  </a:moveTo>
                  <a:lnTo>
                    <a:pt x="2242405" y="917309"/>
                  </a:lnTo>
                  <a:lnTo>
                    <a:pt x="2246208" y="932101"/>
                  </a:lnTo>
                  <a:lnTo>
                    <a:pt x="1969840" y="1006153"/>
                  </a:lnTo>
                  <a:close/>
                  <a:moveTo>
                    <a:pt x="1932557" y="895779"/>
                  </a:moveTo>
                  <a:lnTo>
                    <a:pt x="2322203" y="735676"/>
                  </a:lnTo>
                  <a:lnTo>
                    <a:pt x="2328008" y="749803"/>
                  </a:lnTo>
                  <a:lnTo>
                    <a:pt x="1938504" y="909846"/>
                  </a:lnTo>
                  <a:close/>
                  <a:moveTo>
                    <a:pt x="714051" y="1825286"/>
                  </a:moveTo>
                  <a:lnTo>
                    <a:pt x="726047" y="1834740"/>
                  </a:lnTo>
                  <a:lnTo>
                    <a:pt x="468748" y="2168094"/>
                  </a:lnTo>
                  <a:lnTo>
                    <a:pt x="456659" y="2158762"/>
                  </a:lnTo>
                  <a:close/>
                  <a:moveTo>
                    <a:pt x="638245" y="1758093"/>
                  </a:moveTo>
                  <a:lnTo>
                    <a:pt x="644611" y="1765080"/>
                  </a:lnTo>
                  <a:lnTo>
                    <a:pt x="649147" y="1768790"/>
                  </a:lnTo>
                  <a:lnTo>
                    <a:pt x="446636" y="1971302"/>
                  </a:lnTo>
                  <a:lnTo>
                    <a:pt x="440978" y="1966159"/>
                  </a:lnTo>
                  <a:lnTo>
                    <a:pt x="435836" y="1960502"/>
                  </a:lnTo>
                  <a:close/>
                  <a:moveTo>
                    <a:pt x="1884928" y="801368"/>
                  </a:moveTo>
                  <a:lnTo>
                    <a:pt x="2132863" y="658223"/>
                  </a:lnTo>
                  <a:lnTo>
                    <a:pt x="2140794" y="671279"/>
                  </a:lnTo>
                  <a:lnTo>
                    <a:pt x="1892773" y="814474"/>
                  </a:lnTo>
                  <a:close/>
                  <a:moveTo>
                    <a:pt x="1828403" y="717325"/>
                  </a:moveTo>
                  <a:lnTo>
                    <a:pt x="2162987" y="462095"/>
                  </a:lnTo>
                  <a:lnTo>
                    <a:pt x="2172250" y="474239"/>
                  </a:lnTo>
                  <a:lnTo>
                    <a:pt x="1837666" y="729468"/>
                  </a:lnTo>
                  <a:lnTo>
                    <a:pt x="1833340" y="723163"/>
                  </a:lnTo>
                  <a:close/>
                  <a:moveTo>
                    <a:pt x="234886" y="1932900"/>
                  </a:moveTo>
                  <a:lnTo>
                    <a:pt x="569471" y="1677670"/>
                  </a:lnTo>
                  <a:lnTo>
                    <a:pt x="573796" y="1683975"/>
                  </a:lnTo>
                  <a:lnTo>
                    <a:pt x="578735" y="1689813"/>
                  </a:lnTo>
                  <a:lnTo>
                    <a:pt x="244150" y="1945043"/>
                  </a:lnTo>
                  <a:close/>
                  <a:moveTo>
                    <a:pt x="266342" y="1735860"/>
                  </a:moveTo>
                  <a:lnTo>
                    <a:pt x="514363" y="1592665"/>
                  </a:lnTo>
                  <a:lnTo>
                    <a:pt x="522208" y="1605770"/>
                  </a:lnTo>
                  <a:lnTo>
                    <a:pt x="274274" y="1748916"/>
                  </a:lnTo>
                  <a:close/>
                  <a:moveTo>
                    <a:pt x="1960501" y="435837"/>
                  </a:moveTo>
                  <a:lnTo>
                    <a:pt x="1966159" y="440979"/>
                  </a:lnTo>
                  <a:lnTo>
                    <a:pt x="1971301" y="446637"/>
                  </a:lnTo>
                  <a:lnTo>
                    <a:pt x="1768891" y="649046"/>
                  </a:lnTo>
                  <a:lnTo>
                    <a:pt x="1762525" y="642058"/>
                  </a:lnTo>
                  <a:lnTo>
                    <a:pt x="1757990" y="638348"/>
                  </a:lnTo>
                  <a:close/>
                  <a:moveTo>
                    <a:pt x="1938389" y="239045"/>
                  </a:moveTo>
                  <a:lnTo>
                    <a:pt x="1950479" y="248377"/>
                  </a:lnTo>
                  <a:lnTo>
                    <a:pt x="1693086" y="581852"/>
                  </a:lnTo>
                  <a:lnTo>
                    <a:pt x="1681090" y="572398"/>
                  </a:lnTo>
                  <a:close/>
                  <a:moveTo>
                    <a:pt x="79129" y="1657336"/>
                  </a:moveTo>
                  <a:lnTo>
                    <a:pt x="468633" y="1497292"/>
                  </a:lnTo>
                  <a:lnTo>
                    <a:pt x="474580" y="1511360"/>
                  </a:lnTo>
                  <a:lnTo>
                    <a:pt x="84934" y="1671462"/>
                  </a:lnTo>
                  <a:close/>
                  <a:moveTo>
                    <a:pt x="160929" y="1475039"/>
                  </a:moveTo>
                  <a:lnTo>
                    <a:pt x="437296" y="1400986"/>
                  </a:lnTo>
                  <a:lnTo>
                    <a:pt x="440876" y="1415837"/>
                  </a:lnTo>
                  <a:lnTo>
                    <a:pt x="164732" y="1489830"/>
                  </a:lnTo>
                  <a:close/>
                  <a:moveTo>
                    <a:pt x="1735859" y="266344"/>
                  </a:moveTo>
                  <a:lnTo>
                    <a:pt x="1748915" y="274276"/>
                  </a:lnTo>
                  <a:lnTo>
                    <a:pt x="1604721" y="524026"/>
                  </a:lnTo>
                  <a:lnTo>
                    <a:pt x="1591261" y="516794"/>
                  </a:lnTo>
                  <a:close/>
                  <a:moveTo>
                    <a:pt x="1663713" y="81725"/>
                  </a:moveTo>
                  <a:lnTo>
                    <a:pt x="1677806" y="87609"/>
                  </a:lnTo>
                  <a:lnTo>
                    <a:pt x="1514465" y="478804"/>
                  </a:lnTo>
                  <a:lnTo>
                    <a:pt x="1500526" y="472548"/>
                  </a:lnTo>
                  <a:close/>
                  <a:moveTo>
                    <a:pt x="0" y="1350847"/>
                  </a:moveTo>
                  <a:lnTo>
                    <a:pt x="420056" y="1296759"/>
                  </a:lnTo>
                  <a:lnTo>
                    <a:pt x="422405" y="1311854"/>
                  </a:lnTo>
                  <a:lnTo>
                    <a:pt x="1951" y="1365994"/>
                  </a:lnTo>
                  <a:close/>
                  <a:moveTo>
                    <a:pt x="125488" y="1195933"/>
                  </a:moveTo>
                  <a:lnTo>
                    <a:pt x="411391" y="1195933"/>
                  </a:lnTo>
                  <a:lnTo>
                    <a:pt x="411958" y="1211206"/>
                  </a:lnTo>
                  <a:lnTo>
                    <a:pt x="125488" y="1211206"/>
                  </a:lnTo>
                  <a:lnTo>
                    <a:pt x="125102" y="1203569"/>
                  </a:lnTo>
                  <a:close/>
                  <a:moveTo>
                    <a:pt x="1475037" y="160931"/>
                  </a:moveTo>
                  <a:lnTo>
                    <a:pt x="1489829" y="164734"/>
                  </a:lnTo>
                  <a:lnTo>
                    <a:pt x="1415102" y="443621"/>
                  </a:lnTo>
                  <a:lnTo>
                    <a:pt x="1400508" y="439077"/>
                  </a:lnTo>
                  <a:close/>
                  <a:moveTo>
                    <a:pt x="164732" y="917309"/>
                  </a:moveTo>
                  <a:lnTo>
                    <a:pt x="443620" y="992037"/>
                  </a:lnTo>
                  <a:lnTo>
                    <a:pt x="439076" y="1006630"/>
                  </a:lnTo>
                  <a:lnTo>
                    <a:pt x="160929" y="932101"/>
                  </a:lnTo>
                  <a:close/>
                  <a:moveTo>
                    <a:pt x="1195932" y="125490"/>
                  </a:moveTo>
                  <a:lnTo>
                    <a:pt x="1203568" y="125104"/>
                  </a:lnTo>
                  <a:lnTo>
                    <a:pt x="1211205" y="125490"/>
                  </a:lnTo>
                  <a:lnTo>
                    <a:pt x="1211205" y="411392"/>
                  </a:lnTo>
                  <a:lnTo>
                    <a:pt x="1195932" y="411959"/>
                  </a:lnTo>
                  <a:close/>
                  <a:moveTo>
                    <a:pt x="1357679" y="856"/>
                  </a:moveTo>
                  <a:lnTo>
                    <a:pt x="1372816" y="2893"/>
                  </a:lnTo>
                  <a:lnTo>
                    <a:pt x="1316657" y="420298"/>
                  </a:lnTo>
                  <a:lnTo>
                    <a:pt x="1309186" y="418554"/>
                  </a:lnTo>
                  <a:lnTo>
                    <a:pt x="1301520" y="418261"/>
                  </a:lnTo>
                  <a:close/>
                  <a:moveTo>
                    <a:pt x="2893" y="1034322"/>
                  </a:moveTo>
                  <a:lnTo>
                    <a:pt x="420297" y="1090480"/>
                  </a:lnTo>
                  <a:lnTo>
                    <a:pt x="418554" y="1097951"/>
                  </a:lnTo>
                  <a:lnTo>
                    <a:pt x="418261" y="1105616"/>
                  </a:lnTo>
                  <a:lnTo>
                    <a:pt x="855" y="1049458"/>
                  </a:lnTo>
                  <a:close/>
                  <a:moveTo>
                    <a:pt x="274274" y="658223"/>
                  </a:moveTo>
                  <a:lnTo>
                    <a:pt x="524025" y="802416"/>
                  </a:lnTo>
                  <a:lnTo>
                    <a:pt x="516793" y="815877"/>
                  </a:lnTo>
                  <a:lnTo>
                    <a:pt x="266342" y="671279"/>
                  </a:lnTo>
                  <a:close/>
                  <a:moveTo>
                    <a:pt x="917308" y="164734"/>
                  </a:moveTo>
                  <a:lnTo>
                    <a:pt x="932100" y="160930"/>
                  </a:lnTo>
                  <a:lnTo>
                    <a:pt x="1006152" y="437297"/>
                  </a:lnTo>
                  <a:lnTo>
                    <a:pt x="991300" y="440877"/>
                  </a:lnTo>
                  <a:close/>
                  <a:moveTo>
                    <a:pt x="1041143" y="1951"/>
                  </a:moveTo>
                  <a:lnTo>
                    <a:pt x="1056290" y="0"/>
                  </a:lnTo>
                  <a:lnTo>
                    <a:pt x="1110379" y="420056"/>
                  </a:lnTo>
                  <a:lnTo>
                    <a:pt x="1095283" y="422406"/>
                  </a:lnTo>
                  <a:close/>
                  <a:moveTo>
                    <a:pt x="87609" y="729331"/>
                  </a:moveTo>
                  <a:lnTo>
                    <a:pt x="478803" y="892672"/>
                  </a:lnTo>
                  <a:lnTo>
                    <a:pt x="472547" y="906611"/>
                  </a:lnTo>
                  <a:lnTo>
                    <a:pt x="81723" y="743424"/>
                  </a:lnTo>
                  <a:lnTo>
                    <a:pt x="84666" y="736377"/>
                  </a:lnTo>
                  <a:close/>
                  <a:moveTo>
                    <a:pt x="446636" y="435837"/>
                  </a:moveTo>
                  <a:lnTo>
                    <a:pt x="649045" y="638246"/>
                  </a:lnTo>
                  <a:lnTo>
                    <a:pt x="642057" y="644612"/>
                  </a:lnTo>
                  <a:lnTo>
                    <a:pt x="638347" y="649147"/>
                  </a:lnTo>
                  <a:lnTo>
                    <a:pt x="435836" y="446636"/>
                  </a:lnTo>
                  <a:lnTo>
                    <a:pt x="440978" y="440979"/>
                  </a:lnTo>
                  <a:close/>
                  <a:moveTo>
                    <a:pt x="658223" y="274275"/>
                  </a:moveTo>
                  <a:lnTo>
                    <a:pt x="671279" y="266343"/>
                  </a:lnTo>
                  <a:lnTo>
                    <a:pt x="814473" y="514363"/>
                  </a:lnTo>
                  <a:lnTo>
                    <a:pt x="801367" y="522209"/>
                  </a:lnTo>
                  <a:close/>
                  <a:moveTo>
                    <a:pt x="735676" y="84934"/>
                  </a:moveTo>
                  <a:lnTo>
                    <a:pt x="749802" y="79129"/>
                  </a:lnTo>
                  <a:lnTo>
                    <a:pt x="909846" y="468633"/>
                  </a:lnTo>
                  <a:lnTo>
                    <a:pt x="895778" y="474580"/>
                  </a:lnTo>
                  <a:close/>
                  <a:moveTo>
                    <a:pt x="248376" y="456659"/>
                  </a:moveTo>
                  <a:lnTo>
                    <a:pt x="581852" y="714051"/>
                  </a:lnTo>
                  <a:lnTo>
                    <a:pt x="572397" y="726047"/>
                  </a:lnTo>
                  <a:lnTo>
                    <a:pt x="239044" y="468748"/>
                  </a:lnTo>
                  <a:lnTo>
                    <a:pt x="243710" y="462704"/>
                  </a:lnTo>
                  <a:close/>
                  <a:moveTo>
                    <a:pt x="462094" y="244150"/>
                  </a:moveTo>
                  <a:lnTo>
                    <a:pt x="474238" y="234887"/>
                  </a:lnTo>
                  <a:lnTo>
                    <a:pt x="729468" y="569472"/>
                  </a:lnTo>
                  <a:lnTo>
                    <a:pt x="723162" y="573797"/>
                  </a:lnTo>
                  <a:lnTo>
                    <a:pt x="717325" y="57873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65"/>
              <a:endParaRPr lang="zh-CN" altLang="en-US" noProof="1">
                <a:solidFill>
                  <a:srgbClr val="FF9900"/>
                </a:solidFill>
                <a:ea typeface="微软雅黑" panose="020B0503020204020204" charset="-122"/>
              </a:endParaRPr>
            </a:p>
          </p:txBody>
        </p:sp>
      </p:grpSp>
      <p:pic>
        <p:nvPicPr>
          <p:cNvPr id="10250" name="图片 39" descr="标头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67300" y="2959100"/>
            <a:ext cx="20955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圆角矩形 40"/>
          <p:cNvSpPr/>
          <p:nvPr/>
        </p:nvSpPr>
        <p:spPr>
          <a:xfrm>
            <a:off x="5075238" y="2849563"/>
            <a:ext cx="2079625" cy="307975"/>
          </a:xfrm>
          <a:prstGeom prst="roundRect">
            <a:avLst>
              <a:gd name="adj" fmla="val 813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600"/>
            <a:r>
              <a:rPr kumimoji="1" lang="zh-CN" altLang="en-US" sz="15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去年的基本工作情况</a:t>
            </a:r>
          </a:p>
        </p:txBody>
      </p:sp>
      <p:pic>
        <p:nvPicPr>
          <p:cNvPr id="10252" name="图片 41" descr="标头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34425" y="2959100"/>
            <a:ext cx="20955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圆角矩形 42"/>
          <p:cNvSpPr/>
          <p:nvPr/>
        </p:nvSpPr>
        <p:spPr>
          <a:xfrm>
            <a:off x="8742363" y="2849563"/>
            <a:ext cx="2079625" cy="307975"/>
          </a:xfrm>
          <a:prstGeom prst="roundRect">
            <a:avLst>
              <a:gd name="adj" fmla="val 813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600"/>
            <a:r>
              <a:rPr kumimoji="1" lang="zh-CN" altLang="en-US" sz="15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去年的基本工作情况</a:t>
            </a:r>
          </a:p>
        </p:txBody>
      </p:sp>
      <p:sp>
        <p:nvSpPr>
          <p:cNvPr id="44" name="矩形 43"/>
          <p:cNvSpPr>
            <a:spLocks noChangeArrowheads="1"/>
          </p:cNvSpPr>
          <p:nvPr/>
        </p:nvSpPr>
        <p:spPr bwMode="auto">
          <a:xfrm>
            <a:off x="4610100" y="3505200"/>
            <a:ext cx="3067050" cy="21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5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        开展“不忘初心、牢记使命”主题教育，根本任务是深入学习贯彻习近平新时代中国特色社会主义思想，锤炼忠诚干净担当的政治品格，团结带领全国各族人民为实现伟大梦想共同奋斗。</a:t>
            </a:r>
          </a:p>
        </p:txBody>
      </p:sp>
      <p:sp>
        <p:nvSpPr>
          <p:cNvPr id="45" name="矩形 44"/>
          <p:cNvSpPr>
            <a:spLocks noChangeArrowheads="1"/>
          </p:cNvSpPr>
          <p:nvPr/>
        </p:nvSpPr>
        <p:spPr bwMode="auto">
          <a:xfrm>
            <a:off x="8377238" y="3505200"/>
            <a:ext cx="3067050" cy="21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5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        开展“不忘初心、牢记使命”主题教育，根本任务是深入学习贯彻习近平新时代中国特色社会主义思想，锤炼忠诚干净担当的政治品格，团结带领全国各族人民为实现伟大梦想共同奋斗。</a:t>
            </a:r>
          </a:p>
        </p:txBody>
      </p:sp>
      <p:sp>
        <p:nvSpPr>
          <p:cNvPr id="46" name="矩形 45"/>
          <p:cNvSpPr/>
          <p:nvPr/>
        </p:nvSpPr>
        <p:spPr>
          <a:xfrm>
            <a:off x="2381250" y="592138"/>
            <a:ext cx="4095750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609600"/>
            <a:r>
              <a:rPr kumimoji="1" lang="zh-CN" altLang="en-US" sz="3200" b="1" noProof="1">
                <a:solidFill>
                  <a:srgbClr val="EFE08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去年的基本工作情况</a:t>
            </a:r>
            <a:endParaRPr lang="zh-CN" altLang="en-US" sz="2935" b="1" noProof="1">
              <a:latin typeface="方正清刻本悦宋简体" pitchFamily="2" charset="-122"/>
              <a:ea typeface="方正清刻本悦宋简体" pitchFamily="2" charset="-122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750"/>
                                  </p:stCondLst>
                                  <p:iterate type="lt">
                                    <p:tmPct val="1554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750"/>
                                  </p:stCondLst>
                                  <p:iterate type="lt">
                                    <p:tmPct val="1554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750"/>
                                  </p:stCondLst>
                                  <p:iterate type="lt">
                                    <p:tmPct val="1554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133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44" grpId="0"/>
      <p:bldP spid="45" grpId="0"/>
      <p:bldP spid="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图片 5" descr="子框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68413" y="2193925"/>
            <a:ext cx="10058400" cy="392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2298700" y="3127375"/>
            <a:ext cx="8172450" cy="182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5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单击此处添加文本，并调整颜色以及大小。单击此处添加文本，并调整颜色以及大小。单击此处添加文本，并调整颜色以及大小。单击此处添加文本，并调整颜色以及大小。单击此处添加文本，并调整颜色以及大小。单击此处添加文本，并调整颜色以及大小。单击此处添加文本，并调整颜色以及大小。单击此处添加文本，并调整颜色以及大小。单击此处添加文本，并调整颜色以及大小。</a:t>
            </a:r>
            <a:endParaRPr lang="en-US" altLang="zh-CN" sz="1500">
              <a:solidFill>
                <a:srgbClr val="404040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  <p:pic>
        <p:nvPicPr>
          <p:cNvPr id="12291" name="图片 1" descr="标头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87850" y="1728788"/>
            <a:ext cx="3910013" cy="92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圆角矩形 2"/>
          <p:cNvSpPr/>
          <p:nvPr/>
        </p:nvSpPr>
        <p:spPr>
          <a:xfrm>
            <a:off x="4595813" y="1601788"/>
            <a:ext cx="3494087" cy="646112"/>
          </a:xfrm>
          <a:prstGeom prst="roundRect">
            <a:avLst>
              <a:gd name="adj" fmla="val 813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609600"/>
            <a:r>
              <a:rPr kumimoji="1" lang="zh-CN" alt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去年的基本工作情况</a:t>
            </a:r>
          </a:p>
        </p:txBody>
      </p:sp>
      <p:pic>
        <p:nvPicPr>
          <p:cNvPr id="12293" name="图片 7" descr="4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05438" y="4781550"/>
            <a:ext cx="2332037" cy="233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矩形 19"/>
          <p:cNvSpPr/>
          <p:nvPr/>
        </p:nvSpPr>
        <p:spPr>
          <a:xfrm rot="16200000">
            <a:off x="6769100" y="820738"/>
            <a:ext cx="739775" cy="231775"/>
          </a:xfrm>
          <a:prstGeom prst="rect">
            <a:avLst/>
          </a:prstGeom>
          <a:solidFill>
            <a:srgbClr val="86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21" name="矩形 20"/>
          <p:cNvSpPr/>
          <p:nvPr/>
        </p:nvSpPr>
        <p:spPr>
          <a:xfrm rot="16200000">
            <a:off x="4256088" y="-1554162"/>
            <a:ext cx="739775" cy="4918075"/>
          </a:xfrm>
          <a:prstGeom prst="rect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grpSp>
        <p:nvGrpSpPr>
          <p:cNvPr id="23" name="组合 22"/>
          <p:cNvGrpSpPr/>
          <p:nvPr/>
        </p:nvGrpSpPr>
        <p:grpSpPr>
          <a:xfrm>
            <a:off x="1074737" y="463233"/>
            <a:ext cx="962025" cy="962025"/>
            <a:chOff x="3851921" y="107991"/>
            <a:chExt cx="1792566" cy="1792567"/>
          </a:xfrm>
          <a:solidFill>
            <a:srgbClr val="C00000"/>
          </a:solidFill>
        </p:grpSpPr>
        <p:sp>
          <p:nvSpPr>
            <p:cNvPr id="24" name="Freeform 29"/>
            <p:cNvSpPr/>
            <p:nvPr/>
          </p:nvSpPr>
          <p:spPr>
            <a:xfrm>
              <a:off x="4401088" y="564469"/>
              <a:ext cx="867835" cy="775494"/>
            </a:xfrm>
            <a:custGeom>
              <a:avLst/>
              <a:gdLst/>
              <a:ahLst/>
              <a:cxnLst>
                <a:cxn ang="0">
                  <a:pos x="370676" y="6924"/>
                </a:cxn>
                <a:cxn ang="0">
                  <a:pos x="578402" y="492531"/>
                </a:cxn>
                <a:cxn ang="0">
                  <a:pos x="336055" y="249265"/>
                </a:cxn>
                <a:cxn ang="0">
                  <a:pos x="428378" y="156483"/>
                </a:cxn>
                <a:cxn ang="0">
                  <a:pos x="370676" y="99244"/>
                </a:cxn>
                <a:cxn ang="0">
                  <a:pos x="253426" y="123248"/>
                </a:cxn>
                <a:cxn ang="0">
                  <a:pos x="69242" y="307427"/>
                </a:cxn>
                <a:cxn ang="0">
                  <a:pos x="173567" y="410827"/>
                </a:cxn>
                <a:cxn ang="0">
                  <a:pos x="243270" y="342048"/>
                </a:cxn>
                <a:cxn ang="0">
                  <a:pos x="485618" y="584390"/>
                </a:cxn>
                <a:cxn ang="0">
                  <a:pos x="81244" y="503147"/>
                </a:cxn>
                <a:cxn ang="0">
                  <a:pos x="22619" y="561771"/>
                </a:cxn>
                <a:cxn ang="0">
                  <a:pos x="73396" y="626396"/>
                </a:cxn>
                <a:cxn ang="0">
                  <a:pos x="66472" y="632858"/>
                </a:cxn>
                <a:cxn ang="0">
                  <a:pos x="56316" y="631012"/>
                </a:cxn>
                <a:cxn ang="0">
                  <a:pos x="0" y="689635"/>
                </a:cxn>
                <a:cxn ang="0">
                  <a:pos x="56778" y="745951"/>
                </a:cxn>
                <a:cxn ang="0">
                  <a:pos x="114941" y="689174"/>
                </a:cxn>
                <a:cxn ang="0">
                  <a:pos x="113095" y="678557"/>
                </a:cxn>
                <a:cxn ang="0">
                  <a:pos x="122327" y="669786"/>
                </a:cxn>
                <a:cxn ang="0">
                  <a:pos x="579326" y="677172"/>
                </a:cxn>
                <a:cxn ang="0">
                  <a:pos x="647183" y="745489"/>
                </a:cxn>
                <a:cxn ang="0">
                  <a:pos x="739967" y="653630"/>
                </a:cxn>
                <a:cxn ang="0">
                  <a:pos x="671648" y="584851"/>
                </a:cxn>
                <a:cxn ang="0">
                  <a:pos x="370676" y="6924"/>
                </a:cxn>
              </a:cxnLst>
              <a:rect l="0" t="0" r="0" b="0"/>
              <a:pathLst>
                <a:path w="1880" h="1680">
                  <a:moveTo>
                    <a:pt x="803" y="15"/>
                  </a:moveTo>
                  <a:cubicBezTo>
                    <a:pt x="1217" y="170"/>
                    <a:pt x="1468" y="665"/>
                    <a:pt x="1253" y="1067"/>
                  </a:cubicBezTo>
                  <a:cubicBezTo>
                    <a:pt x="728" y="540"/>
                    <a:pt x="728" y="540"/>
                    <a:pt x="728" y="540"/>
                  </a:cubicBezTo>
                  <a:cubicBezTo>
                    <a:pt x="928" y="339"/>
                    <a:pt x="928" y="339"/>
                    <a:pt x="928" y="339"/>
                  </a:cubicBezTo>
                  <a:cubicBezTo>
                    <a:pt x="803" y="215"/>
                    <a:pt x="803" y="215"/>
                    <a:pt x="803" y="215"/>
                  </a:cubicBezTo>
                  <a:cubicBezTo>
                    <a:pt x="733" y="282"/>
                    <a:pt x="623" y="297"/>
                    <a:pt x="549" y="267"/>
                  </a:cubicBezTo>
                  <a:cubicBezTo>
                    <a:pt x="150" y="666"/>
                    <a:pt x="150" y="666"/>
                    <a:pt x="150" y="666"/>
                  </a:cubicBezTo>
                  <a:cubicBezTo>
                    <a:pt x="376" y="890"/>
                    <a:pt x="376" y="890"/>
                    <a:pt x="376" y="890"/>
                  </a:cubicBezTo>
                  <a:cubicBezTo>
                    <a:pt x="527" y="741"/>
                    <a:pt x="527" y="741"/>
                    <a:pt x="527" y="741"/>
                  </a:cubicBezTo>
                  <a:cubicBezTo>
                    <a:pt x="1052" y="1266"/>
                    <a:pt x="1052" y="1266"/>
                    <a:pt x="1052" y="1266"/>
                  </a:cubicBezTo>
                  <a:cubicBezTo>
                    <a:pt x="795" y="1407"/>
                    <a:pt x="439" y="1363"/>
                    <a:pt x="176" y="1090"/>
                  </a:cubicBezTo>
                  <a:cubicBezTo>
                    <a:pt x="49" y="1217"/>
                    <a:pt x="49" y="1217"/>
                    <a:pt x="49" y="1217"/>
                  </a:cubicBezTo>
                  <a:cubicBezTo>
                    <a:pt x="87" y="1270"/>
                    <a:pt x="119" y="1317"/>
                    <a:pt x="159" y="1357"/>
                  </a:cubicBezTo>
                  <a:cubicBezTo>
                    <a:pt x="155" y="1362"/>
                    <a:pt x="144" y="1371"/>
                    <a:pt x="144" y="1371"/>
                  </a:cubicBezTo>
                  <a:cubicBezTo>
                    <a:pt x="137" y="1370"/>
                    <a:pt x="129" y="1367"/>
                    <a:pt x="122" y="1367"/>
                  </a:cubicBezTo>
                  <a:cubicBezTo>
                    <a:pt x="55" y="1367"/>
                    <a:pt x="0" y="1426"/>
                    <a:pt x="0" y="1494"/>
                  </a:cubicBezTo>
                  <a:cubicBezTo>
                    <a:pt x="0" y="1561"/>
                    <a:pt x="55" y="1616"/>
                    <a:pt x="123" y="1616"/>
                  </a:cubicBezTo>
                  <a:cubicBezTo>
                    <a:pt x="191" y="1616"/>
                    <a:pt x="249" y="1561"/>
                    <a:pt x="249" y="1493"/>
                  </a:cubicBezTo>
                  <a:cubicBezTo>
                    <a:pt x="249" y="1485"/>
                    <a:pt x="247" y="1478"/>
                    <a:pt x="245" y="1470"/>
                  </a:cubicBezTo>
                  <a:cubicBezTo>
                    <a:pt x="265" y="1451"/>
                    <a:pt x="265" y="1451"/>
                    <a:pt x="265" y="1451"/>
                  </a:cubicBezTo>
                  <a:cubicBezTo>
                    <a:pt x="567" y="1655"/>
                    <a:pt x="898" y="1680"/>
                    <a:pt x="1255" y="1467"/>
                  </a:cubicBezTo>
                  <a:cubicBezTo>
                    <a:pt x="1402" y="1615"/>
                    <a:pt x="1402" y="1615"/>
                    <a:pt x="1402" y="1615"/>
                  </a:cubicBezTo>
                  <a:cubicBezTo>
                    <a:pt x="1603" y="1416"/>
                    <a:pt x="1603" y="1416"/>
                    <a:pt x="1603" y="1416"/>
                  </a:cubicBezTo>
                  <a:cubicBezTo>
                    <a:pt x="1455" y="1267"/>
                    <a:pt x="1455" y="1267"/>
                    <a:pt x="1455" y="1267"/>
                  </a:cubicBezTo>
                  <a:cubicBezTo>
                    <a:pt x="1880" y="628"/>
                    <a:pt x="1313" y="0"/>
                    <a:pt x="803" y="1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 noProof="1"/>
            </a:p>
          </p:txBody>
        </p:sp>
        <p:sp>
          <p:nvSpPr>
            <p:cNvPr id="25" name="任意多边形 127"/>
            <p:cNvSpPr/>
            <p:nvPr/>
          </p:nvSpPr>
          <p:spPr>
            <a:xfrm>
              <a:off x="3851921" y="107991"/>
              <a:ext cx="1792566" cy="1792567"/>
            </a:xfrm>
            <a:custGeom>
              <a:avLst/>
              <a:gdLst>
                <a:gd name="connsiteX0" fmla="*/ 1677670 w 2407137"/>
                <a:gd name="connsiteY0" fmla="*/ 1837666 h 2407138"/>
                <a:gd name="connsiteX1" fmla="*/ 1683974 w 2407137"/>
                <a:gd name="connsiteY1" fmla="*/ 1833341 h 2407138"/>
                <a:gd name="connsiteX2" fmla="*/ 1689813 w 2407137"/>
                <a:gd name="connsiteY2" fmla="*/ 1828403 h 2407138"/>
                <a:gd name="connsiteX3" fmla="*/ 1945042 w 2407137"/>
                <a:gd name="connsiteY3" fmla="*/ 2162988 h 2407138"/>
                <a:gd name="connsiteX4" fmla="*/ 1932899 w 2407137"/>
                <a:gd name="connsiteY4" fmla="*/ 2172251 h 2407138"/>
                <a:gd name="connsiteX5" fmla="*/ 1592663 w 2407137"/>
                <a:gd name="connsiteY5" fmla="*/ 1892774 h 2407138"/>
                <a:gd name="connsiteX6" fmla="*/ 1605769 w 2407137"/>
                <a:gd name="connsiteY6" fmla="*/ 1884929 h 2407138"/>
                <a:gd name="connsiteX7" fmla="*/ 1748914 w 2407137"/>
                <a:gd name="connsiteY7" fmla="*/ 2132863 h 2407138"/>
                <a:gd name="connsiteX8" fmla="*/ 1735858 w 2407137"/>
                <a:gd name="connsiteY8" fmla="*/ 2140795 h 2407138"/>
                <a:gd name="connsiteX9" fmla="*/ 1768789 w 2407137"/>
                <a:gd name="connsiteY9" fmla="*/ 1757990 h 2407138"/>
                <a:gd name="connsiteX10" fmla="*/ 1971301 w 2407137"/>
                <a:gd name="connsiteY10" fmla="*/ 1960502 h 2407138"/>
                <a:gd name="connsiteX11" fmla="*/ 1966159 w 2407137"/>
                <a:gd name="connsiteY11" fmla="*/ 1966159 h 2407138"/>
                <a:gd name="connsiteX12" fmla="*/ 1960501 w 2407137"/>
                <a:gd name="connsiteY12" fmla="*/ 1971301 h 2407138"/>
                <a:gd name="connsiteX13" fmla="*/ 1758092 w 2407137"/>
                <a:gd name="connsiteY13" fmla="*/ 1768892 h 2407138"/>
                <a:gd name="connsiteX14" fmla="*/ 1765079 w 2407137"/>
                <a:gd name="connsiteY14" fmla="*/ 1762526 h 2407138"/>
                <a:gd name="connsiteX15" fmla="*/ 1834740 w 2407137"/>
                <a:gd name="connsiteY15" fmla="*/ 1681091 h 2407138"/>
                <a:gd name="connsiteX16" fmla="*/ 2168093 w 2407137"/>
                <a:gd name="connsiteY16" fmla="*/ 1938389 h 2407138"/>
                <a:gd name="connsiteX17" fmla="*/ 2158761 w 2407137"/>
                <a:gd name="connsiteY17" fmla="*/ 1950479 h 2407138"/>
                <a:gd name="connsiteX18" fmla="*/ 1825285 w 2407137"/>
                <a:gd name="connsiteY18" fmla="*/ 1693086 h 2407138"/>
                <a:gd name="connsiteX19" fmla="*/ 1497292 w 2407137"/>
                <a:gd name="connsiteY19" fmla="*/ 1938505 h 2407138"/>
                <a:gd name="connsiteX20" fmla="*/ 1511359 w 2407137"/>
                <a:gd name="connsiteY20" fmla="*/ 1932557 h 2407138"/>
                <a:gd name="connsiteX21" fmla="*/ 1671461 w 2407137"/>
                <a:gd name="connsiteY21" fmla="*/ 2322204 h 2407138"/>
                <a:gd name="connsiteX22" fmla="*/ 1657335 w 2407137"/>
                <a:gd name="connsiteY22" fmla="*/ 2328008 h 2407138"/>
                <a:gd name="connsiteX23" fmla="*/ 1400984 w 2407137"/>
                <a:gd name="connsiteY23" fmla="*/ 1969841 h 2407138"/>
                <a:gd name="connsiteX24" fmla="*/ 1415837 w 2407137"/>
                <a:gd name="connsiteY24" fmla="*/ 1966261 h 2407138"/>
                <a:gd name="connsiteX25" fmla="*/ 1489829 w 2407137"/>
                <a:gd name="connsiteY25" fmla="*/ 2242404 h 2407138"/>
                <a:gd name="connsiteX26" fmla="*/ 1475037 w 2407137"/>
                <a:gd name="connsiteY26" fmla="*/ 2246208 h 2407138"/>
                <a:gd name="connsiteX27" fmla="*/ 1890343 w 2407137"/>
                <a:gd name="connsiteY27" fmla="*/ 1591261 h 2407138"/>
                <a:gd name="connsiteX28" fmla="*/ 2140794 w 2407137"/>
                <a:gd name="connsiteY28" fmla="*/ 1735859 h 2407138"/>
                <a:gd name="connsiteX29" fmla="*/ 2132863 w 2407137"/>
                <a:gd name="connsiteY29" fmla="*/ 1748915 h 2407138"/>
                <a:gd name="connsiteX30" fmla="*/ 1883112 w 2407137"/>
                <a:gd name="connsiteY30" fmla="*/ 1604721 h 2407138"/>
                <a:gd name="connsiteX31" fmla="*/ 1934589 w 2407137"/>
                <a:gd name="connsiteY31" fmla="*/ 1500527 h 2407138"/>
                <a:gd name="connsiteX32" fmla="*/ 2325413 w 2407137"/>
                <a:gd name="connsiteY32" fmla="*/ 1663714 h 2407138"/>
                <a:gd name="connsiteX33" fmla="*/ 2319529 w 2407137"/>
                <a:gd name="connsiteY33" fmla="*/ 1677807 h 2407138"/>
                <a:gd name="connsiteX34" fmla="*/ 1928334 w 2407137"/>
                <a:gd name="connsiteY34" fmla="*/ 1514465 h 2407138"/>
                <a:gd name="connsiteX35" fmla="*/ 1296758 w 2407137"/>
                <a:gd name="connsiteY35" fmla="*/ 1987081 h 2407138"/>
                <a:gd name="connsiteX36" fmla="*/ 1311855 w 2407137"/>
                <a:gd name="connsiteY36" fmla="*/ 1984732 h 2407138"/>
                <a:gd name="connsiteX37" fmla="*/ 1365995 w 2407137"/>
                <a:gd name="connsiteY37" fmla="*/ 2405187 h 2407138"/>
                <a:gd name="connsiteX38" fmla="*/ 1350847 w 2407137"/>
                <a:gd name="connsiteY38" fmla="*/ 2407138 h 2407138"/>
                <a:gd name="connsiteX39" fmla="*/ 1195932 w 2407137"/>
                <a:gd name="connsiteY39" fmla="*/ 1995746 h 2407138"/>
                <a:gd name="connsiteX40" fmla="*/ 1211204 w 2407137"/>
                <a:gd name="connsiteY40" fmla="*/ 1995179 h 2407138"/>
                <a:gd name="connsiteX41" fmla="*/ 1211204 w 2407137"/>
                <a:gd name="connsiteY41" fmla="*/ 2281649 h 2407138"/>
                <a:gd name="connsiteX42" fmla="*/ 1203568 w 2407137"/>
                <a:gd name="connsiteY42" fmla="*/ 2282034 h 2407138"/>
                <a:gd name="connsiteX43" fmla="*/ 1195932 w 2407137"/>
                <a:gd name="connsiteY43" fmla="*/ 2281649 h 2407138"/>
                <a:gd name="connsiteX44" fmla="*/ 1968060 w 2407137"/>
                <a:gd name="connsiteY44" fmla="*/ 1400508 h 2407138"/>
                <a:gd name="connsiteX45" fmla="*/ 2246208 w 2407137"/>
                <a:gd name="connsiteY45" fmla="*/ 1475038 h 2407138"/>
                <a:gd name="connsiteX46" fmla="*/ 2242404 w 2407137"/>
                <a:gd name="connsiteY46" fmla="*/ 1489831 h 2407138"/>
                <a:gd name="connsiteX47" fmla="*/ 1963516 w 2407137"/>
                <a:gd name="connsiteY47" fmla="*/ 1415103 h 2407138"/>
                <a:gd name="connsiteX48" fmla="*/ 1090481 w 2407137"/>
                <a:gd name="connsiteY48" fmla="*/ 1986840 h 2407138"/>
                <a:gd name="connsiteX49" fmla="*/ 1097951 w 2407137"/>
                <a:gd name="connsiteY49" fmla="*/ 1988584 h 2407138"/>
                <a:gd name="connsiteX50" fmla="*/ 1105617 w 2407137"/>
                <a:gd name="connsiteY50" fmla="*/ 1988876 h 2407138"/>
                <a:gd name="connsiteX51" fmla="*/ 1049458 w 2407137"/>
                <a:gd name="connsiteY51" fmla="*/ 2406281 h 2407138"/>
                <a:gd name="connsiteX52" fmla="*/ 1034322 w 2407137"/>
                <a:gd name="connsiteY52" fmla="*/ 2404245 h 2407138"/>
                <a:gd name="connsiteX53" fmla="*/ 1988876 w 2407137"/>
                <a:gd name="connsiteY53" fmla="*/ 1301520 h 2407138"/>
                <a:gd name="connsiteX54" fmla="*/ 2406281 w 2407137"/>
                <a:gd name="connsiteY54" fmla="*/ 1357679 h 2407138"/>
                <a:gd name="connsiteX55" fmla="*/ 2404244 w 2407137"/>
                <a:gd name="connsiteY55" fmla="*/ 1372815 h 2407138"/>
                <a:gd name="connsiteX56" fmla="*/ 1986840 w 2407137"/>
                <a:gd name="connsiteY56" fmla="*/ 1316657 h 2407138"/>
                <a:gd name="connsiteX57" fmla="*/ 1988583 w 2407137"/>
                <a:gd name="connsiteY57" fmla="*/ 1309187 h 2407138"/>
                <a:gd name="connsiteX58" fmla="*/ 992036 w 2407137"/>
                <a:gd name="connsiteY58" fmla="*/ 1963517 h 2407138"/>
                <a:gd name="connsiteX59" fmla="*/ 1006629 w 2407137"/>
                <a:gd name="connsiteY59" fmla="*/ 1968061 h 2407138"/>
                <a:gd name="connsiteX60" fmla="*/ 932100 w 2407137"/>
                <a:gd name="connsiteY60" fmla="*/ 2246208 h 2407138"/>
                <a:gd name="connsiteX61" fmla="*/ 917308 w 2407137"/>
                <a:gd name="connsiteY61" fmla="*/ 2242405 h 2407138"/>
                <a:gd name="connsiteX62" fmla="*/ 1995178 w 2407137"/>
                <a:gd name="connsiteY62" fmla="*/ 1195933 h 2407138"/>
                <a:gd name="connsiteX63" fmla="*/ 2281649 w 2407137"/>
                <a:gd name="connsiteY63" fmla="*/ 1195933 h 2407138"/>
                <a:gd name="connsiteX64" fmla="*/ 2282034 w 2407137"/>
                <a:gd name="connsiteY64" fmla="*/ 1203569 h 2407138"/>
                <a:gd name="connsiteX65" fmla="*/ 2281649 w 2407137"/>
                <a:gd name="connsiteY65" fmla="*/ 1211206 h 2407138"/>
                <a:gd name="connsiteX66" fmla="*/ 1995745 w 2407137"/>
                <a:gd name="connsiteY66" fmla="*/ 1211206 h 2407138"/>
                <a:gd name="connsiteX67" fmla="*/ 1984731 w 2407137"/>
                <a:gd name="connsiteY67" fmla="*/ 1095284 h 2407138"/>
                <a:gd name="connsiteX68" fmla="*/ 2405186 w 2407137"/>
                <a:gd name="connsiteY68" fmla="*/ 1041144 h 2407138"/>
                <a:gd name="connsiteX69" fmla="*/ 2407137 w 2407137"/>
                <a:gd name="connsiteY69" fmla="*/ 1056290 h 2407138"/>
                <a:gd name="connsiteX70" fmla="*/ 1987080 w 2407137"/>
                <a:gd name="connsiteY70" fmla="*/ 1110379 h 2407138"/>
                <a:gd name="connsiteX71" fmla="*/ 892672 w 2407137"/>
                <a:gd name="connsiteY71" fmla="*/ 1928335 h 2407138"/>
                <a:gd name="connsiteX72" fmla="*/ 906611 w 2407137"/>
                <a:gd name="connsiteY72" fmla="*/ 1934590 h 2407138"/>
                <a:gd name="connsiteX73" fmla="*/ 743425 w 2407137"/>
                <a:gd name="connsiteY73" fmla="*/ 2325414 h 2407138"/>
                <a:gd name="connsiteX74" fmla="*/ 729331 w 2407137"/>
                <a:gd name="connsiteY74" fmla="*/ 2319529 h 2407138"/>
                <a:gd name="connsiteX75" fmla="*/ 802416 w 2407137"/>
                <a:gd name="connsiteY75" fmla="*/ 1883113 h 2407138"/>
                <a:gd name="connsiteX76" fmla="*/ 815877 w 2407137"/>
                <a:gd name="connsiteY76" fmla="*/ 1890344 h 2407138"/>
                <a:gd name="connsiteX77" fmla="*/ 671279 w 2407137"/>
                <a:gd name="connsiteY77" fmla="*/ 2140796 h 2407138"/>
                <a:gd name="connsiteX78" fmla="*/ 658223 w 2407137"/>
                <a:gd name="connsiteY78" fmla="*/ 2132863 h 2407138"/>
                <a:gd name="connsiteX79" fmla="*/ 1966260 w 2407137"/>
                <a:gd name="connsiteY79" fmla="*/ 991301 h 2407138"/>
                <a:gd name="connsiteX80" fmla="*/ 2242405 w 2407137"/>
                <a:gd name="connsiteY80" fmla="*/ 917309 h 2407138"/>
                <a:gd name="connsiteX81" fmla="*/ 2246208 w 2407137"/>
                <a:gd name="connsiteY81" fmla="*/ 932101 h 2407138"/>
                <a:gd name="connsiteX82" fmla="*/ 1969840 w 2407137"/>
                <a:gd name="connsiteY82" fmla="*/ 1006153 h 2407138"/>
                <a:gd name="connsiteX83" fmla="*/ 1932557 w 2407137"/>
                <a:gd name="connsiteY83" fmla="*/ 895779 h 2407138"/>
                <a:gd name="connsiteX84" fmla="*/ 2322203 w 2407137"/>
                <a:gd name="connsiteY84" fmla="*/ 735676 h 2407138"/>
                <a:gd name="connsiteX85" fmla="*/ 2328008 w 2407137"/>
                <a:gd name="connsiteY85" fmla="*/ 749803 h 2407138"/>
                <a:gd name="connsiteX86" fmla="*/ 1938504 w 2407137"/>
                <a:gd name="connsiteY86" fmla="*/ 909846 h 2407138"/>
                <a:gd name="connsiteX87" fmla="*/ 714051 w 2407137"/>
                <a:gd name="connsiteY87" fmla="*/ 1825286 h 2407138"/>
                <a:gd name="connsiteX88" fmla="*/ 726047 w 2407137"/>
                <a:gd name="connsiteY88" fmla="*/ 1834740 h 2407138"/>
                <a:gd name="connsiteX89" fmla="*/ 468748 w 2407137"/>
                <a:gd name="connsiteY89" fmla="*/ 2168094 h 2407138"/>
                <a:gd name="connsiteX90" fmla="*/ 456659 w 2407137"/>
                <a:gd name="connsiteY90" fmla="*/ 2158762 h 2407138"/>
                <a:gd name="connsiteX91" fmla="*/ 638245 w 2407137"/>
                <a:gd name="connsiteY91" fmla="*/ 1758093 h 2407138"/>
                <a:gd name="connsiteX92" fmla="*/ 644611 w 2407137"/>
                <a:gd name="connsiteY92" fmla="*/ 1765080 h 2407138"/>
                <a:gd name="connsiteX93" fmla="*/ 649147 w 2407137"/>
                <a:gd name="connsiteY93" fmla="*/ 1768790 h 2407138"/>
                <a:gd name="connsiteX94" fmla="*/ 446636 w 2407137"/>
                <a:gd name="connsiteY94" fmla="*/ 1971302 h 2407138"/>
                <a:gd name="connsiteX95" fmla="*/ 440978 w 2407137"/>
                <a:gd name="connsiteY95" fmla="*/ 1966159 h 2407138"/>
                <a:gd name="connsiteX96" fmla="*/ 435836 w 2407137"/>
                <a:gd name="connsiteY96" fmla="*/ 1960502 h 2407138"/>
                <a:gd name="connsiteX97" fmla="*/ 1884928 w 2407137"/>
                <a:gd name="connsiteY97" fmla="*/ 801368 h 2407138"/>
                <a:gd name="connsiteX98" fmla="*/ 2132863 w 2407137"/>
                <a:gd name="connsiteY98" fmla="*/ 658223 h 2407138"/>
                <a:gd name="connsiteX99" fmla="*/ 2140794 w 2407137"/>
                <a:gd name="connsiteY99" fmla="*/ 671279 h 2407138"/>
                <a:gd name="connsiteX100" fmla="*/ 1892773 w 2407137"/>
                <a:gd name="connsiteY100" fmla="*/ 814474 h 2407138"/>
                <a:gd name="connsiteX101" fmla="*/ 1828403 w 2407137"/>
                <a:gd name="connsiteY101" fmla="*/ 717325 h 2407138"/>
                <a:gd name="connsiteX102" fmla="*/ 2162987 w 2407137"/>
                <a:gd name="connsiteY102" fmla="*/ 462095 h 2407138"/>
                <a:gd name="connsiteX103" fmla="*/ 2172250 w 2407137"/>
                <a:gd name="connsiteY103" fmla="*/ 474239 h 2407138"/>
                <a:gd name="connsiteX104" fmla="*/ 1837666 w 2407137"/>
                <a:gd name="connsiteY104" fmla="*/ 729468 h 2407138"/>
                <a:gd name="connsiteX105" fmla="*/ 1833340 w 2407137"/>
                <a:gd name="connsiteY105" fmla="*/ 723163 h 2407138"/>
                <a:gd name="connsiteX106" fmla="*/ 234886 w 2407137"/>
                <a:gd name="connsiteY106" fmla="*/ 1932900 h 2407138"/>
                <a:gd name="connsiteX107" fmla="*/ 569471 w 2407137"/>
                <a:gd name="connsiteY107" fmla="*/ 1677670 h 2407138"/>
                <a:gd name="connsiteX108" fmla="*/ 573796 w 2407137"/>
                <a:gd name="connsiteY108" fmla="*/ 1683975 h 2407138"/>
                <a:gd name="connsiteX109" fmla="*/ 578735 w 2407137"/>
                <a:gd name="connsiteY109" fmla="*/ 1689813 h 2407138"/>
                <a:gd name="connsiteX110" fmla="*/ 244150 w 2407137"/>
                <a:gd name="connsiteY110" fmla="*/ 1945043 h 2407138"/>
                <a:gd name="connsiteX111" fmla="*/ 266342 w 2407137"/>
                <a:gd name="connsiteY111" fmla="*/ 1735860 h 2407138"/>
                <a:gd name="connsiteX112" fmla="*/ 514363 w 2407137"/>
                <a:gd name="connsiteY112" fmla="*/ 1592665 h 2407138"/>
                <a:gd name="connsiteX113" fmla="*/ 522208 w 2407137"/>
                <a:gd name="connsiteY113" fmla="*/ 1605770 h 2407138"/>
                <a:gd name="connsiteX114" fmla="*/ 274274 w 2407137"/>
                <a:gd name="connsiteY114" fmla="*/ 1748916 h 2407138"/>
                <a:gd name="connsiteX115" fmla="*/ 1960501 w 2407137"/>
                <a:gd name="connsiteY115" fmla="*/ 435837 h 2407138"/>
                <a:gd name="connsiteX116" fmla="*/ 1966159 w 2407137"/>
                <a:gd name="connsiteY116" fmla="*/ 440979 h 2407138"/>
                <a:gd name="connsiteX117" fmla="*/ 1971301 w 2407137"/>
                <a:gd name="connsiteY117" fmla="*/ 446637 h 2407138"/>
                <a:gd name="connsiteX118" fmla="*/ 1768891 w 2407137"/>
                <a:gd name="connsiteY118" fmla="*/ 649046 h 2407138"/>
                <a:gd name="connsiteX119" fmla="*/ 1762525 w 2407137"/>
                <a:gd name="connsiteY119" fmla="*/ 642058 h 2407138"/>
                <a:gd name="connsiteX120" fmla="*/ 1757990 w 2407137"/>
                <a:gd name="connsiteY120" fmla="*/ 638348 h 2407138"/>
                <a:gd name="connsiteX121" fmla="*/ 1938389 w 2407137"/>
                <a:gd name="connsiteY121" fmla="*/ 239045 h 2407138"/>
                <a:gd name="connsiteX122" fmla="*/ 1950479 w 2407137"/>
                <a:gd name="connsiteY122" fmla="*/ 248377 h 2407138"/>
                <a:gd name="connsiteX123" fmla="*/ 1693086 w 2407137"/>
                <a:gd name="connsiteY123" fmla="*/ 581852 h 2407138"/>
                <a:gd name="connsiteX124" fmla="*/ 1681090 w 2407137"/>
                <a:gd name="connsiteY124" fmla="*/ 572398 h 2407138"/>
                <a:gd name="connsiteX125" fmla="*/ 79129 w 2407137"/>
                <a:gd name="connsiteY125" fmla="*/ 1657336 h 2407138"/>
                <a:gd name="connsiteX126" fmla="*/ 468633 w 2407137"/>
                <a:gd name="connsiteY126" fmla="*/ 1497292 h 2407138"/>
                <a:gd name="connsiteX127" fmla="*/ 474580 w 2407137"/>
                <a:gd name="connsiteY127" fmla="*/ 1511360 h 2407138"/>
                <a:gd name="connsiteX128" fmla="*/ 84934 w 2407137"/>
                <a:gd name="connsiteY128" fmla="*/ 1671462 h 2407138"/>
                <a:gd name="connsiteX129" fmla="*/ 160929 w 2407137"/>
                <a:gd name="connsiteY129" fmla="*/ 1475039 h 2407138"/>
                <a:gd name="connsiteX130" fmla="*/ 437296 w 2407137"/>
                <a:gd name="connsiteY130" fmla="*/ 1400986 h 2407138"/>
                <a:gd name="connsiteX131" fmla="*/ 440876 w 2407137"/>
                <a:gd name="connsiteY131" fmla="*/ 1415837 h 2407138"/>
                <a:gd name="connsiteX132" fmla="*/ 164732 w 2407137"/>
                <a:gd name="connsiteY132" fmla="*/ 1489830 h 2407138"/>
                <a:gd name="connsiteX133" fmla="*/ 1735859 w 2407137"/>
                <a:gd name="connsiteY133" fmla="*/ 266344 h 2407138"/>
                <a:gd name="connsiteX134" fmla="*/ 1748915 w 2407137"/>
                <a:gd name="connsiteY134" fmla="*/ 274276 h 2407138"/>
                <a:gd name="connsiteX135" fmla="*/ 1604721 w 2407137"/>
                <a:gd name="connsiteY135" fmla="*/ 524026 h 2407138"/>
                <a:gd name="connsiteX136" fmla="*/ 1591261 w 2407137"/>
                <a:gd name="connsiteY136" fmla="*/ 516794 h 2407138"/>
                <a:gd name="connsiteX137" fmla="*/ 1663713 w 2407137"/>
                <a:gd name="connsiteY137" fmla="*/ 81725 h 2407138"/>
                <a:gd name="connsiteX138" fmla="*/ 1677806 w 2407137"/>
                <a:gd name="connsiteY138" fmla="*/ 87609 h 2407138"/>
                <a:gd name="connsiteX139" fmla="*/ 1514465 w 2407137"/>
                <a:gd name="connsiteY139" fmla="*/ 478804 h 2407138"/>
                <a:gd name="connsiteX140" fmla="*/ 1500526 w 2407137"/>
                <a:gd name="connsiteY140" fmla="*/ 472548 h 2407138"/>
                <a:gd name="connsiteX141" fmla="*/ 0 w 2407137"/>
                <a:gd name="connsiteY141" fmla="*/ 1350847 h 2407138"/>
                <a:gd name="connsiteX142" fmla="*/ 420056 w 2407137"/>
                <a:gd name="connsiteY142" fmla="*/ 1296759 h 2407138"/>
                <a:gd name="connsiteX143" fmla="*/ 422405 w 2407137"/>
                <a:gd name="connsiteY143" fmla="*/ 1311854 h 2407138"/>
                <a:gd name="connsiteX144" fmla="*/ 1951 w 2407137"/>
                <a:gd name="connsiteY144" fmla="*/ 1365994 h 2407138"/>
                <a:gd name="connsiteX145" fmla="*/ 125488 w 2407137"/>
                <a:gd name="connsiteY145" fmla="*/ 1195933 h 2407138"/>
                <a:gd name="connsiteX146" fmla="*/ 411391 w 2407137"/>
                <a:gd name="connsiteY146" fmla="*/ 1195933 h 2407138"/>
                <a:gd name="connsiteX147" fmla="*/ 411958 w 2407137"/>
                <a:gd name="connsiteY147" fmla="*/ 1211206 h 2407138"/>
                <a:gd name="connsiteX148" fmla="*/ 125488 w 2407137"/>
                <a:gd name="connsiteY148" fmla="*/ 1211206 h 2407138"/>
                <a:gd name="connsiteX149" fmla="*/ 125102 w 2407137"/>
                <a:gd name="connsiteY149" fmla="*/ 1203569 h 2407138"/>
                <a:gd name="connsiteX150" fmla="*/ 1475037 w 2407137"/>
                <a:gd name="connsiteY150" fmla="*/ 160931 h 2407138"/>
                <a:gd name="connsiteX151" fmla="*/ 1489829 w 2407137"/>
                <a:gd name="connsiteY151" fmla="*/ 164734 h 2407138"/>
                <a:gd name="connsiteX152" fmla="*/ 1415102 w 2407137"/>
                <a:gd name="connsiteY152" fmla="*/ 443621 h 2407138"/>
                <a:gd name="connsiteX153" fmla="*/ 1400508 w 2407137"/>
                <a:gd name="connsiteY153" fmla="*/ 439077 h 2407138"/>
                <a:gd name="connsiteX154" fmla="*/ 164732 w 2407137"/>
                <a:gd name="connsiteY154" fmla="*/ 917309 h 2407138"/>
                <a:gd name="connsiteX155" fmla="*/ 443620 w 2407137"/>
                <a:gd name="connsiteY155" fmla="*/ 992037 h 2407138"/>
                <a:gd name="connsiteX156" fmla="*/ 439076 w 2407137"/>
                <a:gd name="connsiteY156" fmla="*/ 1006630 h 2407138"/>
                <a:gd name="connsiteX157" fmla="*/ 160929 w 2407137"/>
                <a:gd name="connsiteY157" fmla="*/ 932101 h 2407138"/>
                <a:gd name="connsiteX158" fmla="*/ 1195932 w 2407137"/>
                <a:gd name="connsiteY158" fmla="*/ 125490 h 2407138"/>
                <a:gd name="connsiteX159" fmla="*/ 1203568 w 2407137"/>
                <a:gd name="connsiteY159" fmla="*/ 125104 h 2407138"/>
                <a:gd name="connsiteX160" fmla="*/ 1211205 w 2407137"/>
                <a:gd name="connsiteY160" fmla="*/ 125490 h 2407138"/>
                <a:gd name="connsiteX161" fmla="*/ 1211205 w 2407137"/>
                <a:gd name="connsiteY161" fmla="*/ 411392 h 2407138"/>
                <a:gd name="connsiteX162" fmla="*/ 1195932 w 2407137"/>
                <a:gd name="connsiteY162" fmla="*/ 411959 h 2407138"/>
                <a:gd name="connsiteX163" fmla="*/ 1357679 w 2407137"/>
                <a:gd name="connsiteY163" fmla="*/ 856 h 2407138"/>
                <a:gd name="connsiteX164" fmla="*/ 1372816 w 2407137"/>
                <a:gd name="connsiteY164" fmla="*/ 2893 h 2407138"/>
                <a:gd name="connsiteX165" fmla="*/ 1316657 w 2407137"/>
                <a:gd name="connsiteY165" fmla="*/ 420298 h 2407138"/>
                <a:gd name="connsiteX166" fmla="*/ 1309186 w 2407137"/>
                <a:gd name="connsiteY166" fmla="*/ 418554 h 2407138"/>
                <a:gd name="connsiteX167" fmla="*/ 1301520 w 2407137"/>
                <a:gd name="connsiteY167" fmla="*/ 418261 h 2407138"/>
                <a:gd name="connsiteX168" fmla="*/ 2893 w 2407137"/>
                <a:gd name="connsiteY168" fmla="*/ 1034322 h 2407138"/>
                <a:gd name="connsiteX169" fmla="*/ 420297 w 2407137"/>
                <a:gd name="connsiteY169" fmla="*/ 1090480 h 2407138"/>
                <a:gd name="connsiteX170" fmla="*/ 418554 w 2407137"/>
                <a:gd name="connsiteY170" fmla="*/ 1097951 h 2407138"/>
                <a:gd name="connsiteX171" fmla="*/ 418261 w 2407137"/>
                <a:gd name="connsiteY171" fmla="*/ 1105616 h 2407138"/>
                <a:gd name="connsiteX172" fmla="*/ 855 w 2407137"/>
                <a:gd name="connsiteY172" fmla="*/ 1049458 h 2407138"/>
                <a:gd name="connsiteX173" fmla="*/ 274274 w 2407137"/>
                <a:gd name="connsiteY173" fmla="*/ 658223 h 2407138"/>
                <a:gd name="connsiteX174" fmla="*/ 524025 w 2407137"/>
                <a:gd name="connsiteY174" fmla="*/ 802416 h 2407138"/>
                <a:gd name="connsiteX175" fmla="*/ 516793 w 2407137"/>
                <a:gd name="connsiteY175" fmla="*/ 815877 h 2407138"/>
                <a:gd name="connsiteX176" fmla="*/ 266342 w 2407137"/>
                <a:gd name="connsiteY176" fmla="*/ 671279 h 2407138"/>
                <a:gd name="connsiteX177" fmla="*/ 917308 w 2407137"/>
                <a:gd name="connsiteY177" fmla="*/ 164734 h 2407138"/>
                <a:gd name="connsiteX178" fmla="*/ 932100 w 2407137"/>
                <a:gd name="connsiteY178" fmla="*/ 160930 h 2407138"/>
                <a:gd name="connsiteX179" fmla="*/ 1006152 w 2407137"/>
                <a:gd name="connsiteY179" fmla="*/ 437297 h 2407138"/>
                <a:gd name="connsiteX180" fmla="*/ 991300 w 2407137"/>
                <a:gd name="connsiteY180" fmla="*/ 440877 h 2407138"/>
                <a:gd name="connsiteX181" fmla="*/ 1041143 w 2407137"/>
                <a:gd name="connsiteY181" fmla="*/ 1951 h 2407138"/>
                <a:gd name="connsiteX182" fmla="*/ 1056290 w 2407137"/>
                <a:gd name="connsiteY182" fmla="*/ 0 h 2407138"/>
                <a:gd name="connsiteX183" fmla="*/ 1110379 w 2407137"/>
                <a:gd name="connsiteY183" fmla="*/ 420056 h 2407138"/>
                <a:gd name="connsiteX184" fmla="*/ 1095283 w 2407137"/>
                <a:gd name="connsiteY184" fmla="*/ 422406 h 2407138"/>
                <a:gd name="connsiteX185" fmla="*/ 87609 w 2407137"/>
                <a:gd name="connsiteY185" fmla="*/ 729331 h 2407138"/>
                <a:gd name="connsiteX186" fmla="*/ 478803 w 2407137"/>
                <a:gd name="connsiteY186" fmla="*/ 892672 h 2407138"/>
                <a:gd name="connsiteX187" fmla="*/ 472547 w 2407137"/>
                <a:gd name="connsiteY187" fmla="*/ 906611 h 2407138"/>
                <a:gd name="connsiteX188" fmla="*/ 81723 w 2407137"/>
                <a:gd name="connsiteY188" fmla="*/ 743424 h 2407138"/>
                <a:gd name="connsiteX189" fmla="*/ 84666 w 2407137"/>
                <a:gd name="connsiteY189" fmla="*/ 736377 h 2407138"/>
                <a:gd name="connsiteX190" fmla="*/ 446636 w 2407137"/>
                <a:gd name="connsiteY190" fmla="*/ 435837 h 2407138"/>
                <a:gd name="connsiteX191" fmla="*/ 649045 w 2407137"/>
                <a:gd name="connsiteY191" fmla="*/ 638246 h 2407138"/>
                <a:gd name="connsiteX192" fmla="*/ 642057 w 2407137"/>
                <a:gd name="connsiteY192" fmla="*/ 644612 h 2407138"/>
                <a:gd name="connsiteX193" fmla="*/ 638347 w 2407137"/>
                <a:gd name="connsiteY193" fmla="*/ 649147 h 2407138"/>
                <a:gd name="connsiteX194" fmla="*/ 435836 w 2407137"/>
                <a:gd name="connsiteY194" fmla="*/ 446636 h 2407138"/>
                <a:gd name="connsiteX195" fmla="*/ 440978 w 2407137"/>
                <a:gd name="connsiteY195" fmla="*/ 440979 h 2407138"/>
                <a:gd name="connsiteX196" fmla="*/ 658223 w 2407137"/>
                <a:gd name="connsiteY196" fmla="*/ 274275 h 2407138"/>
                <a:gd name="connsiteX197" fmla="*/ 671279 w 2407137"/>
                <a:gd name="connsiteY197" fmla="*/ 266343 h 2407138"/>
                <a:gd name="connsiteX198" fmla="*/ 814473 w 2407137"/>
                <a:gd name="connsiteY198" fmla="*/ 514363 h 2407138"/>
                <a:gd name="connsiteX199" fmla="*/ 801367 w 2407137"/>
                <a:gd name="connsiteY199" fmla="*/ 522209 h 2407138"/>
                <a:gd name="connsiteX200" fmla="*/ 735676 w 2407137"/>
                <a:gd name="connsiteY200" fmla="*/ 84934 h 2407138"/>
                <a:gd name="connsiteX201" fmla="*/ 749802 w 2407137"/>
                <a:gd name="connsiteY201" fmla="*/ 79129 h 2407138"/>
                <a:gd name="connsiteX202" fmla="*/ 909846 w 2407137"/>
                <a:gd name="connsiteY202" fmla="*/ 468633 h 2407138"/>
                <a:gd name="connsiteX203" fmla="*/ 895778 w 2407137"/>
                <a:gd name="connsiteY203" fmla="*/ 474580 h 2407138"/>
                <a:gd name="connsiteX204" fmla="*/ 248376 w 2407137"/>
                <a:gd name="connsiteY204" fmla="*/ 456659 h 2407138"/>
                <a:gd name="connsiteX205" fmla="*/ 581852 w 2407137"/>
                <a:gd name="connsiteY205" fmla="*/ 714051 h 2407138"/>
                <a:gd name="connsiteX206" fmla="*/ 572397 w 2407137"/>
                <a:gd name="connsiteY206" fmla="*/ 726047 h 2407138"/>
                <a:gd name="connsiteX207" fmla="*/ 239044 w 2407137"/>
                <a:gd name="connsiteY207" fmla="*/ 468748 h 2407138"/>
                <a:gd name="connsiteX208" fmla="*/ 243710 w 2407137"/>
                <a:gd name="connsiteY208" fmla="*/ 462704 h 2407138"/>
                <a:gd name="connsiteX209" fmla="*/ 462094 w 2407137"/>
                <a:gd name="connsiteY209" fmla="*/ 244150 h 2407138"/>
                <a:gd name="connsiteX210" fmla="*/ 474238 w 2407137"/>
                <a:gd name="connsiteY210" fmla="*/ 234887 h 2407138"/>
                <a:gd name="connsiteX211" fmla="*/ 729468 w 2407137"/>
                <a:gd name="connsiteY211" fmla="*/ 569472 h 2407138"/>
                <a:gd name="connsiteX212" fmla="*/ 723162 w 2407137"/>
                <a:gd name="connsiteY212" fmla="*/ 573797 h 2407138"/>
                <a:gd name="connsiteX213" fmla="*/ 717325 w 2407137"/>
                <a:gd name="connsiteY213" fmla="*/ 578735 h 2407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</a:cxnLst>
              <a:rect l="l" t="t" r="r" b="b"/>
              <a:pathLst>
                <a:path w="2407137" h="2407138">
                  <a:moveTo>
                    <a:pt x="1677670" y="1837666"/>
                  </a:moveTo>
                  <a:lnTo>
                    <a:pt x="1683974" y="1833341"/>
                  </a:lnTo>
                  <a:lnTo>
                    <a:pt x="1689813" y="1828403"/>
                  </a:lnTo>
                  <a:lnTo>
                    <a:pt x="1945042" y="2162988"/>
                  </a:lnTo>
                  <a:lnTo>
                    <a:pt x="1932899" y="2172251"/>
                  </a:lnTo>
                  <a:close/>
                  <a:moveTo>
                    <a:pt x="1592663" y="1892774"/>
                  </a:moveTo>
                  <a:lnTo>
                    <a:pt x="1605769" y="1884929"/>
                  </a:lnTo>
                  <a:lnTo>
                    <a:pt x="1748914" y="2132863"/>
                  </a:lnTo>
                  <a:lnTo>
                    <a:pt x="1735858" y="2140795"/>
                  </a:lnTo>
                  <a:close/>
                  <a:moveTo>
                    <a:pt x="1768789" y="1757990"/>
                  </a:moveTo>
                  <a:lnTo>
                    <a:pt x="1971301" y="1960502"/>
                  </a:lnTo>
                  <a:lnTo>
                    <a:pt x="1966159" y="1966159"/>
                  </a:lnTo>
                  <a:lnTo>
                    <a:pt x="1960501" y="1971301"/>
                  </a:lnTo>
                  <a:lnTo>
                    <a:pt x="1758092" y="1768892"/>
                  </a:lnTo>
                  <a:lnTo>
                    <a:pt x="1765079" y="1762526"/>
                  </a:lnTo>
                  <a:close/>
                  <a:moveTo>
                    <a:pt x="1834740" y="1681091"/>
                  </a:moveTo>
                  <a:lnTo>
                    <a:pt x="2168093" y="1938389"/>
                  </a:lnTo>
                  <a:lnTo>
                    <a:pt x="2158761" y="1950479"/>
                  </a:lnTo>
                  <a:lnTo>
                    <a:pt x="1825285" y="1693086"/>
                  </a:lnTo>
                  <a:close/>
                  <a:moveTo>
                    <a:pt x="1497292" y="1938505"/>
                  </a:moveTo>
                  <a:lnTo>
                    <a:pt x="1511359" y="1932557"/>
                  </a:lnTo>
                  <a:lnTo>
                    <a:pt x="1671461" y="2322204"/>
                  </a:lnTo>
                  <a:lnTo>
                    <a:pt x="1657335" y="2328008"/>
                  </a:lnTo>
                  <a:close/>
                  <a:moveTo>
                    <a:pt x="1400984" y="1969841"/>
                  </a:moveTo>
                  <a:lnTo>
                    <a:pt x="1415837" y="1966261"/>
                  </a:lnTo>
                  <a:lnTo>
                    <a:pt x="1489829" y="2242404"/>
                  </a:lnTo>
                  <a:lnTo>
                    <a:pt x="1475037" y="2246208"/>
                  </a:lnTo>
                  <a:close/>
                  <a:moveTo>
                    <a:pt x="1890343" y="1591261"/>
                  </a:moveTo>
                  <a:lnTo>
                    <a:pt x="2140794" y="1735859"/>
                  </a:lnTo>
                  <a:lnTo>
                    <a:pt x="2132863" y="1748915"/>
                  </a:lnTo>
                  <a:lnTo>
                    <a:pt x="1883112" y="1604721"/>
                  </a:lnTo>
                  <a:close/>
                  <a:moveTo>
                    <a:pt x="1934589" y="1500527"/>
                  </a:moveTo>
                  <a:lnTo>
                    <a:pt x="2325413" y="1663714"/>
                  </a:lnTo>
                  <a:lnTo>
                    <a:pt x="2319529" y="1677807"/>
                  </a:lnTo>
                  <a:lnTo>
                    <a:pt x="1928334" y="1514465"/>
                  </a:lnTo>
                  <a:close/>
                  <a:moveTo>
                    <a:pt x="1296758" y="1987081"/>
                  </a:moveTo>
                  <a:lnTo>
                    <a:pt x="1311855" y="1984732"/>
                  </a:lnTo>
                  <a:lnTo>
                    <a:pt x="1365995" y="2405187"/>
                  </a:lnTo>
                  <a:lnTo>
                    <a:pt x="1350847" y="2407138"/>
                  </a:lnTo>
                  <a:close/>
                  <a:moveTo>
                    <a:pt x="1195932" y="1995746"/>
                  </a:moveTo>
                  <a:lnTo>
                    <a:pt x="1211204" y="1995179"/>
                  </a:lnTo>
                  <a:lnTo>
                    <a:pt x="1211204" y="2281649"/>
                  </a:lnTo>
                  <a:lnTo>
                    <a:pt x="1203568" y="2282034"/>
                  </a:lnTo>
                  <a:lnTo>
                    <a:pt x="1195932" y="2281649"/>
                  </a:lnTo>
                  <a:close/>
                  <a:moveTo>
                    <a:pt x="1968060" y="1400508"/>
                  </a:moveTo>
                  <a:lnTo>
                    <a:pt x="2246208" y="1475038"/>
                  </a:lnTo>
                  <a:lnTo>
                    <a:pt x="2242404" y="1489831"/>
                  </a:lnTo>
                  <a:lnTo>
                    <a:pt x="1963516" y="1415103"/>
                  </a:lnTo>
                  <a:close/>
                  <a:moveTo>
                    <a:pt x="1090481" y="1986840"/>
                  </a:moveTo>
                  <a:lnTo>
                    <a:pt x="1097951" y="1988584"/>
                  </a:lnTo>
                  <a:lnTo>
                    <a:pt x="1105617" y="1988876"/>
                  </a:lnTo>
                  <a:lnTo>
                    <a:pt x="1049458" y="2406281"/>
                  </a:lnTo>
                  <a:lnTo>
                    <a:pt x="1034322" y="2404245"/>
                  </a:lnTo>
                  <a:close/>
                  <a:moveTo>
                    <a:pt x="1988876" y="1301520"/>
                  </a:moveTo>
                  <a:lnTo>
                    <a:pt x="2406281" y="1357679"/>
                  </a:lnTo>
                  <a:lnTo>
                    <a:pt x="2404244" y="1372815"/>
                  </a:lnTo>
                  <a:lnTo>
                    <a:pt x="1986840" y="1316657"/>
                  </a:lnTo>
                  <a:lnTo>
                    <a:pt x="1988583" y="1309187"/>
                  </a:lnTo>
                  <a:close/>
                  <a:moveTo>
                    <a:pt x="992036" y="1963517"/>
                  </a:moveTo>
                  <a:lnTo>
                    <a:pt x="1006629" y="1968061"/>
                  </a:lnTo>
                  <a:lnTo>
                    <a:pt x="932100" y="2246208"/>
                  </a:lnTo>
                  <a:lnTo>
                    <a:pt x="917308" y="2242405"/>
                  </a:lnTo>
                  <a:close/>
                  <a:moveTo>
                    <a:pt x="1995178" y="1195933"/>
                  </a:moveTo>
                  <a:lnTo>
                    <a:pt x="2281649" y="1195933"/>
                  </a:lnTo>
                  <a:lnTo>
                    <a:pt x="2282034" y="1203569"/>
                  </a:lnTo>
                  <a:lnTo>
                    <a:pt x="2281649" y="1211206"/>
                  </a:lnTo>
                  <a:lnTo>
                    <a:pt x="1995745" y="1211206"/>
                  </a:lnTo>
                  <a:close/>
                  <a:moveTo>
                    <a:pt x="1984731" y="1095284"/>
                  </a:moveTo>
                  <a:lnTo>
                    <a:pt x="2405186" y="1041144"/>
                  </a:lnTo>
                  <a:lnTo>
                    <a:pt x="2407137" y="1056290"/>
                  </a:lnTo>
                  <a:lnTo>
                    <a:pt x="1987080" y="1110379"/>
                  </a:lnTo>
                  <a:close/>
                  <a:moveTo>
                    <a:pt x="892672" y="1928335"/>
                  </a:moveTo>
                  <a:lnTo>
                    <a:pt x="906611" y="1934590"/>
                  </a:lnTo>
                  <a:lnTo>
                    <a:pt x="743425" y="2325414"/>
                  </a:lnTo>
                  <a:lnTo>
                    <a:pt x="729331" y="2319529"/>
                  </a:lnTo>
                  <a:close/>
                  <a:moveTo>
                    <a:pt x="802416" y="1883113"/>
                  </a:moveTo>
                  <a:lnTo>
                    <a:pt x="815877" y="1890344"/>
                  </a:lnTo>
                  <a:lnTo>
                    <a:pt x="671279" y="2140796"/>
                  </a:lnTo>
                  <a:lnTo>
                    <a:pt x="658223" y="2132863"/>
                  </a:lnTo>
                  <a:close/>
                  <a:moveTo>
                    <a:pt x="1966260" y="991301"/>
                  </a:moveTo>
                  <a:lnTo>
                    <a:pt x="2242405" y="917309"/>
                  </a:lnTo>
                  <a:lnTo>
                    <a:pt x="2246208" y="932101"/>
                  </a:lnTo>
                  <a:lnTo>
                    <a:pt x="1969840" y="1006153"/>
                  </a:lnTo>
                  <a:close/>
                  <a:moveTo>
                    <a:pt x="1932557" y="895779"/>
                  </a:moveTo>
                  <a:lnTo>
                    <a:pt x="2322203" y="735676"/>
                  </a:lnTo>
                  <a:lnTo>
                    <a:pt x="2328008" y="749803"/>
                  </a:lnTo>
                  <a:lnTo>
                    <a:pt x="1938504" y="909846"/>
                  </a:lnTo>
                  <a:close/>
                  <a:moveTo>
                    <a:pt x="714051" y="1825286"/>
                  </a:moveTo>
                  <a:lnTo>
                    <a:pt x="726047" y="1834740"/>
                  </a:lnTo>
                  <a:lnTo>
                    <a:pt x="468748" y="2168094"/>
                  </a:lnTo>
                  <a:lnTo>
                    <a:pt x="456659" y="2158762"/>
                  </a:lnTo>
                  <a:close/>
                  <a:moveTo>
                    <a:pt x="638245" y="1758093"/>
                  </a:moveTo>
                  <a:lnTo>
                    <a:pt x="644611" y="1765080"/>
                  </a:lnTo>
                  <a:lnTo>
                    <a:pt x="649147" y="1768790"/>
                  </a:lnTo>
                  <a:lnTo>
                    <a:pt x="446636" y="1971302"/>
                  </a:lnTo>
                  <a:lnTo>
                    <a:pt x="440978" y="1966159"/>
                  </a:lnTo>
                  <a:lnTo>
                    <a:pt x="435836" y="1960502"/>
                  </a:lnTo>
                  <a:close/>
                  <a:moveTo>
                    <a:pt x="1884928" y="801368"/>
                  </a:moveTo>
                  <a:lnTo>
                    <a:pt x="2132863" y="658223"/>
                  </a:lnTo>
                  <a:lnTo>
                    <a:pt x="2140794" y="671279"/>
                  </a:lnTo>
                  <a:lnTo>
                    <a:pt x="1892773" y="814474"/>
                  </a:lnTo>
                  <a:close/>
                  <a:moveTo>
                    <a:pt x="1828403" y="717325"/>
                  </a:moveTo>
                  <a:lnTo>
                    <a:pt x="2162987" y="462095"/>
                  </a:lnTo>
                  <a:lnTo>
                    <a:pt x="2172250" y="474239"/>
                  </a:lnTo>
                  <a:lnTo>
                    <a:pt x="1837666" y="729468"/>
                  </a:lnTo>
                  <a:lnTo>
                    <a:pt x="1833340" y="723163"/>
                  </a:lnTo>
                  <a:close/>
                  <a:moveTo>
                    <a:pt x="234886" y="1932900"/>
                  </a:moveTo>
                  <a:lnTo>
                    <a:pt x="569471" y="1677670"/>
                  </a:lnTo>
                  <a:lnTo>
                    <a:pt x="573796" y="1683975"/>
                  </a:lnTo>
                  <a:lnTo>
                    <a:pt x="578735" y="1689813"/>
                  </a:lnTo>
                  <a:lnTo>
                    <a:pt x="244150" y="1945043"/>
                  </a:lnTo>
                  <a:close/>
                  <a:moveTo>
                    <a:pt x="266342" y="1735860"/>
                  </a:moveTo>
                  <a:lnTo>
                    <a:pt x="514363" y="1592665"/>
                  </a:lnTo>
                  <a:lnTo>
                    <a:pt x="522208" y="1605770"/>
                  </a:lnTo>
                  <a:lnTo>
                    <a:pt x="274274" y="1748916"/>
                  </a:lnTo>
                  <a:close/>
                  <a:moveTo>
                    <a:pt x="1960501" y="435837"/>
                  </a:moveTo>
                  <a:lnTo>
                    <a:pt x="1966159" y="440979"/>
                  </a:lnTo>
                  <a:lnTo>
                    <a:pt x="1971301" y="446637"/>
                  </a:lnTo>
                  <a:lnTo>
                    <a:pt x="1768891" y="649046"/>
                  </a:lnTo>
                  <a:lnTo>
                    <a:pt x="1762525" y="642058"/>
                  </a:lnTo>
                  <a:lnTo>
                    <a:pt x="1757990" y="638348"/>
                  </a:lnTo>
                  <a:close/>
                  <a:moveTo>
                    <a:pt x="1938389" y="239045"/>
                  </a:moveTo>
                  <a:lnTo>
                    <a:pt x="1950479" y="248377"/>
                  </a:lnTo>
                  <a:lnTo>
                    <a:pt x="1693086" y="581852"/>
                  </a:lnTo>
                  <a:lnTo>
                    <a:pt x="1681090" y="572398"/>
                  </a:lnTo>
                  <a:close/>
                  <a:moveTo>
                    <a:pt x="79129" y="1657336"/>
                  </a:moveTo>
                  <a:lnTo>
                    <a:pt x="468633" y="1497292"/>
                  </a:lnTo>
                  <a:lnTo>
                    <a:pt x="474580" y="1511360"/>
                  </a:lnTo>
                  <a:lnTo>
                    <a:pt x="84934" y="1671462"/>
                  </a:lnTo>
                  <a:close/>
                  <a:moveTo>
                    <a:pt x="160929" y="1475039"/>
                  </a:moveTo>
                  <a:lnTo>
                    <a:pt x="437296" y="1400986"/>
                  </a:lnTo>
                  <a:lnTo>
                    <a:pt x="440876" y="1415837"/>
                  </a:lnTo>
                  <a:lnTo>
                    <a:pt x="164732" y="1489830"/>
                  </a:lnTo>
                  <a:close/>
                  <a:moveTo>
                    <a:pt x="1735859" y="266344"/>
                  </a:moveTo>
                  <a:lnTo>
                    <a:pt x="1748915" y="274276"/>
                  </a:lnTo>
                  <a:lnTo>
                    <a:pt x="1604721" y="524026"/>
                  </a:lnTo>
                  <a:lnTo>
                    <a:pt x="1591261" y="516794"/>
                  </a:lnTo>
                  <a:close/>
                  <a:moveTo>
                    <a:pt x="1663713" y="81725"/>
                  </a:moveTo>
                  <a:lnTo>
                    <a:pt x="1677806" y="87609"/>
                  </a:lnTo>
                  <a:lnTo>
                    <a:pt x="1514465" y="478804"/>
                  </a:lnTo>
                  <a:lnTo>
                    <a:pt x="1500526" y="472548"/>
                  </a:lnTo>
                  <a:close/>
                  <a:moveTo>
                    <a:pt x="0" y="1350847"/>
                  </a:moveTo>
                  <a:lnTo>
                    <a:pt x="420056" y="1296759"/>
                  </a:lnTo>
                  <a:lnTo>
                    <a:pt x="422405" y="1311854"/>
                  </a:lnTo>
                  <a:lnTo>
                    <a:pt x="1951" y="1365994"/>
                  </a:lnTo>
                  <a:close/>
                  <a:moveTo>
                    <a:pt x="125488" y="1195933"/>
                  </a:moveTo>
                  <a:lnTo>
                    <a:pt x="411391" y="1195933"/>
                  </a:lnTo>
                  <a:lnTo>
                    <a:pt x="411958" y="1211206"/>
                  </a:lnTo>
                  <a:lnTo>
                    <a:pt x="125488" y="1211206"/>
                  </a:lnTo>
                  <a:lnTo>
                    <a:pt x="125102" y="1203569"/>
                  </a:lnTo>
                  <a:close/>
                  <a:moveTo>
                    <a:pt x="1475037" y="160931"/>
                  </a:moveTo>
                  <a:lnTo>
                    <a:pt x="1489829" y="164734"/>
                  </a:lnTo>
                  <a:lnTo>
                    <a:pt x="1415102" y="443621"/>
                  </a:lnTo>
                  <a:lnTo>
                    <a:pt x="1400508" y="439077"/>
                  </a:lnTo>
                  <a:close/>
                  <a:moveTo>
                    <a:pt x="164732" y="917309"/>
                  </a:moveTo>
                  <a:lnTo>
                    <a:pt x="443620" y="992037"/>
                  </a:lnTo>
                  <a:lnTo>
                    <a:pt x="439076" y="1006630"/>
                  </a:lnTo>
                  <a:lnTo>
                    <a:pt x="160929" y="932101"/>
                  </a:lnTo>
                  <a:close/>
                  <a:moveTo>
                    <a:pt x="1195932" y="125490"/>
                  </a:moveTo>
                  <a:lnTo>
                    <a:pt x="1203568" y="125104"/>
                  </a:lnTo>
                  <a:lnTo>
                    <a:pt x="1211205" y="125490"/>
                  </a:lnTo>
                  <a:lnTo>
                    <a:pt x="1211205" y="411392"/>
                  </a:lnTo>
                  <a:lnTo>
                    <a:pt x="1195932" y="411959"/>
                  </a:lnTo>
                  <a:close/>
                  <a:moveTo>
                    <a:pt x="1357679" y="856"/>
                  </a:moveTo>
                  <a:lnTo>
                    <a:pt x="1372816" y="2893"/>
                  </a:lnTo>
                  <a:lnTo>
                    <a:pt x="1316657" y="420298"/>
                  </a:lnTo>
                  <a:lnTo>
                    <a:pt x="1309186" y="418554"/>
                  </a:lnTo>
                  <a:lnTo>
                    <a:pt x="1301520" y="418261"/>
                  </a:lnTo>
                  <a:close/>
                  <a:moveTo>
                    <a:pt x="2893" y="1034322"/>
                  </a:moveTo>
                  <a:lnTo>
                    <a:pt x="420297" y="1090480"/>
                  </a:lnTo>
                  <a:lnTo>
                    <a:pt x="418554" y="1097951"/>
                  </a:lnTo>
                  <a:lnTo>
                    <a:pt x="418261" y="1105616"/>
                  </a:lnTo>
                  <a:lnTo>
                    <a:pt x="855" y="1049458"/>
                  </a:lnTo>
                  <a:close/>
                  <a:moveTo>
                    <a:pt x="274274" y="658223"/>
                  </a:moveTo>
                  <a:lnTo>
                    <a:pt x="524025" y="802416"/>
                  </a:lnTo>
                  <a:lnTo>
                    <a:pt x="516793" y="815877"/>
                  </a:lnTo>
                  <a:lnTo>
                    <a:pt x="266342" y="671279"/>
                  </a:lnTo>
                  <a:close/>
                  <a:moveTo>
                    <a:pt x="917308" y="164734"/>
                  </a:moveTo>
                  <a:lnTo>
                    <a:pt x="932100" y="160930"/>
                  </a:lnTo>
                  <a:lnTo>
                    <a:pt x="1006152" y="437297"/>
                  </a:lnTo>
                  <a:lnTo>
                    <a:pt x="991300" y="440877"/>
                  </a:lnTo>
                  <a:close/>
                  <a:moveTo>
                    <a:pt x="1041143" y="1951"/>
                  </a:moveTo>
                  <a:lnTo>
                    <a:pt x="1056290" y="0"/>
                  </a:lnTo>
                  <a:lnTo>
                    <a:pt x="1110379" y="420056"/>
                  </a:lnTo>
                  <a:lnTo>
                    <a:pt x="1095283" y="422406"/>
                  </a:lnTo>
                  <a:close/>
                  <a:moveTo>
                    <a:pt x="87609" y="729331"/>
                  </a:moveTo>
                  <a:lnTo>
                    <a:pt x="478803" y="892672"/>
                  </a:lnTo>
                  <a:lnTo>
                    <a:pt x="472547" y="906611"/>
                  </a:lnTo>
                  <a:lnTo>
                    <a:pt x="81723" y="743424"/>
                  </a:lnTo>
                  <a:lnTo>
                    <a:pt x="84666" y="736377"/>
                  </a:lnTo>
                  <a:close/>
                  <a:moveTo>
                    <a:pt x="446636" y="435837"/>
                  </a:moveTo>
                  <a:lnTo>
                    <a:pt x="649045" y="638246"/>
                  </a:lnTo>
                  <a:lnTo>
                    <a:pt x="642057" y="644612"/>
                  </a:lnTo>
                  <a:lnTo>
                    <a:pt x="638347" y="649147"/>
                  </a:lnTo>
                  <a:lnTo>
                    <a:pt x="435836" y="446636"/>
                  </a:lnTo>
                  <a:lnTo>
                    <a:pt x="440978" y="440979"/>
                  </a:lnTo>
                  <a:close/>
                  <a:moveTo>
                    <a:pt x="658223" y="274275"/>
                  </a:moveTo>
                  <a:lnTo>
                    <a:pt x="671279" y="266343"/>
                  </a:lnTo>
                  <a:lnTo>
                    <a:pt x="814473" y="514363"/>
                  </a:lnTo>
                  <a:lnTo>
                    <a:pt x="801367" y="522209"/>
                  </a:lnTo>
                  <a:close/>
                  <a:moveTo>
                    <a:pt x="735676" y="84934"/>
                  </a:moveTo>
                  <a:lnTo>
                    <a:pt x="749802" y="79129"/>
                  </a:lnTo>
                  <a:lnTo>
                    <a:pt x="909846" y="468633"/>
                  </a:lnTo>
                  <a:lnTo>
                    <a:pt x="895778" y="474580"/>
                  </a:lnTo>
                  <a:close/>
                  <a:moveTo>
                    <a:pt x="248376" y="456659"/>
                  </a:moveTo>
                  <a:lnTo>
                    <a:pt x="581852" y="714051"/>
                  </a:lnTo>
                  <a:lnTo>
                    <a:pt x="572397" y="726047"/>
                  </a:lnTo>
                  <a:lnTo>
                    <a:pt x="239044" y="468748"/>
                  </a:lnTo>
                  <a:lnTo>
                    <a:pt x="243710" y="462704"/>
                  </a:lnTo>
                  <a:close/>
                  <a:moveTo>
                    <a:pt x="462094" y="244150"/>
                  </a:moveTo>
                  <a:lnTo>
                    <a:pt x="474238" y="234887"/>
                  </a:lnTo>
                  <a:lnTo>
                    <a:pt x="729468" y="569472"/>
                  </a:lnTo>
                  <a:lnTo>
                    <a:pt x="723162" y="573797"/>
                  </a:lnTo>
                  <a:lnTo>
                    <a:pt x="717325" y="57873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65"/>
              <a:endParaRPr lang="zh-CN" altLang="en-US" noProof="1">
                <a:solidFill>
                  <a:srgbClr val="FF9900"/>
                </a:solidFill>
                <a:ea typeface="微软雅黑" panose="020B0503020204020204" charset="-122"/>
              </a:endParaRPr>
            </a:p>
          </p:txBody>
        </p:sp>
      </p:grpSp>
      <p:sp>
        <p:nvSpPr>
          <p:cNvPr id="46" name="矩形 45"/>
          <p:cNvSpPr/>
          <p:nvPr/>
        </p:nvSpPr>
        <p:spPr>
          <a:xfrm>
            <a:off x="2381250" y="592138"/>
            <a:ext cx="4095750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609600"/>
            <a:r>
              <a:rPr kumimoji="1" lang="zh-CN" altLang="en-US" sz="3200" b="1" noProof="1">
                <a:solidFill>
                  <a:srgbClr val="EFE08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去年的基本工作情况</a:t>
            </a:r>
            <a:endParaRPr lang="zh-CN" altLang="en-US" sz="2935" b="1" noProof="1">
              <a:latin typeface="方正清刻本悦宋简体" pitchFamily="2" charset="-122"/>
              <a:ea typeface="方正清刻本悦宋简体" pitchFamily="2" charset="-122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750"/>
                                  </p:stCondLst>
                                  <p:iterate type="lt">
                                    <p:tmPct val="1554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6392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 rot="16200000">
            <a:off x="6769100" y="820738"/>
            <a:ext cx="739775" cy="231775"/>
          </a:xfrm>
          <a:prstGeom prst="rect">
            <a:avLst/>
          </a:prstGeom>
          <a:solidFill>
            <a:srgbClr val="86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21" name="矩形 20"/>
          <p:cNvSpPr/>
          <p:nvPr/>
        </p:nvSpPr>
        <p:spPr>
          <a:xfrm rot="16200000">
            <a:off x="4256088" y="-1554162"/>
            <a:ext cx="739775" cy="4918075"/>
          </a:xfrm>
          <a:prstGeom prst="rect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grpSp>
        <p:nvGrpSpPr>
          <p:cNvPr id="23" name="组合 22"/>
          <p:cNvGrpSpPr/>
          <p:nvPr/>
        </p:nvGrpSpPr>
        <p:grpSpPr>
          <a:xfrm>
            <a:off x="1074737" y="463233"/>
            <a:ext cx="962025" cy="962025"/>
            <a:chOff x="3851921" y="107991"/>
            <a:chExt cx="1792566" cy="1792567"/>
          </a:xfrm>
          <a:solidFill>
            <a:srgbClr val="C00000"/>
          </a:solidFill>
        </p:grpSpPr>
        <p:sp>
          <p:nvSpPr>
            <p:cNvPr id="24" name="Freeform 29"/>
            <p:cNvSpPr/>
            <p:nvPr/>
          </p:nvSpPr>
          <p:spPr>
            <a:xfrm>
              <a:off x="4401088" y="564469"/>
              <a:ext cx="867835" cy="775494"/>
            </a:xfrm>
            <a:custGeom>
              <a:avLst/>
              <a:gdLst/>
              <a:ahLst/>
              <a:cxnLst>
                <a:cxn ang="0">
                  <a:pos x="370676" y="6924"/>
                </a:cxn>
                <a:cxn ang="0">
                  <a:pos x="578402" y="492531"/>
                </a:cxn>
                <a:cxn ang="0">
                  <a:pos x="336055" y="249265"/>
                </a:cxn>
                <a:cxn ang="0">
                  <a:pos x="428378" y="156483"/>
                </a:cxn>
                <a:cxn ang="0">
                  <a:pos x="370676" y="99244"/>
                </a:cxn>
                <a:cxn ang="0">
                  <a:pos x="253426" y="123248"/>
                </a:cxn>
                <a:cxn ang="0">
                  <a:pos x="69242" y="307427"/>
                </a:cxn>
                <a:cxn ang="0">
                  <a:pos x="173567" y="410827"/>
                </a:cxn>
                <a:cxn ang="0">
                  <a:pos x="243270" y="342048"/>
                </a:cxn>
                <a:cxn ang="0">
                  <a:pos x="485618" y="584390"/>
                </a:cxn>
                <a:cxn ang="0">
                  <a:pos x="81244" y="503147"/>
                </a:cxn>
                <a:cxn ang="0">
                  <a:pos x="22619" y="561771"/>
                </a:cxn>
                <a:cxn ang="0">
                  <a:pos x="73396" y="626396"/>
                </a:cxn>
                <a:cxn ang="0">
                  <a:pos x="66472" y="632858"/>
                </a:cxn>
                <a:cxn ang="0">
                  <a:pos x="56316" y="631012"/>
                </a:cxn>
                <a:cxn ang="0">
                  <a:pos x="0" y="689635"/>
                </a:cxn>
                <a:cxn ang="0">
                  <a:pos x="56778" y="745951"/>
                </a:cxn>
                <a:cxn ang="0">
                  <a:pos x="114941" y="689174"/>
                </a:cxn>
                <a:cxn ang="0">
                  <a:pos x="113095" y="678557"/>
                </a:cxn>
                <a:cxn ang="0">
                  <a:pos x="122327" y="669786"/>
                </a:cxn>
                <a:cxn ang="0">
                  <a:pos x="579326" y="677172"/>
                </a:cxn>
                <a:cxn ang="0">
                  <a:pos x="647183" y="745489"/>
                </a:cxn>
                <a:cxn ang="0">
                  <a:pos x="739967" y="653630"/>
                </a:cxn>
                <a:cxn ang="0">
                  <a:pos x="671648" y="584851"/>
                </a:cxn>
                <a:cxn ang="0">
                  <a:pos x="370676" y="6924"/>
                </a:cxn>
              </a:cxnLst>
              <a:rect l="0" t="0" r="0" b="0"/>
              <a:pathLst>
                <a:path w="1880" h="1680">
                  <a:moveTo>
                    <a:pt x="803" y="15"/>
                  </a:moveTo>
                  <a:cubicBezTo>
                    <a:pt x="1217" y="170"/>
                    <a:pt x="1468" y="665"/>
                    <a:pt x="1253" y="1067"/>
                  </a:cubicBezTo>
                  <a:cubicBezTo>
                    <a:pt x="728" y="540"/>
                    <a:pt x="728" y="540"/>
                    <a:pt x="728" y="540"/>
                  </a:cubicBezTo>
                  <a:cubicBezTo>
                    <a:pt x="928" y="339"/>
                    <a:pt x="928" y="339"/>
                    <a:pt x="928" y="339"/>
                  </a:cubicBezTo>
                  <a:cubicBezTo>
                    <a:pt x="803" y="215"/>
                    <a:pt x="803" y="215"/>
                    <a:pt x="803" y="215"/>
                  </a:cubicBezTo>
                  <a:cubicBezTo>
                    <a:pt x="733" y="282"/>
                    <a:pt x="623" y="297"/>
                    <a:pt x="549" y="267"/>
                  </a:cubicBezTo>
                  <a:cubicBezTo>
                    <a:pt x="150" y="666"/>
                    <a:pt x="150" y="666"/>
                    <a:pt x="150" y="666"/>
                  </a:cubicBezTo>
                  <a:cubicBezTo>
                    <a:pt x="376" y="890"/>
                    <a:pt x="376" y="890"/>
                    <a:pt x="376" y="890"/>
                  </a:cubicBezTo>
                  <a:cubicBezTo>
                    <a:pt x="527" y="741"/>
                    <a:pt x="527" y="741"/>
                    <a:pt x="527" y="741"/>
                  </a:cubicBezTo>
                  <a:cubicBezTo>
                    <a:pt x="1052" y="1266"/>
                    <a:pt x="1052" y="1266"/>
                    <a:pt x="1052" y="1266"/>
                  </a:cubicBezTo>
                  <a:cubicBezTo>
                    <a:pt x="795" y="1407"/>
                    <a:pt x="439" y="1363"/>
                    <a:pt x="176" y="1090"/>
                  </a:cubicBezTo>
                  <a:cubicBezTo>
                    <a:pt x="49" y="1217"/>
                    <a:pt x="49" y="1217"/>
                    <a:pt x="49" y="1217"/>
                  </a:cubicBezTo>
                  <a:cubicBezTo>
                    <a:pt x="87" y="1270"/>
                    <a:pt x="119" y="1317"/>
                    <a:pt x="159" y="1357"/>
                  </a:cubicBezTo>
                  <a:cubicBezTo>
                    <a:pt x="155" y="1362"/>
                    <a:pt x="144" y="1371"/>
                    <a:pt x="144" y="1371"/>
                  </a:cubicBezTo>
                  <a:cubicBezTo>
                    <a:pt x="137" y="1370"/>
                    <a:pt x="129" y="1367"/>
                    <a:pt x="122" y="1367"/>
                  </a:cubicBezTo>
                  <a:cubicBezTo>
                    <a:pt x="55" y="1367"/>
                    <a:pt x="0" y="1426"/>
                    <a:pt x="0" y="1494"/>
                  </a:cubicBezTo>
                  <a:cubicBezTo>
                    <a:pt x="0" y="1561"/>
                    <a:pt x="55" y="1616"/>
                    <a:pt x="123" y="1616"/>
                  </a:cubicBezTo>
                  <a:cubicBezTo>
                    <a:pt x="191" y="1616"/>
                    <a:pt x="249" y="1561"/>
                    <a:pt x="249" y="1493"/>
                  </a:cubicBezTo>
                  <a:cubicBezTo>
                    <a:pt x="249" y="1485"/>
                    <a:pt x="247" y="1478"/>
                    <a:pt x="245" y="1470"/>
                  </a:cubicBezTo>
                  <a:cubicBezTo>
                    <a:pt x="265" y="1451"/>
                    <a:pt x="265" y="1451"/>
                    <a:pt x="265" y="1451"/>
                  </a:cubicBezTo>
                  <a:cubicBezTo>
                    <a:pt x="567" y="1655"/>
                    <a:pt x="898" y="1680"/>
                    <a:pt x="1255" y="1467"/>
                  </a:cubicBezTo>
                  <a:cubicBezTo>
                    <a:pt x="1402" y="1615"/>
                    <a:pt x="1402" y="1615"/>
                    <a:pt x="1402" y="1615"/>
                  </a:cubicBezTo>
                  <a:cubicBezTo>
                    <a:pt x="1603" y="1416"/>
                    <a:pt x="1603" y="1416"/>
                    <a:pt x="1603" y="1416"/>
                  </a:cubicBezTo>
                  <a:cubicBezTo>
                    <a:pt x="1455" y="1267"/>
                    <a:pt x="1455" y="1267"/>
                    <a:pt x="1455" y="1267"/>
                  </a:cubicBezTo>
                  <a:cubicBezTo>
                    <a:pt x="1880" y="628"/>
                    <a:pt x="1313" y="0"/>
                    <a:pt x="803" y="1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 noProof="1"/>
            </a:p>
          </p:txBody>
        </p:sp>
        <p:sp>
          <p:nvSpPr>
            <p:cNvPr id="25" name="任意多边形 127"/>
            <p:cNvSpPr/>
            <p:nvPr/>
          </p:nvSpPr>
          <p:spPr>
            <a:xfrm>
              <a:off x="3851921" y="107991"/>
              <a:ext cx="1792566" cy="1792567"/>
            </a:xfrm>
            <a:custGeom>
              <a:avLst/>
              <a:gdLst>
                <a:gd name="connsiteX0" fmla="*/ 1677670 w 2407137"/>
                <a:gd name="connsiteY0" fmla="*/ 1837666 h 2407138"/>
                <a:gd name="connsiteX1" fmla="*/ 1683974 w 2407137"/>
                <a:gd name="connsiteY1" fmla="*/ 1833341 h 2407138"/>
                <a:gd name="connsiteX2" fmla="*/ 1689813 w 2407137"/>
                <a:gd name="connsiteY2" fmla="*/ 1828403 h 2407138"/>
                <a:gd name="connsiteX3" fmla="*/ 1945042 w 2407137"/>
                <a:gd name="connsiteY3" fmla="*/ 2162988 h 2407138"/>
                <a:gd name="connsiteX4" fmla="*/ 1932899 w 2407137"/>
                <a:gd name="connsiteY4" fmla="*/ 2172251 h 2407138"/>
                <a:gd name="connsiteX5" fmla="*/ 1592663 w 2407137"/>
                <a:gd name="connsiteY5" fmla="*/ 1892774 h 2407138"/>
                <a:gd name="connsiteX6" fmla="*/ 1605769 w 2407137"/>
                <a:gd name="connsiteY6" fmla="*/ 1884929 h 2407138"/>
                <a:gd name="connsiteX7" fmla="*/ 1748914 w 2407137"/>
                <a:gd name="connsiteY7" fmla="*/ 2132863 h 2407138"/>
                <a:gd name="connsiteX8" fmla="*/ 1735858 w 2407137"/>
                <a:gd name="connsiteY8" fmla="*/ 2140795 h 2407138"/>
                <a:gd name="connsiteX9" fmla="*/ 1768789 w 2407137"/>
                <a:gd name="connsiteY9" fmla="*/ 1757990 h 2407138"/>
                <a:gd name="connsiteX10" fmla="*/ 1971301 w 2407137"/>
                <a:gd name="connsiteY10" fmla="*/ 1960502 h 2407138"/>
                <a:gd name="connsiteX11" fmla="*/ 1966159 w 2407137"/>
                <a:gd name="connsiteY11" fmla="*/ 1966159 h 2407138"/>
                <a:gd name="connsiteX12" fmla="*/ 1960501 w 2407137"/>
                <a:gd name="connsiteY12" fmla="*/ 1971301 h 2407138"/>
                <a:gd name="connsiteX13" fmla="*/ 1758092 w 2407137"/>
                <a:gd name="connsiteY13" fmla="*/ 1768892 h 2407138"/>
                <a:gd name="connsiteX14" fmla="*/ 1765079 w 2407137"/>
                <a:gd name="connsiteY14" fmla="*/ 1762526 h 2407138"/>
                <a:gd name="connsiteX15" fmla="*/ 1834740 w 2407137"/>
                <a:gd name="connsiteY15" fmla="*/ 1681091 h 2407138"/>
                <a:gd name="connsiteX16" fmla="*/ 2168093 w 2407137"/>
                <a:gd name="connsiteY16" fmla="*/ 1938389 h 2407138"/>
                <a:gd name="connsiteX17" fmla="*/ 2158761 w 2407137"/>
                <a:gd name="connsiteY17" fmla="*/ 1950479 h 2407138"/>
                <a:gd name="connsiteX18" fmla="*/ 1825285 w 2407137"/>
                <a:gd name="connsiteY18" fmla="*/ 1693086 h 2407138"/>
                <a:gd name="connsiteX19" fmla="*/ 1497292 w 2407137"/>
                <a:gd name="connsiteY19" fmla="*/ 1938505 h 2407138"/>
                <a:gd name="connsiteX20" fmla="*/ 1511359 w 2407137"/>
                <a:gd name="connsiteY20" fmla="*/ 1932557 h 2407138"/>
                <a:gd name="connsiteX21" fmla="*/ 1671461 w 2407137"/>
                <a:gd name="connsiteY21" fmla="*/ 2322204 h 2407138"/>
                <a:gd name="connsiteX22" fmla="*/ 1657335 w 2407137"/>
                <a:gd name="connsiteY22" fmla="*/ 2328008 h 2407138"/>
                <a:gd name="connsiteX23" fmla="*/ 1400984 w 2407137"/>
                <a:gd name="connsiteY23" fmla="*/ 1969841 h 2407138"/>
                <a:gd name="connsiteX24" fmla="*/ 1415837 w 2407137"/>
                <a:gd name="connsiteY24" fmla="*/ 1966261 h 2407138"/>
                <a:gd name="connsiteX25" fmla="*/ 1489829 w 2407137"/>
                <a:gd name="connsiteY25" fmla="*/ 2242404 h 2407138"/>
                <a:gd name="connsiteX26" fmla="*/ 1475037 w 2407137"/>
                <a:gd name="connsiteY26" fmla="*/ 2246208 h 2407138"/>
                <a:gd name="connsiteX27" fmla="*/ 1890343 w 2407137"/>
                <a:gd name="connsiteY27" fmla="*/ 1591261 h 2407138"/>
                <a:gd name="connsiteX28" fmla="*/ 2140794 w 2407137"/>
                <a:gd name="connsiteY28" fmla="*/ 1735859 h 2407138"/>
                <a:gd name="connsiteX29" fmla="*/ 2132863 w 2407137"/>
                <a:gd name="connsiteY29" fmla="*/ 1748915 h 2407138"/>
                <a:gd name="connsiteX30" fmla="*/ 1883112 w 2407137"/>
                <a:gd name="connsiteY30" fmla="*/ 1604721 h 2407138"/>
                <a:gd name="connsiteX31" fmla="*/ 1934589 w 2407137"/>
                <a:gd name="connsiteY31" fmla="*/ 1500527 h 2407138"/>
                <a:gd name="connsiteX32" fmla="*/ 2325413 w 2407137"/>
                <a:gd name="connsiteY32" fmla="*/ 1663714 h 2407138"/>
                <a:gd name="connsiteX33" fmla="*/ 2319529 w 2407137"/>
                <a:gd name="connsiteY33" fmla="*/ 1677807 h 2407138"/>
                <a:gd name="connsiteX34" fmla="*/ 1928334 w 2407137"/>
                <a:gd name="connsiteY34" fmla="*/ 1514465 h 2407138"/>
                <a:gd name="connsiteX35" fmla="*/ 1296758 w 2407137"/>
                <a:gd name="connsiteY35" fmla="*/ 1987081 h 2407138"/>
                <a:gd name="connsiteX36" fmla="*/ 1311855 w 2407137"/>
                <a:gd name="connsiteY36" fmla="*/ 1984732 h 2407138"/>
                <a:gd name="connsiteX37" fmla="*/ 1365995 w 2407137"/>
                <a:gd name="connsiteY37" fmla="*/ 2405187 h 2407138"/>
                <a:gd name="connsiteX38" fmla="*/ 1350847 w 2407137"/>
                <a:gd name="connsiteY38" fmla="*/ 2407138 h 2407138"/>
                <a:gd name="connsiteX39" fmla="*/ 1195932 w 2407137"/>
                <a:gd name="connsiteY39" fmla="*/ 1995746 h 2407138"/>
                <a:gd name="connsiteX40" fmla="*/ 1211204 w 2407137"/>
                <a:gd name="connsiteY40" fmla="*/ 1995179 h 2407138"/>
                <a:gd name="connsiteX41" fmla="*/ 1211204 w 2407137"/>
                <a:gd name="connsiteY41" fmla="*/ 2281649 h 2407138"/>
                <a:gd name="connsiteX42" fmla="*/ 1203568 w 2407137"/>
                <a:gd name="connsiteY42" fmla="*/ 2282034 h 2407138"/>
                <a:gd name="connsiteX43" fmla="*/ 1195932 w 2407137"/>
                <a:gd name="connsiteY43" fmla="*/ 2281649 h 2407138"/>
                <a:gd name="connsiteX44" fmla="*/ 1968060 w 2407137"/>
                <a:gd name="connsiteY44" fmla="*/ 1400508 h 2407138"/>
                <a:gd name="connsiteX45" fmla="*/ 2246208 w 2407137"/>
                <a:gd name="connsiteY45" fmla="*/ 1475038 h 2407138"/>
                <a:gd name="connsiteX46" fmla="*/ 2242404 w 2407137"/>
                <a:gd name="connsiteY46" fmla="*/ 1489831 h 2407138"/>
                <a:gd name="connsiteX47" fmla="*/ 1963516 w 2407137"/>
                <a:gd name="connsiteY47" fmla="*/ 1415103 h 2407138"/>
                <a:gd name="connsiteX48" fmla="*/ 1090481 w 2407137"/>
                <a:gd name="connsiteY48" fmla="*/ 1986840 h 2407138"/>
                <a:gd name="connsiteX49" fmla="*/ 1097951 w 2407137"/>
                <a:gd name="connsiteY49" fmla="*/ 1988584 h 2407138"/>
                <a:gd name="connsiteX50" fmla="*/ 1105617 w 2407137"/>
                <a:gd name="connsiteY50" fmla="*/ 1988876 h 2407138"/>
                <a:gd name="connsiteX51" fmla="*/ 1049458 w 2407137"/>
                <a:gd name="connsiteY51" fmla="*/ 2406281 h 2407138"/>
                <a:gd name="connsiteX52" fmla="*/ 1034322 w 2407137"/>
                <a:gd name="connsiteY52" fmla="*/ 2404245 h 2407138"/>
                <a:gd name="connsiteX53" fmla="*/ 1988876 w 2407137"/>
                <a:gd name="connsiteY53" fmla="*/ 1301520 h 2407138"/>
                <a:gd name="connsiteX54" fmla="*/ 2406281 w 2407137"/>
                <a:gd name="connsiteY54" fmla="*/ 1357679 h 2407138"/>
                <a:gd name="connsiteX55" fmla="*/ 2404244 w 2407137"/>
                <a:gd name="connsiteY55" fmla="*/ 1372815 h 2407138"/>
                <a:gd name="connsiteX56" fmla="*/ 1986840 w 2407137"/>
                <a:gd name="connsiteY56" fmla="*/ 1316657 h 2407138"/>
                <a:gd name="connsiteX57" fmla="*/ 1988583 w 2407137"/>
                <a:gd name="connsiteY57" fmla="*/ 1309187 h 2407138"/>
                <a:gd name="connsiteX58" fmla="*/ 992036 w 2407137"/>
                <a:gd name="connsiteY58" fmla="*/ 1963517 h 2407138"/>
                <a:gd name="connsiteX59" fmla="*/ 1006629 w 2407137"/>
                <a:gd name="connsiteY59" fmla="*/ 1968061 h 2407138"/>
                <a:gd name="connsiteX60" fmla="*/ 932100 w 2407137"/>
                <a:gd name="connsiteY60" fmla="*/ 2246208 h 2407138"/>
                <a:gd name="connsiteX61" fmla="*/ 917308 w 2407137"/>
                <a:gd name="connsiteY61" fmla="*/ 2242405 h 2407138"/>
                <a:gd name="connsiteX62" fmla="*/ 1995178 w 2407137"/>
                <a:gd name="connsiteY62" fmla="*/ 1195933 h 2407138"/>
                <a:gd name="connsiteX63" fmla="*/ 2281649 w 2407137"/>
                <a:gd name="connsiteY63" fmla="*/ 1195933 h 2407138"/>
                <a:gd name="connsiteX64" fmla="*/ 2282034 w 2407137"/>
                <a:gd name="connsiteY64" fmla="*/ 1203569 h 2407138"/>
                <a:gd name="connsiteX65" fmla="*/ 2281649 w 2407137"/>
                <a:gd name="connsiteY65" fmla="*/ 1211206 h 2407138"/>
                <a:gd name="connsiteX66" fmla="*/ 1995745 w 2407137"/>
                <a:gd name="connsiteY66" fmla="*/ 1211206 h 2407138"/>
                <a:gd name="connsiteX67" fmla="*/ 1984731 w 2407137"/>
                <a:gd name="connsiteY67" fmla="*/ 1095284 h 2407138"/>
                <a:gd name="connsiteX68" fmla="*/ 2405186 w 2407137"/>
                <a:gd name="connsiteY68" fmla="*/ 1041144 h 2407138"/>
                <a:gd name="connsiteX69" fmla="*/ 2407137 w 2407137"/>
                <a:gd name="connsiteY69" fmla="*/ 1056290 h 2407138"/>
                <a:gd name="connsiteX70" fmla="*/ 1987080 w 2407137"/>
                <a:gd name="connsiteY70" fmla="*/ 1110379 h 2407138"/>
                <a:gd name="connsiteX71" fmla="*/ 892672 w 2407137"/>
                <a:gd name="connsiteY71" fmla="*/ 1928335 h 2407138"/>
                <a:gd name="connsiteX72" fmla="*/ 906611 w 2407137"/>
                <a:gd name="connsiteY72" fmla="*/ 1934590 h 2407138"/>
                <a:gd name="connsiteX73" fmla="*/ 743425 w 2407137"/>
                <a:gd name="connsiteY73" fmla="*/ 2325414 h 2407138"/>
                <a:gd name="connsiteX74" fmla="*/ 729331 w 2407137"/>
                <a:gd name="connsiteY74" fmla="*/ 2319529 h 2407138"/>
                <a:gd name="connsiteX75" fmla="*/ 802416 w 2407137"/>
                <a:gd name="connsiteY75" fmla="*/ 1883113 h 2407138"/>
                <a:gd name="connsiteX76" fmla="*/ 815877 w 2407137"/>
                <a:gd name="connsiteY76" fmla="*/ 1890344 h 2407138"/>
                <a:gd name="connsiteX77" fmla="*/ 671279 w 2407137"/>
                <a:gd name="connsiteY77" fmla="*/ 2140796 h 2407138"/>
                <a:gd name="connsiteX78" fmla="*/ 658223 w 2407137"/>
                <a:gd name="connsiteY78" fmla="*/ 2132863 h 2407138"/>
                <a:gd name="connsiteX79" fmla="*/ 1966260 w 2407137"/>
                <a:gd name="connsiteY79" fmla="*/ 991301 h 2407138"/>
                <a:gd name="connsiteX80" fmla="*/ 2242405 w 2407137"/>
                <a:gd name="connsiteY80" fmla="*/ 917309 h 2407138"/>
                <a:gd name="connsiteX81" fmla="*/ 2246208 w 2407137"/>
                <a:gd name="connsiteY81" fmla="*/ 932101 h 2407138"/>
                <a:gd name="connsiteX82" fmla="*/ 1969840 w 2407137"/>
                <a:gd name="connsiteY82" fmla="*/ 1006153 h 2407138"/>
                <a:gd name="connsiteX83" fmla="*/ 1932557 w 2407137"/>
                <a:gd name="connsiteY83" fmla="*/ 895779 h 2407138"/>
                <a:gd name="connsiteX84" fmla="*/ 2322203 w 2407137"/>
                <a:gd name="connsiteY84" fmla="*/ 735676 h 2407138"/>
                <a:gd name="connsiteX85" fmla="*/ 2328008 w 2407137"/>
                <a:gd name="connsiteY85" fmla="*/ 749803 h 2407138"/>
                <a:gd name="connsiteX86" fmla="*/ 1938504 w 2407137"/>
                <a:gd name="connsiteY86" fmla="*/ 909846 h 2407138"/>
                <a:gd name="connsiteX87" fmla="*/ 714051 w 2407137"/>
                <a:gd name="connsiteY87" fmla="*/ 1825286 h 2407138"/>
                <a:gd name="connsiteX88" fmla="*/ 726047 w 2407137"/>
                <a:gd name="connsiteY88" fmla="*/ 1834740 h 2407138"/>
                <a:gd name="connsiteX89" fmla="*/ 468748 w 2407137"/>
                <a:gd name="connsiteY89" fmla="*/ 2168094 h 2407138"/>
                <a:gd name="connsiteX90" fmla="*/ 456659 w 2407137"/>
                <a:gd name="connsiteY90" fmla="*/ 2158762 h 2407138"/>
                <a:gd name="connsiteX91" fmla="*/ 638245 w 2407137"/>
                <a:gd name="connsiteY91" fmla="*/ 1758093 h 2407138"/>
                <a:gd name="connsiteX92" fmla="*/ 644611 w 2407137"/>
                <a:gd name="connsiteY92" fmla="*/ 1765080 h 2407138"/>
                <a:gd name="connsiteX93" fmla="*/ 649147 w 2407137"/>
                <a:gd name="connsiteY93" fmla="*/ 1768790 h 2407138"/>
                <a:gd name="connsiteX94" fmla="*/ 446636 w 2407137"/>
                <a:gd name="connsiteY94" fmla="*/ 1971302 h 2407138"/>
                <a:gd name="connsiteX95" fmla="*/ 440978 w 2407137"/>
                <a:gd name="connsiteY95" fmla="*/ 1966159 h 2407138"/>
                <a:gd name="connsiteX96" fmla="*/ 435836 w 2407137"/>
                <a:gd name="connsiteY96" fmla="*/ 1960502 h 2407138"/>
                <a:gd name="connsiteX97" fmla="*/ 1884928 w 2407137"/>
                <a:gd name="connsiteY97" fmla="*/ 801368 h 2407138"/>
                <a:gd name="connsiteX98" fmla="*/ 2132863 w 2407137"/>
                <a:gd name="connsiteY98" fmla="*/ 658223 h 2407138"/>
                <a:gd name="connsiteX99" fmla="*/ 2140794 w 2407137"/>
                <a:gd name="connsiteY99" fmla="*/ 671279 h 2407138"/>
                <a:gd name="connsiteX100" fmla="*/ 1892773 w 2407137"/>
                <a:gd name="connsiteY100" fmla="*/ 814474 h 2407138"/>
                <a:gd name="connsiteX101" fmla="*/ 1828403 w 2407137"/>
                <a:gd name="connsiteY101" fmla="*/ 717325 h 2407138"/>
                <a:gd name="connsiteX102" fmla="*/ 2162987 w 2407137"/>
                <a:gd name="connsiteY102" fmla="*/ 462095 h 2407138"/>
                <a:gd name="connsiteX103" fmla="*/ 2172250 w 2407137"/>
                <a:gd name="connsiteY103" fmla="*/ 474239 h 2407138"/>
                <a:gd name="connsiteX104" fmla="*/ 1837666 w 2407137"/>
                <a:gd name="connsiteY104" fmla="*/ 729468 h 2407138"/>
                <a:gd name="connsiteX105" fmla="*/ 1833340 w 2407137"/>
                <a:gd name="connsiteY105" fmla="*/ 723163 h 2407138"/>
                <a:gd name="connsiteX106" fmla="*/ 234886 w 2407137"/>
                <a:gd name="connsiteY106" fmla="*/ 1932900 h 2407138"/>
                <a:gd name="connsiteX107" fmla="*/ 569471 w 2407137"/>
                <a:gd name="connsiteY107" fmla="*/ 1677670 h 2407138"/>
                <a:gd name="connsiteX108" fmla="*/ 573796 w 2407137"/>
                <a:gd name="connsiteY108" fmla="*/ 1683975 h 2407138"/>
                <a:gd name="connsiteX109" fmla="*/ 578735 w 2407137"/>
                <a:gd name="connsiteY109" fmla="*/ 1689813 h 2407138"/>
                <a:gd name="connsiteX110" fmla="*/ 244150 w 2407137"/>
                <a:gd name="connsiteY110" fmla="*/ 1945043 h 2407138"/>
                <a:gd name="connsiteX111" fmla="*/ 266342 w 2407137"/>
                <a:gd name="connsiteY111" fmla="*/ 1735860 h 2407138"/>
                <a:gd name="connsiteX112" fmla="*/ 514363 w 2407137"/>
                <a:gd name="connsiteY112" fmla="*/ 1592665 h 2407138"/>
                <a:gd name="connsiteX113" fmla="*/ 522208 w 2407137"/>
                <a:gd name="connsiteY113" fmla="*/ 1605770 h 2407138"/>
                <a:gd name="connsiteX114" fmla="*/ 274274 w 2407137"/>
                <a:gd name="connsiteY114" fmla="*/ 1748916 h 2407138"/>
                <a:gd name="connsiteX115" fmla="*/ 1960501 w 2407137"/>
                <a:gd name="connsiteY115" fmla="*/ 435837 h 2407138"/>
                <a:gd name="connsiteX116" fmla="*/ 1966159 w 2407137"/>
                <a:gd name="connsiteY116" fmla="*/ 440979 h 2407138"/>
                <a:gd name="connsiteX117" fmla="*/ 1971301 w 2407137"/>
                <a:gd name="connsiteY117" fmla="*/ 446637 h 2407138"/>
                <a:gd name="connsiteX118" fmla="*/ 1768891 w 2407137"/>
                <a:gd name="connsiteY118" fmla="*/ 649046 h 2407138"/>
                <a:gd name="connsiteX119" fmla="*/ 1762525 w 2407137"/>
                <a:gd name="connsiteY119" fmla="*/ 642058 h 2407138"/>
                <a:gd name="connsiteX120" fmla="*/ 1757990 w 2407137"/>
                <a:gd name="connsiteY120" fmla="*/ 638348 h 2407138"/>
                <a:gd name="connsiteX121" fmla="*/ 1938389 w 2407137"/>
                <a:gd name="connsiteY121" fmla="*/ 239045 h 2407138"/>
                <a:gd name="connsiteX122" fmla="*/ 1950479 w 2407137"/>
                <a:gd name="connsiteY122" fmla="*/ 248377 h 2407138"/>
                <a:gd name="connsiteX123" fmla="*/ 1693086 w 2407137"/>
                <a:gd name="connsiteY123" fmla="*/ 581852 h 2407138"/>
                <a:gd name="connsiteX124" fmla="*/ 1681090 w 2407137"/>
                <a:gd name="connsiteY124" fmla="*/ 572398 h 2407138"/>
                <a:gd name="connsiteX125" fmla="*/ 79129 w 2407137"/>
                <a:gd name="connsiteY125" fmla="*/ 1657336 h 2407138"/>
                <a:gd name="connsiteX126" fmla="*/ 468633 w 2407137"/>
                <a:gd name="connsiteY126" fmla="*/ 1497292 h 2407138"/>
                <a:gd name="connsiteX127" fmla="*/ 474580 w 2407137"/>
                <a:gd name="connsiteY127" fmla="*/ 1511360 h 2407138"/>
                <a:gd name="connsiteX128" fmla="*/ 84934 w 2407137"/>
                <a:gd name="connsiteY128" fmla="*/ 1671462 h 2407138"/>
                <a:gd name="connsiteX129" fmla="*/ 160929 w 2407137"/>
                <a:gd name="connsiteY129" fmla="*/ 1475039 h 2407138"/>
                <a:gd name="connsiteX130" fmla="*/ 437296 w 2407137"/>
                <a:gd name="connsiteY130" fmla="*/ 1400986 h 2407138"/>
                <a:gd name="connsiteX131" fmla="*/ 440876 w 2407137"/>
                <a:gd name="connsiteY131" fmla="*/ 1415837 h 2407138"/>
                <a:gd name="connsiteX132" fmla="*/ 164732 w 2407137"/>
                <a:gd name="connsiteY132" fmla="*/ 1489830 h 2407138"/>
                <a:gd name="connsiteX133" fmla="*/ 1735859 w 2407137"/>
                <a:gd name="connsiteY133" fmla="*/ 266344 h 2407138"/>
                <a:gd name="connsiteX134" fmla="*/ 1748915 w 2407137"/>
                <a:gd name="connsiteY134" fmla="*/ 274276 h 2407138"/>
                <a:gd name="connsiteX135" fmla="*/ 1604721 w 2407137"/>
                <a:gd name="connsiteY135" fmla="*/ 524026 h 2407138"/>
                <a:gd name="connsiteX136" fmla="*/ 1591261 w 2407137"/>
                <a:gd name="connsiteY136" fmla="*/ 516794 h 2407138"/>
                <a:gd name="connsiteX137" fmla="*/ 1663713 w 2407137"/>
                <a:gd name="connsiteY137" fmla="*/ 81725 h 2407138"/>
                <a:gd name="connsiteX138" fmla="*/ 1677806 w 2407137"/>
                <a:gd name="connsiteY138" fmla="*/ 87609 h 2407138"/>
                <a:gd name="connsiteX139" fmla="*/ 1514465 w 2407137"/>
                <a:gd name="connsiteY139" fmla="*/ 478804 h 2407138"/>
                <a:gd name="connsiteX140" fmla="*/ 1500526 w 2407137"/>
                <a:gd name="connsiteY140" fmla="*/ 472548 h 2407138"/>
                <a:gd name="connsiteX141" fmla="*/ 0 w 2407137"/>
                <a:gd name="connsiteY141" fmla="*/ 1350847 h 2407138"/>
                <a:gd name="connsiteX142" fmla="*/ 420056 w 2407137"/>
                <a:gd name="connsiteY142" fmla="*/ 1296759 h 2407138"/>
                <a:gd name="connsiteX143" fmla="*/ 422405 w 2407137"/>
                <a:gd name="connsiteY143" fmla="*/ 1311854 h 2407138"/>
                <a:gd name="connsiteX144" fmla="*/ 1951 w 2407137"/>
                <a:gd name="connsiteY144" fmla="*/ 1365994 h 2407138"/>
                <a:gd name="connsiteX145" fmla="*/ 125488 w 2407137"/>
                <a:gd name="connsiteY145" fmla="*/ 1195933 h 2407138"/>
                <a:gd name="connsiteX146" fmla="*/ 411391 w 2407137"/>
                <a:gd name="connsiteY146" fmla="*/ 1195933 h 2407138"/>
                <a:gd name="connsiteX147" fmla="*/ 411958 w 2407137"/>
                <a:gd name="connsiteY147" fmla="*/ 1211206 h 2407138"/>
                <a:gd name="connsiteX148" fmla="*/ 125488 w 2407137"/>
                <a:gd name="connsiteY148" fmla="*/ 1211206 h 2407138"/>
                <a:gd name="connsiteX149" fmla="*/ 125102 w 2407137"/>
                <a:gd name="connsiteY149" fmla="*/ 1203569 h 2407138"/>
                <a:gd name="connsiteX150" fmla="*/ 1475037 w 2407137"/>
                <a:gd name="connsiteY150" fmla="*/ 160931 h 2407138"/>
                <a:gd name="connsiteX151" fmla="*/ 1489829 w 2407137"/>
                <a:gd name="connsiteY151" fmla="*/ 164734 h 2407138"/>
                <a:gd name="connsiteX152" fmla="*/ 1415102 w 2407137"/>
                <a:gd name="connsiteY152" fmla="*/ 443621 h 2407138"/>
                <a:gd name="connsiteX153" fmla="*/ 1400508 w 2407137"/>
                <a:gd name="connsiteY153" fmla="*/ 439077 h 2407138"/>
                <a:gd name="connsiteX154" fmla="*/ 164732 w 2407137"/>
                <a:gd name="connsiteY154" fmla="*/ 917309 h 2407138"/>
                <a:gd name="connsiteX155" fmla="*/ 443620 w 2407137"/>
                <a:gd name="connsiteY155" fmla="*/ 992037 h 2407138"/>
                <a:gd name="connsiteX156" fmla="*/ 439076 w 2407137"/>
                <a:gd name="connsiteY156" fmla="*/ 1006630 h 2407138"/>
                <a:gd name="connsiteX157" fmla="*/ 160929 w 2407137"/>
                <a:gd name="connsiteY157" fmla="*/ 932101 h 2407138"/>
                <a:gd name="connsiteX158" fmla="*/ 1195932 w 2407137"/>
                <a:gd name="connsiteY158" fmla="*/ 125490 h 2407138"/>
                <a:gd name="connsiteX159" fmla="*/ 1203568 w 2407137"/>
                <a:gd name="connsiteY159" fmla="*/ 125104 h 2407138"/>
                <a:gd name="connsiteX160" fmla="*/ 1211205 w 2407137"/>
                <a:gd name="connsiteY160" fmla="*/ 125490 h 2407138"/>
                <a:gd name="connsiteX161" fmla="*/ 1211205 w 2407137"/>
                <a:gd name="connsiteY161" fmla="*/ 411392 h 2407138"/>
                <a:gd name="connsiteX162" fmla="*/ 1195932 w 2407137"/>
                <a:gd name="connsiteY162" fmla="*/ 411959 h 2407138"/>
                <a:gd name="connsiteX163" fmla="*/ 1357679 w 2407137"/>
                <a:gd name="connsiteY163" fmla="*/ 856 h 2407138"/>
                <a:gd name="connsiteX164" fmla="*/ 1372816 w 2407137"/>
                <a:gd name="connsiteY164" fmla="*/ 2893 h 2407138"/>
                <a:gd name="connsiteX165" fmla="*/ 1316657 w 2407137"/>
                <a:gd name="connsiteY165" fmla="*/ 420298 h 2407138"/>
                <a:gd name="connsiteX166" fmla="*/ 1309186 w 2407137"/>
                <a:gd name="connsiteY166" fmla="*/ 418554 h 2407138"/>
                <a:gd name="connsiteX167" fmla="*/ 1301520 w 2407137"/>
                <a:gd name="connsiteY167" fmla="*/ 418261 h 2407138"/>
                <a:gd name="connsiteX168" fmla="*/ 2893 w 2407137"/>
                <a:gd name="connsiteY168" fmla="*/ 1034322 h 2407138"/>
                <a:gd name="connsiteX169" fmla="*/ 420297 w 2407137"/>
                <a:gd name="connsiteY169" fmla="*/ 1090480 h 2407138"/>
                <a:gd name="connsiteX170" fmla="*/ 418554 w 2407137"/>
                <a:gd name="connsiteY170" fmla="*/ 1097951 h 2407138"/>
                <a:gd name="connsiteX171" fmla="*/ 418261 w 2407137"/>
                <a:gd name="connsiteY171" fmla="*/ 1105616 h 2407138"/>
                <a:gd name="connsiteX172" fmla="*/ 855 w 2407137"/>
                <a:gd name="connsiteY172" fmla="*/ 1049458 h 2407138"/>
                <a:gd name="connsiteX173" fmla="*/ 274274 w 2407137"/>
                <a:gd name="connsiteY173" fmla="*/ 658223 h 2407138"/>
                <a:gd name="connsiteX174" fmla="*/ 524025 w 2407137"/>
                <a:gd name="connsiteY174" fmla="*/ 802416 h 2407138"/>
                <a:gd name="connsiteX175" fmla="*/ 516793 w 2407137"/>
                <a:gd name="connsiteY175" fmla="*/ 815877 h 2407138"/>
                <a:gd name="connsiteX176" fmla="*/ 266342 w 2407137"/>
                <a:gd name="connsiteY176" fmla="*/ 671279 h 2407138"/>
                <a:gd name="connsiteX177" fmla="*/ 917308 w 2407137"/>
                <a:gd name="connsiteY177" fmla="*/ 164734 h 2407138"/>
                <a:gd name="connsiteX178" fmla="*/ 932100 w 2407137"/>
                <a:gd name="connsiteY178" fmla="*/ 160930 h 2407138"/>
                <a:gd name="connsiteX179" fmla="*/ 1006152 w 2407137"/>
                <a:gd name="connsiteY179" fmla="*/ 437297 h 2407138"/>
                <a:gd name="connsiteX180" fmla="*/ 991300 w 2407137"/>
                <a:gd name="connsiteY180" fmla="*/ 440877 h 2407138"/>
                <a:gd name="connsiteX181" fmla="*/ 1041143 w 2407137"/>
                <a:gd name="connsiteY181" fmla="*/ 1951 h 2407138"/>
                <a:gd name="connsiteX182" fmla="*/ 1056290 w 2407137"/>
                <a:gd name="connsiteY182" fmla="*/ 0 h 2407138"/>
                <a:gd name="connsiteX183" fmla="*/ 1110379 w 2407137"/>
                <a:gd name="connsiteY183" fmla="*/ 420056 h 2407138"/>
                <a:gd name="connsiteX184" fmla="*/ 1095283 w 2407137"/>
                <a:gd name="connsiteY184" fmla="*/ 422406 h 2407138"/>
                <a:gd name="connsiteX185" fmla="*/ 87609 w 2407137"/>
                <a:gd name="connsiteY185" fmla="*/ 729331 h 2407138"/>
                <a:gd name="connsiteX186" fmla="*/ 478803 w 2407137"/>
                <a:gd name="connsiteY186" fmla="*/ 892672 h 2407138"/>
                <a:gd name="connsiteX187" fmla="*/ 472547 w 2407137"/>
                <a:gd name="connsiteY187" fmla="*/ 906611 h 2407138"/>
                <a:gd name="connsiteX188" fmla="*/ 81723 w 2407137"/>
                <a:gd name="connsiteY188" fmla="*/ 743424 h 2407138"/>
                <a:gd name="connsiteX189" fmla="*/ 84666 w 2407137"/>
                <a:gd name="connsiteY189" fmla="*/ 736377 h 2407138"/>
                <a:gd name="connsiteX190" fmla="*/ 446636 w 2407137"/>
                <a:gd name="connsiteY190" fmla="*/ 435837 h 2407138"/>
                <a:gd name="connsiteX191" fmla="*/ 649045 w 2407137"/>
                <a:gd name="connsiteY191" fmla="*/ 638246 h 2407138"/>
                <a:gd name="connsiteX192" fmla="*/ 642057 w 2407137"/>
                <a:gd name="connsiteY192" fmla="*/ 644612 h 2407138"/>
                <a:gd name="connsiteX193" fmla="*/ 638347 w 2407137"/>
                <a:gd name="connsiteY193" fmla="*/ 649147 h 2407138"/>
                <a:gd name="connsiteX194" fmla="*/ 435836 w 2407137"/>
                <a:gd name="connsiteY194" fmla="*/ 446636 h 2407138"/>
                <a:gd name="connsiteX195" fmla="*/ 440978 w 2407137"/>
                <a:gd name="connsiteY195" fmla="*/ 440979 h 2407138"/>
                <a:gd name="connsiteX196" fmla="*/ 658223 w 2407137"/>
                <a:gd name="connsiteY196" fmla="*/ 274275 h 2407138"/>
                <a:gd name="connsiteX197" fmla="*/ 671279 w 2407137"/>
                <a:gd name="connsiteY197" fmla="*/ 266343 h 2407138"/>
                <a:gd name="connsiteX198" fmla="*/ 814473 w 2407137"/>
                <a:gd name="connsiteY198" fmla="*/ 514363 h 2407138"/>
                <a:gd name="connsiteX199" fmla="*/ 801367 w 2407137"/>
                <a:gd name="connsiteY199" fmla="*/ 522209 h 2407138"/>
                <a:gd name="connsiteX200" fmla="*/ 735676 w 2407137"/>
                <a:gd name="connsiteY200" fmla="*/ 84934 h 2407138"/>
                <a:gd name="connsiteX201" fmla="*/ 749802 w 2407137"/>
                <a:gd name="connsiteY201" fmla="*/ 79129 h 2407138"/>
                <a:gd name="connsiteX202" fmla="*/ 909846 w 2407137"/>
                <a:gd name="connsiteY202" fmla="*/ 468633 h 2407138"/>
                <a:gd name="connsiteX203" fmla="*/ 895778 w 2407137"/>
                <a:gd name="connsiteY203" fmla="*/ 474580 h 2407138"/>
                <a:gd name="connsiteX204" fmla="*/ 248376 w 2407137"/>
                <a:gd name="connsiteY204" fmla="*/ 456659 h 2407138"/>
                <a:gd name="connsiteX205" fmla="*/ 581852 w 2407137"/>
                <a:gd name="connsiteY205" fmla="*/ 714051 h 2407138"/>
                <a:gd name="connsiteX206" fmla="*/ 572397 w 2407137"/>
                <a:gd name="connsiteY206" fmla="*/ 726047 h 2407138"/>
                <a:gd name="connsiteX207" fmla="*/ 239044 w 2407137"/>
                <a:gd name="connsiteY207" fmla="*/ 468748 h 2407138"/>
                <a:gd name="connsiteX208" fmla="*/ 243710 w 2407137"/>
                <a:gd name="connsiteY208" fmla="*/ 462704 h 2407138"/>
                <a:gd name="connsiteX209" fmla="*/ 462094 w 2407137"/>
                <a:gd name="connsiteY209" fmla="*/ 244150 h 2407138"/>
                <a:gd name="connsiteX210" fmla="*/ 474238 w 2407137"/>
                <a:gd name="connsiteY210" fmla="*/ 234887 h 2407138"/>
                <a:gd name="connsiteX211" fmla="*/ 729468 w 2407137"/>
                <a:gd name="connsiteY211" fmla="*/ 569472 h 2407138"/>
                <a:gd name="connsiteX212" fmla="*/ 723162 w 2407137"/>
                <a:gd name="connsiteY212" fmla="*/ 573797 h 2407138"/>
                <a:gd name="connsiteX213" fmla="*/ 717325 w 2407137"/>
                <a:gd name="connsiteY213" fmla="*/ 578735 h 2407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</a:cxnLst>
              <a:rect l="l" t="t" r="r" b="b"/>
              <a:pathLst>
                <a:path w="2407137" h="2407138">
                  <a:moveTo>
                    <a:pt x="1677670" y="1837666"/>
                  </a:moveTo>
                  <a:lnTo>
                    <a:pt x="1683974" y="1833341"/>
                  </a:lnTo>
                  <a:lnTo>
                    <a:pt x="1689813" y="1828403"/>
                  </a:lnTo>
                  <a:lnTo>
                    <a:pt x="1945042" y="2162988"/>
                  </a:lnTo>
                  <a:lnTo>
                    <a:pt x="1932899" y="2172251"/>
                  </a:lnTo>
                  <a:close/>
                  <a:moveTo>
                    <a:pt x="1592663" y="1892774"/>
                  </a:moveTo>
                  <a:lnTo>
                    <a:pt x="1605769" y="1884929"/>
                  </a:lnTo>
                  <a:lnTo>
                    <a:pt x="1748914" y="2132863"/>
                  </a:lnTo>
                  <a:lnTo>
                    <a:pt x="1735858" y="2140795"/>
                  </a:lnTo>
                  <a:close/>
                  <a:moveTo>
                    <a:pt x="1768789" y="1757990"/>
                  </a:moveTo>
                  <a:lnTo>
                    <a:pt x="1971301" y="1960502"/>
                  </a:lnTo>
                  <a:lnTo>
                    <a:pt x="1966159" y="1966159"/>
                  </a:lnTo>
                  <a:lnTo>
                    <a:pt x="1960501" y="1971301"/>
                  </a:lnTo>
                  <a:lnTo>
                    <a:pt x="1758092" y="1768892"/>
                  </a:lnTo>
                  <a:lnTo>
                    <a:pt x="1765079" y="1762526"/>
                  </a:lnTo>
                  <a:close/>
                  <a:moveTo>
                    <a:pt x="1834740" y="1681091"/>
                  </a:moveTo>
                  <a:lnTo>
                    <a:pt x="2168093" y="1938389"/>
                  </a:lnTo>
                  <a:lnTo>
                    <a:pt x="2158761" y="1950479"/>
                  </a:lnTo>
                  <a:lnTo>
                    <a:pt x="1825285" y="1693086"/>
                  </a:lnTo>
                  <a:close/>
                  <a:moveTo>
                    <a:pt x="1497292" y="1938505"/>
                  </a:moveTo>
                  <a:lnTo>
                    <a:pt x="1511359" y="1932557"/>
                  </a:lnTo>
                  <a:lnTo>
                    <a:pt x="1671461" y="2322204"/>
                  </a:lnTo>
                  <a:lnTo>
                    <a:pt x="1657335" y="2328008"/>
                  </a:lnTo>
                  <a:close/>
                  <a:moveTo>
                    <a:pt x="1400984" y="1969841"/>
                  </a:moveTo>
                  <a:lnTo>
                    <a:pt x="1415837" y="1966261"/>
                  </a:lnTo>
                  <a:lnTo>
                    <a:pt x="1489829" y="2242404"/>
                  </a:lnTo>
                  <a:lnTo>
                    <a:pt x="1475037" y="2246208"/>
                  </a:lnTo>
                  <a:close/>
                  <a:moveTo>
                    <a:pt x="1890343" y="1591261"/>
                  </a:moveTo>
                  <a:lnTo>
                    <a:pt x="2140794" y="1735859"/>
                  </a:lnTo>
                  <a:lnTo>
                    <a:pt x="2132863" y="1748915"/>
                  </a:lnTo>
                  <a:lnTo>
                    <a:pt x="1883112" y="1604721"/>
                  </a:lnTo>
                  <a:close/>
                  <a:moveTo>
                    <a:pt x="1934589" y="1500527"/>
                  </a:moveTo>
                  <a:lnTo>
                    <a:pt x="2325413" y="1663714"/>
                  </a:lnTo>
                  <a:lnTo>
                    <a:pt x="2319529" y="1677807"/>
                  </a:lnTo>
                  <a:lnTo>
                    <a:pt x="1928334" y="1514465"/>
                  </a:lnTo>
                  <a:close/>
                  <a:moveTo>
                    <a:pt x="1296758" y="1987081"/>
                  </a:moveTo>
                  <a:lnTo>
                    <a:pt x="1311855" y="1984732"/>
                  </a:lnTo>
                  <a:lnTo>
                    <a:pt x="1365995" y="2405187"/>
                  </a:lnTo>
                  <a:lnTo>
                    <a:pt x="1350847" y="2407138"/>
                  </a:lnTo>
                  <a:close/>
                  <a:moveTo>
                    <a:pt x="1195932" y="1995746"/>
                  </a:moveTo>
                  <a:lnTo>
                    <a:pt x="1211204" y="1995179"/>
                  </a:lnTo>
                  <a:lnTo>
                    <a:pt x="1211204" y="2281649"/>
                  </a:lnTo>
                  <a:lnTo>
                    <a:pt x="1203568" y="2282034"/>
                  </a:lnTo>
                  <a:lnTo>
                    <a:pt x="1195932" y="2281649"/>
                  </a:lnTo>
                  <a:close/>
                  <a:moveTo>
                    <a:pt x="1968060" y="1400508"/>
                  </a:moveTo>
                  <a:lnTo>
                    <a:pt x="2246208" y="1475038"/>
                  </a:lnTo>
                  <a:lnTo>
                    <a:pt x="2242404" y="1489831"/>
                  </a:lnTo>
                  <a:lnTo>
                    <a:pt x="1963516" y="1415103"/>
                  </a:lnTo>
                  <a:close/>
                  <a:moveTo>
                    <a:pt x="1090481" y="1986840"/>
                  </a:moveTo>
                  <a:lnTo>
                    <a:pt x="1097951" y="1988584"/>
                  </a:lnTo>
                  <a:lnTo>
                    <a:pt x="1105617" y="1988876"/>
                  </a:lnTo>
                  <a:lnTo>
                    <a:pt x="1049458" y="2406281"/>
                  </a:lnTo>
                  <a:lnTo>
                    <a:pt x="1034322" y="2404245"/>
                  </a:lnTo>
                  <a:close/>
                  <a:moveTo>
                    <a:pt x="1988876" y="1301520"/>
                  </a:moveTo>
                  <a:lnTo>
                    <a:pt x="2406281" y="1357679"/>
                  </a:lnTo>
                  <a:lnTo>
                    <a:pt x="2404244" y="1372815"/>
                  </a:lnTo>
                  <a:lnTo>
                    <a:pt x="1986840" y="1316657"/>
                  </a:lnTo>
                  <a:lnTo>
                    <a:pt x="1988583" y="1309187"/>
                  </a:lnTo>
                  <a:close/>
                  <a:moveTo>
                    <a:pt x="992036" y="1963517"/>
                  </a:moveTo>
                  <a:lnTo>
                    <a:pt x="1006629" y="1968061"/>
                  </a:lnTo>
                  <a:lnTo>
                    <a:pt x="932100" y="2246208"/>
                  </a:lnTo>
                  <a:lnTo>
                    <a:pt x="917308" y="2242405"/>
                  </a:lnTo>
                  <a:close/>
                  <a:moveTo>
                    <a:pt x="1995178" y="1195933"/>
                  </a:moveTo>
                  <a:lnTo>
                    <a:pt x="2281649" y="1195933"/>
                  </a:lnTo>
                  <a:lnTo>
                    <a:pt x="2282034" y="1203569"/>
                  </a:lnTo>
                  <a:lnTo>
                    <a:pt x="2281649" y="1211206"/>
                  </a:lnTo>
                  <a:lnTo>
                    <a:pt x="1995745" y="1211206"/>
                  </a:lnTo>
                  <a:close/>
                  <a:moveTo>
                    <a:pt x="1984731" y="1095284"/>
                  </a:moveTo>
                  <a:lnTo>
                    <a:pt x="2405186" y="1041144"/>
                  </a:lnTo>
                  <a:lnTo>
                    <a:pt x="2407137" y="1056290"/>
                  </a:lnTo>
                  <a:lnTo>
                    <a:pt x="1987080" y="1110379"/>
                  </a:lnTo>
                  <a:close/>
                  <a:moveTo>
                    <a:pt x="892672" y="1928335"/>
                  </a:moveTo>
                  <a:lnTo>
                    <a:pt x="906611" y="1934590"/>
                  </a:lnTo>
                  <a:lnTo>
                    <a:pt x="743425" y="2325414"/>
                  </a:lnTo>
                  <a:lnTo>
                    <a:pt x="729331" y="2319529"/>
                  </a:lnTo>
                  <a:close/>
                  <a:moveTo>
                    <a:pt x="802416" y="1883113"/>
                  </a:moveTo>
                  <a:lnTo>
                    <a:pt x="815877" y="1890344"/>
                  </a:lnTo>
                  <a:lnTo>
                    <a:pt x="671279" y="2140796"/>
                  </a:lnTo>
                  <a:lnTo>
                    <a:pt x="658223" y="2132863"/>
                  </a:lnTo>
                  <a:close/>
                  <a:moveTo>
                    <a:pt x="1966260" y="991301"/>
                  </a:moveTo>
                  <a:lnTo>
                    <a:pt x="2242405" y="917309"/>
                  </a:lnTo>
                  <a:lnTo>
                    <a:pt x="2246208" y="932101"/>
                  </a:lnTo>
                  <a:lnTo>
                    <a:pt x="1969840" y="1006153"/>
                  </a:lnTo>
                  <a:close/>
                  <a:moveTo>
                    <a:pt x="1932557" y="895779"/>
                  </a:moveTo>
                  <a:lnTo>
                    <a:pt x="2322203" y="735676"/>
                  </a:lnTo>
                  <a:lnTo>
                    <a:pt x="2328008" y="749803"/>
                  </a:lnTo>
                  <a:lnTo>
                    <a:pt x="1938504" y="909846"/>
                  </a:lnTo>
                  <a:close/>
                  <a:moveTo>
                    <a:pt x="714051" y="1825286"/>
                  </a:moveTo>
                  <a:lnTo>
                    <a:pt x="726047" y="1834740"/>
                  </a:lnTo>
                  <a:lnTo>
                    <a:pt x="468748" y="2168094"/>
                  </a:lnTo>
                  <a:lnTo>
                    <a:pt x="456659" y="2158762"/>
                  </a:lnTo>
                  <a:close/>
                  <a:moveTo>
                    <a:pt x="638245" y="1758093"/>
                  </a:moveTo>
                  <a:lnTo>
                    <a:pt x="644611" y="1765080"/>
                  </a:lnTo>
                  <a:lnTo>
                    <a:pt x="649147" y="1768790"/>
                  </a:lnTo>
                  <a:lnTo>
                    <a:pt x="446636" y="1971302"/>
                  </a:lnTo>
                  <a:lnTo>
                    <a:pt x="440978" y="1966159"/>
                  </a:lnTo>
                  <a:lnTo>
                    <a:pt x="435836" y="1960502"/>
                  </a:lnTo>
                  <a:close/>
                  <a:moveTo>
                    <a:pt x="1884928" y="801368"/>
                  </a:moveTo>
                  <a:lnTo>
                    <a:pt x="2132863" y="658223"/>
                  </a:lnTo>
                  <a:lnTo>
                    <a:pt x="2140794" y="671279"/>
                  </a:lnTo>
                  <a:lnTo>
                    <a:pt x="1892773" y="814474"/>
                  </a:lnTo>
                  <a:close/>
                  <a:moveTo>
                    <a:pt x="1828403" y="717325"/>
                  </a:moveTo>
                  <a:lnTo>
                    <a:pt x="2162987" y="462095"/>
                  </a:lnTo>
                  <a:lnTo>
                    <a:pt x="2172250" y="474239"/>
                  </a:lnTo>
                  <a:lnTo>
                    <a:pt x="1837666" y="729468"/>
                  </a:lnTo>
                  <a:lnTo>
                    <a:pt x="1833340" y="723163"/>
                  </a:lnTo>
                  <a:close/>
                  <a:moveTo>
                    <a:pt x="234886" y="1932900"/>
                  </a:moveTo>
                  <a:lnTo>
                    <a:pt x="569471" y="1677670"/>
                  </a:lnTo>
                  <a:lnTo>
                    <a:pt x="573796" y="1683975"/>
                  </a:lnTo>
                  <a:lnTo>
                    <a:pt x="578735" y="1689813"/>
                  </a:lnTo>
                  <a:lnTo>
                    <a:pt x="244150" y="1945043"/>
                  </a:lnTo>
                  <a:close/>
                  <a:moveTo>
                    <a:pt x="266342" y="1735860"/>
                  </a:moveTo>
                  <a:lnTo>
                    <a:pt x="514363" y="1592665"/>
                  </a:lnTo>
                  <a:lnTo>
                    <a:pt x="522208" y="1605770"/>
                  </a:lnTo>
                  <a:lnTo>
                    <a:pt x="274274" y="1748916"/>
                  </a:lnTo>
                  <a:close/>
                  <a:moveTo>
                    <a:pt x="1960501" y="435837"/>
                  </a:moveTo>
                  <a:lnTo>
                    <a:pt x="1966159" y="440979"/>
                  </a:lnTo>
                  <a:lnTo>
                    <a:pt x="1971301" y="446637"/>
                  </a:lnTo>
                  <a:lnTo>
                    <a:pt x="1768891" y="649046"/>
                  </a:lnTo>
                  <a:lnTo>
                    <a:pt x="1762525" y="642058"/>
                  </a:lnTo>
                  <a:lnTo>
                    <a:pt x="1757990" y="638348"/>
                  </a:lnTo>
                  <a:close/>
                  <a:moveTo>
                    <a:pt x="1938389" y="239045"/>
                  </a:moveTo>
                  <a:lnTo>
                    <a:pt x="1950479" y="248377"/>
                  </a:lnTo>
                  <a:lnTo>
                    <a:pt x="1693086" y="581852"/>
                  </a:lnTo>
                  <a:lnTo>
                    <a:pt x="1681090" y="572398"/>
                  </a:lnTo>
                  <a:close/>
                  <a:moveTo>
                    <a:pt x="79129" y="1657336"/>
                  </a:moveTo>
                  <a:lnTo>
                    <a:pt x="468633" y="1497292"/>
                  </a:lnTo>
                  <a:lnTo>
                    <a:pt x="474580" y="1511360"/>
                  </a:lnTo>
                  <a:lnTo>
                    <a:pt x="84934" y="1671462"/>
                  </a:lnTo>
                  <a:close/>
                  <a:moveTo>
                    <a:pt x="160929" y="1475039"/>
                  </a:moveTo>
                  <a:lnTo>
                    <a:pt x="437296" y="1400986"/>
                  </a:lnTo>
                  <a:lnTo>
                    <a:pt x="440876" y="1415837"/>
                  </a:lnTo>
                  <a:lnTo>
                    <a:pt x="164732" y="1489830"/>
                  </a:lnTo>
                  <a:close/>
                  <a:moveTo>
                    <a:pt x="1735859" y="266344"/>
                  </a:moveTo>
                  <a:lnTo>
                    <a:pt x="1748915" y="274276"/>
                  </a:lnTo>
                  <a:lnTo>
                    <a:pt x="1604721" y="524026"/>
                  </a:lnTo>
                  <a:lnTo>
                    <a:pt x="1591261" y="516794"/>
                  </a:lnTo>
                  <a:close/>
                  <a:moveTo>
                    <a:pt x="1663713" y="81725"/>
                  </a:moveTo>
                  <a:lnTo>
                    <a:pt x="1677806" y="87609"/>
                  </a:lnTo>
                  <a:lnTo>
                    <a:pt x="1514465" y="478804"/>
                  </a:lnTo>
                  <a:lnTo>
                    <a:pt x="1500526" y="472548"/>
                  </a:lnTo>
                  <a:close/>
                  <a:moveTo>
                    <a:pt x="0" y="1350847"/>
                  </a:moveTo>
                  <a:lnTo>
                    <a:pt x="420056" y="1296759"/>
                  </a:lnTo>
                  <a:lnTo>
                    <a:pt x="422405" y="1311854"/>
                  </a:lnTo>
                  <a:lnTo>
                    <a:pt x="1951" y="1365994"/>
                  </a:lnTo>
                  <a:close/>
                  <a:moveTo>
                    <a:pt x="125488" y="1195933"/>
                  </a:moveTo>
                  <a:lnTo>
                    <a:pt x="411391" y="1195933"/>
                  </a:lnTo>
                  <a:lnTo>
                    <a:pt x="411958" y="1211206"/>
                  </a:lnTo>
                  <a:lnTo>
                    <a:pt x="125488" y="1211206"/>
                  </a:lnTo>
                  <a:lnTo>
                    <a:pt x="125102" y="1203569"/>
                  </a:lnTo>
                  <a:close/>
                  <a:moveTo>
                    <a:pt x="1475037" y="160931"/>
                  </a:moveTo>
                  <a:lnTo>
                    <a:pt x="1489829" y="164734"/>
                  </a:lnTo>
                  <a:lnTo>
                    <a:pt x="1415102" y="443621"/>
                  </a:lnTo>
                  <a:lnTo>
                    <a:pt x="1400508" y="439077"/>
                  </a:lnTo>
                  <a:close/>
                  <a:moveTo>
                    <a:pt x="164732" y="917309"/>
                  </a:moveTo>
                  <a:lnTo>
                    <a:pt x="443620" y="992037"/>
                  </a:lnTo>
                  <a:lnTo>
                    <a:pt x="439076" y="1006630"/>
                  </a:lnTo>
                  <a:lnTo>
                    <a:pt x="160929" y="932101"/>
                  </a:lnTo>
                  <a:close/>
                  <a:moveTo>
                    <a:pt x="1195932" y="125490"/>
                  </a:moveTo>
                  <a:lnTo>
                    <a:pt x="1203568" y="125104"/>
                  </a:lnTo>
                  <a:lnTo>
                    <a:pt x="1211205" y="125490"/>
                  </a:lnTo>
                  <a:lnTo>
                    <a:pt x="1211205" y="411392"/>
                  </a:lnTo>
                  <a:lnTo>
                    <a:pt x="1195932" y="411959"/>
                  </a:lnTo>
                  <a:close/>
                  <a:moveTo>
                    <a:pt x="1357679" y="856"/>
                  </a:moveTo>
                  <a:lnTo>
                    <a:pt x="1372816" y="2893"/>
                  </a:lnTo>
                  <a:lnTo>
                    <a:pt x="1316657" y="420298"/>
                  </a:lnTo>
                  <a:lnTo>
                    <a:pt x="1309186" y="418554"/>
                  </a:lnTo>
                  <a:lnTo>
                    <a:pt x="1301520" y="418261"/>
                  </a:lnTo>
                  <a:close/>
                  <a:moveTo>
                    <a:pt x="2893" y="1034322"/>
                  </a:moveTo>
                  <a:lnTo>
                    <a:pt x="420297" y="1090480"/>
                  </a:lnTo>
                  <a:lnTo>
                    <a:pt x="418554" y="1097951"/>
                  </a:lnTo>
                  <a:lnTo>
                    <a:pt x="418261" y="1105616"/>
                  </a:lnTo>
                  <a:lnTo>
                    <a:pt x="855" y="1049458"/>
                  </a:lnTo>
                  <a:close/>
                  <a:moveTo>
                    <a:pt x="274274" y="658223"/>
                  </a:moveTo>
                  <a:lnTo>
                    <a:pt x="524025" y="802416"/>
                  </a:lnTo>
                  <a:lnTo>
                    <a:pt x="516793" y="815877"/>
                  </a:lnTo>
                  <a:lnTo>
                    <a:pt x="266342" y="671279"/>
                  </a:lnTo>
                  <a:close/>
                  <a:moveTo>
                    <a:pt x="917308" y="164734"/>
                  </a:moveTo>
                  <a:lnTo>
                    <a:pt x="932100" y="160930"/>
                  </a:lnTo>
                  <a:lnTo>
                    <a:pt x="1006152" y="437297"/>
                  </a:lnTo>
                  <a:lnTo>
                    <a:pt x="991300" y="440877"/>
                  </a:lnTo>
                  <a:close/>
                  <a:moveTo>
                    <a:pt x="1041143" y="1951"/>
                  </a:moveTo>
                  <a:lnTo>
                    <a:pt x="1056290" y="0"/>
                  </a:lnTo>
                  <a:lnTo>
                    <a:pt x="1110379" y="420056"/>
                  </a:lnTo>
                  <a:lnTo>
                    <a:pt x="1095283" y="422406"/>
                  </a:lnTo>
                  <a:close/>
                  <a:moveTo>
                    <a:pt x="87609" y="729331"/>
                  </a:moveTo>
                  <a:lnTo>
                    <a:pt x="478803" y="892672"/>
                  </a:lnTo>
                  <a:lnTo>
                    <a:pt x="472547" y="906611"/>
                  </a:lnTo>
                  <a:lnTo>
                    <a:pt x="81723" y="743424"/>
                  </a:lnTo>
                  <a:lnTo>
                    <a:pt x="84666" y="736377"/>
                  </a:lnTo>
                  <a:close/>
                  <a:moveTo>
                    <a:pt x="446636" y="435837"/>
                  </a:moveTo>
                  <a:lnTo>
                    <a:pt x="649045" y="638246"/>
                  </a:lnTo>
                  <a:lnTo>
                    <a:pt x="642057" y="644612"/>
                  </a:lnTo>
                  <a:lnTo>
                    <a:pt x="638347" y="649147"/>
                  </a:lnTo>
                  <a:lnTo>
                    <a:pt x="435836" y="446636"/>
                  </a:lnTo>
                  <a:lnTo>
                    <a:pt x="440978" y="440979"/>
                  </a:lnTo>
                  <a:close/>
                  <a:moveTo>
                    <a:pt x="658223" y="274275"/>
                  </a:moveTo>
                  <a:lnTo>
                    <a:pt x="671279" y="266343"/>
                  </a:lnTo>
                  <a:lnTo>
                    <a:pt x="814473" y="514363"/>
                  </a:lnTo>
                  <a:lnTo>
                    <a:pt x="801367" y="522209"/>
                  </a:lnTo>
                  <a:close/>
                  <a:moveTo>
                    <a:pt x="735676" y="84934"/>
                  </a:moveTo>
                  <a:lnTo>
                    <a:pt x="749802" y="79129"/>
                  </a:lnTo>
                  <a:lnTo>
                    <a:pt x="909846" y="468633"/>
                  </a:lnTo>
                  <a:lnTo>
                    <a:pt x="895778" y="474580"/>
                  </a:lnTo>
                  <a:close/>
                  <a:moveTo>
                    <a:pt x="248376" y="456659"/>
                  </a:moveTo>
                  <a:lnTo>
                    <a:pt x="581852" y="714051"/>
                  </a:lnTo>
                  <a:lnTo>
                    <a:pt x="572397" y="726047"/>
                  </a:lnTo>
                  <a:lnTo>
                    <a:pt x="239044" y="468748"/>
                  </a:lnTo>
                  <a:lnTo>
                    <a:pt x="243710" y="462704"/>
                  </a:lnTo>
                  <a:close/>
                  <a:moveTo>
                    <a:pt x="462094" y="244150"/>
                  </a:moveTo>
                  <a:lnTo>
                    <a:pt x="474238" y="234887"/>
                  </a:lnTo>
                  <a:lnTo>
                    <a:pt x="729468" y="569472"/>
                  </a:lnTo>
                  <a:lnTo>
                    <a:pt x="723162" y="573797"/>
                  </a:lnTo>
                  <a:lnTo>
                    <a:pt x="717325" y="57873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65"/>
              <a:endParaRPr lang="zh-CN" altLang="en-US" noProof="1">
                <a:solidFill>
                  <a:srgbClr val="FF9900"/>
                </a:solidFill>
                <a:ea typeface="微软雅黑" panose="020B0503020204020204" charset="-122"/>
              </a:endParaRPr>
            </a:p>
          </p:txBody>
        </p:sp>
      </p:grpSp>
      <p:pic>
        <p:nvPicPr>
          <p:cNvPr id="14340" name="图片 4" descr="777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81100" y="2025650"/>
            <a:ext cx="4792663" cy="374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图片 5" descr="777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46800" y="2025650"/>
            <a:ext cx="4792663" cy="374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2287588" y="3768725"/>
            <a:ext cx="3224212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5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        开展“不忘初心、牢记使命”主题教育，根本任务是深入学习贯彻习近平新时代中国特色社会主义。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2408238" y="3089275"/>
            <a:ext cx="2982912" cy="679450"/>
          </a:xfrm>
          <a:prstGeom prst="roundRect">
            <a:avLst>
              <a:gd name="adj" fmla="val 813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600"/>
            <a:r>
              <a:rPr kumimoji="1" lang="zh-CN" altLang="en-US" sz="20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去年的基本工作情况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418388" y="3768725"/>
            <a:ext cx="3224212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5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        开展“不忘初心、牢记使命”主题教育，根本任务是深入学习贯彻习近平新时代中国特色社会主义。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7539038" y="3089275"/>
            <a:ext cx="2982912" cy="679450"/>
          </a:xfrm>
          <a:prstGeom prst="roundRect">
            <a:avLst>
              <a:gd name="adj" fmla="val 813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600"/>
            <a:r>
              <a:rPr kumimoji="1" lang="zh-CN" altLang="en-US" sz="20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去年的基本工作情况</a:t>
            </a:r>
          </a:p>
        </p:txBody>
      </p:sp>
      <p:sp>
        <p:nvSpPr>
          <p:cNvPr id="46" name="矩形 45"/>
          <p:cNvSpPr/>
          <p:nvPr/>
        </p:nvSpPr>
        <p:spPr>
          <a:xfrm>
            <a:off x="2381250" y="592138"/>
            <a:ext cx="4095750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609600"/>
            <a:r>
              <a:rPr kumimoji="1" lang="zh-CN" altLang="en-US" sz="3200" b="1" noProof="1">
                <a:solidFill>
                  <a:srgbClr val="EFE08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去年的基本工作情况</a:t>
            </a:r>
            <a:endParaRPr lang="zh-CN" altLang="en-US" sz="2935" b="1" noProof="1">
              <a:latin typeface="方正清刻本悦宋简体" pitchFamily="2" charset="-122"/>
              <a:ea typeface="方正清刻本悦宋简体" pitchFamily="2" charset="-122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6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750"/>
                                  </p:stCondLst>
                                  <p:iterate type="lt">
                                    <p:tmPct val="1554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750"/>
                                  </p:stCondLst>
                                  <p:iterate type="lt">
                                    <p:tmPct val="1554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4543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7" grpId="0"/>
      <p:bldP spid="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1876425" y="3425825"/>
            <a:ext cx="8966200" cy="21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5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        开展“不忘初心、牢记使命”主题教育，根本任务是深入学习贯彻习近平新时代中国特色社会主义思想，锤炼忠诚干净担当的政治品格，团结带领全国各族人民为实现伟大梦想共同奋斗。要贯彻守初心、担使命，找差距、抓落实的总要求，达到理论学习有收获、思想政治受洗礼、干事创业敢担当、为民服务解难题、清正廉洁作表率的目标。要将力戒形式主义、官僚主义作为主题教育重要内容，教育引导党员干部牢记党的宗旨，坚持实事求是的思想路线，树立正确政绩观，真抓实干，转变作风。要把学习教育、调查研究、检视问题、整改落实贯穿全过程。</a:t>
            </a:r>
          </a:p>
        </p:txBody>
      </p:sp>
      <p:sp>
        <p:nvSpPr>
          <p:cNvPr id="8" name="矩形 7"/>
          <p:cNvSpPr/>
          <p:nvPr/>
        </p:nvSpPr>
        <p:spPr>
          <a:xfrm rot="16200000">
            <a:off x="6769100" y="820738"/>
            <a:ext cx="739775" cy="231775"/>
          </a:xfrm>
          <a:prstGeom prst="rect">
            <a:avLst/>
          </a:prstGeom>
          <a:solidFill>
            <a:srgbClr val="86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9" name="矩形 8"/>
          <p:cNvSpPr/>
          <p:nvPr/>
        </p:nvSpPr>
        <p:spPr>
          <a:xfrm rot="16200000">
            <a:off x="4256088" y="-1554162"/>
            <a:ext cx="739775" cy="4918075"/>
          </a:xfrm>
          <a:prstGeom prst="rect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grpSp>
        <p:nvGrpSpPr>
          <p:cNvPr id="10" name="组合 9"/>
          <p:cNvGrpSpPr/>
          <p:nvPr/>
        </p:nvGrpSpPr>
        <p:grpSpPr>
          <a:xfrm>
            <a:off x="1074737" y="463233"/>
            <a:ext cx="962025" cy="962025"/>
            <a:chOff x="3851921" y="107991"/>
            <a:chExt cx="1792566" cy="1792567"/>
          </a:xfrm>
          <a:solidFill>
            <a:srgbClr val="C00000"/>
          </a:solidFill>
        </p:grpSpPr>
        <p:sp>
          <p:nvSpPr>
            <p:cNvPr id="11" name="Freeform 29"/>
            <p:cNvSpPr/>
            <p:nvPr/>
          </p:nvSpPr>
          <p:spPr>
            <a:xfrm>
              <a:off x="4401088" y="564469"/>
              <a:ext cx="867835" cy="775494"/>
            </a:xfrm>
            <a:custGeom>
              <a:avLst/>
              <a:gdLst/>
              <a:ahLst/>
              <a:cxnLst>
                <a:cxn ang="0">
                  <a:pos x="370676" y="6924"/>
                </a:cxn>
                <a:cxn ang="0">
                  <a:pos x="578402" y="492531"/>
                </a:cxn>
                <a:cxn ang="0">
                  <a:pos x="336055" y="249265"/>
                </a:cxn>
                <a:cxn ang="0">
                  <a:pos x="428378" y="156483"/>
                </a:cxn>
                <a:cxn ang="0">
                  <a:pos x="370676" y="99244"/>
                </a:cxn>
                <a:cxn ang="0">
                  <a:pos x="253426" y="123248"/>
                </a:cxn>
                <a:cxn ang="0">
                  <a:pos x="69242" y="307427"/>
                </a:cxn>
                <a:cxn ang="0">
                  <a:pos x="173567" y="410827"/>
                </a:cxn>
                <a:cxn ang="0">
                  <a:pos x="243270" y="342048"/>
                </a:cxn>
                <a:cxn ang="0">
                  <a:pos x="485618" y="584390"/>
                </a:cxn>
                <a:cxn ang="0">
                  <a:pos x="81244" y="503147"/>
                </a:cxn>
                <a:cxn ang="0">
                  <a:pos x="22619" y="561771"/>
                </a:cxn>
                <a:cxn ang="0">
                  <a:pos x="73396" y="626396"/>
                </a:cxn>
                <a:cxn ang="0">
                  <a:pos x="66472" y="632858"/>
                </a:cxn>
                <a:cxn ang="0">
                  <a:pos x="56316" y="631012"/>
                </a:cxn>
                <a:cxn ang="0">
                  <a:pos x="0" y="689635"/>
                </a:cxn>
                <a:cxn ang="0">
                  <a:pos x="56778" y="745951"/>
                </a:cxn>
                <a:cxn ang="0">
                  <a:pos x="114941" y="689174"/>
                </a:cxn>
                <a:cxn ang="0">
                  <a:pos x="113095" y="678557"/>
                </a:cxn>
                <a:cxn ang="0">
                  <a:pos x="122327" y="669786"/>
                </a:cxn>
                <a:cxn ang="0">
                  <a:pos x="579326" y="677172"/>
                </a:cxn>
                <a:cxn ang="0">
                  <a:pos x="647183" y="745489"/>
                </a:cxn>
                <a:cxn ang="0">
                  <a:pos x="739967" y="653630"/>
                </a:cxn>
                <a:cxn ang="0">
                  <a:pos x="671648" y="584851"/>
                </a:cxn>
                <a:cxn ang="0">
                  <a:pos x="370676" y="6924"/>
                </a:cxn>
              </a:cxnLst>
              <a:rect l="0" t="0" r="0" b="0"/>
              <a:pathLst>
                <a:path w="1880" h="1680">
                  <a:moveTo>
                    <a:pt x="803" y="15"/>
                  </a:moveTo>
                  <a:cubicBezTo>
                    <a:pt x="1217" y="170"/>
                    <a:pt x="1468" y="665"/>
                    <a:pt x="1253" y="1067"/>
                  </a:cubicBezTo>
                  <a:cubicBezTo>
                    <a:pt x="728" y="540"/>
                    <a:pt x="728" y="540"/>
                    <a:pt x="728" y="540"/>
                  </a:cubicBezTo>
                  <a:cubicBezTo>
                    <a:pt x="928" y="339"/>
                    <a:pt x="928" y="339"/>
                    <a:pt x="928" y="339"/>
                  </a:cubicBezTo>
                  <a:cubicBezTo>
                    <a:pt x="803" y="215"/>
                    <a:pt x="803" y="215"/>
                    <a:pt x="803" y="215"/>
                  </a:cubicBezTo>
                  <a:cubicBezTo>
                    <a:pt x="733" y="282"/>
                    <a:pt x="623" y="297"/>
                    <a:pt x="549" y="267"/>
                  </a:cubicBezTo>
                  <a:cubicBezTo>
                    <a:pt x="150" y="666"/>
                    <a:pt x="150" y="666"/>
                    <a:pt x="150" y="666"/>
                  </a:cubicBezTo>
                  <a:cubicBezTo>
                    <a:pt x="376" y="890"/>
                    <a:pt x="376" y="890"/>
                    <a:pt x="376" y="890"/>
                  </a:cubicBezTo>
                  <a:cubicBezTo>
                    <a:pt x="527" y="741"/>
                    <a:pt x="527" y="741"/>
                    <a:pt x="527" y="741"/>
                  </a:cubicBezTo>
                  <a:cubicBezTo>
                    <a:pt x="1052" y="1266"/>
                    <a:pt x="1052" y="1266"/>
                    <a:pt x="1052" y="1266"/>
                  </a:cubicBezTo>
                  <a:cubicBezTo>
                    <a:pt x="795" y="1407"/>
                    <a:pt x="439" y="1363"/>
                    <a:pt x="176" y="1090"/>
                  </a:cubicBezTo>
                  <a:cubicBezTo>
                    <a:pt x="49" y="1217"/>
                    <a:pt x="49" y="1217"/>
                    <a:pt x="49" y="1217"/>
                  </a:cubicBezTo>
                  <a:cubicBezTo>
                    <a:pt x="87" y="1270"/>
                    <a:pt x="119" y="1317"/>
                    <a:pt x="159" y="1357"/>
                  </a:cubicBezTo>
                  <a:cubicBezTo>
                    <a:pt x="155" y="1362"/>
                    <a:pt x="144" y="1371"/>
                    <a:pt x="144" y="1371"/>
                  </a:cubicBezTo>
                  <a:cubicBezTo>
                    <a:pt x="137" y="1370"/>
                    <a:pt x="129" y="1367"/>
                    <a:pt x="122" y="1367"/>
                  </a:cubicBezTo>
                  <a:cubicBezTo>
                    <a:pt x="55" y="1367"/>
                    <a:pt x="0" y="1426"/>
                    <a:pt x="0" y="1494"/>
                  </a:cubicBezTo>
                  <a:cubicBezTo>
                    <a:pt x="0" y="1561"/>
                    <a:pt x="55" y="1616"/>
                    <a:pt x="123" y="1616"/>
                  </a:cubicBezTo>
                  <a:cubicBezTo>
                    <a:pt x="191" y="1616"/>
                    <a:pt x="249" y="1561"/>
                    <a:pt x="249" y="1493"/>
                  </a:cubicBezTo>
                  <a:cubicBezTo>
                    <a:pt x="249" y="1485"/>
                    <a:pt x="247" y="1478"/>
                    <a:pt x="245" y="1470"/>
                  </a:cubicBezTo>
                  <a:cubicBezTo>
                    <a:pt x="265" y="1451"/>
                    <a:pt x="265" y="1451"/>
                    <a:pt x="265" y="1451"/>
                  </a:cubicBezTo>
                  <a:cubicBezTo>
                    <a:pt x="567" y="1655"/>
                    <a:pt x="898" y="1680"/>
                    <a:pt x="1255" y="1467"/>
                  </a:cubicBezTo>
                  <a:cubicBezTo>
                    <a:pt x="1402" y="1615"/>
                    <a:pt x="1402" y="1615"/>
                    <a:pt x="1402" y="1615"/>
                  </a:cubicBezTo>
                  <a:cubicBezTo>
                    <a:pt x="1603" y="1416"/>
                    <a:pt x="1603" y="1416"/>
                    <a:pt x="1603" y="1416"/>
                  </a:cubicBezTo>
                  <a:cubicBezTo>
                    <a:pt x="1455" y="1267"/>
                    <a:pt x="1455" y="1267"/>
                    <a:pt x="1455" y="1267"/>
                  </a:cubicBezTo>
                  <a:cubicBezTo>
                    <a:pt x="1880" y="628"/>
                    <a:pt x="1313" y="0"/>
                    <a:pt x="803" y="1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 noProof="1"/>
            </a:p>
          </p:txBody>
        </p:sp>
        <p:sp>
          <p:nvSpPr>
            <p:cNvPr id="12" name="任意多边形 127"/>
            <p:cNvSpPr/>
            <p:nvPr/>
          </p:nvSpPr>
          <p:spPr>
            <a:xfrm>
              <a:off x="3851921" y="107991"/>
              <a:ext cx="1792566" cy="1792567"/>
            </a:xfrm>
            <a:custGeom>
              <a:avLst/>
              <a:gdLst>
                <a:gd name="connsiteX0" fmla="*/ 1677670 w 2407137"/>
                <a:gd name="connsiteY0" fmla="*/ 1837666 h 2407138"/>
                <a:gd name="connsiteX1" fmla="*/ 1683974 w 2407137"/>
                <a:gd name="connsiteY1" fmla="*/ 1833341 h 2407138"/>
                <a:gd name="connsiteX2" fmla="*/ 1689813 w 2407137"/>
                <a:gd name="connsiteY2" fmla="*/ 1828403 h 2407138"/>
                <a:gd name="connsiteX3" fmla="*/ 1945042 w 2407137"/>
                <a:gd name="connsiteY3" fmla="*/ 2162988 h 2407138"/>
                <a:gd name="connsiteX4" fmla="*/ 1932899 w 2407137"/>
                <a:gd name="connsiteY4" fmla="*/ 2172251 h 2407138"/>
                <a:gd name="connsiteX5" fmla="*/ 1592663 w 2407137"/>
                <a:gd name="connsiteY5" fmla="*/ 1892774 h 2407138"/>
                <a:gd name="connsiteX6" fmla="*/ 1605769 w 2407137"/>
                <a:gd name="connsiteY6" fmla="*/ 1884929 h 2407138"/>
                <a:gd name="connsiteX7" fmla="*/ 1748914 w 2407137"/>
                <a:gd name="connsiteY7" fmla="*/ 2132863 h 2407138"/>
                <a:gd name="connsiteX8" fmla="*/ 1735858 w 2407137"/>
                <a:gd name="connsiteY8" fmla="*/ 2140795 h 2407138"/>
                <a:gd name="connsiteX9" fmla="*/ 1768789 w 2407137"/>
                <a:gd name="connsiteY9" fmla="*/ 1757990 h 2407138"/>
                <a:gd name="connsiteX10" fmla="*/ 1971301 w 2407137"/>
                <a:gd name="connsiteY10" fmla="*/ 1960502 h 2407138"/>
                <a:gd name="connsiteX11" fmla="*/ 1966159 w 2407137"/>
                <a:gd name="connsiteY11" fmla="*/ 1966159 h 2407138"/>
                <a:gd name="connsiteX12" fmla="*/ 1960501 w 2407137"/>
                <a:gd name="connsiteY12" fmla="*/ 1971301 h 2407138"/>
                <a:gd name="connsiteX13" fmla="*/ 1758092 w 2407137"/>
                <a:gd name="connsiteY13" fmla="*/ 1768892 h 2407138"/>
                <a:gd name="connsiteX14" fmla="*/ 1765079 w 2407137"/>
                <a:gd name="connsiteY14" fmla="*/ 1762526 h 2407138"/>
                <a:gd name="connsiteX15" fmla="*/ 1834740 w 2407137"/>
                <a:gd name="connsiteY15" fmla="*/ 1681091 h 2407138"/>
                <a:gd name="connsiteX16" fmla="*/ 2168093 w 2407137"/>
                <a:gd name="connsiteY16" fmla="*/ 1938389 h 2407138"/>
                <a:gd name="connsiteX17" fmla="*/ 2158761 w 2407137"/>
                <a:gd name="connsiteY17" fmla="*/ 1950479 h 2407138"/>
                <a:gd name="connsiteX18" fmla="*/ 1825285 w 2407137"/>
                <a:gd name="connsiteY18" fmla="*/ 1693086 h 2407138"/>
                <a:gd name="connsiteX19" fmla="*/ 1497292 w 2407137"/>
                <a:gd name="connsiteY19" fmla="*/ 1938505 h 2407138"/>
                <a:gd name="connsiteX20" fmla="*/ 1511359 w 2407137"/>
                <a:gd name="connsiteY20" fmla="*/ 1932557 h 2407138"/>
                <a:gd name="connsiteX21" fmla="*/ 1671461 w 2407137"/>
                <a:gd name="connsiteY21" fmla="*/ 2322204 h 2407138"/>
                <a:gd name="connsiteX22" fmla="*/ 1657335 w 2407137"/>
                <a:gd name="connsiteY22" fmla="*/ 2328008 h 2407138"/>
                <a:gd name="connsiteX23" fmla="*/ 1400984 w 2407137"/>
                <a:gd name="connsiteY23" fmla="*/ 1969841 h 2407138"/>
                <a:gd name="connsiteX24" fmla="*/ 1415837 w 2407137"/>
                <a:gd name="connsiteY24" fmla="*/ 1966261 h 2407138"/>
                <a:gd name="connsiteX25" fmla="*/ 1489829 w 2407137"/>
                <a:gd name="connsiteY25" fmla="*/ 2242404 h 2407138"/>
                <a:gd name="connsiteX26" fmla="*/ 1475037 w 2407137"/>
                <a:gd name="connsiteY26" fmla="*/ 2246208 h 2407138"/>
                <a:gd name="connsiteX27" fmla="*/ 1890343 w 2407137"/>
                <a:gd name="connsiteY27" fmla="*/ 1591261 h 2407138"/>
                <a:gd name="connsiteX28" fmla="*/ 2140794 w 2407137"/>
                <a:gd name="connsiteY28" fmla="*/ 1735859 h 2407138"/>
                <a:gd name="connsiteX29" fmla="*/ 2132863 w 2407137"/>
                <a:gd name="connsiteY29" fmla="*/ 1748915 h 2407138"/>
                <a:gd name="connsiteX30" fmla="*/ 1883112 w 2407137"/>
                <a:gd name="connsiteY30" fmla="*/ 1604721 h 2407138"/>
                <a:gd name="connsiteX31" fmla="*/ 1934589 w 2407137"/>
                <a:gd name="connsiteY31" fmla="*/ 1500527 h 2407138"/>
                <a:gd name="connsiteX32" fmla="*/ 2325413 w 2407137"/>
                <a:gd name="connsiteY32" fmla="*/ 1663714 h 2407138"/>
                <a:gd name="connsiteX33" fmla="*/ 2319529 w 2407137"/>
                <a:gd name="connsiteY33" fmla="*/ 1677807 h 2407138"/>
                <a:gd name="connsiteX34" fmla="*/ 1928334 w 2407137"/>
                <a:gd name="connsiteY34" fmla="*/ 1514465 h 2407138"/>
                <a:gd name="connsiteX35" fmla="*/ 1296758 w 2407137"/>
                <a:gd name="connsiteY35" fmla="*/ 1987081 h 2407138"/>
                <a:gd name="connsiteX36" fmla="*/ 1311855 w 2407137"/>
                <a:gd name="connsiteY36" fmla="*/ 1984732 h 2407138"/>
                <a:gd name="connsiteX37" fmla="*/ 1365995 w 2407137"/>
                <a:gd name="connsiteY37" fmla="*/ 2405187 h 2407138"/>
                <a:gd name="connsiteX38" fmla="*/ 1350847 w 2407137"/>
                <a:gd name="connsiteY38" fmla="*/ 2407138 h 2407138"/>
                <a:gd name="connsiteX39" fmla="*/ 1195932 w 2407137"/>
                <a:gd name="connsiteY39" fmla="*/ 1995746 h 2407138"/>
                <a:gd name="connsiteX40" fmla="*/ 1211204 w 2407137"/>
                <a:gd name="connsiteY40" fmla="*/ 1995179 h 2407138"/>
                <a:gd name="connsiteX41" fmla="*/ 1211204 w 2407137"/>
                <a:gd name="connsiteY41" fmla="*/ 2281649 h 2407138"/>
                <a:gd name="connsiteX42" fmla="*/ 1203568 w 2407137"/>
                <a:gd name="connsiteY42" fmla="*/ 2282034 h 2407138"/>
                <a:gd name="connsiteX43" fmla="*/ 1195932 w 2407137"/>
                <a:gd name="connsiteY43" fmla="*/ 2281649 h 2407138"/>
                <a:gd name="connsiteX44" fmla="*/ 1968060 w 2407137"/>
                <a:gd name="connsiteY44" fmla="*/ 1400508 h 2407138"/>
                <a:gd name="connsiteX45" fmla="*/ 2246208 w 2407137"/>
                <a:gd name="connsiteY45" fmla="*/ 1475038 h 2407138"/>
                <a:gd name="connsiteX46" fmla="*/ 2242404 w 2407137"/>
                <a:gd name="connsiteY46" fmla="*/ 1489831 h 2407138"/>
                <a:gd name="connsiteX47" fmla="*/ 1963516 w 2407137"/>
                <a:gd name="connsiteY47" fmla="*/ 1415103 h 2407138"/>
                <a:gd name="connsiteX48" fmla="*/ 1090481 w 2407137"/>
                <a:gd name="connsiteY48" fmla="*/ 1986840 h 2407138"/>
                <a:gd name="connsiteX49" fmla="*/ 1097951 w 2407137"/>
                <a:gd name="connsiteY49" fmla="*/ 1988584 h 2407138"/>
                <a:gd name="connsiteX50" fmla="*/ 1105617 w 2407137"/>
                <a:gd name="connsiteY50" fmla="*/ 1988876 h 2407138"/>
                <a:gd name="connsiteX51" fmla="*/ 1049458 w 2407137"/>
                <a:gd name="connsiteY51" fmla="*/ 2406281 h 2407138"/>
                <a:gd name="connsiteX52" fmla="*/ 1034322 w 2407137"/>
                <a:gd name="connsiteY52" fmla="*/ 2404245 h 2407138"/>
                <a:gd name="connsiteX53" fmla="*/ 1988876 w 2407137"/>
                <a:gd name="connsiteY53" fmla="*/ 1301520 h 2407138"/>
                <a:gd name="connsiteX54" fmla="*/ 2406281 w 2407137"/>
                <a:gd name="connsiteY54" fmla="*/ 1357679 h 2407138"/>
                <a:gd name="connsiteX55" fmla="*/ 2404244 w 2407137"/>
                <a:gd name="connsiteY55" fmla="*/ 1372815 h 2407138"/>
                <a:gd name="connsiteX56" fmla="*/ 1986840 w 2407137"/>
                <a:gd name="connsiteY56" fmla="*/ 1316657 h 2407138"/>
                <a:gd name="connsiteX57" fmla="*/ 1988583 w 2407137"/>
                <a:gd name="connsiteY57" fmla="*/ 1309187 h 2407138"/>
                <a:gd name="connsiteX58" fmla="*/ 992036 w 2407137"/>
                <a:gd name="connsiteY58" fmla="*/ 1963517 h 2407138"/>
                <a:gd name="connsiteX59" fmla="*/ 1006629 w 2407137"/>
                <a:gd name="connsiteY59" fmla="*/ 1968061 h 2407138"/>
                <a:gd name="connsiteX60" fmla="*/ 932100 w 2407137"/>
                <a:gd name="connsiteY60" fmla="*/ 2246208 h 2407138"/>
                <a:gd name="connsiteX61" fmla="*/ 917308 w 2407137"/>
                <a:gd name="connsiteY61" fmla="*/ 2242405 h 2407138"/>
                <a:gd name="connsiteX62" fmla="*/ 1995178 w 2407137"/>
                <a:gd name="connsiteY62" fmla="*/ 1195933 h 2407138"/>
                <a:gd name="connsiteX63" fmla="*/ 2281649 w 2407137"/>
                <a:gd name="connsiteY63" fmla="*/ 1195933 h 2407138"/>
                <a:gd name="connsiteX64" fmla="*/ 2282034 w 2407137"/>
                <a:gd name="connsiteY64" fmla="*/ 1203569 h 2407138"/>
                <a:gd name="connsiteX65" fmla="*/ 2281649 w 2407137"/>
                <a:gd name="connsiteY65" fmla="*/ 1211206 h 2407138"/>
                <a:gd name="connsiteX66" fmla="*/ 1995745 w 2407137"/>
                <a:gd name="connsiteY66" fmla="*/ 1211206 h 2407138"/>
                <a:gd name="connsiteX67" fmla="*/ 1984731 w 2407137"/>
                <a:gd name="connsiteY67" fmla="*/ 1095284 h 2407138"/>
                <a:gd name="connsiteX68" fmla="*/ 2405186 w 2407137"/>
                <a:gd name="connsiteY68" fmla="*/ 1041144 h 2407138"/>
                <a:gd name="connsiteX69" fmla="*/ 2407137 w 2407137"/>
                <a:gd name="connsiteY69" fmla="*/ 1056290 h 2407138"/>
                <a:gd name="connsiteX70" fmla="*/ 1987080 w 2407137"/>
                <a:gd name="connsiteY70" fmla="*/ 1110379 h 2407138"/>
                <a:gd name="connsiteX71" fmla="*/ 892672 w 2407137"/>
                <a:gd name="connsiteY71" fmla="*/ 1928335 h 2407138"/>
                <a:gd name="connsiteX72" fmla="*/ 906611 w 2407137"/>
                <a:gd name="connsiteY72" fmla="*/ 1934590 h 2407138"/>
                <a:gd name="connsiteX73" fmla="*/ 743425 w 2407137"/>
                <a:gd name="connsiteY73" fmla="*/ 2325414 h 2407138"/>
                <a:gd name="connsiteX74" fmla="*/ 729331 w 2407137"/>
                <a:gd name="connsiteY74" fmla="*/ 2319529 h 2407138"/>
                <a:gd name="connsiteX75" fmla="*/ 802416 w 2407137"/>
                <a:gd name="connsiteY75" fmla="*/ 1883113 h 2407138"/>
                <a:gd name="connsiteX76" fmla="*/ 815877 w 2407137"/>
                <a:gd name="connsiteY76" fmla="*/ 1890344 h 2407138"/>
                <a:gd name="connsiteX77" fmla="*/ 671279 w 2407137"/>
                <a:gd name="connsiteY77" fmla="*/ 2140796 h 2407138"/>
                <a:gd name="connsiteX78" fmla="*/ 658223 w 2407137"/>
                <a:gd name="connsiteY78" fmla="*/ 2132863 h 2407138"/>
                <a:gd name="connsiteX79" fmla="*/ 1966260 w 2407137"/>
                <a:gd name="connsiteY79" fmla="*/ 991301 h 2407138"/>
                <a:gd name="connsiteX80" fmla="*/ 2242405 w 2407137"/>
                <a:gd name="connsiteY80" fmla="*/ 917309 h 2407138"/>
                <a:gd name="connsiteX81" fmla="*/ 2246208 w 2407137"/>
                <a:gd name="connsiteY81" fmla="*/ 932101 h 2407138"/>
                <a:gd name="connsiteX82" fmla="*/ 1969840 w 2407137"/>
                <a:gd name="connsiteY82" fmla="*/ 1006153 h 2407138"/>
                <a:gd name="connsiteX83" fmla="*/ 1932557 w 2407137"/>
                <a:gd name="connsiteY83" fmla="*/ 895779 h 2407138"/>
                <a:gd name="connsiteX84" fmla="*/ 2322203 w 2407137"/>
                <a:gd name="connsiteY84" fmla="*/ 735676 h 2407138"/>
                <a:gd name="connsiteX85" fmla="*/ 2328008 w 2407137"/>
                <a:gd name="connsiteY85" fmla="*/ 749803 h 2407138"/>
                <a:gd name="connsiteX86" fmla="*/ 1938504 w 2407137"/>
                <a:gd name="connsiteY86" fmla="*/ 909846 h 2407138"/>
                <a:gd name="connsiteX87" fmla="*/ 714051 w 2407137"/>
                <a:gd name="connsiteY87" fmla="*/ 1825286 h 2407138"/>
                <a:gd name="connsiteX88" fmla="*/ 726047 w 2407137"/>
                <a:gd name="connsiteY88" fmla="*/ 1834740 h 2407138"/>
                <a:gd name="connsiteX89" fmla="*/ 468748 w 2407137"/>
                <a:gd name="connsiteY89" fmla="*/ 2168094 h 2407138"/>
                <a:gd name="connsiteX90" fmla="*/ 456659 w 2407137"/>
                <a:gd name="connsiteY90" fmla="*/ 2158762 h 2407138"/>
                <a:gd name="connsiteX91" fmla="*/ 638245 w 2407137"/>
                <a:gd name="connsiteY91" fmla="*/ 1758093 h 2407138"/>
                <a:gd name="connsiteX92" fmla="*/ 644611 w 2407137"/>
                <a:gd name="connsiteY92" fmla="*/ 1765080 h 2407138"/>
                <a:gd name="connsiteX93" fmla="*/ 649147 w 2407137"/>
                <a:gd name="connsiteY93" fmla="*/ 1768790 h 2407138"/>
                <a:gd name="connsiteX94" fmla="*/ 446636 w 2407137"/>
                <a:gd name="connsiteY94" fmla="*/ 1971302 h 2407138"/>
                <a:gd name="connsiteX95" fmla="*/ 440978 w 2407137"/>
                <a:gd name="connsiteY95" fmla="*/ 1966159 h 2407138"/>
                <a:gd name="connsiteX96" fmla="*/ 435836 w 2407137"/>
                <a:gd name="connsiteY96" fmla="*/ 1960502 h 2407138"/>
                <a:gd name="connsiteX97" fmla="*/ 1884928 w 2407137"/>
                <a:gd name="connsiteY97" fmla="*/ 801368 h 2407138"/>
                <a:gd name="connsiteX98" fmla="*/ 2132863 w 2407137"/>
                <a:gd name="connsiteY98" fmla="*/ 658223 h 2407138"/>
                <a:gd name="connsiteX99" fmla="*/ 2140794 w 2407137"/>
                <a:gd name="connsiteY99" fmla="*/ 671279 h 2407138"/>
                <a:gd name="connsiteX100" fmla="*/ 1892773 w 2407137"/>
                <a:gd name="connsiteY100" fmla="*/ 814474 h 2407138"/>
                <a:gd name="connsiteX101" fmla="*/ 1828403 w 2407137"/>
                <a:gd name="connsiteY101" fmla="*/ 717325 h 2407138"/>
                <a:gd name="connsiteX102" fmla="*/ 2162987 w 2407137"/>
                <a:gd name="connsiteY102" fmla="*/ 462095 h 2407138"/>
                <a:gd name="connsiteX103" fmla="*/ 2172250 w 2407137"/>
                <a:gd name="connsiteY103" fmla="*/ 474239 h 2407138"/>
                <a:gd name="connsiteX104" fmla="*/ 1837666 w 2407137"/>
                <a:gd name="connsiteY104" fmla="*/ 729468 h 2407138"/>
                <a:gd name="connsiteX105" fmla="*/ 1833340 w 2407137"/>
                <a:gd name="connsiteY105" fmla="*/ 723163 h 2407138"/>
                <a:gd name="connsiteX106" fmla="*/ 234886 w 2407137"/>
                <a:gd name="connsiteY106" fmla="*/ 1932900 h 2407138"/>
                <a:gd name="connsiteX107" fmla="*/ 569471 w 2407137"/>
                <a:gd name="connsiteY107" fmla="*/ 1677670 h 2407138"/>
                <a:gd name="connsiteX108" fmla="*/ 573796 w 2407137"/>
                <a:gd name="connsiteY108" fmla="*/ 1683975 h 2407138"/>
                <a:gd name="connsiteX109" fmla="*/ 578735 w 2407137"/>
                <a:gd name="connsiteY109" fmla="*/ 1689813 h 2407138"/>
                <a:gd name="connsiteX110" fmla="*/ 244150 w 2407137"/>
                <a:gd name="connsiteY110" fmla="*/ 1945043 h 2407138"/>
                <a:gd name="connsiteX111" fmla="*/ 266342 w 2407137"/>
                <a:gd name="connsiteY111" fmla="*/ 1735860 h 2407138"/>
                <a:gd name="connsiteX112" fmla="*/ 514363 w 2407137"/>
                <a:gd name="connsiteY112" fmla="*/ 1592665 h 2407138"/>
                <a:gd name="connsiteX113" fmla="*/ 522208 w 2407137"/>
                <a:gd name="connsiteY113" fmla="*/ 1605770 h 2407138"/>
                <a:gd name="connsiteX114" fmla="*/ 274274 w 2407137"/>
                <a:gd name="connsiteY114" fmla="*/ 1748916 h 2407138"/>
                <a:gd name="connsiteX115" fmla="*/ 1960501 w 2407137"/>
                <a:gd name="connsiteY115" fmla="*/ 435837 h 2407138"/>
                <a:gd name="connsiteX116" fmla="*/ 1966159 w 2407137"/>
                <a:gd name="connsiteY116" fmla="*/ 440979 h 2407138"/>
                <a:gd name="connsiteX117" fmla="*/ 1971301 w 2407137"/>
                <a:gd name="connsiteY117" fmla="*/ 446637 h 2407138"/>
                <a:gd name="connsiteX118" fmla="*/ 1768891 w 2407137"/>
                <a:gd name="connsiteY118" fmla="*/ 649046 h 2407138"/>
                <a:gd name="connsiteX119" fmla="*/ 1762525 w 2407137"/>
                <a:gd name="connsiteY119" fmla="*/ 642058 h 2407138"/>
                <a:gd name="connsiteX120" fmla="*/ 1757990 w 2407137"/>
                <a:gd name="connsiteY120" fmla="*/ 638348 h 2407138"/>
                <a:gd name="connsiteX121" fmla="*/ 1938389 w 2407137"/>
                <a:gd name="connsiteY121" fmla="*/ 239045 h 2407138"/>
                <a:gd name="connsiteX122" fmla="*/ 1950479 w 2407137"/>
                <a:gd name="connsiteY122" fmla="*/ 248377 h 2407138"/>
                <a:gd name="connsiteX123" fmla="*/ 1693086 w 2407137"/>
                <a:gd name="connsiteY123" fmla="*/ 581852 h 2407138"/>
                <a:gd name="connsiteX124" fmla="*/ 1681090 w 2407137"/>
                <a:gd name="connsiteY124" fmla="*/ 572398 h 2407138"/>
                <a:gd name="connsiteX125" fmla="*/ 79129 w 2407137"/>
                <a:gd name="connsiteY125" fmla="*/ 1657336 h 2407138"/>
                <a:gd name="connsiteX126" fmla="*/ 468633 w 2407137"/>
                <a:gd name="connsiteY126" fmla="*/ 1497292 h 2407138"/>
                <a:gd name="connsiteX127" fmla="*/ 474580 w 2407137"/>
                <a:gd name="connsiteY127" fmla="*/ 1511360 h 2407138"/>
                <a:gd name="connsiteX128" fmla="*/ 84934 w 2407137"/>
                <a:gd name="connsiteY128" fmla="*/ 1671462 h 2407138"/>
                <a:gd name="connsiteX129" fmla="*/ 160929 w 2407137"/>
                <a:gd name="connsiteY129" fmla="*/ 1475039 h 2407138"/>
                <a:gd name="connsiteX130" fmla="*/ 437296 w 2407137"/>
                <a:gd name="connsiteY130" fmla="*/ 1400986 h 2407138"/>
                <a:gd name="connsiteX131" fmla="*/ 440876 w 2407137"/>
                <a:gd name="connsiteY131" fmla="*/ 1415837 h 2407138"/>
                <a:gd name="connsiteX132" fmla="*/ 164732 w 2407137"/>
                <a:gd name="connsiteY132" fmla="*/ 1489830 h 2407138"/>
                <a:gd name="connsiteX133" fmla="*/ 1735859 w 2407137"/>
                <a:gd name="connsiteY133" fmla="*/ 266344 h 2407138"/>
                <a:gd name="connsiteX134" fmla="*/ 1748915 w 2407137"/>
                <a:gd name="connsiteY134" fmla="*/ 274276 h 2407138"/>
                <a:gd name="connsiteX135" fmla="*/ 1604721 w 2407137"/>
                <a:gd name="connsiteY135" fmla="*/ 524026 h 2407138"/>
                <a:gd name="connsiteX136" fmla="*/ 1591261 w 2407137"/>
                <a:gd name="connsiteY136" fmla="*/ 516794 h 2407138"/>
                <a:gd name="connsiteX137" fmla="*/ 1663713 w 2407137"/>
                <a:gd name="connsiteY137" fmla="*/ 81725 h 2407138"/>
                <a:gd name="connsiteX138" fmla="*/ 1677806 w 2407137"/>
                <a:gd name="connsiteY138" fmla="*/ 87609 h 2407138"/>
                <a:gd name="connsiteX139" fmla="*/ 1514465 w 2407137"/>
                <a:gd name="connsiteY139" fmla="*/ 478804 h 2407138"/>
                <a:gd name="connsiteX140" fmla="*/ 1500526 w 2407137"/>
                <a:gd name="connsiteY140" fmla="*/ 472548 h 2407138"/>
                <a:gd name="connsiteX141" fmla="*/ 0 w 2407137"/>
                <a:gd name="connsiteY141" fmla="*/ 1350847 h 2407138"/>
                <a:gd name="connsiteX142" fmla="*/ 420056 w 2407137"/>
                <a:gd name="connsiteY142" fmla="*/ 1296759 h 2407138"/>
                <a:gd name="connsiteX143" fmla="*/ 422405 w 2407137"/>
                <a:gd name="connsiteY143" fmla="*/ 1311854 h 2407138"/>
                <a:gd name="connsiteX144" fmla="*/ 1951 w 2407137"/>
                <a:gd name="connsiteY144" fmla="*/ 1365994 h 2407138"/>
                <a:gd name="connsiteX145" fmla="*/ 125488 w 2407137"/>
                <a:gd name="connsiteY145" fmla="*/ 1195933 h 2407138"/>
                <a:gd name="connsiteX146" fmla="*/ 411391 w 2407137"/>
                <a:gd name="connsiteY146" fmla="*/ 1195933 h 2407138"/>
                <a:gd name="connsiteX147" fmla="*/ 411958 w 2407137"/>
                <a:gd name="connsiteY147" fmla="*/ 1211206 h 2407138"/>
                <a:gd name="connsiteX148" fmla="*/ 125488 w 2407137"/>
                <a:gd name="connsiteY148" fmla="*/ 1211206 h 2407138"/>
                <a:gd name="connsiteX149" fmla="*/ 125102 w 2407137"/>
                <a:gd name="connsiteY149" fmla="*/ 1203569 h 2407138"/>
                <a:gd name="connsiteX150" fmla="*/ 1475037 w 2407137"/>
                <a:gd name="connsiteY150" fmla="*/ 160931 h 2407138"/>
                <a:gd name="connsiteX151" fmla="*/ 1489829 w 2407137"/>
                <a:gd name="connsiteY151" fmla="*/ 164734 h 2407138"/>
                <a:gd name="connsiteX152" fmla="*/ 1415102 w 2407137"/>
                <a:gd name="connsiteY152" fmla="*/ 443621 h 2407138"/>
                <a:gd name="connsiteX153" fmla="*/ 1400508 w 2407137"/>
                <a:gd name="connsiteY153" fmla="*/ 439077 h 2407138"/>
                <a:gd name="connsiteX154" fmla="*/ 164732 w 2407137"/>
                <a:gd name="connsiteY154" fmla="*/ 917309 h 2407138"/>
                <a:gd name="connsiteX155" fmla="*/ 443620 w 2407137"/>
                <a:gd name="connsiteY155" fmla="*/ 992037 h 2407138"/>
                <a:gd name="connsiteX156" fmla="*/ 439076 w 2407137"/>
                <a:gd name="connsiteY156" fmla="*/ 1006630 h 2407138"/>
                <a:gd name="connsiteX157" fmla="*/ 160929 w 2407137"/>
                <a:gd name="connsiteY157" fmla="*/ 932101 h 2407138"/>
                <a:gd name="connsiteX158" fmla="*/ 1195932 w 2407137"/>
                <a:gd name="connsiteY158" fmla="*/ 125490 h 2407138"/>
                <a:gd name="connsiteX159" fmla="*/ 1203568 w 2407137"/>
                <a:gd name="connsiteY159" fmla="*/ 125104 h 2407138"/>
                <a:gd name="connsiteX160" fmla="*/ 1211205 w 2407137"/>
                <a:gd name="connsiteY160" fmla="*/ 125490 h 2407138"/>
                <a:gd name="connsiteX161" fmla="*/ 1211205 w 2407137"/>
                <a:gd name="connsiteY161" fmla="*/ 411392 h 2407138"/>
                <a:gd name="connsiteX162" fmla="*/ 1195932 w 2407137"/>
                <a:gd name="connsiteY162" fmla="*/ 411959 h 2407138"/>
                <a:gd name="connsiteX163" fmla="*/ 1357679 w 2407137"/>
                <a:gd name="connsiteY163" fmla="*/ 856 h 2407138"/>
                <a:gd name="connsiteX164" fmla="*/ 1372816 w 2407137"/>
                <a:gd name="connsiteY164" fmla="*/ 2893 h 2407138"/>
                <a:gd name="connsiteX165" fmla="*/ 1316657 w 2407137"/>
                <a:gd name="connsiteY165" fmla="*/ 420298 h 2407138"/>
                <a:gd name="connsiteX166" fmla="*/ 1309186 w 2407137"/>
                <a:gd name="connsiteY166" fmla="*/ 418554 h 2407138"/>
                <a:gd name="connsiteX167" fmla="*/ 1301520 w 2407137"/>
                <a:gd name="connsiteY167" fmla="*/ 418261 h 2407138"/>
                <a:gd name="connsiteX168" fmla="*/ 2893 w 2407137"/>
                <a:gd name="connsiteY168" fmla="*/ 1034322 h 2407138"/>
                <a:gd name="connsiteX169" fmla="*/ 420297 w 2407137"/>
                <a:gd name="connsiteY169" fmla="*/ 1090480 h 2407138"/>
                <a:gd name="connsiteX170" fmla="*/ 418554 w 2407137"/>
                <a:gd name="connsiteY170" fmla="*/ 1097951 h 2407138"/>
                <a:gd name="connsiteX171" fmla="*/ 418261 w 2407137"/>
                <a:gd name="connsiteY171" fmla="*/ 1105616 h 2407138"/>
                <a:gd name="connsiteX172" fmla="*/ 855 w 2407137"/>
                <a:gd name="connsiteY172" fmla="*/ 1049458 h 2407138"/>
                <a:gd name="connsiteX173" fmla="*/ 274274 w 2407137"/>
                <a:gd name="connsiteY173" fmla="*/ 658223 h 2407138"/>
                <a:gd name="connsiteX174" fmla="*/ 524025 w 2407137"/>
                <a:gd name="connsiteY174" fmla="*/ 802416 h 2407138"/>
                <a:gd name="connsiteX175" fmla="*/ 516793 w 2407137"/>
                <a:gd name="connsiteY175" fmla="*/ 815877 h 2407138"/>
                <a:gd name="connsiteX176" fmla="*/ 266342 w 2407137"/>
                <a:gd name="connsiteY176" fmla="*/ 671279 h 2407138"/>
                <a:gd name="connsiteX177" fmla="*/ 917308 w 2407137"/>
                <a:gd name="connsiteY177" fmla="*/ 164734 h 2407138"/>
                <a:gd name="connsiteX178" fmla="*/ 932100 w 2407137"/>
                <a:gd name="connsiteY178" fmla="*/ 160930 h 2407138"/>
                <a:gd name="connsiteX179" fmla="*/ 1006152 w 2407137"/>
                <a:gd name="connsiteY179" fmla="*/ 437297 h 2407138"/>
                <a:gd name="connsiteX180" fmla="*/ 991300 w 2407137"/>
                <a:gd name="connsiteY180" fmla="*/ 440877 h 2407138"/>
                <a:gd name="connsiteX181" fmla="*/ 1041143 w 2407137"/>
                <a:gd name="connsiteY181" fmla="*/ 1951 h 2407138"/>
                <a:gd name="connsiteX182" fmla="*/ 1056290 w 2407137"/>
                <a:gd name="connsiteY182" fmla="*/ 0 h 2407138"/>
                <a:gd name="connsiteX183" fmla="*/ 1110379 w 2407137"/>
                <a:gd name="connsiteY183" fmla="*/ 420056 h 2407138"/>
                <a:gd name="connsiteX184" fmla="*/ 1095283 w 2407137"/>
                <a:gd name="connsiteY184" fmla="*/ 422406 h 2407138"/>
                <a:gd name="connsiteX185" fmla="*/ 87609 w 2407137"/>
                <a:gd name="connsiteY185" fmla="*/ 729331 h 2407138"/>
                <a:gd name="connsiteX186" fmla="*/ 478803 w 2407137"/>
                <a:gd name="connsiteY186" fmla="*/ 892672 h 2407138"/>
                <a:gd name="connsiteX187" fmla="*/ 472547 w 2407137"/>
                <a:gd name="connsiteY187" fmla="*/ 906611 h 2407138"/>
                <a:gd name="connsiteX188" fmla="*/ 81723 w 2407137"/>
                <a:gd name="connsiteY188" fmla="*/ 743424 h 2407138"/>
                <a:gd name="connsiteX189" fmla="*/ 84666 w 2407137"/>
                <a:gd name="connsiteY189" fmla="*/ 736377 h 2407138"/>
                <a:gd name="connsiteX190" fmla="*/ 446636 w 2407137"/>
                <a:gd name="connsiteY190" fmla="*/ 435837 h 2407138"/>
                <a:gd name="connsiteX191" fmla="*/ 649045 w 2407137"/>
                <a:gd name="connsiteY191" fmla="*/ 638246 h 2407138"/>
                <a:gd name="connsiteX192" fmla="*/ 642057 w 2407137"/>
                <a:gd name="connsiteY192" fmla="*/ 644612 h 2407138"/>
                <a:gd name="connsiteX193" fmla="*/ 638347 w 2407137"/>
                <a:gd name="connsiteY193" fmla="*/ 649147 h 2407138"/>
                <a:gd name="connsiteX194" fmla="*/ 435836 w 2407137"/>
                <a:gd name="connsiteY194" fmla="*/ 446636 h 2407138"/>
                <a:gd name="connsiteX195" fmla="*/ 440978 w 2407137"/>
                <a:gd name="connsiteY195" fmla="*/ 440979 h 2407138"/>
                <a:gd name="connsiteX196" fmla="*/ 658223 w 2407137"/>
                <a:gd name="connsiteY196" fmla="*/ 274275 h 2407138"/>
                <a:gd name="connsiteX197" fmla="*/ 671279 w 2407137"/>
                <a:gd name="connsiteY197" fmla="*/ 266343 h 2407138"/>
                <a:gd name="connsiteX198" fmla="*/ 814473 w 2407137"/>
                <a:gd name="connsiteY198" fmla="*/ 514363 h 2407138"/>
                <a:gd name="connsiteX199" fmla="*/ 801367 w 2407137"/>
                <a:gd name="connsiteY199" fmla="*/ 522209 h 2407138"/>
                <a:gd name="connsiteX200" fmla="*/ 735676 w 2407137"/>
                <a:gd name="connsiteY200" fmla="*/ 84934 h 2407138"/>
                <a:gd name="connsiteX201" fmla="*/ 749802 w 2407137"/>
                <a:gd name="connsiteY201" fmla="*/ 79129 h 2407138"/>
                <a:gd name="connsiteX202" fmla="*/ 909846 w 2407137"/>
                <a:gd name="connsiteY202" fmla="*/ 468633 h 2407138"/>
                <a:gd name="connsiteX203" fmla="*/ 895778 w 2407137"/>
                <a:gd name="connsiteY203" fmla="*/ 474580 h 2407138"/>
                <a:gd name="connsiteX204" fmla="*/ 248376 w 2407137"/>
                <a:gd name="connsiteY204" fmla="*/ 456659 h 2407138"/>
                <a:gd name="connsiteX205" fmla="*/ 581852 w 2407137"/>
                <a:gd name="connsiteY205" fmla="*/ 714051 h 2407138"/>
                <a:gd name="connsiteX206" fmla="*/ 572397 w 2407137"/>
                <a:gd name="connsiteY206" fmla="*/ 726047 h 2407138"/>
                <a:gd name="connsiteX207" fmla="*/ 239044 w 2407137"/>
                <a:gd name="connsiteY207" fmla="*/ 468748 h 2407138"/>
                <a:gd name="connsiteX208" fmla="*/ 243710 w 2407137"/>
                <a:gd name="connsiteY208" fmla="*/ 462704 h 2407138"/>
                <a:gd name="connsiteX209" fmla="*/ 462094 w 2407137"/>
                <a:gd name="connsiteY209" fmla="*/ 244150 h 2407138"/>
                <a:gd name="connsiteX210" fmla="*/ 474238 w 2407137"/>
                <a:gd name="connsiteY210" fmla="*/ 234887 h 2407138"/>
                <a:gd name="connsiteX211" fmla="*/ 729468 w 2407137"/>
                <a:gd name="connsiteY211" fmla="*/ 569472 h 2407138"/>
                <a:gd name="connsiteX212" fmla="*/ 723162 w 2407137"/>
                <a:gd name="connsiteY212" fmla="*/ 573797 h 2407138"/>
                <a:gd name="connsiteX213" fmla="*/ 717325 w 2407137"/>
                <a:gd name="connsiteY213" fmla="*/ 578735 h 2407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</a:cxnLst>
              <a:rect l="l" t="t" r="r" b="b"/>
              <a:pathLst>
                <a:path w="2407137" h="2407138">
                  <a:moveTo>
                    <a:pt x="1677670" y="1837666"/>
                  </a:moveTo>
                  <a:lnTo>
                    <a:pt x="1683974" y="1833341"/>
                  </a:lnTo>
                  <a:lnTo>
                    <a:pt x="1689813" y="1828403"/>
                  </a:lnTo>
                  <a:lnTo>
                    <a:pt x="1945042" y="2162988"/>
                  </a:lnTo>
                  <a:lnTo>
                    <a:pt x="1932899" y="2172251"/>
                  </a:lnTo>
                  <a:close/>
                  <a:moveTo>
                    <a:pt x="1592663" y="1892774"/>
                  </a:moveTo>
                  <a:lnTo>
                    <a:pt x="1605769" y="1884929"/>
                  </a:lnTo>
                  <a:lnTo>
                    <a:pt x="1748914" y="2132863"/>
                  </a:lnTo>
                  <a:lnTo>
                    <a:pt x="1735858" y="2140795"/>
                  </a:lnTo>
                  <a:close/>
                  <a:moveTo>
                    <a:pt x="1768789" y="1757990"/>
                  </a:moveTo>
                  <a:lnTo>
                    <a:pt x="1971301" y="1960502"/>
                  </a:lnTo>
                  <a:lnTo>
                    <a:pt x="1966159" y="1966159"/>
                  </a:lnTo>
                  <a:lnTo>
                    <a:pt x="1960501" y="1971301"/>
                  </a:lnTo>
                  <a:lnTo>
                    <a:pt x="1758092" y="1768892"/>
                  </a:lnTo>
                  <a:lnTo>
                    <a:pt x="1765079" y="1762526"/>
                  </a:lnTo>
                  <a:close/>
                  <a:moveTo>
                    <a:pt x="1834740" y="1681091"/>
                  </a:moveTo>
                  <a:lnTo>
                    <a:pt x="2168093" y="1938389"/>
                  </a:lnTo>
                  <a:lnTo>
                    <a:pt x="2158761" y="1950479"/>
                  </a:lnTo>
                  <a:lnTo>
                    <a:pt x="1825285" y="1693086"/>
                  </a:lnTo>
                  <a:close/>
                  <a:moveTo>
                    <a:pt x="1497292" y="1938505"/>
                  </a:moveTo>
                  <a:lnTo>
                    <a:pt x="1511359" y="1932557"/>
                  </a:lnTo>
                  <a:lnTo>
                    <a:pt x="1671461" y="2322204"/>
                  </a:lnTo>
                  <a:lnTo>
                    <a:pt x="1657335" y="2328008"/>
                  </a:lnTo>
                  <a:close/>
                  <a:moveTo>
                    <a:pt x="1400984" y="1969841"/>
                  </a:moveTo>
                  <a:lnTo>
                    <a:pt x="1415837" y="1966261"/>
                  </a:lnTo>
                  <a:lnTo>
                    <a:pt x="1489829" y="2242404"/>
                  </a:lnTo>
                  <a:lnTo>
                    <a:pt x="1475037" y="2246208"/>
                  </a:lnTo>
                  <a:close/>
                  <a:moveTo>
                    <a:pt x="1890343" y="1591261"/>
                  </a:moveTo>
                  <a:lnTo>
                    <a:pt x="2140794" y="1735859"/>
                  </a:lnTo>
                  <a:lnTo>
                    <a:pt x="2132863" y="1748915"/>
                  </a:lnTo>
                  <a:lnTo>
                    <a:pt x="1883112" y="1604721"/>
                  </a:lnTo>
                  <a:close/>
                  <a:moveTo>
                    <a:pt x="1934589" y="1500527"/>
                  </a:moveTo>
                  <a:lnTo>
                    <a:pt x="2325413" y="1663714"/>
                  </a:lnTo>
                  <a:lnTo>
                    <a:pt x="2319529" y="1677807"/>
                  </a:lnTo>
                  <a:lnTo>
                    <a:pt x="1928334" y="1514465"/>
                  </a:lnTo>
                  <a:close/>
                  <a:moveTo>
                    <a:pt x="1296758" y="1987081"/>
                  </a:moveTo>
                  <a:lnTo>
                    <a:pt x="1311855" y="1984732"/>
                  </a:lnTo>
                  <a:lnTo>
                    <a:pt x="1365995" y="2405187"/>
                  </a:lnTo>
                  <a:lnTo>
                    <a:pt x="1350847" y="2407138"/>
                  </a:lnTo>
                  <a:close/>
                  <a:moveTo>
                    <a:pt x="1195932" y="1995746"/>
                  </a:moveTo>
                  <a:lnTo>
                    <a:pt x="1211204" y="1995179"/>
                  </a:lnTo>
                  <a:lnTo>
                    <a:pt x="1211204" y="2281649"/>
                  </a:lnTo>
                  <a:lnTo>
                    <a:pt x="1203568" y="2282034"/>
                  </a:lnTo>
                  <a:lnTo>
                    <a:pt x="1195932" y="2281649"/>
                  </a:lnTo>
                  <a:close/>
                  <a:moveTo>
                    <a:pt x="1968060" y="1400508"/>
                  </a:moveTo>
                  <a:lnTo>
                    <a:pt x="2246208" y="1475038"/>
                  </a:lnTo>
                  <a:lnTo>
                    <a:pt x="2242404" y="1489831"/>
                  </a:lnTo>
                  <a:lnTo>
                    <a:pt x="1963516" y="1415103"/>
                  </a:lnTo>
                  <a:close/>
                  <a:moveTo>
                    <a:pt x="1090481" y="1986840"/>
                  </a:moveTo>
                  <a:lnTo>
                    <a:pt x="1097951" y="1988584"/>
                  </a:lnTo>
                  <a:lnTo>
                    <a:pt x="1105617" y="1988876"/>
                  </a:lnTo>
                  <a:lnTo>
                    <a:pt x="1049458" y="2406281"/>
                  </a:lnTo>
                  <a:lnTo>
                    <a:pt x="1034322" y="2404245"/>
                  </a:lnTo>
                  <a:close/>
                  <a:moveTo>
                    <a:pt x="1988876" y="1301520"/>
                  </a:moveTo>
                  <a:lnTo>
                    <a:pt x="2406281" y="1357679"/>
                  </a:lnTo>
                  <a:lnTo>
                    <a:pt x="2404244" y="1372815"/>
                  </a:lnTo>
                  <a:lnTo>
                    <a:pt x="1986840" y="1316657"/>
                  </a:lnTo>
                  <a:lnTo>
                    <a:pt x="1988583" y="1309187"/>
                  </a:lnTo>
                  <a:close/>
                  <a:moveTo>
                    <a:pt x="992036" y="1963517"/>
                  </a:moveTo>
                  <a:lnTo>
                    <a:pt x="1006629" y="1968061"/>
                  </a:lnTo>
                  <a:lnTo>
                    <a:pt x="932100" y="2246208"/>
                  </a:lnTo>
                  <a:lnTo>
                    <a:pt x="917308" y="2242405"/>
                  </a:lnTo>
                  <a:close/>
                  <a:moveTo>
                    <a:pt x="1995178" y="1195933"/>
                  </a:moveTo>
                  <a:lnTo>
                    <a:pt x="2281649" y="1195933"/>
                  </a:lnTo>
                  <a:lnTo>
                    <a:pt x="2282034" y="1203569"/>
                  </a:lnTo>
                  <a:lnTo>
                    <a:pt x="2281649" y="1211206"/>
                  </a:lnTo>
                  <a:lnTo>
                    <a:pt x="1995745" y="1211206"/>
                  </a:lnTo>
                  <a:close/>
                  <a:moveTo>
                    <a:pt x="1984731" y="1095284"/>
                  </a:moveTo>
                  <a:lnTo>
                    <a:pt x="2405186" y="1041144"/>
                  </a:lnTo>
                  <a:lnTo>
                    <a:pt x="2407137" y="1056290"/>
                  </a:lnTo>
                  <a:lnTo>
                    <a:pt x="1987080" y="1110379"/>
                  </a:lnTo>
                  <a:close/>
                  <a:moveTo>
                    <a:pt x="892672" y="1928335"/>
                  </a:moveTo>
                  <a:lnTo>
                    <a:pt x="906611" y="1934590"/>
                  </a:lnTo>
                  <a:lnTo>
                    <a:pt x="743425" y="2325414"/>
                  </a:lnTo>
                  <a:lnTo>
                    <a:pt x="729331" y="2319529"/>
                  </a:lnTo>
                  <a:close/>
                  <a:moveTo>
                    <a:pt x="802416" y="1883113"/>
                  </a:moveTo>
                  <a:lnTo>
                    <a:pt x="815877" y="1890344"/>
                  </a:lnTo>
                  <a:lnTo>
                    <a:pt x="671279" y="2140796"/>
                  </a:lnTo>
                  <a:lnTo>
                    <a:pt x="658223" y="2132863"/>
                  </a:lnTo>
                  <a:close/>
                  <a:moveTo>
                    <a:pt x="1966260" y="991301"/>
                  </a:moveTo>
                  <a:lnTo>
                    <a:pt x="2242405" y="917309"/>
                  </a:lnTo>
                  <a:lnTo>
                    <a:pt x="2246208" y="932101"/>
                  </a:lnTo>
                  <a:lnTo>
                    <a:pt x="1969840" y="1006153"/>
                  </a:lnTo>
                  <a:close/>
                  <a:moveTo>
                    <a:pt x="1932557" y="895779"/>
                  </a:moveTo>
                  <a:lnTo>
                    <a:pt x="2322203" y="735676"/>
                  </a:lnTo>
                  <a:lnTo>
                    <a:pt x="2328008" y="749803"/>
                  </a:lnTo>
                  <a:lnTo>
                    <a:pt x="1938504" y="909846"/>
                  </a:lnTo>
                  <a:close/>
                  <a:moveTo>
                    <a:pt x="714051" y="1825286"/>
                  </a:moveTo>
                  <a:lnTo>
                    <a:pt x="726047" y="1834740"/>
                  </a:lnTo>
                  <a:lnTo>
                    <a:pt x="468748" y="2168094"/>
                  </a:lnTo>
                  <a:lnTo>
                    <a:pt x="456659" y="2158762"/>
                  </a:lnTo>
                  <a:close/>
                  <a:moveTo>
                    <a:pt x="638245" y="1758093"/>
                  </a:moveTo>
                  <a:lnTo>
                    <a:pt x="644611" y="1765080"/>
                  </a:lnTo>
                  <a:lnTo>
                    <a:pt x="649147" y="1768790"/>
                  </a:lnTo>
                  <a:lnTo>
                    <a:pt x="446636" y="1971302"/>
                  </a:lnTo>
                  <a:lnTo>
                    <a:pt x="440978" y="1966159"/>
                  </a:lnTo>
                  <a:lnTo>
                    <a:pt x="435836" y="1960502"/>
                  </a:lnTo>
                  <a:close/>
                  <a:moveTo>
                    <a:pt x="1884928" y="801368"/>
                  </a:moveTo>
                  <a:lnTo>
                    <a:pt x="2132863" y="658223"/>
                  </a:lnTo>
                  <a:lnTo>
                    <a:pt x="2140794" y="671279"/>
                  </a:lnTo>
                  <a:lnTo>
                    <a:pt x="1892773" y="814474"/>
                  </a:lnTo>
                  <a:close/>
                  <a:moveTo>
                    <a:pt x="1828403" y="717325"/>
                  </a:moveTo>
                  <a:lnTo>
                    <a:pt x="2162987" y="462095"/>
                  </a:lnTo>
                  <a:lnTo>
                    <a:pt x="2172250" y="474239"/>
                  </a:lnTo>
                  <a:lnTo>
                    <a:pt x="1837666" y="729468"/>
                  </a:lnTo>
                  <a:lnTo>
                    <a:pt x="1833340" y="723163"/>
                  </a:lnTo>
                  <a:close/>
                  <a:moveTo>
                    <a:pt x="234886" y="1932900"/>
                  </a:moveTo>
                  <a:lnTo>
                    <a:pt x="569471" y="1677670"/>
                  </a:lnTo>
                  <a:lnTo>
                    <a:pt x="573796" y="1683975"/>
                  </a:lnTo>
                  <a:lnTo>
                    <a:pt x="578735" y="1689813"/>
                  </a:lnTo>
                  <a:lnTo>
                    <a:pt x="244150" y="1945043"/>
                  </a:lnTo>
                  <a:close/>
                  <a:moveTo>
                    <a:pt x="266342" y="1735860"/>
                  </a:moveTo>
                  <a:lnTo>
                    <a:pt x="514363" y="1592665"/>
                  </a:lnTo>
                  <a:lnTo>
                    <a:pt x="522208" y="1605770"/>
                  </a:lnTo>
                  <a:lnTo>
                    <a:pt x="274274" y="1748916"/>
                  </a:lnTo>
                  <a:close/>
                  <a:moveTo>
                    <a:pt x="1960501" y="435837"/>
                  </a:moveTo>
                  <a:lnTo>
                    <a:pt x="1966159" y="440979"/>
                  </a:lnTo>
                  <a:lnTo>
                    <a:pt x="1971301" y="446637"/>
                  </a:lnTo>
                  <a:lnTo>
                    <a:pt x="1768891" y="649046"/>
                  </a:lnTo>
                  <a:lnTo>
                    <a:pt x="1762525" y="642058"/>
                  </a:lnTo>
                  <a:lnTo>
                    <a:pt x="1757990" y="638348"/>
                  </a:lnTo>
                  <a:close/>
                  <a:moveTo>
                    <a:pt x="1938389" y="239045"/>
                  </a:moveTo>
                  <a:lnTo>
                    <a:pt x="1950479" y="248377"/>
                  </a:lnTo>
                  <a:lnTo>
                    <a:pt x="1693086" y="581852"/>
                  </a:lnTo>
                  <a:lnTo>
                    <a:pt x="1681090" y="572398"/>
                  </a:lnTo>
                  <a:close/>
                  <a:moveTo>
                    <a:pt x="79129" y="1657336"/>
                  </a:moveTo>
                  <a:lnTo>
                    <a:pt x="468633" y="1497292"/>
                  </a:lnTo>
                  <a:lnTo>
                    <a:pt x="474580" y="1511360"/>
                  </a:lnTo>
                  <a:lnTo>
                    <a:pt x="84934" y="1671462"/>
                  </a:lnTo>
                  <a:close/>
                  <a:moveTo>
                    <a:pt x="160929" y="1475039"/>
                  </a:moveTo>
                  <a:lnTo>
                    <a:pt x="437296" y="1400986"/>
                  </a:lnTo>
                  <a:lnTo>
                    <a:pt x="440876" y="1415837"/>
                  </a:lnTo>
                  <a:lnTo>
                    <a:pt x="164732" y="1489830"/>
                  </a:lnTo>
                  <a:close/>
                  <a:moveTo>
                    <a:pt x="1735859" y="266344"/>
                  </a:moveTo>
                  <a:lnTo>
                    <a:pt x="1748915" y="274276"/>
                  </a:lnTo>
                  <a:lnTo>
                    <a:pt x="1604721" y="524026"/>
                  </a:lnTo>
                  <a:lnTo>
                    <a:pt x="1591261" y="516794"/>
                  </a:lnTo>
                  <a:close/>
                  <a:moveTo>
                    <a:pt x="1663713" y="81725"/>
                  </a:moveTo>
                  <a:lnTo>
                    <a:pt x="1677806" y="87609"/>
                  </a:lnTo>
                  <a:lnTo>
                    <a:pt x="1514465" y="478804"/>
                  </a:lnTo>
                  <a:lnTo>
                    <a:pt x="1500526" y="472548"/>
                  </a:lnTo>
                  <a:close/>
                  <a:moveTo>
                    <a:pt x="0" y="1350847"/>
                  </a:moveTo>
                  <a:lnTo>
                    <a:pt x="420056" y="1296759"/>
                  </a:lnTo>
                  <a:lnTo>
                    <a:pt x="422405" y="1311854"/>
                  </a:lnTo>
                  <a:lnTo>
                    <a:pt x="1951" y="1365994"/>
                  </a:lnTo>
                  <a:close/>
                  <a:moveTo>
                    <a:pt x="125488" y="1195933"/>
                  </a:moveTo>
                  <a:lnTo>
                    <a:pt x="411391" y="1195933"/>
                  </a:lnTo>
                  <a:lnTo>
                    <a:pt x="411958" y="1211206"/>
                  </a:lnTo>
                  <a:lnTo>
                    <a:pt x="125488" y="1211206"/>
                  </a:lnTo>
                  <a:lnTo>
                    <a:pt x="125102" y="1203569"/>
                  </a:lnTo>
                  <a:close/>
                  <a:moveTo>
                    <a:pt x="1475037" y="160931"/>
                  </a:moveTo>
                  <a:lnTo>
                    <a:pt x="1489829" y="164734"/>
                  </a:lnTo>
                  <a:lnTo>
                    <a:pt x="1415102" y="443621"/>
                  </a:lnTo>
                  <a:lnTo>
                    <a:pt x="1400508" y="439077"/>
                  </a:lnTo>
                  <a:close/>
                  <a:moveTo>
                    <a:pt x="164732" y="917309"/>
                  </a:moveTo>
                  <a:lnTo>
                    <a:pt x="443620" y="992037"/>
                  </a:lnTo>
                  <a:lnTo>
                    <a:pt x="439076" y="1006630"/>
                  </a:lnTo>
                  <a:lnTo>
                    <a:pt x="160929" y="932101"/>
                  </a:lnTo>
                  <a:close/>
                  <a:moveTo>
                    <a:pt x="1195932" y="125490"/>
                  </a:moveTo>
                  <a:lnTo>
                    <a:pt x="1203568" y="125104"/>
                  </a:lnTo>
                  <a:lnTo>
                    <a:pt x="1211205" y="125490"/>
                  </a:lnTo>
                  <a:lnTo>
                    <a:pt x="1211205" y="411392"/>
                  </a:lnTo>
                  <a:lnTo>
                    <a:pt x="1195932" y="411959"/>
                  </a:lnTo>
                  <a:close/>
                  <a:moveTo>
                    <a:pt x="1357679" y="856"/>
                  </a:moveTo>
                  <a:lnTo>
                    <a:pt x="1372816" y="2893"/>
                  </a:lnTo>
                  <a:lnTo>
                    <a:pt x="1316657" y="420298"/>
                  </a:lnTo>
                  <a:lnTo>
                    <a:pt x="1309186" y="418554"/>
                  </a:lnTo>
                  <a:lnTo>
                    <a:pt x="1301520" y="418261"/>
                  </a:lnTo>
                  <a:close/>
                  <a:moveTo>
                    <a:pt x="2893" y="1034322"/>
                  </a:moveTo>
                  <a:lnTo>
                    <a:pt x="420297" y="1090480"/>
                  </a:lnTo>
                  <a:lnTo>
                    <a:pt x="418554" y="1097951"/>
                  </a:lnTo>
                  <a:lnTo>
                    <a:pt x="418261" y="1105616"/>
                  </a:lnTo>
                  <a:lnTo>
                    <a:pt x="855" y="1049458"/>
                  </a:lnTo>
                  <a:close/>
                  <a:moveTo>
                    <a:pt x="274274" y="658223"/>
                  </a:moveTo>
                  <a:lnTo>
                    <a:pt x="524025" y="802416"/>
                  </a:lnTo>
                  <a:lnTo>
                    <a:pt x="516793" y="815877"/>
                  </a:lnTo>
                  <a:lnTo>
                    <a:pt x="266342" y="671279"/>
                  </a:lnTo>
                  <a:close/>
                  <a:moveTo>
                    <a:pt x="917308" y="164734"/>
                  </a:moveTo>
                  <a:lnTo>
                    <a:pt x="932100" y="160930"/>
                  </a:lnTo>
                  <a:lnTo>
                    <a:pt x="1006152" y="437297"/>
                  </a:lnTo>
                  <a:lnTo>
                    <a:pt x="991300" y="440877"/>
                  </a:lnTo>
                  <a:close/>
                  <a:moveTo>
                    <a:pt x="1041143" y="1951"/>
                  </a:moveTo>
                  <a:lnTo>
                    <a:pt x="1056290" y="0"/>
                  </a:lnTo>
                  <a:lnTo>
                    <a:pt x="1110379" y="420056"/>
                  </a:lnTo>
                  <a:lnTo>
                    <a:pt x="1095283" y="422406"/>
                  </a:lnTo>
                  <a:close/>
                  <a:moveTo>
                    <a:pt x="87609" y="729331"/>
                  </a:moveTo>
                  <a:lnTo>
                    <a:pt x="478803" y="892672"/>
                  </a:lnTo>
                  <a:lnTo>
                    <a:pt x="472547" y="906611"/>
                  </a:lnTo>
                  <a:lnTo>
                    <a:pt x="81723" y="743424"/>
                  </a:lnTo>
                  <a:lnTo>
                    <a:pt x="84666" y="736377"/>
                  </a:lnTo>
                  <a:close/>
                  <a:moveTo>
                    <a:pt x="446636" y="435837"/>
                  </a:moveTo>
                  <a:lnTo>
                    <a:pt x="649045" y="638246"/>
                  </a:lnTo>
                  <a:lnTo>
                    <a:pt x="642057" y="644612"/>
                  </a:lnTo>
                  <a:lnTo>
                    <a:pt x="638347" y="649147"/>
                  </a:lnTo>
                  <a:lnTo>
                    <a:pt x="435836" y="446636"/>
                  </a:lnTo>
                  <a:lnTo>
                    <a:pt x="440978" y="440979"/>
                  </a:lnTo>
                  <a:close/>
                  <a:moveTo>
                    <a:pt x="658223" y="274275"/>
                  </a:moveTo>
                  <a:lnTo>
                    <a:pt x="671279" y="266343"/>
                  </a:lnTo>
                  <a:lnTo>
                    <a:pt x="814473" y="514363"/>
                  </a:lnTo>
                  <a:lnTo>
                    <a:pt x="801367" y="522209"/>
                  </a:lnTo>
                  <a:close/>
                  <a:moveTo>
                    <a:pt x="735676" y="84934"/>
                  </a:moveTo>
                  <a:lnTo>
                    <a:pt x="749802" y="79129"/>
                  </a:lnTo>
                  <a:lnTo>
                    <a:pt x="909846" y="468633"/>
                  </a:lnTo>
                  <a:lnTo>
                    <a:pt x="895778" y="474580"/>
                  </a:lnTo>
                  <a:close/>
                  <a:moveTo>
                    <a:pt x="248376" y="456659"/>
                  </a:moveTo>
                  <a:lnTo>
                    <a:pt x="581852" y="714051"/>
                  </a:lnTo>
                  <a:lnTo>
                    <a:pt x="572397" y="726047"/>
                  </a:lnTo>
                  <a:lnTo>
                    <a:pt x="239044" y="468748"/>
                  </a:lnTo>
                  <a:lnTo>
                    <a:pt x="243710" y="462704"/>
                  </a:lnTo>
                  <a:close/>
                  <a:moveTo>
                    <a:pt x="462094" y="244150"/>
                  </a:moveTo>
                  <a:lnTo>
                    <a:pt x="474238" y="234887"/>
                  </a:lnTo>
                  <a:lnTo>
                    <a:pt x="729468" y="569472"/>
                  </a:lnTo>
                  <a:lnTo>
                    <a:pt x="723162" y="573797"/>
                  </a:lnTo>
                  <a:lnTo>
                    <a:pt x="717325" y="57873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65"/>
              <a:endParaRPr lang="zh-CN" altLang="en-US" noProof="1">
                <a:solidFill>
                  <a:srgbClr val="FF9900"/>
                </a:solidFill>
                <a:ea typeface="微软雅黑" panose="020B0503020204020204" charset="-122"/>
              </a:endParaRPr>
            </a:p>
          </p:txBody>
        </p:sp>
      </p:grpSp>
      <p:pic>
        <p:nvPicPr>
          <p:cNvPr id="16389" name="图片 41" descr="标头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16300" y="2281238"/>
            <a:ext cx="4618038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圆角矩形 42"/>
          <p:cNvSpPr/>
          <p:nvPr/>
        </p:nvSpPr>
        <p:spPr>
          <a:xfrm>
            <a:off x="3344863" y="2082800"/>
            <a:ext cx="5002212" cy="677863"/>
          </a:xfrm>
          <a:prstGeom prst="roundRect">
            <a:avLst>
              <a:gd name="adj" fmla="val 813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600"/>
            <a:r>
              <a:rPr kumimoji="1" lang="zh-CN" alt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此位置为主题内容陈述</a:t>
            </a:r>
          </a:p>
        </p:txBody>
      </p:sp>
      <p:sp>
        <p:nvSpPr>
          <p:cNvPr id="46" name="矩形 45"/>
          <p:cNvSpPr/>
          <p:nvPr/>
        </p:nvSpPr>
        <p:spPr>
          <a:xfrm>
            <a:off x="2381250" y="592138"/>
            <a:ext cx="4095750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609600"/>
            <a:r>
              <a:rPr kumimoji="1" lang="zh-CN" altLang="en-US" sz="3200" b="1" noProof="1">
                <a:solidFill>
                  <a:srgbClr val="EFE08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去年的基本工作情况</a:t>
            </a:r>
            <a:endParaRPr lang="zh-CN" altLang="en-US" sz="2935" b="1" noProof="1">
              <a:latin typeface="方正清刻本悦宋简体" pitchFamily="2" charset="-122"/>
              <a:ea typeface="方正清刻本悦宋简体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1280" y="6597220"/>
            <a:ext cx="144015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750"/>
                                  </p:stCondLst>
                                  <p:iterate type="lt">
                                    <p:tmPct val="1554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7682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A-102212" descr="F:\桌面\党政机关\素材\长城\矢量长城\线稿长城61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108325"/>
            <a:ext cx="6954838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4" name="图片 1" descr="飘扬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84677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图片 5" descr="飘扬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01763" y="447675"/>
            <a:ext cx="213995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圆角矩形 29"/>
          <p:cNvSpPr/>
          <p:nvPr/>
        </p:nvSpPr>
        <p:spPr>
          <a:xfrm>
            <a:off x="7091363" y="3117850"/>
            <a:ext cx="4843462" cy="968375"/>
          </a:xfrm>
          <a:prstGeom prst="roundRect">
            <a:avLst>
              <a:gd name="adj" fmla="val 813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609600"/>
            <a:r>
              <a:rPr kumimoji="1" lang="zh-CN" altLang="en-US" sz="35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存在的问题及形势分析</a:t>
            </a:r>
          </a:p>
        </p:txBody>
      </p:sp>
      <p:sp>
        <p:nvSpPr>
          <p:cNvPr id="18437" name="矩形 80"/>
          <p:cNvSpPr>
            <a:spLocks noChangeArrowheads="1"/>
          </p:cNvSpPr>
          <p:nvPr/>
        </p:nvSpPr>
        <p:spPr bwMode="auto">
          <a:xfrm>
            <a:off x="8520113" y="1992313"/>
            <a:ext cx="198437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zh-CN" sz="5000" b="1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第二章</a:t>
            </a:r>
          </a:p>
        </p:txBody>
      </p:sp>
      <p:pic>
        <p:nvPicPr>
          <p:cNvPr id="18438" name="图片 3" descr="标头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31163" y="2343150"/>
            <a:ext cx="2963862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图片 25" descr="PPT元素4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7400" y="1708150"/>
            <a:ext cx="3541713" cy="440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919163" y="2827338"/>
            <a:ext cx="3222625" cy="21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5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        开展“不忘初心、牢记使命”主题教育，根本任务是深入学习贯彻习近平新时代中国特色社会主义思想，锤炼忠诚干净担当的政治品格，团结带领全国各族人民为实现伟大梦想共同奋斗。</a:t>
            </a:r>
          </a:p>
        </p:txBody>
      </p:sp>
      <p:sp>
        <p:nvSpPr>
          <p:cNvPr id="8" name="矩形 7"/>
          <p:cNvSpPr/>
          <p:nvPr/>
        </p:nvSpPr>
        <p:spPr>
          <a:xfrm rot="16200000">
            <a:off x="6769100" y="820738"/>
            <a:ext cx="739775" cy="231775"/>
          </a:xfrm>
          <a:prstGeom prst="rect">
            <a:avLst/>
          </a:prstGeom>
          <a:solidFill>
            <a:srgbClr val="86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9" name="矩形 8"/>
          <p:cNvSpPr/>
          <p:nvPr/>
        </p:nvSpPr>
        <p:spPr>
          <a:xfrm rot="16200000">
            <a:off x="4256088" y="-1554162"/>
            <a:ext cx="739775" cy="4918075"/>
          </a:xfrm>
          <a:prstGeom prst="rect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grpSp>
        <p:nvGrpSpPr>
          <p:cNvPr id="10" name="组合 9"/>
          <p:cNvGrpSpPr/>
          <p:nvPr/>
        </p:nvGrpSpPr>
        <p:grpSpPr>
          <a:xfrm>
            <a:off x="1074737" y="463233"/>
            <a:ext cx="962025" cy="962025"/>
            <a:chOff x="3851921" y="107991"/>
            <a:chExt cx="1792566" cy="1792567"/>
          </a:xfrm>
          <a:solidFill>
            <a:srgbClr val="C00000"/>
          </a:solidFill>
        </p:grpSpPr>
        <p:sp>
          <p:nvSpPr>
            <p:cNvPr id="11" name="Freeform 29"/>
            <p:cNvSpPr/>
            <p:nvPr/>
          </p:nvSpPr>
          <p:spPr>
            <a:xfrm>
              <a:off x="4401088" y="564469"/>
              <a:ext cx="867835" cy="775494"/>
            </a:xfrm>
            <a:custGeom>
              <a:avLst/>
              <a:gdLst/>
              <a:ahLst/>
              <a:cxnLst>
                <a:cxn ang="0">
                  <a:pos x="370676" y="6924"/>
                </a:cxn>
                <a:cxn ang="0">
                  <a:pos x="578402" y="492531"/>
                </a:cxn>
                <a:cxn ang="0">
                  <a:pos x="336055" y="249265"/>
                </a:cxn>
                <a:cxn ang="0">
                  <a:pos x="428378" y="156483"/>
                </a:cxn>
                <a:cxn ang="0">
                  <a:pos x="370676" y="99244"/>
                </a:cxn>
                <a:cxn ang="0">
                  <a:pos x="253426" y="123248"/>
                </a:cxn>
                <a:cxn ang="0">
                  <a:pos x="69242" y="307427"/>
                </a:cxn>
                <a:cxn ang="0">
                  <a:pos x="173567" y="410827"/>
                </a:cxn>
                <a:cxn ang="0">
                  <a:pos x="243270" y="342048"/>
                </a:cxn>
                <a:cxn ang="0">
                  <a:pos x="485618" y="584390"/>
                </a:cxn>
                <a:cxn ang="0">
                  <a:pos x="81244" y="503147"/>
                </a:cxn>
                <a:cxn ang="0">
                  <a:pos x="22619" y="561771"/>
                </a:cxn>
                <a:cxn ang="0">
                  <a:pos x="73396" y="626396"/>
                </a:cxn>
                <a:cxn ang="0">
                  <a:pos x="66472" y="632858"/>
                </a:cxn>
                <a:cxn ang="0">
                  <a:pos x="56316" y="631012"/>
                </a:cxn>
                <a:cxn ang="0">
                  <a:pos x="0" y="689635"/>
                </a:cxn>
                <a:cxn ang="0">
                  <a:pos x="56778" y="745951"/>
                </a:cxn>
                <a:cxn ang="0">
                  <a:pos x="114941" y="689174"/>
                </a:cxn>
                <a:cxn ang="0">
                  <a:pos x="113095" y="678557"/>
                </a:cxn>
                <a:cxn ang="0">
                  <a:pos x="122327" y="669786"/>
                </a:cxn>
                <a:cxn ang="0">
                  <a:pos x="579326" y="677172"/>
                </a:cxn>
                <a:cxn ang="0">
                  <a:pos x="647183" y="745489"/>
                </a:cxn>
                <a:cxn ang="0">
                  <a:pos x="739967" y="653630"/>
                </a:cxn>
                <a:cxn ang="0">
                  <a:pos x="671648" y="584851"/>
                </a:cxn>
                <a:cxn ang="0">
                  <a:pos x="370676" y="6924"/>
                </a:cxn>
              </a:cxnLst>
              <a:rect l="0" t="0" r="0" b="0"/>
              <a:pathLst>
                <a:path w="1880" h="1680">
                  <a:moveTo>
                    <a:pt x="803" y="15"/>
                  </a:moveTo>
                  <a:cubicBezTo>
                    <a:pt x="1217" y="170"/>
                    <a:pt x="1468" y="665"/>
                    <a:pt x="1253" y="1067"/>
                  </a:cubicBezTo>
                  <a:cubicBezTo>
                    <a:pt x="728" y="540"/>
                    <a:pt x="728" y="540"/>
                    <a:pt x="728" y="540"/>
                  </a:cubicBezTo>
                  <a:cubicBezTo>
                    <a:pt x="928" y="339"/>
                    <a:pt x="928" y="339"/>
                    <a:pt x="928" y="339"/>
                  </a:cubicBezTo>
                  <a:cubicBezTo>
                    <a:pt x="803" y="215"/>
                    <a:pt x="803" y="215"/>
                    <a:pt x="803" y="215"/>
                  </a:cubicBezTo>
                  <a:cubicBezTo>
                    <a:pt x="733" y="282"/>
                    <a:pt x="623" y="297"/>
                    <a:pt x="549" y="267"/>
                  </a:cubicBezTo>
                  <a:cubicBezTo>
                    <a:pt x="150" y="666"/>
                    <a:pt x="150" y="666"/>
                    <a:pt x="150" y="666"/>
                  </a:cubicBezTo>
                  <a:cubicBezTo>
                    <a:pt x="376" y="890"/>
                    <a:pt x="376" y="890"/>
                    <a:pt x="376" y="890"/>
                  </a:cubicBezTo>
                  <a:cubicBezTo>
                    <a:pt x="527" y="741"/>
                    <a:pt x="527" y="741"/>
                    <a:pt x="527" y="741"/>
                  </a:cubicBezTo>
                  <a:cubicBezTo>
                    <a:pt x="1052" y="1266"/>
                    <a:pt x="1052" y="1266"/>
                    <a:pt x="1052" y="1266"/>
                  </a:cubicBezTo>
                  <a:cubicBezTo>
                    <a:pt x="795" y="1407"/>
                    <a:pt x="439" y="1363"/>
                    <a:pt x="176" y="1090"/>
                  </a:cubicBezTo>
                  <a:cubicBezTo>
                    <a:pt x="49" y="1217"/>
                    <a:pt x="49" y="1217"/>
                    <a:pt x="49" y="1217"/>
                  </a:cubicBezTo>
                  <a:cubicBezTo>
                    <a:pt x="87" y="1270"/>
                    <a:pt x="119" y="1317"/>
                    <a:pt x="159" y="1357"/>
                  </a:cubicBezTo>
                  <a:cubicBezTo>
                    <a:pt x="155" y="1362"/>
                    <a:pt x="144" y="1371"/>
                    <a:pt x="144" y="1371"/>
                  </a:cubicBezTo>
                  <a:cubicBezTo>
                    <a:pt x="137" y="1370"/>
                    <a:pt x="129" y="1367"/>
                    <a:pt x="122" y="1367"/>
                  </a:cubicBezTo>
                  <a:cubicBezTo>
                    <a:pt x="55" y="1367"/>
                    <a:pt x="0" y="1426"/>
                    <a:pt x="0" y="1494"/>
                  </a:cubicBezTo>
                  <a:cubicBezTo>
                    <a:pt x="0" y="1561"/>
                    <a:pt x="55" y="1616"/>
                    <a:pt x="123" y="1616"/>
                  </a:cubicBezTo>
                  <a:cubicBezTo>
                    <a:pt x="191" y="1616"/>
                    <a:pt x="249" y="1561"/>
                    <a:pt x="249" y="1493"/>
                  </a:cubicBezTo>
                  <a:cubicBezTo>
                    <a:pt x="249" y="1485"/>
                    <a:pt x="247" y="1478"/>
                    <a:pt x="245" y="1470"/>
                  </a:cubicBezTo>
                  <a:cubicBezTo>
                    <a:pt x="265" y="1451"/>
                    <a:pt x="265" y="1451"/>
                    <a:pt x="265" y="1451"/>
                  </a:cubicBezTo>
                  <a:cubicBezTo>
                    <a:pt x="567" y="1655"/>
                    <a:pt x="898" y="1680"/>
                    <a:pt x="1255" y="1467"/>
                  </a:cubicBezTo>
                  <a:cubicBezTo>
                    <a:pt x="1402" y="1615"/>
                    <a:pt x="1402" y="1615"/>
                    <a:pt x="1402" y="1615"/>
                  </a:cubicBezTo>
                  <a:cubicBezTo>
                    <a:pt x="1603" y="1416"/>
                    <a:pt x="1603" y="1416"/>
                    <a:pt x="1603" y="1416"/>
                  </a:cubicBezTo>
                  <a:cubicBezTo>
                    <a:pt x="1455" y="1267"/>
                    <a:pt x="1455" y="1267"/>
                    <a:pt x="1455" y="1267"/>
                  </a:cubicBezTo>
                  <a:cubicBezTo>
                    <a:pt x="1880" y="628"/>
                    <a:pt x="1313" y="0"/>
                    <a:pt x="803" y="1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 noProof="1"/>
            </a:p>
          </p:txBody>
        </p:sp>
        <p:sp>
          <p:nvSpPr>
            <p:cNvPr id="12" name="任意多边形 127"/>
            <p:cNvSpPr/>
            <p:nvPr/>
          </p:nvSpPr>
          <p:spPr>
            <a:xfrm>
              <a:off x="3851921" y="107991"/>
              <a:ext cx="1792566" cy="1792567"/>
            </a:xfrm>
            <a:custGeom>
              <a:avLst/>
              <a:gdLst>
                <a:gd name="connsiteX0" fmla="*/ 1677670 w 2407137"/>
                <a:gd name="connsiteY0" fmla="*/ 1837666 h 2407138"/>
                <a:gd name="connsiteX1" fmla="*/ 1683974 w 2407137"/>
                <a:gd name="connsiteY1" fmla="*/ 1833341 h 2407138"/>
                <a:gd name="connsiteX2" fmla="*/ 1689813 w 2407137"/>
                <a:gd name="connsiteY2" fmla="*/ 1828403 h 2407138"/>
                <a:gd name="connsiteX3" fmla="*/ 1945042 w 2407137"/>
                <a:gd name="connsiteY3" fmla="*/ 2162988 h 2407138"/>
                <a:gd name="connsiteX4" fmla="*/ 1932899 w 2407137"/>
                <a:gd name="connsiteY4" fmla="*/ 2172251 h 2407138"/>
                <a:gd name="connsiteX5" fmla="*/ 1592663 w 2407137"/>
                <a:gd name="connsiteY5" fmla="*/ 1892774 h 2407138"/>
                <a:gd name="connsiteX6" fmla="*/ 1605769 w 2407137"/>
                <a:gd name="connsiteY6" fmla="*/ 1884929 h 2407138"/>
                <a:gd name="connsiteX7" fmla="*/ 1748914 w 2407137"/>
                <a:gd name="connsiteY7" fmla="*/ 2132863 h 2407138"/>
                <a:gd name="connsiteX8" fmla="*/ 1735858 w 2407137"/>
                <a:gd name="connsiteY8" fmla="*/ 2140795 h 2407138"/>
                <a:gd name="connsiteX9" fmla="*/ 1768789 w 2407137"/>
                <a:gd name="connsiteY9" fmla="*/ 1757990 h 2407138"/>
                <a:gd name="connsiteX10" fmla="*/ 1971301 w 2407137"/>
                <a:gd name="connsiteY10" fmla="*/ 1960502 h 2407138"/>
                <a:gd name="connsiteX11" fmla="*/ 1966159 w 2407137"/>
                <a:gd name="connsiteY11" fmla="*/ 1966159 h 2407138"/>
                <a:gd name="connsiteX12" fmla="*/ 1960501 w 2407137"/>
                <a:gd name="connsiteY12" fmla="*/ 1971301 h 2407138"/>
                <a:gd name="connsiteX13" fmla="*/ 1758092 w 2407137"/>
                <a:gd name="connsiteY13" fmla="*/ 1768892 h 2407138"/>
                <a:gd name="connsiteX14" fmla="*/ 1765079 w 2407137"/>
                <a:gd name="connsiteY14" fmla="*/ 1762526 h 2407138"/>
                <a:gd name="connsiteX15" fmla="*/ 1834740 w 2407137"/>
                <a:gd name="connsiteY15" fmla="*/ 1681091 h 2407138"/>
                <a:gd name="connsiteX16" fmla="*/ 2168093 w 2407137"/>
                <a:gd name="connsiteY16" fmla="*/ 1938389 h 2407138"/>
                <a:gd name="connsiteX17" fmla="*/ 2158761 w 2407137"/>
                <a:gd name="connsiteY17" fmla="*/ 1950479 h 2407138"/>
                <a:gd name="connsiteX18" fmla="*/ 1825285 w 2407137"/>
                <a:gd name="connsiteY18" fmla="*/ 1693086 h 2407138"/>
                <a:gd name="connsiteX19" fmla="*/ 1497292 w 2407137"/>
                <a:gd name="connsiteY19" fmla="*/ 1938505 h 2407138"/>
                <a:gd name="connsiteX20" fmla="*/ 1511359 w 2407137"/>
                <a:gd name="connsiteY20" fmla="*/ 1932557 h 2407138"/>
                <a:gd name="connsiteX21" fmla="*/ 1671461 w 2407137"/>
                <a:gd name="connsiteY21" fmla="*/ 2322204 h 2407138"/>
                <a:gd name="connsiteX22" fmla="*/ 1657335 w 2407137"/>
                <a:gd name="connsiteY22" fmla="*/ 2328008 h 2407138"/>
                <a:gd name="connsiteX23" fmla="*/ 1400984 w 2407137"/>
                <a:gd name="connsiteY23" fmla="*/ 1969841 h 2407138"/>
                <a:gd name="connsiteX24" fmla="*/ 1415837 w 2407137"/>
                <a:gd name="connsiteY24" fmla="*/ 1966261 h 2407138"/>
                <a:gd name="connsiteX25" fmla="*/ 1489829 w 2407137"/>
                <a:gd name="connsiteY25" fmla="*/ 2242404 h 2407138"/>
                <a:gd name="connsiteX26" fmla="*/ 1475037 w 2407137"/>
                <a:gd name="connsiteY26" fmla="*/ 2246208 h 2407138"/>
                <a:gd name="connsiteX27" fmla="*/ 1890343 w 2407137"/>
                <a:gd name="connsiteY27" fmla="*/ 1591261 h 2407138"/>
                <a:gd name="connsiteX28" fmla="*/ 2140794 w 2407137"/>
                <a:gd name="connsiteY28" fmla="*/ 1735859 h 2407138"/>
                <a:gd name="connsiteX29" fmla="*/ 2132863 w 2407137"/>
                <a:gd name="connsiteY29" fmla="*/ 1748915 h 2407138"/>
                <a:gd name="connsiteX30" fmla="*/ 1883112 w 2407137"/>
                <a:gd name="connsiteY30" fmla="*/ 1604721 h 2407138"/>
                <a:gd name="connsiteX31" fmla="*/ 1934589 w 2407137"/>
                <a:gd name="connsiteY31" fmla="*/ 1500527 h 2407138"/>
                <a:gd name="connsiteX32" fmla="*/ 2325413 w 2407137"/>
                <a:gd name="connsiteY32" fmla="*/ 1663714 h 2407138"/>
                <a:gd name="connsiteX33" fmla="*/ 2319529 w 2407137"/>
                <a:gd name="connsiteY33" fmla="*/ 1677807 h 2407138"/>
                <a:gd name="connsiteX34" fmla="*/ 1928334 w 2407137"/>
                <a:gd name="connsiteY34" fmla="*/ 1514465 h 2407138"/>
                <a:gd name="connsiteX35" fmla="*/ 1296758 w 2407137"/>
                <a:gd name="connsiteY35" fmla="*/ 1987081 h 2407138"/>
                <a:gd name="connsiteX36" fmla="*/ 1311855 w 2407137"/>
                <a:gd name="connsiteY36" fmla="*/ 1984732 h 2407138"/>
                <a:gd name="connsiteX37" fmla="*/ 1365995 w 2407137"/>
                <a:gd name="connsiteY37" fmla="*/ 2405187 h 2407138"/>
                <a:gd name="connsiteX38" fmla="*/ 1350847 w 2407137"/>
                <a:gd name="connsiteY38" fmla="*/ 2407138 h 2407138"/>
                <a:gd name="connsiteX39" fmla="*/ 1195932 w 2407137"/>
                <a:gd name="connsiteY39" fmla="*/ 1995746 h 2407138"/>
                <a:gd name="connsiteX40" fmla="*/ 1211204 w 2407137"/>
                <a:gd name="connsiteY40" fmla="*/ 1995179 h 2407138"/>
                <a:gd name="connsiteX41" fmla="*/ 1211204 w 2407137"/>
                <a:gd name="connsiteY41" fmla="*/ 2281649 h 2407138"/>
                <a:gd name="connsiteX42" fmla="*/ 1203568 w 2407137"/>
                <a:gd name="connsiteY42" fmla="*/ 2282034 h 2407138"/>
                <a:gd name="connsiteX43" fmla="*/ 1195932 w 2407137"/>
                <a:gd name="connsiteY43" fmla="*/ 2281649 h 2407138"/>
                <a:gd name="connsiteX44" fmla="*/ 1968060 w 2407137"/>
                <a:gd name="connsiteY44" fmla="*/ 1400508 h 2407138"/>
                <a:gd name="connsiteX45" fmla="*/ 2246208 w 2407137"/>
                <a:gd name="connsiteY45" fmla="*/ 1475038 h 2407138"/>
                <a:gd name="connsiteX46" fmla="*/ 2242404 w 2407137"/>
                <a:gd name="connsiteY46" fmla="*/ 1489831 h 2407138"/>
                <a:gd name="connsiteX47" fmla="*/ 1963516 w 2407137"/>
                <a:gd name="connsiteY47" fmla="*/ 1415103 h 2407138"/>
                <a:gd name="connsiteX48" fmla="*/ 1090481 w 2407137"/>
                <a:gd name="connsiteY48" fmla="*/ 1986840 h 2407138"/>
                <a:gd name="connsiteX49" fmla="*/ 1097951 w 2407137"/>
                <a:gd name="connsiteY49" fmla="*/ 1988584 h 2407138"/>
                <a:gd name="connsiteX50" fmla="*/ 1105617 w 2407137"/>
                <a:gd name="connsiteY50" fmla="*/ 1988876 h 2407138"/>
                <a:gd name="connsiteX51" fmla="*/ 1049458 w 2407137"/>
                <a:gd name="connsiteY51" fmla="*/ 2406281 h 2407138"/>
                <a:gd name="connsiteX52" fmla="*/ 1034322 w 2407137"/>
                <a:gd name="connsiteY52" fmla="*/ 2404245 h 2407138"/>
                <a:gd name="connsiteX53" fmla="*/ 1988876 w 2407137"/>
                <a:gd name="connsiteY53" fmla="*/ 1301520 h 2407138"/>
                <a:gd name="connsiteX54" fmla="*/ 2406281 w 2407137"/>
                <a:gd name="connsiteY54" fmla="*/ 1357679 h 2407138"/>
                <a:gd name="connsiteX55" fmla="*/ 2404244 w 2407137"/>
                <a:gd name="connsiteY55" fmla="*/ 1372815 h 2407138"/>
                <a:gd name="connsiteX56" fmla="*/ 1986840 w 2407137"/>
                <a:gd name="connsiteY56" fmla="*/ 1316657 h 2407138"/>
                <a:gd name="connsiteX57" fmla="*/ 1988583 w 2407137"/>
                <a:gd name="connsiteY57" fmla="*/ 1309187 h 2407138"/>
                <a:gd name="connsiteX58" fmla="*/ 992036 w 2407137"/>
                <a:gd name="connsiteY58" fmla="*/ 1963517 h 2407138"/>
                <a:gd name="connsiteX59" fmla="*/ 1006629 w 2407137"/>
                <a:gd name="connsiteY59" fmla="*/ 1968061 h 2407138"/>
                <a:gd name="connsiteX60" fmla="*/ 932100 w 2407137"/>
                <a:gd name="connsiteY60" fmla="*/ 2246208 h 2407138"/>
                <a:gd name="connsiteX61" fmla="*/ 917308 w 2407137"/>
                <a:gd name="connsiteY61" fmla="*/ 2242405 h 2407138"/>
                <a:gd name="connsiteX62" fmla="*/ 1995178 w 2407137"/>
                <a:gd name="connsiteY62" fmla="*/ 1195933 h 2407138"/>
                <a:gd name="connsiteX63" fmla="*/ 2281649 w 2407137"/>
                <a:gd name="connsiteY63" fmla="*/ 1195933 h 2407138"/>
                <a:gd name="connsiteX64" fmla="*/ 2282034 w 2407137"/>
                <a:gd name="connsiteY64" fmla="*/ 1203569 h 2407138"/>
                <a:gd name="connsiteX65" fmla="*/ 2281649 w 2407137"/>
                <a:gd name="connsiteY65" fmla="*/ 1211206 h 2407138"/>
                <a:gd name="connsiteX66" fmla="*/ 1995745 w 2407137"/>
                <a:gd name="connsiteY66" fmla="*/ 1211206 h 2407138"/>
                <a:gd name="connsiteX67" fmla="*/ 1984731 w 2407137"/>
                <a:gd name="connsiteY67" fmla="*/ 1095284 h 2407138"/>
                <a:gd name="connsiteX68" fmla="*/ 2405186 w 2407137"/>
                <a:gd name="connsiteY68" fmla="*/ 1041144 h 2407138"/>
                <a:gd name="connsiteX69" fmla="*/ 2407137 w 2407137"/>
                <a:gd name="connsiteY69" fmla="*/ 1056290 h 2407138"/>
                <a:gd name="connsiteX70" fmla="*/ 1987080 w 2407137"/>
                <a:gd name="connsiteY70" fmla="*/ 1110379 h 2407138"/>
                <a:gd name="connsiteX71" fmla="*/ 892672 w 2407137"/>
                <a:gd name="connsiteY71" fmla="*/ 1928335 h 2407138"/>
                <a:gd name="connsiteX72" fmla="*/ 906611 w 2407137"/>
                <a:gd name="connsiteY72" fmla="*/ 1934590 h 2407138"/>
                <a:gd name="connsiteX73" fmla="*/ 743425 w 2407137"/>
                <a:gd name="connsiteY73" fmla="*/ 2325414 h 2407138"/>
                <a:gd name="connsiteX74" fmla="*/ 729331 w 2407137"/>
                <a:gd name="connsiteY74" fmla="*/ 2319529 h 2407138"/>
                <a:gd name="connsiteX75" fmla="*/ 802416 w 2407137"/>
                <a:gd name="connsiteY75" fmla="*/ 1883113 h 2407138"/>
                <a:gd name="connsiteX76" fmla="*/ 815877 w 2407137"/>
                <a:gd name="connsiteY76" fmla="*/ 1890344 h 2407138"/>
                <a:gd name="connsiteX77" fmla="*/ 671279 w 2407137"/>
                <a:gd name="connsiteY77" fmla="*/ 2140796 h 2407138"/>
                <a:gd name="connsiteX78" fmla="*/ 658223 w 2407137"/>
                <a:gd name="connsiteY78" fmla="*/ 2132863 h 2407138"/>
                <a:gd name="connsiteX79" fmla="*/ 1966260 w 2407137"/>
                <a:gd name="connsiteY79" fmla="*/ 991301 h 2407138"/>
                <a:gd name="connsiteX80" fmla="*/ 2242405 w 2407137"/>
                <a:gd name="connsiteY80" fmla="*/ 917309 h 2407138"/>
                <a:gd name="connsiteX81" fmla="*/ 2246208 w 2407137"/>
                <a:gd name="connsiteY81" fmla="*/ 932101 h 2407138"/>
                <a:gd name="connsiteX82" fmla="*/ 1969840 w 2407137"/>
                <a:gd name="connsiteY82" fmla="*/ 1006153 h 2407138"/>
                <a:gd name="connsiteX83" fmla="*/ 1932557 w 2407137"/>
                <a:gd name="connsiteY83" fmla="*/ 895779 h 2407138"/>
                <a:gd name="connsiteX84" fmla="*/ 2322203 w 2407137"/>
                <a:gd name="connsiteY84" fmla="*/ 735676 h 2407138"/>
                <a:gd name="connsiteX85" fmla="*/ 2328008 w 2407137"/>
                <a:gd name="connsiteY85" fmla="*/ 749803 h 2407138"/>
                <a:gd name="connsiteX86" fmla="*/ 1938504 w 2407137"/>
                <a:gd name="connsiteY86" fmla="*/ 909846 h 2407138"/>
                <a:gd name="connsiteX87" fmla="*/ 714051 w 2407137"/>
                <a:gd name="connsiteY87" fmla="*/ 1825286 h 2407138"/>
                <a:gd name="connsiteX88" fmla="*/ 726047 w 2407137"/>
                <a:gd name="connsiteY88" fmla="*/ 1834740 h 2407138"/>
                <a:gd name="connsiteX89" fmla="*/ 468748 w 2407137"/>
                <a:gd name="connsiteY89" fmla="*/ 2168094 h 2407138"/>
                <a:gd name="connsiteX90" fmla="*/ 456659 w 2407137"/>
                <a:gd name="connsiteY90" fmla="*/ 2158762 h 2407138"/>
                <a:gd name="connsiteX91" fmla="*/ 638245 w 2407137"/>
                <a:gd name="connsiteY91" fmla="*/ 1758093 h 2407138"/>
                <a:gd name="connsiteX92" fmla="*/ 644611 w 2407137"/>
                <a:gd name="connsiteY92" fmla="*/ 1765080 h 2407138"/>
                <a:gd name="connsiteX93" fmla="*/ 649147 w 2407137"/>
                <a:gd name="connsiteY93" fmla="*/ 1768790 h 2407138"/>
                <a:gd name="connsiteX94" fmla="*/ 446636 w 2407137"/>
                <a:gd name="connsiteY94" fmla="*/ 1971302 h 2407138"/>
                <a:gd name="connsiteX95" fmla="*/ 440978 w 2407137"/>
                <a:gd name="connsiteY95" fmla="*/ 1966159 h 2407138"/>
                <a:gd name="connsiteX96" fmla="*/ 435836 w 2407137"/>
                <a:gd name="connsiteY96" fmla="*/ 1960502 h 2407138"/>
                <a:gd name="connsiteX97" fmla="*/ 1884928 w 2407137"/>
                <a:gd name="connsiteY97" fmla="*/ 801368 h 2407138"/>
                <a:gd name="connsiteX98" fmla="*/ 2132863 w 2407137"/>
                <a:gd name="connsiteY98" fmla="*/ 658223 h 2407138"/>
                <a:gd name="connsiteX99" fmla="*/ 2140794 w 2407137"/>
                <a:gd name="connsiteY99" fmla="*/ 671279 h 2407138"/>
                <a:gd name="connsiteX100" fmla="*/ 1892773 w 2407137"/>
                <a:gd name="connsiteY100" fmla="*/ 814474 h 2407138"/>
                <a:gd name="connsiteX101" fmla="*/ 1828403 w 2407137"/>
                <a:gd name="connsiteY101" fmla="*/ 717325 h 2407138"/>
                <a:gd name="connsiteX102" fmla="*/ 2162987 w 2407137"/>
                <a:gd name="connsiteY102" fmla="*/ 462095 h 2407138"/>
                <a:gd name="connsiteX103" fmla="*/ 2172250 w 2407137"/>
                <a:gd name="connsiteY103" fmla="*/ 474239 h 2407138"/>
                <a:gd name="connsiteX104" fmla="*/ 1837666 w 2407137"/>
                <a:gd name="connsiteY104" fmla="*/ 729468 h 2407138"/>
                <a:gd name="connsiteX105" fmla="*/ 1833340 w 2407137"/>
                <a:gd name="connsiteY105" fmla="*/ 723163 h 2407138"/>
                <a:gd name="connsiteX106" fmla="*/ 234886 w 2407137"/>
                <a:gd name="connsiteY106" fmla="*/ 1932900 h 2407138"/>
                <a:gd name="connsiteX107" fmla="*/ 569471 w 2407137"/>
                <a:gd name="connsiteY107" fmla="*/ 1677670 h 2407138"/>
                <a:gd name="connsiteX108" fmla="*/ 573796 w 2407137"/>
                <a:gd name="connsiteY108" fmla="*/ 1683975 h 2407138"/>
                <a:gd name="connsiteX109" fmla="*/ 578735 w 2407137"/>
                <a:gd name="connsiteY109" fmla="*/ 1689813 h 2407138"/>
                <a:gd name="connsiteX110" fmla="*/ 244150 w 2407137"/>
                <a:gd name="connsiteY110" fmla="*/ 1945043 h 2407138"/>
                <a:gd name="connsiteX111" fmla="*/ 266342 w 2407137"/>
                <a:gd name="connsiteY111" fmla="*/ 1735860 h 2407138"/>
                <a:gd name="connsiteX112" fmla="*/ 514363 w 2407137"/>
                <a:gd name="connsiteY112" fmla="*/ 1592665 h 2407138"/>
                <a:gd name="connsiteX113" fmla="*/ 522208 w 2407137"/>
                <a:gd name="connsiteY113" fmla="*/ 1605770 h 2407138"/>
                <a:gd name="connsiteX114" fmla="*/ 274274 w 2407137"/>
                <a:gd name="connsiteY114" fmla="*/ 1748916 h 2407138"/>
                <a:gd name="connsiteX115" fmla="*/ 1960501 w 2407137"/>
                <a:gd name="connsiteY115" fmla="*/ 435837 h 2407138"/>
                <a:gd name="connsiteX116" fmla="*/ 1966159 w 2407137"/>
                <a:gd name="connsiteY116" fmla="*/ 440979 h 2407138"/>
                <a:gd name="connsiteX117" fmla="*/ 1971301 w 2407137"/>
                <a:gd name="connsiteY117" fmla="*/ 446637 h 2407138"/>
                <a:gd name="connsiteX118" fmla="*/ 1768891 w 2407137"/>
                <a:gd name="connsiteY118" fmla="*/ 649046 h 2407138"/>
                <a:gd name="connsiteX119" fmla="*/ 1762525 w 2407137"/>
                <a:gd name="connsiteY119" fmla="*/ 642058 h 2407138"/>
                <a:gd name="connsiteX120" fmla="*/ 1757990 w 2407137"/>
                <a:gd name="connsiteY120" fmla="*/ 638348 h 2407138"/>
                <a:gd name="connsiteX121" fmla="*/ 1938389 w 2407137"/>
                <a:gd name="connsiteY121" fmla="*/ 239045 h 2407138"/>
                <a:gd name="connsiteX122" fmla="*/ 1950479 w 2407137"/>
                <a:gd name="connsiteY122" fmla="*/ 248377 h 2407138"/>
                <a:gd name="connsiteX123" fmla="*/ 1693086 w 2407137"/>
                <a:gd name="connsiteY123" fmla="*/ 581852 h 2407138"/>
                <a:gd name="connsiteX124" fmla="*/ 1681090 w 2407137"/>
                <a:gd name="connsiteY124" fmla="*/ 572398 h 2407138"/>
                <a:gd name="connsiteX125" fmla="*/ 79129 w 2407137"/>
                <a:gd name="connsiteY125" fmla="*/ 1657336 h 2407138"/>
                <a:gd name="connsiteX126" fmla="*/ 468633 w 2407137"/>
                <a:gd name="connsiteY126" fmla="*/ 1497292 h 2407138"/>
                <a:gd name="connsiteX127" fmla="*/ 474580 w 2407137"/>
                <a:gd name="connsiteY127" fmla="*/ 1511360 h 2407138"/>
                <a:gd name="connsiteX128" fmla="*/ 84934 w 2407137"/>
                <a:gd name="connsiteY128" fmla="*/ 1671462 h 2407138"/>
                <a:gd name="connsiteX129" fmla="*/ 160929 w 2407137"/>
                <a:gd name="connsiteY129" fmla="*/ 1475039 h 2407138"/>
                <a:gd name="connsiteX130" fmla="*/ 437296 w 2407137"/>
                <a:gd name="connsiteY130" fmla="*/ 1400986 h 2407138"/>
                <a:gd name="connsiteX131" fmla="*/ 440876 w 2407137"/>
                <a:gd name="connsiteY131" fmla="*/ 1415837 h 2407138"/>
                <a:gd name="connsiteX132" fmla="*/ 164732 w 2407137"/>
                <a:gd name="connsiteY132" fmla="*/ 1489830 h 2407138"/>
                <a:gd name="connsiteX133" fmla="*/ 1735859 w 2407137"/>
                <a:gd name="connsiteY133" fmla="*/ 266344 h 2407138"/>
                <a:gd name="connsiteX134" fmla="*/ 1748915 w 2407137"/>
                <a:gd name="connsiteY134" fmla="*/ 274276 h 2407138"/>
                <a:gd name="connsiteX135" fmla="*/ 1604721 w 2407137"/>
                <a:gd name="connsiteY135" fmla="*/ 524026 h 2407138"/>
                <a:gd name="connsiteX136" fmla="*/ 1591261 w 2407137"/>
                <a:gd name="connsiteY136" fmla="*/ 516794 h 2407138"/>
                <a:gd name="connsiteX137" fmla="*/ 1663713 w 2407137"/>
                <a:gd name="connsiteY137" fmla="*/ 81725 h 2407138"/>
                <a:gd name="connsiteX138" fmla="*/ 1677806 w 2407137"/>
                <a:gd name="connsiteY138" fmla="*/ 87609 h 2407138"/>
                <a:gd name="connsiteX139" fmla="*/ 1514465 w 2407137"/>
                <a:gd name="connsiteY139" fmla="*/ 478804 h 2407138"/>
                <a:gd name="connsiteX140" fmla="*/ 1500526 w 2407137"/>
                <a:gd name="connsiteY140" fmla="*/ 472548 h 2407138"/>
                <a:gd name="connsiteX141" fmla="*/ 0 w 2407137"/>
                <a:gd name="connsiteY141" fmla="*/ 1350847 h 2407138"/>
                <a:gd name="connsiteX142" fmla="*/ 420056 w 2407137"/>
                <a:gd name="connsiteY142" fmla="*/ 1296759 h 2407138"/>
                <a:gd name="connsiteX143" fmla="*/ 422405 w 2407137"/>
                <a:gd name="connsiteY143" fmla="*/ 1311854 h 2407138"/>
                <a:gd name="connsiteX144" fmla="*/ 1951 w 2407137"/>
                <a:gd name="connsiteY144" fmla="*/ 1365994 h 2407138"/>
                <a:gd name="connsiteX145" fmla="*/ 125488 w 2407137"/>
                <a:gd name="connsiteY145" fmla="*/ 1195933 h 2407138"/>
                <a:gd name="connsiteX146" fmla="*/ 411391 w 2407137"/>
                <a:gd name="connsiteY146" fmla="*/ 1195933 h 2407138"/>
                <a:gd name="connsiteX147" fmla="*/ 411958 w 2407137"/>
                <a:gd name="connsiteY147" fmla="*/ 1211206 h 2407138"/>
                <a:gd name="connsiteX148" fmla="*/ 125488 w 2407137"/>
                <a:gd name="connsiteY148" fmla="*/ 1211206 h 2407138"/>
                <a:gd name="connsiteX149" fmla="*/ 125102 w 2407137"/>
                <a:gd name="connsiteY149" fmla="*/ 1203569 h 2407138"/>
                <a:gd name="connsiteX150" fmla="*/ 1475037 w 2407137"/>
                <a:gd name="connsiteY150" fmla="*/ 160931 h 2407138"/>
                <a:gd name="connsiteX151" fmla="*/ 1489829 w 2407137"/>
                <a:gd name="connsiteY151" fmla="*/ 164734 h 2407138"/>
                <a:gd name="connsiteX152" fmla="*/ 1415102 w 2407137"/>
                <a:gd name="connsiteY152" fmla="*/ 443621 h 2407138"/>
                <a:gd name="connsiteX153" fmla="*/ 1400508 w 2407137"/>
                <a:gd name="connsiteY153" fmla="*/ 439077 h 2407138"/>
                <a:gd name="connsiteX154" fmla="*/ 164732 w 2407137"/>
                <a:gd name="connsiteY154" fmla="*/ 917309 h 2407138"/>
                <a:gd name="connsiteX155" fmla="*/ 443620 w 2407137"/>
                <a:gd name="connsiteY155" fmla="*/ 992037 h 2407138"/>
                <a:gd name="connsiteX156" fmla="*/ 439076 w 2407137"/>
                <a:gd name="connsiteY156" fmla="*/ 1006630 h 2407138"/>
                <a:gd name="connsiteX157" fmla="*/ 160929 w 2407137"/>
                <a:gd name="connsiteY157" fmla="*/ 932101 h 2407138"/>
                <a:gd name="connsiteX158" fmla="*/ 1195932 w 2407137"/>
                <a:gd name="connsiteY158" fmla="*/ 125490 h 2407138"/>
                <a:gd name="connsiteX159" fmla="*/ 1203568 w 2407137"/>
                <a:gd name="connsiteY159" fmla="*/ 125104 h 2407138"/>
                <a:gd name="connsiteX160" fmla="*/ 1211205 w 2407137"/>
                <a:gd name="connsiteY160" fmla="*/ 125490 h 2407138"/>
                <a:gd name="connsiteX161" fmla="*/ 1211205 w 2407137"/>
                <a:gd name="connsiteY161" fmla="*/ 411392 h 2407138"/>
                <a:gd name="connsiteX162" fmla="*/ 1195932 w 2407137"/>
                <a:gd name="connsiteY162" fmla="*/ 411959 h 2407138"/>
                <a:gd name="connsiteX163" fmla="*/ 1357679 w 2407137"/>
                <a:gd name="connsiteY163" fmla="*/ 856 h 2407138"/>
                <a:gd name="connsiteX164" fmla="*/ 1372816 w 2407137"/>
                <a:gd name="connsiteY164" fmla="*/ 2893 h 2407138"/>
                <a:gd name="connsiteX165" fmla="*/ 1316657 w 2407137"/>
                <a:gd name="connsiteY165" fmla="*/ 420298 h 2407138"/>
                <a:gd name="connsiteX166" fmla="*/ 1309186 w 2407137"/>
                <a:gd name="connsiteY166" fmla="*/ 418554 h 2407138"/>
                <a:gd name="connsiteX167" fmla="*/ 1301520 w 2407137"/>
                <a:gd name="connsiteY167" fmla="*/ 418261 h 2407138"/>
                <a:gd name="connsiteX168" fmla="*/ 2893 w 2407137"/>
                <a:gd name="connsiteY168" fmla="*/ 1034322 h 2407138"/>
                <a:gd name="connsiteX169" fmla="*/ 420297 w 2407137"/>
                <a:gd name="connsiteY169" fmla="*/ 1090480 h 2407138"/>
                <a:gd name="connsiteX170" fmla="*/ 418554 w 2407137"/>
                <a:gd name="connsiteY170" fmla="*/ 1097951 h 2407138"/>
                <a:gd name="connsiteX171" fmla="*/ 418261 w 2407137"/>
                <a:gd name="connsiteY171" fmla="*/ 1105616 h 2407138"/>
                <a:gd name="connsiteX172" fmla="*/ 855 w 2407137"/>
                <a:gd name="connsiteY172" fmla="*/ 1049458 h 2407138"/>
                <a:gd name="connsiteX173" fmla="*/ 274274 w 2407137"/>
                <a:gd name="connsiteY173" fmla="*/ 658223 h 2407138"/>
                <a:gd name="connsiteX174" fmla="*/ 524025 w 2407137"/>
                <a:gd name="connsiteY174" fmla="*/ 802416 h 2407138"/>
                <a:gd name="connsiteX175" fmla="*/ 516793 w 2407137"/>
                <a:gd name="connsiteY175" fmla="*/ 815877 h 2407138"/>
                <a:gd name="connsiteX176" fmla="*/ 266342 w 2407137"/>
                <a:gd name="connsiteY176" fmla="*/ 671279 h 2407138"/>
                <a:gd name="connsiteX177" fmla="*/ 917308 w 2407137"/>
                <a:gd name="connsiteY177" fmla="*/ 164734 h 2407138"/>
                <a:gd name="connsiteX178" fmla="*/ 932100 w 2407137"/>
                <a:gd name="connsiteY178" fmla="*/ 160930 h 2407138"/>
                <a:gd name="connsiteX179" fmla="*/ 1006152 w 2407137"/>
                <a:gd name="connsiteY179" fmla="*/ 437297 h 2407138"/>
                <a:gd name="connsiteX180" fmla="*/ 991300 w 2407137"/>
                <a:gd name="connsiteY180" fmla="*/ 440877 h 2407138"/>
                <a:gd name="connsiteX181" fmla="*/ 1041143 w 2407137"/>
                <a:gd name="connsiteY181" fmla="*/ 1951 h 2407138"/>
                <a:gd name="connsiteX182" fmla="*/ 1056290 w 2407137"/>
                <a:gd name="connsiteY182" fmla="*/ 0 h 2407138"/>
                <a:gd name="connsiteX183" fmla="*/ 1110379 w 2407137"/>
                <a:gd name="connsiteY183" fmla="*/ 420056 h 2407138"/>
                <a:gd name="connsiteX184" fmla="*/ 1095283 w 2407137"/>
                <a:gd name="connsiteY184" fmla="*/ 422406 h 2407138"/>
                <a:gd name="connsiteX185" fmla="*/ 87609 w 2407137"/>
                <a:gd name="connsiteY185" fmla="*/ 729331 h 2407138"/>
                <a:gd name="connsiteX186" fmla="*/ 478803 w 2407137"/>
                <a:gd name="connsiteY186" fmla="*/ 892672 h 2407138"/>
                <a:gd name="connsiteX187" fmla="*/ 472547 w 2407137"/>
                <a:gd name="connsiteY187" fmla="*/ 906611 h 2407138"/>
                <a:gd name="connsiteX188" fmla="*/ 81723 w 2407137"/>
                <a:gd name="connsiteY188" fmla="*/ 743424 h 2407138"/>
                <a:gd name="connsiteX189" fmla="*/ 84666 w 2407137"/>
                <a:gd name="connsiteY189" fmla="*/ 736377 h 2407138"/>
                <a:gd name="connsiteX190" fmla="*/ 446636 w 2407137"/>
                <a:gd name="connsiteY190" fmla="*/ 435837 h 2407138"/>
                <a:gd name="connsiteX191" fmla="*/ 649045 w 2407137"/>
                <a:gd name="connsiteY191" fmla="*/ 638246 h 2407138"/>
                <a:gd name="connsiteX192" fmla="*/ 642057 w 2407137"/>
                <a:gd name="connsiteY192" fmla="*/ 644612 h 2407138"/>
                <a:gd name="connsiteX193" fmla="*/ 638347 w 2407137"/>
                <a:gd name="connsiteY193" fmla="*/ 649147 h 2407138"/>
                <a:gd name="connsiteX194" fmla="*/ 435836 w 2407137"/>
                <a:gd name="connsiteY194" fmla="*/ 446636 h 2407138"/>
                <a:gd name="connsiteX195" fmla="*/ 440978 w 2407137"/>
                <a:gd name="connsiteY195" fmla="*/ 440979 h 2407138"/>
                <a:gd name="connsiteX196" fmla="*/ 658223 w 2407137"/>
                <a:gd name="connsiteY196" fmla="*/ 274275 h 2407138"/>
                <a:gd name="connsiteX197" fmla="*/ 671279 w 2407137"/>
                <a:gd name="connsiteY197" fmla="*/ 266343 h 2407138"/>
                <a:gd name="connsiteX198" fmla="*/ 814473 w 2407137"/>
                <a:gd name="connsiteY198" fmla="*/ 514363 h 2407138"/>
                <a:gd name="connsiteX199" fmla="*/ 801367 w 2407137"/>
                <a:gd name="connsiteY199" fmla="*/ 522209 h 2407138"/>
                <a:gd name="connsiteX200" fmla="*/ 735676 w 2407137"/>
                <a:gd name="connsiteY200" fmla="*/ 84934 h 2407138"/>
                <a:gd name="connsiteX201" fmla="*/ 749802 w 2407137"/>
                <a:gd name="connsiteY201" fmla="*/ 79129 h 2407138"/>
                <a:gd name="connsiteX202" fmla="*/ 909846 w 2407137"/>
                <a:gd name="connsiteY202" fmla="*/ 468633 h 2407138"/>
                <a:gd name="connsiteX203" fmla="*/ 895778 w 2407137"/>
                <a:gd name="connsiteY203" fmla="*/ 474580 h 2407138"/>
                <a:gd name="connsiteX204" fmla="*/ 248376 w 2407137"/>
                <a:gd name="connsiteY204" fmla="*/ 456659 h 2407138"/>
                <a:gd name="connsiteX205" fmla="*/ 581852 w 2407137"/>
                <a:gd name="connsiteY205" fmla="*/ 714051 h 2407138"/>
                <a:gd name="connsiteX206" fmla="*/ 572397 w 2407137"/>
                <a:gd name="connsiteY206" fmla="*/ 726047 h 2407138"/>
                <a:gd name="connsiteX207" fmla="*/ 239044 w 2407137"/>
                <a:gd name="connsiteY207" fmla="*/ 468748 h 2407138"/>
                <a:gd name="connsiteX208" fmla="*/ 243710 w 2407137"/>
                <a:gd name="connsiteY208" fmla="*/ 462704 h 2407138"/>
                <a:gd name="connsiteX209" fmla="*/ 462094 w 2407137"/>
                <a:gd name="connsiteY209" fmla="*/ 244150 h 2407138"/>
                <a:gd name="connsiteX210" fmla="*/ 474238 w 2407137"/>
                <a:gd name="connsiteY210" fmla="*/ 234887 h 2407138"/>
                <a:gd name="connsiteX211" fmla="*/ 729468 w 2407137"/>
                <a:gd name="connsiteY211" fmla="*/ 569472 h 2407138"/>
                <a:gd name="connsiteX212" fmla="*/ 723162 w 2407137"/>
                <a:gd name="connsiteY212" fmla="*/ 573797 h 2407138"/>
                <a:gd name="connsiteX213" fmla="*/ 717325 w 2407137"/>
                <a:gd name="connsiteY213" fmla="*/ 578735 h 2407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</a:cxnLst>
              <a:rect l="l" t="t" r="r" b="b"/>
              <a:pathLst>
                <a:path w="2407137" h="2407138">
                  <a:moveTo>
                    <a:pt x="1677670" y="1837666"/>
                  </a:moveTo>
                  <a:lnTo>
                    <a:pt x="1683974" y="1833341"/>
                  </a:lnTo>
                  <a:lnTo>
                    <a:pt x="1689813" y="1828403"/>
                  </a:lnTo>
                  <a:lnTo>
                    <a:pt x="1945042" y="2162988"/>
                  </a:lnTo>
                  <a:lnTo>
                    <a:pt x="1932899" y="2172251"/>
                  </a:lnTo>
                  <a:close/>
                  <a:moveTo>
                    <a:pt x="1592663" y="1892774"/>
                  </a:moveTo>
                  <a:lnTo>
                    <a:pt x="1605769" y="1884929"/>
                  </a:lnTo>
                  <a:lnTo>
                    <a:pt x="1748914" y="2132863"/>
                  </a:lnTo>
                  <a:lnTo>
                    <a:pt x="1735858" y="2140795"/>
                  </a:lnTo>
                  <a:close/>
                  <a:moveTo>
                    <a:pt x="1768789" y="1757990"/>
                  </a:moveTo>
                  <a:lnTo>
                    <a:pt x="1971301" y="1960502"/>
                  </a:lnTo>
                  <a:lnTo>
                    <a:pt x="1966159" y="1966159"/>
                  </a:lnTo>
                  <a:lnTo>
                    <a:pt x="1960501" y="1971301"/>
                  </a:lnTo>
                  <a:lnTo>
                    <a:pt x="1758092" y="1768892"/>
                  </a:lnTo>
                  <a:lnTo>
                    <a:pt x="1765079" y="1762526"/>
                  </a:lnTo>
                  <a:close/>
                  <a:moveTo>
                    <a:pt x="1834740" y="1681091"/>
                  </a:moveTo>
                  <a:lnTo>
                    <a:pt x="2168093" y="1938389"/>
                  </a:lnTo>
                  <a:lnTo>
                    <a:pt x="2158761" y="1950479"/>
                  </a:lnTo>
                  <a:lnTo>
                    <a:pt x="1825285" y="1693086"/>
                  </a:lnTo>
                  <a:close/>
                  <a:moveTo>
                    <a:pt x="1497292" y="1938505"/>
                  </a:moveTo>
                  <a:lnTo>
                    <a:pt x="1511359" y="1932557"/>
                  </a:lnTo>
                  <a:lnTo>
                    <a:pt x="1671461" y="2322204"/>
                  </a:lnTo>
                  <a:lnTo>
                    <a:pt x="1657335" y="2328008"/>
                  </a:lnTo>
                  <a:close/>
                  <a:moveTo>
                    <a:pt x="1400984" y="1969841"/>
                  </a:moveTo>
                  <a:lnTo>
                    <a:pt x="1415837" y="1966261"/>
                  </a:lnTo>
                  <a:lnTo>
                    <a:pt x="1489829" y="2242404"/>
                  </a:lnTo>
                  <a:lnTo>
                    <a:pt x="1475037" y="2246208"/>
                  </a:lnTo>
                  <a:close/>
                  <a:moveTo>
                    <a:pt x="1890343" y="1591261"/>
                  </a:moveTo>
                  <a:lnTo>
                    <a:pt x="2140794" y="1735859"/>
                  </a:lnTo>
                  <a:lnTo>
                    <a:pt x="2132863" y="1748915"/>
                  </a:lnTo>
                  <a:lnTo>
                    <a:pt x="1883112" y="1604721"/>
                  </a:lnTo>
                  <a:close/>
                  <a:moveTo>
                    <a:pt x="1934589" y="1500527"/>
                  </a:moveTo>
                  <a:lnTo>
                    <a:pt x="2325413" y="1663714"/>
                  </a:lnTo>
                  <a:lnTo>
                    <a:pt x="2319529" y="1677807"/>
                  </a:lnTo>
                  <a:lnTo>
                    <a:pt x="1928334" y="1514465"/>
                  </a:lnTo>
                  <a:close/>
                  <a:moveTo>
                    <a:pt x="1296758" y="1987081"/>
                  </a:moveTo>
                  <a:lnTo>
                    <a:pt x="1311855" y="1984732"/>
                  </a:lnTo>
                  <a:lnTo>
                    <a:pt x="1365995" y="2405187"/>
                  </a:lnTo>
                  <a:lnTo>
                    <a:pt x="1350847" y="2407138"/>
                  </a:lnTo>
                  <a:close/>
                  <a:moveTo>
                    <a:pt x="1195932" y="1995746"/>
                  </a:moveTo>
                  <a:lnTo>
                    <a:pt x="1211204" y="1995179"/>
                  </a:lnTo>
                  <a:lnTo>
                    <a:pt x="1211204" y="2281649"/>
                  </a:lnTo>
                  <a:lnTo>
                    <a:pt x="1203568" y="2282034"/>
                  </a:lnTo>
                  <a:lnTo>
                    <a:pt x="1195932" y="2281649"/>
                  </a:lnTo>
                  <a:close/>
                  <a:moveTo>
                    <a:pt x="1968060" y="1400508"/>
                  </a:moveTo>
                  <a:lnTo>
                    <a:pt x="2246208" y="1475038"/>
                  </a:lnTo>
                  <a:lnTo>
                    <a:pt x="2242404" y="1489831"/>
                  </a:lnTo>
                  <a:lnTo>
                    <a:pt x="1963516" y="1415103"/>
                  </a:lnTo>
                  <a:close/>
                  <a:moveTo>
                    <a:pt x="1090481" y="1986840"/>
                  </a:moveTo>
                  <a:lnTo>
                    <a:pt x="1097951" y="1988584"/>
                  </a:lnTo>
                  <a:lnTo>
                    <a:pt x="1105617" y="1988876"/>
                  </a:lnTo>
                  <a:lnTo>
                    <a:pt x="1049458" y="2406281"/>
                  </a:lnTo>
                  <a:lnTo>
                    <a:pt x="1034322" y="2404245"/>
                  </a:lnTo>
                  <a:close/>
                  <a:moveTo>
                    <a:pt x="1988876" y="1301520"/>
                  </a:moveTo>
                  <a:lnTo>
                    <a:pt x="2406281" y="1357679"/>
                  </a:lnTo>
                  <a:lnTo>
                    <a:pt x="2404244" y="1372815"/>
                  </a:lnTo>
                  <a:lnTo>
                    <a:pt x="1986840" y="1316657"/>
                  </a:lnTo>
                  <a:lnTo>
                    <a:pt x="1988583" y="1309187"/>
                  </a:lnTo>
                  <a:close/>
                  <a:moveTo>
                    <a:pt x="992036" y="1963517"/>
                  </a:moveTo>
                  <a:lnTo>
                    <a:pt x="1006629" y="1968061"/>
                  </a:lnTo>
                  <a:lnTo>
                    <a:pt x="932100" y="2246208"/>
                  </a:lnTo>
                  <a:lnTo>
                    <a:pt x="917308" y="2242405"/>
                  </a:lnTo>
                  <a:close/>
                  <a:moveTo>
                    <a:pt x="1995178" y="1195933"/>
                  </a:moveTo>
                  <a:lnTo>
                    <a:pt x="2281649" y="1195933"/>
                  </a:lnTo>
                  <a:lnTo>
                    <a:pt x="2282034" y="1203569"/>
                  </a:lnTo>
                  <a:lnTo>
                    <a:pt x="2281649" y="1211206"/>
                  </a:lnTo>
                  <a:lnTo>
                    <a:pt x="1995745" y="1211206"/>
                  </a:lnTo>
                  <a:close/>
                  <a:moveTo>
                    <a:pt x="1984731" y="1095284"/>
                  </a:moveTo>
                  <a:lnTo>
                    <a:pt x="2405186" y="1041144"/>
                  </a:lnTo>
                  <a:lnTo>
                    <a:pt x="2407137" y="1056290"/>
                  </a:lnTo>
                  <a:lnTo>
                    <a:pt x="1987080" y="1110379"/>
                  </a:lnTo>
                  <a:close/>
                  <a:moveTo>
                    <a:pt x="892672" y="1928335"/>
                  </a:moveTo>
                  <a:lnTo>
                    <a:pt x="906611" y="1934590"/>
                  </a:lnTo>
                  <a:lnTo>
                    <a:pt x="743425" y="2325414"/>
                  </a:lnTo>
                  <a:lnTo>
                    <a:pt x="729331" y="2319529"/>
                  </a:lnTo>
                  <a:close/>
                  <a:moveTo>
                    <a:pt x="802416" y="1883113"/>
                  </a:moveTo>
                  <a:lnTo>
                    <a:pt x="815877" y="1890344"/>
                  </a:lnTo>
                  <a:lnTo>
                    <a:pt x="671279" y="2140796"/>
                  </a:lnTo>
                  <a:lnTo>
                    <a:pt x="658223" y="2132863"/>
                  </a:lnTo>
                  <a:close/>
                  <a:moveTo>
                    <a:pt x="1966260" y="991301"/>
                  </a:moveTo>
                  <a:lnTo>
                    <a:pt x="2242405" y="917309"/>
                  </a:lnTo>
                  <a:lnTo>
                    <a:pt x="2246208" y="932101"/>
                  </a:lnTo>
                  <a:lnTo>
                    <a:pt x="1969840" y="1006153"/>
                  </a:lnTo>
                  <a:close/>
                  <a:moveTo>
                    <a:pt x="1932557" y="895779"/>
                  </a:moveTo>
                  <a:lnTo>
                    <a:pt x="2322203" y="735676"/>
                  </a:lnTo>
                  <a:lnTo>
                    <a:pt x="2328008" y="749803"/>
                  </a:lnTo>
                  <a:lnTo>
                    <a:pt x="1938504" y="909846"/>
                  </a:lnTo>
                  <a:close/>
                  <a:moveTo>
                    <a:pt x="714051" y="1825286"/>
                  </a:moveTo>
                  <a:lnTo>
                    <a:pt x="726047" y="1834740"/>
                  </a:lnTo>
                  <a:lnTo>
                    <a:pt x="468748" y="2168094"/>
                  </a:lnTo>
                  <a:lnTo>
                    <a:pt x="456659" y="2158762"/>
                  </a:lnTo>
                  <a:close/>
                  <a:moveTo>
                    <a:pt x="638245" y="1758093"/>
                  </a:moveTo>
                  <a:lnTo>
                    <a:pt x="644611" y="1765080"/>
                  </a:lnTo>
                  <a:lnTo>
                    <a:pt x="649147" y="1768790"/>
                  </a:lnTo>
                  <a:lnTo>
                    <a:pt x="446636" y="1971302"/>
                  </a:lnTo>
                  <a:lnTo>
                    <a:pt x="440978" y="1966159"/>
                  </a:lnTo>
                  <a:lnTo>
                    <a:pt x="435836" y="1960502"/>
                  </a:lnTo>
                  <a:close/>
                  <a:moveTo>
                    <a:pt x="1884928" y="801368"/>
                  </a:moveTo>
                  <a:lnTo>
                    <a:pt x="2132863" y="658223"/>
                  </a:lnTo>
                  <a:lnTo>
                    <a:pt x="2140794" y="671279"/>
                  </a:lnTo>
                  <a:lnTo>
                    <a:pt x="1892773" y="814474"/>
                  </a:lnTo>
                  <a:close/>
                  <a:moveTo>
                    <a:pt x="1828403" y="717325"/>
                  </a:moveTo>
                  <a:lnTo>
                    <a:pt x="2162987" y="462095"/>
                  </a:lnTo>
                  <a:lnTo>
                    <a:pt x="2172250" y="474239"/>
                  </a:lnTo>
                  <a:lnTo>
                    <a:pt x="1837666" y="729468"/>
                  </a:lnTo>
                  <a:lnTo>
                    <a:pt x="1833340" y="723163"/>
                  </a:lnTo>
                  <a:close/>
                  <a:moveTo>
                    <a:pt x="234886" y="1932900"/>
                  </a:moveTo>
                  <a:lnTo>
                    <a:pt x="569471" y="1677670"/>
                  </a:lnTo>
                  <a:lnTo>
                    <a:pt x="573796" y="1683975"/>
                  </a:lnTo>
                  <a:lnTo>
                    <a:pt x="578735" y="1689813"/>
                  </a:lnTo>
                  <a:lnTo>
                    <a:pt x="244150" y="1945043"/>
                  </a:lnTo>
                  <a:close/>
                  <a:moveTo>
                    <a:pt x="266342" y="1735860"/>
                  </a:moveTo>
                  <a:lnTo>
                    <a:pt x="514363" y="1592665"/>
                  </a:lnTo>
                  <a:lnTo>
                    <a:pt x="522208" y="1605770"/>
                  </a:lnTo>
                  <a:lnTo>
                    <a:pt x="274274" y="1748916"/>
                  </a:lnTo>
                  <a:close/>
                  <a:moveTo>
                    <a:pt x="1960501" y="435837"/>
                  </a:moveTo>
                  <a:lnTo>
                    <a:pt x="1966159" y="440979"/>
                  </a:lnTo>
                  <a:lnTo>
                    <a:pt x="1971301" y="446637"/>
                  </a:lnTo>
                  <a:lnTo>
                    <a:pt x="1768891" y="649046"/>
                  </a:lnTo>
                  <a:lnTo>
                    <a:pt x="1762525" y="642058"/>
                  </a:lnTo>
                  <a:lnTo>
                    <a:pt x="1757990" y="638348"/>
                  </a:lnTo>
                  <a:close/>
                  <a:moveTo>
                    <a:pt x="1938389" y="239045"/>
                  </a:moveTo>
                  <a:lnTo>
                    <a:pt x="1950479" y="248377"/>
                  </a:lnTo>
                  <a:lnTo>
                    <a:pt x="1693086" y="581852"/>
                  </a:lnTo>
                  <a:lnTo>
                    <a:pt x="1681090" y="572398"/>
                  </a:lnTo>
                  <a:close/>
                  <a:moveTo>
                    <a:pt x="79129" y="1657336"/>
                  </a:moveTo>
                  <a:lnTo>
                    <a:pt x="468633" y="1497292"/>
                  </a:lnTo>
                  <a:lnTo>
                    <a:pt x="474580" y="1511360"/>
                  </a:lnTo>
                  <a:lnTo>
                    <a:pt x="84934" y="1671462"/>
                  </a:lnTo>
                  <a:close/>
                  <a:moveTo>
                    <a:pt x="160929" y="1475039"/>
                  </a:moveTo>
                  <a:lnTo>
                    <a:pt x="437296" y="1400986"/>
                  </a:lnTo>
                  <a:lnTo>
                    <a:pt x="440876" y="1415837"/>
                  </a:lnTo>
                  <a:lnTo>
                    <a:pt x="164732" y="1489830"/>
                  </a:lnTo>
                  <a:close/>
                  <a:moveTo>
                    <a:pt x="1735859" y="266344"/>
                  </a:moveTo>
                  <a:lnTo>
                    <a:pt x="1748915" y="274276"/>
                  </a:lnTo>
                  <a:lnTo>
                    <a:pt x="1604721" y="524026"/>
                  </a:lnTo>
                  <a:lnTo>
                    <a:pt x="1591261" y="516794"/>
                  </a:lnTo>
                  <a:close/>
                  <a:moveTo>
                    <a:pt x="1663713" y="81725"/>
                  </a:moveTo>
                  <a:lnTo>
                    <a:pt x="1677806" y="87609"/>
                  </a:lnTo>
                  <a:lnTo>
                    <a:pt x="1514465" y="478804"/>
                  </a:lnTo>
                  <a:lnTo>
                    <a:pt x="1500526" y="472548"/>
                  </a:lnTo>
                  <a:close/>
                  <a:moveTo>
                    <a:pt x="0" y="1350847"/>
                  </a:moveTo>
                  <a:lnTo>
                    <a:pt x="420056" y="1296759"/>
                  </a:lnTo>
                  <a:lnTo>
                    <a:pt x="422405" y="1311854"/>
                  </a:lnTo>
                  <a:lnTo>
                    <a:pt x="1951" y="1365994"/>
                  </a:lnTo>
                  <a:close/>
                  <a:moveTo>
                    <a:pt x="125488" y="1195933"/>
                  </a:moveTo>
                  <a:lnTo>
                    <a:pt x="411391" y="1195933"/>
                  </a:lnTo>
                  <a:lnTo>
                    <a:pt x="411958" y="1211206"/>
                  </a:lnTo>
                  <a:lnTo>
                    <a:pt x="125488" y="1211206"/>
                  </a:lnTo>
                  <a:lnTo>
                    <a:pt x="125102" y="1203569"/>
                  </a:lnTo>
                  <a:close/>
                  <a:moveTo>
                    <a:pt x="1475037" y="160931"/>
                  </a:moveTo>
                  <a:lnTo>
                    <a:pt x="1489829" y="164734"/>
                  </a:lnTo>
                  <a:lnTo>
                    <a:pt x="1415102" y="443621"/>
                  </a:lnTo>
                  <a:lnTo>
                    <a:pt x="1400508" y="439077"/>
                  </a:lnTo>
                  <a:close/>
                  <a:moveTo>
                    <a:pt x="164732" y="917309"/>
                  </a:moveTo>
                  <a:lnTo>
                    <a:pt x="443620" y="992037"/>
                  </a:lnTo>
                  <a:lnTo>
                    <a:pt x="439076" y="1006630"/>
                  </a:lnTo>
                  <a:lnTo>
                    <a:pt x="160929" y="932101"/>
                  </a:lnTo>
                  <a:close/>
                  <a:moveTo>
                    <a:pt x="1195932" y="125490"/>
                  </a:moveTo>
                  <a:lnTo>
                    <a:pt x="1203568" y="125104"/>
                  </a:lnTo>
                  <a:lnTo>
                    <a:pt x="1211205" y="125490"/>
                  </a:lnTo>
                  <a:lnTo>
                    <a:pt x="1211205" y="411392"/>
                  </a:lnTo>
                  <a:lnTo>
                    <a:pt x="1195932" y="411959"/>
                  </a:lnTo>
                  <a:close/>
                  <a:moveTo>
                    <a:pt x="1357679" y="856"/>
                  </a:moveTo>
                  <a:lnTo>
                    <a:pt x="1372816" y="2893"/>
                  </a:lnTo>
                  <a:lnTo>
                    <a:pt x="1316657" y="420298"/>
                  </a:lnTo>
                  <a:lnTo>
                    <a:pt x="1309186" y="418554"/>
                  </a:lnTo>
                  <a:lnTo>
                    <a:pt x="1301520" y="418261"/>
                  </a:lnTo>
                  <a:close/>
                  <a:moveTo>
                    <a:pt x="2893" y="1034322"/>
                  </a:moveTo>
                  <a:lnTo>
                    <a:pt x="420297" y="1090480"/>
                  </a:lnTo>
                  <a:lnTo>
                    <a:pt x="418554" y="1097951"/>
                  </a:lnTo>
                  <a:lnTo>
                    <a:pt x="418261" y="1105616"/>
                  </a:lnTo>
                  <a:lnTo>
                    <a:pt x="855" y="1049458"/>
                  </a:lnTo>
                  <a:close/>
                  <a:moveTo>
                    <a:pt x="274274" y="658223"/>
                  </a:moveTo>
                  <a:lnTo>
                    <a:pt x="524025" y="802416"/>
                  </a:lnTo>
                  <a:lnTo>
                    <a:pt x="516793" y="815877"/>
                  </a:lnTo>
                  <a:lnTo>
                    <a:pt x="266342" y="671279"/>
                  </a:lnTo>
                  <a:close/>
                  <a:moveTo>
                    <a:pt x="917308" y="164734"/>
                  </a:moveTo>
                  <a:lnTo>
                    <a:pt x="932100" y="160930"/>
                  </a:lnTo>
                  <a:lnTo>
                    <a:pt x="1006152" y="437297"/>
                  </a:lnTo>
                  <a:lnTo>
                    <a:pt x="991300" y="440877"/>
                  </a:lnTo>
                  <a:close/>
                  <a:moveTo>
                    <a:pt x="1041143" y="1951"/>
                  </a:moveTo>
                  <a:lnTo>
                    <a:pt x="1056290" y="0"/>
                  </a:lnTo>
                  <a:lnTo>
                    <a:pt x="1110379" y="420056"/>
                  </a:lnTo>
                  <a:lnTo>
                    <a:pt x="1095283" y="422406"/>
                  </a:lnTo>
                  <a:close/>
                  <a:moveTo>
                    <a:pt x="87609" y="729331"/>
                  </a:moveTo>
                  <a:lnTo>
                    <a:pt x="478803" y="892672"/>
                  </a:lnTo>
                  <a:lnTo>
                    <a:pt x="472547" y="906611"/>
                  </a:lnTo>
                  <a:lnTo>
                    <a:pt x="81723" y="743424"/>
                  </a:lnTo>
                  <a:lnTo>
                    <a:pt x="84666" y="736377"/>
                  </a:lnTo>
                  <a:close/>
                  <a:moveTo>
                    <a:pt x="446636" y="435837"/>
                  </a:moveTo>
                  <a:lnTo>
                    <a:pt x="649045" y="638246"/>
                  </a:lnTo>
                  <a:lnTo>
                    <a:pt x="642057" y="644612"/>
                  </a:lnTo>
                  <a:lnTo>
                    <a:pt x="638347" y="649147"/>
                  </a:lnTo>
                  <a:lnTo>
                    <a:pt x="435836" y="446636"/>
                  </a:lnTo>
                  <a:lnTo>
                    <a:pt x="440978" y="440979"/>
                  </a:lnTo>
                  <a:close/>
                  <a:moveTo>
                    <a:pt x="658223" y="274275"/>
                  </a:moveTo>
                  <a:lnTo>
                    <a:pt x="671279" y="266343"/>
                  </a:lnTo>
                  <a:lnTo>
                    <a:pt x="814473" y="514363"/>
                  </a:lnTo>
                  <a:lnTo>
                    <a:pt x="801367" y="522209"/>
                  </a:lnTo>
                  <a:close/>
                  <a:moveTo>
                    <a:pt x="735676" y="84934"/>
                  </a:moveTo>
                  <a:lnTo>
                    <a:pt x="749802" y="79129"/>
                  </a:lnTo>
                  <a:lnTo>
                    <a:pt x="909846" y="468633"/>
                  </a:lnTo>
                  <a:lnTo>
                    <a:pt x="895778" y="474580"/>
                  </a:lnTo>
                  <a:close/>
                  <a:moveTo>
                    <a:pt x="248376" y="456659"/>
                  </a:moveTo>
                  <a:lnTo>
                    <a:pt x="581852" y="714051"/>
                  </a:lnTo>
                  <a:lnTo>
                    <a:pt x="572397" y="726047"/>
                  </a:lnTo>
                  <a:lnTo>
                    <a:pt x="239044" y="468748"/>
                  </a:lnTo>
                  <a:lnTo>
                    <a:pt x="243710" y="462704"/>
                  </a:lnTo>
                  <a:close/>
                  <a:moveTo>
                    <a:pt x="462094" y="244150"/>
                  </a:moveTo>
                  <a:lnTo>
                    <a:pt x="474238" y="234887"/>
                  </a:lnTo>
                  <a:lnTo>
                    <a:pt x="729468" y="569472"/>
                  </a:lnTo>
                  <a:lnTo>
                    <a:pt x="723162" y="573797"/>
                  </a:lnTo>
                  <a:lnTo>
                    <a:pt x="717325" y="57873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65"/>
              <a:endParaRPr lang="zh-CN" altLang="en-US" noProof="1">
                <a:solidFill>
                  <a:srgbClr val="FF9900"/>
                </a:solidFill>
                <a:ea typeface="微软雅黑" panose="020B0503020204020204" charset="-122"/>
              </a:endParaRPr>
            </a:p>
          </p:txBody>
        </p:sp>
      </p:grpSp>
      <p:sp>
        <p:nvSpPr>
          <p:cNvPr id="43" name="圆角矩形 42"/>
          <p:cNvSpPr/>
          <p:nvPr/>
        </p:nvSpPr>
        <p:spPr>
          <a:xfrm>
            <a:off x="1066800" y="2019300"/>
            <a:ext cx="2982913" cy="679450"/>
          </a:xfrm>
          <a:prstGeom prst="roundRect">
            <a:avLst>
              <a:gd name="adj" fmla="val 813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600"/>
            <a:r>
              <a:rPr kumimoji="1" lang="zh-CN" altLang="en-US" sz="20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去年的基本工作情况</a:t>
            </a:r>
          </a:p>
        </p:txBody>
      </p:sp>
      <p:pic>
        <p:nvPicPr>
          <p:cNvPr id="20487" name="图片 26" descr="PPT元素4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27538" y="1708150"/>
            <a:ext cx="3543300" cy="440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4559300" y="2827338"/>
            <a:ext cx="3224213" cy="21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5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        开展“不忘初心、牢记使命”主题教育，根本任务是深入学习贯彻习近平新时代中国特色社会主义思想，锤炼忠诚干净担当的政治品格，团结带领全国各族人民为实现伟大梦想共同奋斗。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4706938" y="2019300"/>
            <a:ext cx="2982912" cy="679450"/>
          </a:xfrm>
          <a:prstGeom prst="roundRect">
            <a:avLst>
              <a:gd name="adj" fmla="val 813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600"/>
            <a:r>
              <a:rPr kumimoji="1" lang="zh-CN" altLang="en-US" sz="20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去年的基本工作情况</a:t>
            </a:r>
          </a:p>
        </p:txBody>
      </p:sp>
      <p:pic>
        <p:nvPicPr>
          <p:cNvPr id="20490" name="图片 33" descr="PPT元素4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69263" y="1708150"/>
            <a:ext cx="3541712" cy="440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8201025" y="2827338"/>
            <a:ext cx="3222625" cy="21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5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        开展“不忘初心、牢记使命”主题教育，根本任务是深入学习贯彻习近平新时代中国特色社会主义思想，锤炼忠诚干净担当的政治品格，团结带领全国各族人民为实现伟大梦想共同奋斗。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8348663" y="2019300"/>
            <a:ext cx="2982912" cy="679450"/>
          </a:xfrm>
          <a:prstGeom prst="roundRect">
            <a:avLst>
              <a:gd name="adj" fmla="val 813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600"/>
            <a:r>
              <a:rPr kumimoji="1" lang="zh-CN" altLang="en-US" sz="20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去年的基本工作情况</a:t>
            </a:r>
          </a:p>
        </p:txBody>
      </p:sp>
      <p:sp>
        <p:nvSpPr>
          <p:cNvPr id="46" name="矩形 45"/>
          <p:cNvSpPr/>
          <p:nvPr/>
        </p:nvSpPr>
        <p:spPr>
          <a:xfrm>
            <a:off x="2381250" y="592138"/>
            <a:ext cx="4451350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609600"/>
            <a:r>
              <a:rPr kumimoji="1" lang="zh-CN" altLang="en-US" sz="3200" b="1" noProof="1">
                <a:solidFill>
                  <a:srgbClr val="EFE08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存在的问题及形势分析</a:t>
            </a:r>
            <a:endParaRPr lang="zh-CN" altLang="en-US" sz="2935" b="1" noProof="1">
              <a:latin typeface="方正清刻本悦宋简体" pitchFamily="2" charset="-122"/>
              <a:ea typeface="方正清刻本悦宋简体" pitchFamily="2" charset="-122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750"/>
                                  </p:stCondLst>
                                  <p:iterate type="lt">
                                    <p:tmPct val="1554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750"/>
                                  </p:stCondLst>
                                  <p:iterate type="lt">
                                    <p:tmPct val="1554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750"/>
                                  </p:stCondLst>
                                  <p:iterate type="lt">
                                    <p:tmPct val="1554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133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28" grpId="0"/>
      <p:bldP spid="35" grpId="0"/>
      <p:bldP spid="4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heme/theme1.xml><?xml version="1.0" encoding="utf-8"?>
<a:theme xmlns:a="http://schemas.openxmlformats.org/drawingml/2006/main" name="第一PPT，www.1ppt.com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2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1886</Words>
  <Application>Microsoft Office PowerPoint</Application>
  <PresentationFormat>自定义</PresentationFormat>
  <Paragraphs>142</Paragraphs>
  <Slides>22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34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22</vt:i4>
      </vt:variant>
    </vt:vector>
  </HeadingPairs>
  <TitlesOfParts>
    <vt:vector size="59" baseType="lpstr">
      <vt:lpstr>Arial</vt:lpstr>
      <vt:lpstr>宋体</vt:lpstr>
      <vt:lpstr>Wingdings</vt:lpstr>
      <vt:lpstr>Arial</vt:lpstr>
      <vt:lpstr>微软雅黑</vt:lpstr>
      <vt:lpstr>思源宋体 CN Heavy</vt:lpstr>
      <vt:lpstr>Microsoft New Tai Lue</vt:lpstr>
      <vt:lpstr>Wingdings</vt:lpstr>
      <vt:lpstr>Calibri</vt:lpstr>
      <vt:lpstr>等线</vt:lpstr>
      <vt:lpstr>Arial Unicode MS</vt:lpstr>
      <vt:lpstr>方正悠黑简体</vt:lpstr>
      <vt:lpstr>陈代明硬笔体</vt:lpstr>
      <vt:lpstr>超研澤中黑</vt:lpstr>
      <vt:lpstr>单线字库,做字网独家定做下载</vt:lpstr>
      <vt:lpstr>德彪钢笔行书字库</vt:lpstr>
      <vt:lpstr>超世纪粗毛楷</vt:lpstr>
      <vt:lpstr>蔡云汉隶书书法字体</vt:lpstr>
      <vt:lpstr>草檀斋毛泽东字体</vt:lpstr>
      <vt:lpstr>超世纪粗颜楷</vt:lpstr>
      <vt:lpstr>超世纪细毛楷</vt:lpstr>
      <vt:lpstr>晨光大字</vt:lpstr>
      <vt:lpstr>段宁毛笔行书</vt:lpstr>
      <vt:lpstr>方正藏体简体</vt:lpstr>
      <vt:lpstr>方正字迹-邢体草书繁体</vt:lpstr>
      <vt:lpstr>方正显仁简体</vt:lpstr>
      <vt:lpstr>方正经黑简体</vt:lpstr>
      <vt:lpstr>黑体</vt:lpstr>
      <vt:lpstr>浮生未歇 by:伊筠&amp;阿影</vt:lpstr>
      <vt:lpstr>楷体</vt:lpstr>
      <vt:lpstr>老報宋</vt:lpstr>
      <vt:lpstr>罗西钢笔行楷</vt:lpstr>
      <vt:lpstr>迷你简柏青</vt:lpstr>
      <vt:lpstr>方正清刻本悦宋简体</vt:lpstr>
      <vt:lpstr>第一PPT，www.1ppt.com</vt:lpstr>
      <vt:lpstr>1_默认设计模板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颂歌献给党</dc:title>
  <dc:creator>第一PPT</dc:creator>
  <cp:keywords>www.1ppt.com</cp:keywords>
  <dc:description>www.1ppt.com</dc:description>
  <cp:lastModifiedBy>Windows User</cp:lastModifiedBy>
  <cp:revision>320</cp:revision>
  <dcterms:created xsi:type="dcterms:W3CDTF">2020-12-24T04:44:00Z</dcterms:created>
  <dcterms:modified xsi:type="dcterms:W3CDTF">2022-03-18T08:19:23Z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