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T Sans Narrow" panose="020B0604020202020204" charset="0"/>
      <p:regular r:id="rId16"/>
      <p:bold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Caveat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B48E7C-0340-4499-98B5-2F686C2E17FE}">
  <a:tblStyle styleId="{97B48E7C-0340-4499-98B5-2F686C2E17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548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37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961aff51_1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961aff51_1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42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1961aff51_1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1961aff51_1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2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961aff51_1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961aff51_1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459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961aff51_1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1961aff51_1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1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33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961aff5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961aff51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20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961aff5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961aff5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85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961aff5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961aff5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59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961aff51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961aff51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70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961aff51_1_1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961aff51_1_1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32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961aff51_1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961aff51_1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344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961aff51_1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961aff51_1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91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434343"/>
                </a:solidFill>
              </a:rPr>
              <a:t>&lt;Laboratoria&gt;</a:t>
            </a:r>
            <a:endParaRPr sz="9600">
              <a:solidFill>
                <a:srgbClr val="434343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Data Lovers</a:t>
            </a:r>
            <a:endParaRPr sz="48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MOCKUP DE ALTA FIDELIDAD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263" y="1152425"/>
            <a:ext cx="555347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MOCKUP DE ALTA FIDELIDAD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175" y="1152425"/>
            <a:ext cx="5726206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MOCKUP DE ALTA FIDELIDAD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75" y="1152425"/>
            <a:ext cx="546453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MOCKUP DE ALTA FIDELIDAD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725" y="1152425"/>
            <a:ext cx="570437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PROCESO CREATIVO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El primer paso fue elegir el tema entre las bases de datos que nos fueron proporcionadas. Decidimos trabajar con "Pacientes en EEUU"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Una base de datos de fácil acceso y consulta sobre pacientes podría ser útil a cualquier área de la salud (medicina, enfermería, estomatología, optometría, psicología, farmacéutica, nutrición, etc...)sin importar si los profesionales de las áreas pertinentes se dediquen a la práctica pública o privada.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ESTUDIO DE USUARIOS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Nuestro segundo paso fue realizar una encuesta con la finalidad de acercarnos a los posibles usuarios,conocer sus necesidades y perspectivas al momento de utilizar como herramienta de trabajo una base de datos médicos digital.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3675"/>
            <a:ext cx="2996901" cy="18021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100" y="2723675"/>
            <a:ext cx="2996900" cy="1802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276" y="2723675"/>
            <a:ext cx="3121450" cy="18021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RESULTADOS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655213"/>
            <a:ext cx="3061001" cy="21208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275" y="1655225"/>
            <a:ext cx="3423450" cy="2120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250" y="1655225"/>
            <a:ext cx="2985751" cy="2120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PROBLEMÁTICA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2256567" y="600903"/>
            <a:ext cx="4036590" cy="3713071"/>
            <a:chOff x="2256567" y="677103"/>
            <a:chExt cx="4036590" cy="3713071"/>
          </a:xfrm>
        </p:grpSpPr>
        <p:sp>
          <p:nvSpPr>
            <p:cNvPr id="98" name="Google Shape;98;p17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4447194" y="1739566"/>
            <a:ext cx="2440200" cy="2440200"/>
            <a:chOff x="4447194" y="1815766"/>
            <a:chExt cx="2440200" cy="2440200"/>
          </a:xfrm>
        </p:grpSpPr>
        <p:sp>
          <p:nvSpPr>
            <p:cNvPr id="105" name="Google Shape;105;p17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Una base digital de datos médicos para facilitar las tareas de administración y consultoría de pacientes en un consultorio pequeño, una clínica y hasta un hospital.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3566937" y="1297853"/>
            <a:ext cx="1423839" cy="1423800"/>
            <a:chOff x="3490737" y="1374053"/>
            <a:chExt cx="1423839" cy="1423800"/>
          </a:xfrm>
        </p:grpSpPr>
        <p:sp>
          <p:nvSpPr>
            <p:cNvPr id="108" name="Google Shape;108;p17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3561875" y="1613600"/>
              <a:ext cx="13527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¿Qué proponemos?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¡MANOS A LA OBRA!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25" y="1152425"/>
            <a:ext cx="6567149" cy="3709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153900" y="2066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HISTORIAS DE USUARIOS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554213" y="914075"/>
          <a:ext cx="8035575" cy="3748920"/>
        </p:xfrm>
        <a:graphic>
          <a:graphicData uri="http://schemas.openxmlformats.org/drawingml/2006/table">
            <a:tbl>
              <a:tblPr>
                <a:noFill/>
                <a:tableStyleId>{97B48E7C-0340-4499-98B5-2F686C2E17FE}</a:tableStyleId>
              </a:tblPr>
              <a:tblGrid>
                <a:gridCol w="2678525"/>
                <a:gridCol w="2678525"/>
                <a:gridCol w="2678525"/>
              </a:tblGrid>
              <a:tr h="97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YO: como profesional de la salud.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QUIERO: tener fácil acceso a los datos de pacientes.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PARA: agilizar la búsqueda de la ficha de identificación de pacientes.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</a:tr>
              <a:tr h="97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YO: como usuario de Easy Patient Data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QUIERO: poder visualizar la página web en cualquier dispositivo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PARA: que los datos de los pacientes sigan siendo de fácil consulta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</a:tr>
              <a:tr h="97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YO: como usuario de Easy Patient Data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QUIERO: elegir en la versión móvil entre ver las gráficas o la tabla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PARA: no saturarme de información en una pantalla pequeña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</a:tr>
              <a:tr h="7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YO: como usuario de Easy Patient Data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QUIERO: poder buscar cada paciente de manera individual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434343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PARA: tener acceso a los datos completos del paciente</a:t>
                      </a:r>
                      <a:endParaRPr sz="1800" b="1">
                        <a:solidFill>
                          <a:srgbClr val="434343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CRITERIOS DE ACEPTACIÓN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★"/>
            </a:pP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Que se apegue al mockup de alta fidelidad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★"/>
            </a:pP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Base de datos completa 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★"/>
            </a:pP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Filtrar datos: id, nombre, apellido, sexo, fecha de nacimiento, fecha de muerte, dirección, teléfono, fecha de muerte, etnia, idioma. 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★"/>
            </a:pP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Consultar y encontrar datos individuales de cada paciente.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WIREFRAME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00" y="1266313"/>
            <a:ext cx="2758326" cy="3569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6325"/>
            <a:ext cx="2758324" cy="3569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362</Words>
  <Application>Microsoft Office PowerPoint</Application>
  <PresentationFormat>Presentación en pantalla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PT Sans Narrow</vt:lpstr>
      <vt:lpstr>Open Sans</vt:lpstr>
      <vt:lpstr>Roboto</vt:lpstr>
      <vt:lpstr>Arial</vt:lpstr>
      <vt:lpstr>Caveat</vt:lpstr>
      <vt:lpstr>Tropic</vt:lpstr>
      <vt:lpstr>&lt;Laboratoria&gt;</vt:lpstr>
      <vt:lpstr>PROCESO CREATIVO</vt:lpstr>
      <vt:lpstr>ESTUDIO DE USUARIOS</vt:lpstr>
      <vt:lpstr>RESULTADOS </vt:lpstr>
      <vt:lpstr>PROBLEMÁTICA</vt:lpstr>
      <vt:lpstr>¡MANOS A LA OBRA!</vt:lpstr>
      <vt:lpstr>HISTORIAS DE USUARIOS</vt:lpstr>
      <vt:lpstr>CRITERIOS DE ACEPTACIÓN </vt:lpstr>
      <vt:lpstr>WIREFRAME</vt:lpstr>
      <vt:lpstr>MOCKUP DE ALTA FIDELIDAD</vt:lpstr>
      <vt:lpstr>MOCKUP DE ALTA FIDELIDAD</vt:lpstr>
      <vt:lpstr>MOCKUP DE ALTA FIDELIDAD</vt:lpstr>
      <vt:lpstr>MOCKUP DE ALTA FIDELIDAD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&lt;Laboratoria&gt;</dc:title>
  <dc:creator>Yeraldìn Gómez Casas</dc:creator>
  <cp:lastModifiedBy>Yeraldìn Gómez Casas</cp:lastModifiedBy>
  <cp:revision>2</cp:revision>
  <dcterms:modified xsi:type="dcterms:W3CDTF">2020-03-18T08:59:27Z</dcterms:modified>
</cp:coreProperties>
</file>