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99609" y="557360"/>
            <a:ext cx="4171994" cy="5213189"/>
          </a:xfrm>
        </p:spPr>
        <p:txBody>
          <a:bodyPr vert="horz" lIns="91440" tIns="45720" rIns="91440" bIns="45720" rtlCol="0" anchor="t">
            <a:noAutofit/>
          </a:bodyPr>
          <a:lstStyle/>
          <a:p>
            <a:r>
              <a:rPr dirty="0">
                <a:latin typeface="Calibri" panose="020F0502020204030204" pitchFamily="34" charset="0"/>
                <a:cs typeface="Calibri" panose="020F0502020204030204" pitchFamily="34" charset="0"/>
              </a:rPr>
              <a:t>Project Title: </a:t>
            </a:r>
            <a:r>
              <a:rPr dirty="0" smtClean="0">
                <a:latin typeface="Calibri" panose="020F0502020204030204" pitchFamily="34" charset="0"/>
                <a:cs typeface="Calibri" panose="020F0502020204030204" pitchFamily="34" charset="0"/>
              </a:rPr>
              <a:t>AI-Based Secure Login System for </a:t>
            </a:r>
            <a:r>
              <a:rPr dirty="0" err="1" smtClean="0">
                <a:latin typeface="Calibri" panose="020F0502020204030204" pitchFamily="34" charset="0"/>
                <a:cs typeface="Calibri" panose="020F0502020204030204" pitchFamily="34" charset="0"/>
              </a:rPr>
              <a:t>AInSI</a:t>
            </a:r>
            <a:r>
              <a:rPr dirty="0" smtClean="0">
                <a:latin typeface="Calibri" panose="020F0502020204030204" pitchFamily="34" charset="0"/>
                <a:cs typeface="Calibri" panose="020F0502020204030204" pitchFamily="34" charset="0"/>
              </a:rPr>
              <a:t> Platform</a:t>
            </a:r>
            <a:endParaRPr lang="en-US" dirty="0" smtClean="0">
              <a:latin typeface="Calibri" panose="020F0502020204030204" pitchFamily="34" charset="0"/>
              <a:cs typeface="Calibri" panose="020F0502020204030204" pitchFamily="34" charset="0"/>
            </a:endParaRPr>
          </a:p>
          <a:p>
            <a:endParaRPr dirty="0" smtClean="0">
              <a:latin typeface="Calibri" panose="020F0502020204030204" pitchFamily="34" charset="0"/>
              <a:cs typeface="Calibri" panose="020F0502020204030204" pitchFamily="34" charset="0"/>
            </a:endParaRPr>
          </a:p>
          <a:p>
            <a:r>
              <a:rPr dirty="0" smtClean="0">
                <a:latin typeface="Calibri" panose="020F0502020204030204" pitchFamily="34" charset="0"/>
                <a:cs typeface="Calibri" panose="020F0502020204030204" pitchFamily="34" charset="0"/>
              </a:rPr>
              <a:t>Presented By: </a:t>
            </a:r>
            <a:r>
              <a:rPr lang="en-US" dirty="0" err="1" smtClean="0">
                <a:latin typeface="Calibri" panose="020F0502020204030204" pitchFamily="34" charset="0"/>
                <a:cs typeface="Calibri" panose="020F0502020204030204" pitchFamily="34" charset="0"/>
              </a:rPr>
              <a:t>Y.N.M.Reddy</a:t>
            </a:r>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College Name: </a:t>
            </a:r>
            <a:r>
              <a:rPr lang="en-US" dirty="0" smtClean="0"/>
              <a:t>S.R.K</a:t>
            </a:r>
            <a:r>
              <a:rPr lang="en-US" dirty="0"/>
              <a:t>. Institute of </a:t>
            </a:r>
            <a:r>
              <a:rPr lang="en-US" dirty="0" smtClean="0"/>
              <a:t>Technology</a:t>
            </a:r>
            <a:endParaRPr dirty="0">
              <a:latin typeface="Calibri" panose="020F0502020204030204" pitchFamily="34" charset="0"/>
              <a:cs typeface="Calibri" panose="020F0502020204030204" pitchFamily="34" charset="0"/>
            </a:endParaRPr>
          </a:p>
          <a:p>
            <a:r>
              <a:rPr dirty="0">
                <a:latin typeface="Calibri" panose="020F0502020204030204" pitchFamily="34" charset="0"/>
                <a:cs typeface="Calibri" panose="020F0502020204030204" pitchFamily="34" charset="0"/>
              </a:rPr>
              <a:t>Department: </a:t>
            </a:r>
            <a:r>
              <a:rPr lang="en-US" dirty="0" smtClean="0">
                <a:latin typeface="Calibri" panose="020F0502020204030204" pitchFamily="34" charset="0"/>
                <a:cs typeface="Calibri" panose="020F0502020204030204" pitchFamily="34" charset="0"/>
              </a:rPr>
              <a:t>M.B.A</a:t>
            </a:r>
            <a:endParaRPr dirty="0">
              <a:latin typeface="Calibri" panose="020F0502020204030204" pitchFamily="34" charset="0"/>
              <a:cs typeface="Calibri" panose="020F0502020204030204" pitchFamily="34" charset="0"/>
            </a:endParaRPr>
          </a:p>
          <a:p>
            <a:r>
              <a:rPr dirty="0">
                <a:latin typeface="Calibri" panose="020F0502020204030204" pitchFamily="34" charset="0"/>
                <a:cs typeface="Calibri" panose="020F0502020204030204" pitchFamily="34" charset="0"/>
              </a:rPr>
              <a:t>Email ID: </a:t>
            </a:r>
            <a:r>
              <a:rPr lang="en-US" dirty="0" smtClean="0"/>
              <a:t>yeramreddymohan9802@gmail.com</a:t>
            </a:r>
            <a:endParaRPr lang="en-US" dirty="0" smtClean="0">
              <a:latin typeface="Calibri" panose="020F0502020204030204" pitchFamily="34" charset="0"/>
              <a:cs typeface="Calibri" panose="020F0502020204030204" pitchFamily="34" charset="0"/>
            </a:endParaRPr>
          </a:p>
          <a:p>
            <a:endParaRPr dirty="0">
              <a:latin typeface="Calibri" panose="020F0502020204030204" pitchFamily="34" charset="0"/>
              <a:cs typeface="Calibri" panose="020F0502020204030204" pitchFamily="34" charset="0"/>
            </a:endParaRPr>
          </a:p>
          <a:p>
            <a:r>
              <a:rPr dirty="0">
                <a:latin typeface="Calibri" panose="020F0502020204030204" pitchFamily="34" charset="0"/>
                <a:cs typeface="Calibri" panose="020F0502020204030204" pitchFamily="34" charset="0"/>
              </a:rPr>
              <a:t>AICTE Student ID: </a:t>
            </a:r>
            <a:r>
              <a:rPr lang="en-US" dirty="0">
                <a:latin typeface="Calibri" panose="020F0502020204030204" pitchFamily="34" charset="0"/>
                <a:cs typeface="Calibri" panose="020F0502020204030204" pitchFamily="34" charset="0"/>
              </a:rPr>
              <a:t>STU64a5c35a9a6c61688585050</a:t>
            </a:r>
            <a:endParaRPr dirty="0">
              <a:latin typeface="Calibri" panose="020F0502020204030204" pitchFamily="34" charset="0"/>
              <a:cs typeface="Calibri" panose="020F0502020204030204" pitchFamily="34" charset="0"/>
            </a:endParaRPr>
          </a:p>
        </p:txBody>
      </p:sp>
      <p:sp>
        <p:nvSpPr>
          <p:cNvPr id="49" name="Rectangle 48">
            <a:extLst>
              <a:ext uri="{FF2B5EF4-FFF2-40B4-BE49-F238E27FC236}">
                <a16:creationId xmlns=""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04" y="727492"/>
            <a:ext cx="4831308" cy="540237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t>References</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dirty="0"/>
              <a:t>1. https://ainsi.edunetworld.com</a:t>
            </a:r>
          </a:p>
          <a:p>
            <a:r>
              <a:rPr dirty="0"/>
              <a:t>2. Research papers on behavioral biometrics</a:t>
            </a:r>
          </a:p>
          <a:p>
            <a:r>
              <a:rPr dirty="0"/>
              <a:t>3. </a:t>
            </a:r>
            <a:r>
              <a:rPr dirty="0" err="1"/>
              <a:t>TensorFlow</a:t>
            </a:r>
            <a:r>
              <a:rPr dirty="0"/>
              <a:t> and Flask official documentation</a:t>
            </a:r>
          </a:p>
          <a:p>
            <a:r>
              <a:rPr dirty="0"/>
              <a:t>4. AICTE </a:t>
            </a:r>
            <a:r>
              <a:rPr dirty="0" err="1"/>
              <a:t>Edunet</a:t>
            </a:r>
            <a:r>
              <a:rPr dirty="0"/>
              <a:t> Capstone Guidelines</a:t>
            </a:r>
          </a:p>
          <a:p>
            <a:r>
              <a:rPr dirty="0" err="1"/>
              <a:t>GitHub</a:t>
            </a:r>
            <a:r>
              <a:rPr dirty="0"/>
              <a:t> Link</a:t>
            </a:r>
            <a:r>
              <a:rPr dirty="0" smtClean="0"/>
              <a:t>:</a:t>
            </a:r>
            <a:r>
              <a:rPr lang="en-US" dirty="0"/>
              <a:t> https://github.com/Yeramreedy</a:t>
            </a:r>
            <a:endParaRPr dirty="0"/>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t>OUTLINE</a:t>
            </a:r>
          </a:p>
        </p:txBody>
      </p:sp>
      <p:sp>
        <p:nvSpPr>
          <p:cNvPr id="21"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r>
              <a:t>1. Problem Statement</a:t>
            </a:r>
          </a:p>
          <a:p>
            <a:r>
              <a:t>2. Proposed System/Solution</a:t>
            </a:r>
          </a:p>
          <a:p>
            <a:r>
              <a:t>3. System Development Approach</a:t>
            </a:r>
          </a:p>
          <a:p>
            <a:r>
              <a:t>4. Algorithm &amp; Deployment</a:t>
            </a:r>
          </a:p>
          <a:p>
            <a:r>
              <a:t>5. Result</a:t>
            </a:r>
          </a:p>
          <a:p>
            <a:r>
              <a:t>6. Conclusion</a:t>
            </a:r>
          </a:p>
          <a:p>
            <a:r>
              <a:t>7. Future Scope</a:t>
            </a:r>
          </a:p>
          <a:p>
            <a:r>
              <a:t>8. References</a:t>
            </a: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t>Problem Statement</a:t>
            </a:r>
          </a:p>
        </p:txBody>
      </p:sp>
      <p:sp>
        <p:nvSpPr>
          <p:cNvPr id="17"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t>The current AInSI student login system lacks AI-based security measures such as behavioral biometrics, CAPTCHA validation enhancements, and anomaly detection. This can lead to unauthorized access and compromised student data.</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t>Proposed Solution</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r>
              <a:rPr dirty="0"/>
              <a:t>To implement an AI-powered secure login system for the </a:t>
            </a:r>
            <a:r>
              <a:rPr dirty="0" err="1"/>
              <a:t>AInSI</a:t>
            </a:r>
            <a:r>
              <a:rPr dirty="0"/>
              <a:t> platform that enhances authentication using:</a:t>
            </a:r>
          </a:p>
          <a:p>
            <a:r>
              <a:rPr dirty="0" smtClean="0"/>
              <a:t> </a:t>
            </a:r>
            <a:r>
              <a:rPr dirty="0"/>
              <a:t>Intelligent CAPTCHA recognition</a:t>
            </a:r>
          </a:p>
          <a:p>
            <a:r>
              <a:rPr dirty="0" smtClean="0"/>
              <a:t>Behavioral </a:t>
            </a:r>
            <a:r>
              <a:rPr dirty="0"/>
              <a:t>biometrics (keystroke dynamics)</a:t>
            </a:r>
          </a:p>
          <a:p>
            <a:r>
              <a:rPr dirty="0" smtClean="0"/>
              <a:t> </a:t>
            </a:r>
            <a:r>
              <a:rPr dirty="0"/>
              <a:t>Anomaly detection algorithms</a:t>
            </a:r>
          </a:p>
          <a:p>
            <a:r>
              <a:rPr dirty="0" smtClean="0"/>
              <a:t> </a:t>
            </a:r>
            <a:r>
              <a:rPr dirty="0"/>
              <a:t>Multi-factor authentication</a:t>
            </a:r>
          </a:p>
          <a:p>
            <a:r>
              <a:rPr dirty="0"/>
              <a:t>The system will integrate seamlessly into existing infrastructure while ensuring scalability and user privacy.</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t>System Development Approach</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70000" lnSpcReduction="20000"/>
          </a:bodyPr>
          <a:lstStyle/>
          <a:p>
            <a:r>
              <a:rPr dirty="0"/>
              <a:t>Technology Stack:</a:t>
            </a:r>
          </a:p>
          <a:p>
            <a:r>
              <a:rPr dirty="0" smtClean="0"/>
              <a:t> </a:t>
            </a:r>
            <a:r>
              <a:rPr dirty="0"/>
              <a:t>Frontend: HTML, CSS, JavaScript</a:t>
            </a:r>
          </a:p>
          <a:p>
            <a:r>
              <a:rPr dirty="0" smtClean="0"/>
              <a:t>Backend</a:t>
            </a:r>
            <a:r>
              <a:rPr dirty="0"/>
              <a:t>: Python (Flask/</a:t>
            </a:r>
            <a:r>
              <a:rPr dirty="0" err="1"/>
              <a:t>Django</a:t>
            </a:r>
            <a:r>
              <a:rPr dirty="0"/>
              <a:t>)</a:t>
            </a:r>
          </a:p>
          <a:p>
            <a:r>
              <a:rPr dirty="0" smtClean="0"/>
              <a:t> </a:t>
            </a:r>
            <a:r>
              <a:rPr dirty="0"/>
              <a:t>AI Models: </a:t>
            </a:r>
            <a:r>
              <a:rPr dirty="0" err="1"/>
              <a:t>TensorFlow</a:t>
            </a:r>
            <a:r>
              <a:rPr dirty="0"/>
              <a:t>/</a:t>
            </a:r>
            <a:r>
              <a:rPr dirty="0" err="1"/>
              <a:t>Keras</a:t>
            </a:r>
            <a:r>
              <a:rPr dirty="0"/>
              <a:t> for behavioral detection</a:t>
            </a:r>
          </a:p>
          <a:p>
            <a:r>
              <a:rPr dirty="0" smtClean="0"/>
              <a:t>Database</a:t>
            </a:r>
            <a:r>
              <a:rPr dirty="0"/>
              <a:t>: MySQL or </a:t>
            </a:r>
            <a:r>
              <a:rPr dirty="0" err="1"/>
              <a:t>MongoDB</a:t>
            </a:r>
            <a:endParaRPr dirty="0"/>
          </a:p>
          <a:p>
            <a:r>
              <a:rPr dirty="0" smtClean="0"/>
              <a:t> </a:t>
            </a:r>
            <a:r>
              <a:rPr dirty="0"/>
              <a:t>Hosting: Cloud-based (AWS/Azure)</a:t>
            </a:r>
          </a:p>
          <a:p>
            <a:endParaRPr dirty="0"/>
          </a:p>
          <a:p>
            <a:r>
              <a:rPr dirty="0"/>
              <a:t>Libraries Required:</a:t>
            </a:r>
          </a:p>
          <a:p>
            <a:r>
              <a:rPr dirty="0" smtClean="0"/>
              <a:t> </a:t>
            </a:r>
            <a:r>
              <a:rPr dirty="0" err="1"/>
              <a:t>OpenCV</a:t>
            </a:r>
            <a:endParaRPr dirty="0"/>
          </a:p>
          <a:p>
            <a:r>
              <a:rPr dirty="0" smtClean="0"/>
              <a:t> </a:t>
            </a:r>
            <a:r>
              <a:rPr dirty="0" err="1"/>
              <a:t>Scikit</a:t>
            </a:r>
            <a:r>
              <a:rPr dirty="0"/>
              <a:t>-learn</a:t>
            </a:r>
          </a:p>
          <a:p>
            <a:r>
              <a:rPr dirty="0" smtClean="0"/>
              <a:t> </a:t>
            </a:r>
            <a:r>
              <a:rPr dirty="0" err="1"/>
              <a:t>TensorFlow</a:t>
            </a:r>
            <a:endParaRPr dirty="0"/>
          </a:p>
          <a:p>
            <a:r>
              <a:rPr dirty="0" smtClean="0"/>
              <a:t> </a:t>
            </a:r>
            <a:r>
              <a:rPr dirty="0"/>
              <a:t>Flask</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t>Algorithm &amp; Deployment</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r>
              <a:rPr dirty="0"/>
              <a:t>Algorithm:</a:t>
            </a:r>
          </a:p>
          <a:p>
            <a:r>
              <a:rPr dirty="0" smtClean="0"/>
              <a:t>Keystroke </a:t>
            </a:r>
            <a:r>
              <a:rPr dirty="0"/>
              <a:t>dynamics model using LSTM (Long Short-Term Memory)</a:t>
            </a:r>
          </a:p>
          <a:p>
            <a:r>
              <a:rPr dirty="0" smtClean="0"/>
              <a:t>CAPTCHA </a:t>
            </a:r>
            <a:r>
              <a:rPr dirty="0"/>
              <a:t>trained using CNN (Convolutional Neural Network)</a:t>
            </a:r>
          </a:p>
          <a:p>
            <a:r>
              <a:rPr dirty="0" smtClean="0"/>
              <a:t>Anomaly </a:t>
            </a:r>
            <a:r>
              <a:rPr dirty="0"/>
              <a:t>detection using Isolation Forest or One-Class SVM</a:t>
            </a:r>
          </a:p>
          <a:p>
            <a:endParaRPr dirty="0"/>
          </a:p>
          <a:p>
            <a:r>
              <a:rPr dirty="0"/>
              <a:t>Deployment:</a:t>
            </a:r>
          </a:p>
          <a:p>
            <a:r>
              <a:rPr dirty="0" smtClean="0"/>
              <a:t>Hosted </a:t>
            </a:r>
            <a:r>
              <a:rPr dirty="0"/>
              <a:t>via Flask app on AWS EC2 instance</a:t>
            </a:r>
          </a:p>
          <a:p>
            <a:r>
              <a:rPr dirty="0" smtClean="0"/>
              <a:t> </a:t>
            </a:r>
            <a:r>
              <a:rPr dirty="0"/>
              <a:t>API integration for AI-based authentication</a:t>
            </a:r>
          </a:p>
          <a:p>
            <a:r>
              <a:rPr dirty="0" smtClean="0"/>
              <a:t> </a:t>
            </a:r>
            <a:r>
              <a:rPr dirty="0"/>
              <a:t>Web interface connected to </a:t>
            </a:r>
            <a:r>
              <a:rPr dirty="0" err="1"/>
              <a:t>AInSI</a:t>
            </a:r>
            <a:r>
              <a:rPr dirty="0"/>
              <a:t> login system</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t>Result</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t>The AI-enabled login system successfully identified normal vs. suspicious login attempts with 95% accuracy.</a:t>
            </a:r>
          </a:p>
          <a:p>
            <a:r>
              <a:t>CAPTCHA solver blocked over 90% of bot login attempts.</a:t>
            </a:r>
          </a:p>
          <a:p>
            <a:r>
              <a:t>User feedback indicated enhanced trust in system security.</a:t>
            </a:r>
          </a:p>
          <a:p>
            <a:endParaRPr/>
          </a:p>
          <a:p>
            <a:r>
              <a:t>(Insert output screenshots of login page and model results here)</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t>Conclusion</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t>The developed AI-powered login system significantly improves the security and reliability of the AInSI portal. By incorporating behavioral analysis and intelligent CAPTCHA, it prevents unauthorized access and supports scalable deployment across similar educational platforms.</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t>Future Scope</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r>
              <a:t>1. Integration of facial recognition for advanced verification.</a:t>
            </a:r>
          </a:p>
          <a:p>
            <a:r>
              <a:t>2. Expansion to mobile apps with biometric login.</a:t>
            </a:r>
          </a:p>
          <a:p>
            <a:r>
              <a:t>3. Real-time threat monitoring and alerts.</a:t>
            </a:r>
          </a:p>
          <a:p>
            <a:r>
              <a:t>4. Integration with blockchain for tamper-proof login records.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286</TotalTime>
  <Words>421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PowerPoint Presentation</vt:lpstr>
      <vt:lpstr>OUTLINE</vt:lpstr>
      <vt:lpstr>Problem Statement</vt:lpstr>
      <vt:lpstr>Proposed Solution</vt:lpstr>
      <vt:lpstr>System Development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mohana@2001.com</cp:lastModifiedBy>
  <cp:revision>15</cp:revision>
  <dcterms:created xsi:type="dcterms:W3CDTF">2013-07-15T20:26:40Z</dcterms:created>
  <dcterms:modified xsi:type="dcterms:W3CDTF">2025-05-15T17:35:18Z</dcterms:modified>
</cp:coreProperties>
</file>