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3"/>
  </p:notesMasterIdLst>
  <p:sldIdLst>
    <p:sldId id="257" r:id="rId2"/>
    <p:sldId id="264" r:id="rId3"/>
    <p:sldId id="265" r:id="rId4"/>
    <p:sldId id="285" r:id="rId5"/>
    <p:sldId id="274" r:id="rId6"/>
    <p:sldId id="279" r:id="rId7"/>
    <p:sldId id="280" r:id="rId8"/>
    <p:sldId id="281" r:id="rId9"/>
    <p:sldId id="282" r:id="rId10"/>
    <p:sldId id="284" r:id="rId11"/>
    <p:sldId id="286" r:id="rId12"/>
    <p:sldId id="271" r:id="rId13"/>
    <p:sldId id="272" r:id="rId14"/>
    <p:sldId id="267" r:id="rId15"/>
    <p:sldId id="288" r:id="rId16"/>
    <p:sldId id="266" r:id="rId17"/>
    <p:sldId id="262" r:id="rId18"/>
    <p:sldId id="273" r:id="rId19"/>
    <p:sldId id="269" r:id="rId20"/>
    <p:sldId id="283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C0074-342B-43CE-AB7B-76684FC0189A}">
          <p14:sldIdLst>
            <p14:sldId id="257"/>
            <p14:sldId id="264"/>
            <p14:sldId id="265"/>
            <p14:sldId id="285"/>
          </p14:sldIdLst>
        </p14:section>
        <p14:section name="Untitled Section" id="{BEAA6C34-2E69-48F7-8212-E405CEA108AE}">
          <p14:sldIdLst>
            <p14:sldId id="274"/>
            <p14:sldId id="279"/>
            <p14:sldId id="280"/>
            <p14:sldId id="281"/>
            <p14:sldId id="282"/>
            <p14:sldId id="284"/>
            <p14:sldId id="286"/>
            <p14:sldId id="271"/>
            <p14:sldId id="272"/>
            <p14:sldId id="267"/>
            <p14:sldId id="288"/>
            <p14:sldId id="266"/>
            <p14:sldId id="262"/>
            <p14:sldId id="273"/>
            <p14:sldId id="269"/>
            <p14:sldId id="28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C3D25-448F-4273-B050-062524F9F46D}" v="9" dt="2024-02-24T04:52:5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112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F0415-1306-406A-BCFA-D6EAD4D24C6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A59A6EB-82DF-4281-A2E1-5E47B5EC9AA3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Identify Missing Values and Handle Duplicates</a:t>
          </a:r>
          <a:endParaRPr lang="en-IN" dirty="0"/>
        </a:p>
      </dgm:t>
    </dgm:pt>
    <dgm:pt modelId="{26B883C7-A2DD-45F0-B2B7-B72FEF440264}" type="parTrans" cxnId="{46E7C42C-EA77-4B35-BECA-DFAA71FCDDDE}">
      <dgm:prSet/>
      <dgm:spPr/>
      <dgm:t>
        <a:bodyPr/>
        <a:lstStyle/>
        <a:p>
          <a:endParaRPr lang="en-IN"/>
        </a:p>
      </dgm:t>
    </dgm:pt>
    <dgm:pt modelId="{793A145C-4D80-4262-A270-130739E4B70E}" type="sibTrans" cxnId="{46E7C42C-EA77-4B35-BECA-DFAA71FCDDDE}">
      <dgm:prSet/>
      <dgm:spPr/>
      <dgm:t>
        <a:bodyPr/>
        <a:lstStyle/>
        <a:p>
          <a:endParaRPr lang="en-IN"/>
        </a:p>
      </dgm:t>
    </dgm:pt>
    <dgm:pt modelId="{7A2E9BA9-7AF8-4AE0-B4A2-F327F169C02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>
              <a:effectLst/>
              <a:latin typeface="Söhne"/>
            </a:rPr>
            <a:t>Handle Missing Values</a:t>
          </a:r>
          <a:r>
            <a:rPr lang="en-US" b="0" i="0">
              <a:effectLst/>
              <a:latin typeface="Söhne"/>
            </a:rPr>
            <a:t>:</a:t>
          </a:r>
          <a:endParaRPr lang="en-IN" dirty="0"/>
        </a:p>
      </dgm:t>
    </dgm:pt>
    <dgm:pt modelId="{492E5A7E-E756-4E32-994B-C04A80427CBD}" type="parTrans" cxnId="{061F9490-BE15-4BE0-AFFC-778263034BCC}">
      <dgm:prSet/>
      <dgm:spPr/>
      <dgm:t>
        <a:bodyPr/>
        <a:lstStyle/>
        <a:p>
          <a:endParaRPr lang="en-IN"/>
        </a:p>
      </dgm:t>
    </dgm:pt>
    <dgm:pt modelId="{5D51059B-FD36-4530-B053-E5611861F0CB}" type="sibTrans" cxnId="{061F9490-BE15-4BE0-AFFC-778263034BCC}">
      <dgm:prSet/>
      <dgm:spPr/>
      <dgm:t>
        <a:bodyPr/>
        <a:lstStyle/>
        <a:p>
          <a:endParaRPr lang="en-IN"/>
        </a:p>
      </dgm:t>
    </dgm:pt>
    <dgm:pt modelId="{DF1E3B4D-E7FC-4415-A512-92E36F88C589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Correct Data Types</a:t>
          </a:r>
          <a:endParaRPr lang="en-IN" dirty="0"/>
        </a:p>
      </dgm:t>
    </dgm:pt>
    <dgm:pt modelId="{FA52AF49-D364-4727-BA31-93324F1CD675}" type="parTrans" cxnId="{971921AF-8012-413A-A4A2-23F9C924C40A}">
      <dgm:prSet/>
      <dgm:spPr/>
      <dgm:t>
        <a:bodyPr/>
        <a:lstStyle/>
        <a:p>
          <a:endParaRPr lang="en-IN"/>
        </a:p>
      </dgm:t>
    </dgm:pt>
    <dgm:pt modelId="{E4CC4A5E-D476-4073-A390-3C6E9EB9A8D4}" type="sibTrans" cxnId="{971921AF-8012-413A-A4A2-23F9C924C40A}">
      <dgm:prSet/>
      <dgm:spPr/>
      <dgm:t>
        <a:bodyPr/>
        <a:lstStyle/>
        <a:p>
          <a:endParaRPr lang="en-IN"/>
        </a:p>
      </dgm:t>
    </dgm:pt>
    <dgm:pt modelId="{68C5F8F5-0DC4-46D4-8D50-FF348D1EDE8D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Standardize Values</a:t>
          </a:r>
          <a:endParaRPr lang="en-IN" dirty="0"/>
        </a:p>
      </dgm:t>
    </dgm:pt>
    <dgm:pt modelId="{22A05E50-22AF-418A-A25C-D0EF92875AC1}" type="parTrans" cxnId="{9C17DCB2-2B14-42EC-BB9B-63E90457A2C7}">
      <dgm:prSet/>
      <dgm:spPr/>
      <dgm:t>
        <a:bodyPr/>
        <a:lstStyle/>
        <a:p>
          <a:endParaRPr lang="en-IN"/>
        </a:p>
      </dgm:t>
    </dgm:pt>
    <dgm:pt modelId="{51D27F46-2B05-4A96-B5A8-3AC9547B2585}" type="sibTrans" cxnId="{9C17DCB2-2B14-42EC-BB9B-63E90457A2C7}">
      <dgm:prSet/>
      <dgm:spPr/>
      <dgm:t>
        <a:bodyPr/>
        <a:lstStyle/>
        <a:p>
          <a:endParaRPr lang="en-IN"/>
        </a:p>
      </dgm:t>
    </dgm:pt>
    <dgm:pt modelId="{1B309E10-7A1A-4A54-ABDF-CB36F2CC16B3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Identify and Handle Outliers</a:t>
          </a:r>
          <a:endParaRPr lang="en-IN" dirty="0"/>
        </a:p>
      </dgm:t>
    </dgm:pt>
    <dgm:pt modelId="{BF5AF3DC-EB9A-420F-A63D-0C3054304264}" type="parTrans" cxnId="{75F1A206-4AB6-4C33-AA18-8A28C86AB78D}">
      <dgm:prSet/>
      <dgm:spPr/>
      <dgm:t>
        <a:bodyPr/>
        <a:lstStyle/>
        <a:p>
          <a:endParaRPr lang="en-IN"/>
        </a:p>
      </dgm:t>
    </dgm:pt>
    <dgm:pt modelId="{DFDB7ADB-F769-4985-A874-8D696B9F0CC0}" type="sibTrans" cxnId="{75F1A206-4AB6-4C33-AA18-8A28C86AB78D}">
      <dgm:prSet/>
      <dgm:spPr/>
      <dgm:t>
        <a:bodyPr/>
        <a:lstStyle/>
        <a:p>
          <a:endParaRPr lang="en-IN"/>
        </a:p>
      </dgm:t>
    </dgm:pt>
    <dgm:pt modelId="{C148FC52-2D46-418C-946D-050B17E0C78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>
              <a:effectLst/>
              <a:latin typeface="Söhne"/>
            </a:rPr>
            <a:t>Handle Text Data</a:t>
          </a:r>
          <a:r>
            <a:rPr lang="en-US" b="0" i="0">
              <a:effectLst/>
              <a:latin typeface="Söhne"/>
            </a:rPr>
            <a:t>:</a:t>
          </a:r>
          <a:endParaRPr lang="en-IN" dirty="0"/>
        </a:p>
      </dgm:t>
    </dgm:pt>
    <dgm:pt modelId="{996532F3-0D81-4215-B02F-D53BF393FB40}" type="parTrans" cxnId="{FA59586B-5028-4395-A75D-813DC956081C}">
      <dgm:prSet/>
      <dgm:spPr/>
      <dgm:t>
        <a:bodyPr/>
        <a:lstStyle/>
        <a:p>
          <a:endParaRPr lang="en-IN"/>
        </a:p>
      </dgm:t>
    </dgm:pt>
    <dgm:pt modelId="{8A82D839-88F6-43CB-9679-59F2091C49B6}" type="sibTrans" cxnId="{FA59586B-5028-4395-A75D-813DC956081C}">
      <dgm:prSet/>
      <dgm:spPr/>
      <dgm:t>
        <a:bodyPr/>
        <a:lstStyle/>
        <a:p>
          <a:endParaRPr lang="en-IN"/>
        </a:p>
      </dgm:t>
    </dgm:pt>
    <dgm:pt modelId="{217F99CD-6151-4726-A2BE-E10EEAAE46CE}" type="pres">
      <dgm:prSet presAssocID="{E10F0415-1306-406A-BCFA-D6EAD4D24C69}" presName="Name0" presStyleCnt="0">
        <dgm:presLayoutVars>
          <dgm:chMax/>
          <dgm:chPref/>
          <dgm:dir/>
        </dgm:presLayoutVars>
      </dgm:prSet>
      <dgm:spPr/>
    </dgm:pt>
    <dgm:pt modelId="{7734A6FE-5677-41A1-9406-21364211451A}" type="pres">
      <dgm:prSet presAssocID="{3A59A6EB-82DF-4281-A2E1-5E47B5EC9AA3}" presName="parenttextcomposite" presStyleCnt="0"/>
      <dgm:spPr/>
    </dgm:pt>
    <dgm:pt modelId="{C5321333-8BDA-4E69-BEA1-B49C2E2B042F}" type="pres">
      <dgm:prSet presAssocID="{3A59A6EB-82DF-4281-A2E1-5E47B5EC9AA3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A08B10-5884-4582-A56A-F46396742B85}" type="pres">
      <dgm:prSet presAssocID="{3A59A6EB-82DF-4281-A2E1-5E47B5EC9AA3}" presName="composite" presStyleCnt="0"/>
      <dgm:spPr/>
    </dgm:pt>
    <dgm:pt modelId="{15F3C88C-C41E-40BC-9868-6E6EB89CBD40}" type="pres">
      <dgm:prSet presAssocID="{3A59A6EB-82DF-4281-A2E1-5E47B5EC9AA3}" presName="chevron1" presStyleLbl="alignNode1" presStyleIdx="0" presStyleCnt="21"/>
      <dgm:spPr/>
    </dgm:pt>
    <dgm:pt modelId="{280C5DB8-3465-4ECF-AD11-69CFEBE3BF9E}" type="pres">
      <dgm:prSet presAssocID="{3A59A6EB-82DF-4281-A2E1-5E47B5EC9AA3}" presName="chevron2" presStyleLbl="alignNode1" presStyleIdx="1" presStyleCnt="21"/>
      <dgm:spPr/>
    </dgm:pt>
    <dgm:pt modelId="{6933CC35-0679-4F37-8D6D-F013E76D8325}" type="pres">
      <dgm:prSet presAssocID="{3A59A6EB-82DF-4281-A2E1-5E47B5EC9AA3}" presName="chevron3" presStyleLbl="alignNode1" presStyleIdx="2" presStyleCnt="21"/>
      <dgm:spPr/>
    </dgm:pt>
    <dgm:pt modelId="{9F8FE8B0-43A6-482F-9DF7-277C78FF35F1}" type="pres">
      <dgm:prSet presAssocID="{3A59A6EB-82DF-4281-A2E1-5E47B5EC9AA3}" presName="chevron4" presStyleLbl="alignNode1" presStyleIdx="3" presStyleCnt="21"/>
      <dgm:spPr/>
    </dgm:pt>
    <dgm:pt modelId="{5574B510-2D27-4520-8438-2E1E4CF97D32}" type="pres">
      <dgm:prSet presAssocID="{3A59A6EB-82DF-4281-A2E1-5E47B5EC9AA3}" presName="chevron5" presStyleLbl="alignNode1" presStyleIdx="4" presStyleCnt="21"/>
      <dgm:spPr/>
    </dgm:pt>
    <dgm:pt modelId="{1CFF2D04-2601-4ADC-ACA7-208D839A0ED6}" type="pres">
      <dgm:prSet presAssocID="{3A59A6EB-82DF-4281-A2E1-5E47B5EC9AA3}" presName="chevron6" presStyleLbl="alignNode1" presStyleIdx="5" presStyleCnt="21"/>
      <dgm:spPr/>
    </dgm:pt>
    <dgm:pt modelId="{EBF6A9C1-BA6C-4DE1-B900-64403B0A0611}" type="pres">
      <dgm:prSet presAssocID="{3A59A6EB-82DF-4281-A2E1-5E47B5EC9AA3}" presName="chevron7" presStyleLbl="alignNode1" presStyleIdx="6" presStyleCnt="21"/>
      <dgm:spPr/>
    </dgm:pt>
    <dgm:pt modelId="{062737D6-E3BC-4A2C-AA67-387DB88E74EA}" type="pres">
      <dgm:prSet presAssocID="{3A59A6EB-82DF-4281-A2E1-5E47B5EC9AA3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109A882-98FF-4DD3-A7AC-853F09309948}" type="pres">
      <dgm:prSet presAssocID="{793A145C-4D80-4262-A270-130739E4B70E}" presName="sibTrans" presStyleCnt="0"/>
      <dgm:spPr/>
    </dgm:pt>
    <dgm:pt modelId="{24201E34-E06C-472A-B040-887279F22C51}" type="pres">
      <dgm:prSet presAssocID="{DF1E3B4D-E7FC-4415-A512-92E36F88C589}" presName="parenttextcomposite" presStyleCnt="0"/>
      <dgm:spPr/>
    </dgm:pt>
    <dgm:pt modelId="{D4F33BDA-82B9-4A95-84A7-F564A1E982C1}" type="pres">
      <dgm:prSet presAssocID="{DF1E3B4D-E7FC-4415-A512-92E36F88C589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DC028F9-0F63-47B7-B8B9-CE5DE48F1ED0}" type="pres">
      <dgm:prSet presAssocID="{DF1E3B4D-E7FC-4415-A512-92E36F88C589}" presName="composite" presStyleCnt="0"/>
      <dgm:spPr/>
    </dgm:pt>
    <dgm:pt modelId="{B2B1707B-9079-47CE-A7D2-609B7E27C876}" type="pres">
      <dgm:prSet presAssocID="{DF1E3B4D-E7FC-4415-A512-92E36F88C589}" presName="chevron1" presStyleLbl="alignNode1" presStyleIdx="7" presStyleCnt="21" custLinFactNeighborY="2829"/>
      <dgm:spPr/>
    </dgm:pt>
    <dgm:pt modelId="{63F8E274-91AB-40B9-8A7B-DA9B88026D9F}" type="pres">
      <dgm:prSet presAssocID="{DF1E3B4D-E7FC-4415-A512-92E36F88C589}" presName="chevron2" presStyleLbl="alignNode1" presStyleIdx="8" presStyleCnt="21"/>
      <dgm:spPr/>
    </dgm:pt>
    <dgm:pt modelId="{E72723F3-D378-4EE6-BCB3-5B3469DFF746}" type="pres">
      <dgm:prSet presAssocID="{DF1E3B4D-E7FC-4415-A512-92E36F88C589}" presName="chevron3" presStyleLbl="alignNode1" presStyleIdx="9" presStyleCnt="21"/>
      <dgm:spPr/>
    </dgm:pt>
    <dgm:pt modelId="{2850F09A-02F6-418F-9BFF-BDA95AB4D08E}" type="pres">
      <dgm:prSet presAssocID="{DF1E3B4D-E7FC-4415-A512-92E36F88C589}" presName="chevron4" presStyleLbl="alignNode1" presStyleIdx="10" presStyleCnt="21"/>
      <dgm:spPr/>
    </dgm:pt>
    <dgm:pt modelId="{41CD68F0-E749-420E-8A74-36B4C4BB447F}" type="pres">
      <dgm:prSet presAssocID="{DF1E3B4D-E7FC-4415-A512-92E36F88C589}" presName="chevron5" presStyleLbl="alignNode1" presStyleIdx="11" presStyleCnt="21"/>
      <dgm:spPr/>
    </dgm:pt>
    <dgm:pt modelId="{D12B2ABB-C940-47F2-A75F-688A83B6D677}" type="pres">
      <dgm:prSet presAssocID="{DF1E3B4D-E7FC-4415-A512-92E36F88C589}" presName="chevron6" presStyleLbl="alignNode1" presStyleIdx="12" presStyleCnt="21"/>
      <dgm:spPr/>
    </dgm:pt>
    <dgm:pt modelId="{97BFB741-C95A-40EA-822F-AD4A967CBD01}" type="pres">
      <dgm:prSet presAssocID="{DF1E3B4D-E7FC-4415-A512-92E36F88C589}" presName="chevron7" presStyleLbl="alignNode1" presStyleIdx="13" presStyleCnt="21"/>
      <dgm:spPr/>
    </dgm:pt>
    <dgm:pt modelId="{8539D2CA-7B86-4E3E-A37A-7C404A4FDBBA}" type="pres">
      <dgm:prSet presAssocID="{DF1E3B4D-E7FC-4415-A512-92E36F88C589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67C33CE-C8EC-48A6-B4A7-5A835DC0C11D}" type="pres">
      <dgm:prSet presAssocID="{E4CC4A5E-D476-4073-A390-3C6E9EB9A8D4}" presName="sibTrans" presStyleCnt="0"/>
      <dgm:spPr/>
    </dgm:pt>
    <dgm:pt modelId="{D7E00C41-3BCD-465F-8A49-CA7F6ACE8AF6}" type="pres">
      <dgm:prSet presAssocID="{1B309E10-7A1A-4A54-ABDF-CB36F2CC16B3}" presName="parenttextcomposite" presStyleCnt="0"/>
      <dgm:spPr/>
    </dgm:pt>
    <dgm:pt modelId="{B714AE52-D0BF-499B-9746-9FC7AA7DDDAD}" type="pres">
      <dgm:prSet presAssocID="{1B309E10-7A1A-4A54-ABDF-CB36F2CC16B3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BD524E3-03D4-4E80-A2F1-B7BFFDDADB7B}" type="pres">
      <dgm:prSet presAssocID="{1B309E10-7A1A-4A54-ABDF-CB36F2CC16B3}" presName="composite" presStyleCnt="0"/>
      <dgm:spPr/>
    </dgm:pt>
    <dgm:pt modelId="{1F04B42A-8762-4305-977F-7F3DC182C5CA}" type="pres">
      <dgm:prSet presAssocID="{1B309E10-7A1A-4A54-ABDF-CB36F2CC16B3}" presName="chevron1" presStyleLbl="alignNode1" presStyleIdx="14" presStyleCnt="21"/>
      <dgm:spPr/>
    </dgm:pt>
    <dgm:pt modelId="{56162EAD-77FD-4637-AF9A-1C53DCD8B20F}" type="pres">
      <dgm:prSet presAssocID="{1B309E10-7A1A-4A54-ABDF-CB36F2CC16B3}" presName="chevron2" presStyleLbl="alignNode1" presStyleIdx="15" presStyleCnt="21"/>
      <dgm:spPr/>
    </dgm:pt>
    <dgm:pt modelId="{8D65FE8D-8430-4809-A0F1-4E677B26E02F}" type="pres">
      <dgm:prSet presAssocID="{1B309E10-7A1A-4A54-ABDF-CB36F2CC16B3}" presName="chevron3" presStyleLbl="alignNode1" presStyleIdx="16" presStyleCnt="21"/>
      <dgm:spPr/>
    </dgm:pt>
    <dgm:pt modelId="{FE8C5DB3-0076-4E23-B615-3D9AE1F8A069}" type="pres">
      <dgm:prSet presAssocID="{1B309E10-7A1A-4A54-ABDF-CB36F2CC16B3}" presName="chevron4" presStyleLbl="alignNode1" presStyleIdx="17" presStyleCnt="21"/>
      <dgm:spPr/>
    </dgm:pt>
    <dgm:pt modelId="{50FE98E5-7F22-46AB-A51A-7F1166F45845}" type="pres">
      <dgm:prSet presAssocID="{1B309E10-7A1A-4A54-ABDF-CB36F2CC16B3}" presName="chevron5" presStyleLbl="alignNode1" presStyleIdx="18" presStyleCnt="21"/>
      <dgm:spPr/>
    </dgm:pt>
    <dgm:pt modelId="{A98646E0-DACB-46AF-9B3D-DD9EB89FC2EA}" type="pres">
      <dgm:prSet presAssocID="{1B309E10-7A1A-4A54-ABDF-CB36F2CC16B3}" presName="chevron6" presStyleLbl="alignNode1" presStyleIdx="19" presStyleCnt="21"/>
      <dgm:spPr/>
    </dgm:pt>
    <dgm:pt modelId="{E0C77167-3097-4BE5-B05A-2E5E7A744D03}" type="pres">
      <dgm:prSet presAssocID="{1B309E10-7A1A-4A54-ABDF-CB36F2CC16B3}" presName="chevron7" presStyleLbl="alignNode1" presStyleIdx="20" presStyleCnt="21"/>
      <dgm:spPr/>
    </dgm:pt>
    <dgm:pt modelId="{3B221289-F832-46BC-8FBD-398BC282965D}" type="pres">
      <dgm:prSet presAssocID="{1B309E10-7A1A-4A54-ABDF-CB36F2CC16B3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75F1A206-4AB6-4C33-AA18-8A28C86AB78D}" srcId="{E10F0415-1306-406A-BCFA-D6EAD4D24C69}" destId="{1B309E10-7A1A-4A54-ABDF-CB36F2CC16B3}" srcOrd="2" destOrd="0" parTransId="{BF5AF3DC-EB9A-420F-A63D-0C3054304264}" sibTransId="{DFDB7ADB-F769-4985-A874-8D696B9F0CC0}"/>
    <dgm:cxn modelId="{12A23C09-D68C-467B-9C18-2D8C71939F14}" type="presOf" srcId="{C148FC52-2D46-418C-946D-050B17E0C782}" destId="{3B221289-F832-46BC-8FBD-398BC282965D}" srcOrd="0" destOrd="0" presId="urn:microsoft.com/office/officeart/2008/layout/VerticalAccentList"/>
    <dgm:cxn modelId="{3F71E80D-4C80-4DB2-93BA-A9D759781238}" type="presOf" srcId="{1B309E10-7A1A-4A54-ABDF-CB36F2CC16B3}" destId="{B714AE52-D0BF-499B-9746-9FC7AA7DDDAD}" srcOrd="0" destOrd="0" presId="urn:microsoft.com/office/officeart/2008/layout/VerticalAccentList"/>
    <dgm:cxn modelId="{329D611C-B7AF-427B-9BBE-BEDA0A43288A}" type="presOf" srcId="{3A59A6EB-82DF-4281-A2E1-5E47B5EC9AA3}" destId="{C5321333-8BDA-4E69-BEA1-B49C2E2B042F}" srcOrd="0" destOrd="0" presId="urn:microsoft.com/office/officeart/2008/layout/VerticalAccentList"/>
    <dgm:cxn modelId="{46E7C42C-EA77-4B35-BECA-DFAA71FCDDDE}" srcId="{E10F0415-1306-406A-BCFA-D6EAD4D24C69}" destId="{3A59A6EB-82DF-4281-A2E1-5E47B5EC9AA3}" srcOrd="0" destOrd="0" parTransId="{26B883C7-A2DD-45F0-B2B7-B72FEF440264}" sibTransId="{793A145C-4D80-4262-A270-130739E4B70E}"/>
    <dgm:cxn modelId="{FA59586B-5028-4395-A75D-813DC956081C}" srcId="{1B309E10-7A1A-4A54-ABDF-CB36F2CC16B3}" destId="{C148FC52-2D46-418C-946D-050B17E0C782}" srcOrd="0" destOrd="0" parTransId="{996532F3-0D81-4215-B02F-D53BF393FB40}" sibTransId="{8A82D839-88F6-43CB-9679-59F2091C49B6}"/>
    <dgm:cxn modelId="{061F9490-BE15-4BE0-AFFC-778263034BCC}" srcId="{3A59A6EB-82DF-4281-A2E1-5E47B5EC9AA3}" destId="{7A2E9BA9-7AF8-4AE0-B4A2-F327F169C022}" srcOrd="0" destOrd="0" parTransId="{492E5A7E-E756-4E32-994B-C04A80427CBD}" sibTransId="{5D51059B-FD36-4530-B053-E5611861F0CB}"/>
    <dgm:cxn modelId="{971921AF-8012-413A-A4A2-23F9C924C40A}" srcId="{E10F0415-1306-406A-BCFA-D6EAD4D24C69}" destId="{DF1E3B4D-E7FC-4415-A512-92E36F88C589}" srcOrd="1" destOrd="0" parTransId="{FA52AF49-D364-4727-BA31-93324F1CD675}" sibTransId="{E4CC4A5E-D476-4073-A390-3C6E9EB9A8D4}"/>
    <dgm:cxn modelId="{9C17DCB2-2B14-42EC-BB9B-63E90457A2C7}" srcId="{DF1E3B4D-E7FC-4415-A512-92E36F88C589}" destId="{68C5F8F5-0DC4-46D4-8D50-FF348D1EDE8D}" srcOrd="0" destOrd="0" parTransId="{22A05E50-22AF-418A-A25C-D0EF92875AC1}" sibTransId="{51D27F46-2B05-4A96-B5A8-3AC9547B2585}"/>
    <dgm:cxn modelId="{15A4F6C1-2D55-4B6D-95AD-8E16EAC81002}" type="presOf" srcId="{E10F0415-1306-406A-BCFA-D6EAD4D24C69}" destId="{217F99CD-6151-4726-A2BE-E10EEAAE46CE}" srcOrd="0" destOrd="0" presId="urn:microsoft.com/office/officeart/2008/layout/VerticalAccentList"/>
    <dgm:cxn modelId="{5A5442D3-24FA-4AB7-A196-BE024BDA5B08}" type="presOf" srcId="{DF1E3B4D-E7FC-4415-A512-92E36F88C589}" destId="{D4F33BDA-82B9-4A95-84A7-F564A1E982C1}" srcOrd="0" destOrd="0" presId="urn:microsoft.com/office/officeart/2008/layout/VerticalAccentList"/>
    <dgm:cxn modelId="{793E79DC-6D50-4529-97EE-73CDF1E27678}" type="presOf" srcId="{68C5F8F5-0DC4-46D4-8D50-FF348D1EDE8D}" destId="{8539D2CA-7B86-4E3E-A37A-7C404A4FDBBA}" srcOrd="0" destOrd="0" presId="urn:microsoft.com/office/officeart/2008/layout/VerticalAccentList"/>
    <dgm:cxn modelId="{454889F3-D7D8-442E-8924-E3767C0F9D43}" type="presOf" srcId="{7A2E9BA9-7AF8-4AE0-B4A2-F327F169C022}" destId="{062737D6-E3BC-4A2C-AA67-387DB88E74EA}" srcOrd="0" destOrd="0" presId="urn:microsoft.com/office/officeart/2008/layout/VerticalAccentList"/>
    <dgm:cxn modelId="{839AAA9F-10CD-4099-8AF1-9429675404E9}" type="presParOf" srcId="{217F99CD-6151-4726-A2BE-E10EEAAE46CE}" destId="{7734A6FE-5677-41A1-9406-21364211451A}" srcOrd="0" destOrd="0" presId="urn:microsoft.com/office/officeart/2008/layout/VerticalAccentList"/>
    <dgm:cxn modelId="{48EFA254-A8F4-4364-AC31-48407A5729F1}" type="presParOf" srcId="{7734A6FE-5677-41A1-9406-21364211451A}" destId="{C5321333-8BDA-4E69-BEA1-B49C2E2B042F}" srcOrd="0" destOrd="0" presId="urn:microsoft.com/office/officeart/2008/layout/VerticalAccentList"/>
    <dgm:cxn modelId="{9EE9A79B-358E-478B-92E4-467D6A00DF29}" type="presParOf" srcId="{217F99CD-6151-4726-A2BE-E10EEAAE46CE}" destId="{2AA08B10-5884-4582-A56A-F46396742B85}" srcOrd="1" destOrd="0" presId="urn:microsoft.com/office/officeart/2008/layout/VerticalAccentList"/>
    <dgm:cxn modelId="{BC855815-A423-447C-A742-A3105DB31FFB}" type="presParOf" srcId="{2AA08B10-5884-4582-A56A-F46396742B85}" destId="{15F3C88C-C41E-40BC-9868-6E6EB89CBD40}" srcOrd="0" destOrd="0" presId="urn:microsoft.com/office/officeart/2008/layout/VerticalAccentList"/>
    <dgm:cxn modelId="{3A6965FB-79CB-41D9-82A9-581220E4A094}" type="presParOf" srcId="{2AA08B10-5884-4582-A56A-F46396742B85}" destId="{280C5DB8-3465-4ECF-AD11-69CFEBE3BF9E}" srcOrd="1" destOrd="0" presId="urn:microsoft.com/office/officeart/2008/layout/VerticalAccentList"/>
    <dgm:cxn modelId="{C5A94C03-F614-4E7E-BAAC-0F5F927CA1FF}" type="presParOf" srcId="{2AA08B10-5884-4582-A56A-F46396742B85}" destId="{6933CC35-0679-4F37-8D6D-F013E76D8325}" srcOrd="2" destOrd="0" presId="urn:microsoft.com/office/officeart/2008/layout/VerticalAccentList"/>
    <dgm:cxn modelId="{DB11A98E-78F6-4269-BD33-52A7F840577C}" type="presParOf" srcId="{2AA08B10-5884-4582-A56A-F46396742B85}" destId="{9F8FE8B0-43A6-482F-9DF7-277C78FF35F1}" srcOrd="3" destOrd="0" presId="urn:microsoft.com/office/officeart/2008/layout/VerticalAccentList"/>
    <dgm:cxn modelId="{510D1DE7-68EC-4A27-A8F1-1FBF3F6AE27E}" type="presParOf" srcId="{2AA08B10-5884-4582-A56A-F46396742B85}" destId="{5574B510-2D27-4520-8438-2E1E4CF97D32}" srcOrd="4" destOrd="0" presId="urn:microsoft.com/office/officeart/2008/layout/VerticalAccentList"/>
    <dgm:cxn modelId="{3A9B83AB-D094-4D71-80EF-5CFF764C4979}" type="presParOf" srcId="{2AA08B10-5884-4582-A56A-F46396742B85}" destId="{1CFF2D04-2601-4ADC-ACA7-208D839A0ED6}" srcOrd="5" destOrd="0" presId="urn:microsoft.com/office/officeart/2008/layout/VerticalAccentList"/>
    <dgm:cxn modelId="{9B81D286-8DB1-46F3-A506-37F30E3FB4D3}" type="presParOf" srcId="{2AA08B10-5884-4582-A56A-F46396742B85}" destId="{EBF6A9C1-BA6C-4DE1-B900-64403B0A0611}" srcOrd="6" destOrd="0" presId="urn:microsoft.com/office/officeart/2008/layout/VerticalAccentList"/>
    <dgm:cxn modelId="{478737BB-397C-42EE-BD73-9C2454E3BD80}" type="presParOf" srcId="{2AA08B10-5884-4582-A56A-F46396742B85}" destId="{062737D6-E3BC-4A2C-AA67-387DB88E74EA}" srcOrd="7" destOrd="0" presId="urn:microsoft.com/office/officeart/2008/layout/VerticalAccentList"/>
    <dgm:cxn modelId="{EB45EE63-9018-4BAC-B064-FE8787A3EB9E}" type="presParOf" srcId="{217F99CD-6151-4726-A2BE-E10EEAAE46CE}" destId="{2109A882-98FF-4DD3-A7AC-853F09309948}" srcOrd="2" destOrd="0" presId="urn:microsoft.com/office/officeart/2008/layout/VerticalAccentList"/>
    <dgm:cxn modelId="{7268809C-F441-4929-A9DB-AA95ECA36E4D}" type="presParOf" srcId="{217F99CD-6151-4726-A2BE-E10EEAAE46CE}" destId="{24201E34-E06C-472A-B040-887279F22C51}" srcOrd="3" destOrd="0" presId="urn:microsoft.com/office/officeart/2008/layout/VerticalAccentList"/>
    <dgm:cxn modelId="{5BF64BF3-516C-4AC5-97C6-1410E2F73394}" type="presParOf" srcId="{24201E34-E06C-472A-B040-887279F22C51}" destId="{D4F33BDA-82B9-4A95-84A7-F564A1E982C1}" srcOrd="0" destOrd="0" presId="urn:microsoft.com/office/officeart/2008/layout/VerticalAccentList"/>
    <dgm:cxn modelId="{3965F381-84F7-4BFF-B353-940E3F83BA3D}" type="presParOf" srcId="{217F99CD-6151-4726-A2BE-E10EEAAE46CE}" destId="{BDC028F9-0F63-47B7-B8B9-CE5DE48F1ED0}" srcOrd="4" destOrd="0" presId="urn:microsoft.com/office/officeart/2008/layout/VerticalAccentList"/>
    <dgm:cxn modelId="{2C3887EA-57C1-4A35-8149-5376BB882A0E}" type="presParOf" srcId="{BDC028F9-0F63-47B7-B8B9-CE5DE48F1ED0}" destId="{B2B1707B-9079-47CE-A7D2-609B7E27C876}" srcOrd="0" destOrd="0" presId="urn:microsoft.com/office/officeart/2008/layout/VerticalAccentList"/>
    <dgm:cxn modelId="{EE8AA157-D204-414B-BDE9-8ED737960C16}" type="presParOf" srcId="{BDC028F9-0F63-47B7-B8B9-CE5DE48F1ED0}" destId="{63F8E274-91AB-40B9-8A7B-DA9B88026D9F}" srcOrd="1" destOrd="0" presId="urn:microsoft.com/office/officeart/2008/layout/VerticalAccentList"/>
    <dgm:cxn modelId="{EE62E867-1DB9-4FAE-A894-BC5FB5EA9A91}" type="presParOf" srcId="{BDC028F9-0F63-47B7-B8B9-CE5DE48F1ED0}" destId="{E72723F3-D378-4EE6-BCB3-5B3469DFF746}" srcOrd="2" destOrd="0" presId="urn:microsoft.com/office/officeart/2008/layout/VerticalAccentList"/>
    <dgm:cxn modelId="{6208ECF4-1002-4DFD-BF03-ABAFF4FFFADF}" type="presParOf" srcId="{BDC028F9-0F63-47B7-B8B9-CE5DE48F1ED0}" destId="{2850F09A-02F6-418F-9BFF-BDA95AB4D08E}" srcOrd="3" destOrd="0" presId="urn:microsoft.com/office/officeart/2008/layout/VerticalAccentList"/>
    <dgm:cxn modelId="{66C9FD3D-2F6F-4B86-88ED-CF81AD96C983}" type="presParOf" srcId="{BDC028F9-0F63-47B7-B8B9-CE5DE48F1ED0}" destId="{41CD68F0-E749-420E-8A74-36B4C4BB447F}" srcOrd="4" destOrd="0" presId="urn:microsoft.com/office/officeart/2008/layout/VerticalAccentList"/>
    <dgm:cxn modelId="{301A7D61-BC8F-4CE7-9959-3B4269447789}" type="presParOf" srcId="{BDC028F9-0F63-47B7-B8B9-CE5DE48F1ED0}" destId="{D12B2ABB-C940-47F2-A75F-688A83B6D677}" srcOrd="5" destOrd="0" presId="urn:microsoft.com/office/officeart/2008/layout/VerticalAccentList"/>
    <dgm:cxn modelId="{DBB5668C-4992-40EC-831B-26444E619F50}" type="presParOf" srcId="{BDC028F9-0F63-47B7-B8B9-CE5DE48F1ED0}" destId="{97BFB741-C95A-40EA-822F-AD4A967CBD01}" srcOrd="6" destOrd="0" presId="urn:microsoft.com/office/officeart/2008/layout/VerticalAccentList"/>
    <dgm:cxn modelId="{4CDBF735-CB48-4E2D-81D7-09BF8F75C601}" type="presParOf" srcId="{BDC028F9-0F63-47B7-B8B9-CE5DE48F1ED0}" destId="{8539D2CA-7B86-4E3E-A37A-7C404A4FDBBA}" srcOrd="7" destOrd="0" presId="urn:microsoft.com/office/officeart/2008/layout/VerticalAccentList"/>
    <dgm:cxn modelId="{3420D17E-5C4D-4DC6-857F-C9F51E7D9885}" type="presParOf" srcId="{217F99CD-6151-4726-A2BE-E10EEAAE46CE}" destId="{F67C33CE-C8EC-48A6-B4A7-5A835DC0C11D}" srcOrd="5" destOrd="0" presId="urn:microsoft.com/office/officeart/2008/layout/VerticalAccentList"/>
    <dgm:cxn modelId="{57B669A9-2141-41F6-9529-9964128747E1}" type="presParOf" srcId="{217F99CD-6151-4726-A2BE-E10EEAAE46CE}" destId="{D7E00C41-3BCD-465F-8A49-CA7F6ACE8AF6}" srcOrd="6" destOrd="0" presId="urn:microsoft.com/office/officeart/2008/layout/VerticalAccentList"/>
    <dgm:cxn modelId="{1B4122EB-79F2-4869-B4F2-685D68B53D85}" type="presParOf" srcId="{D7E00C41-3BCD-465F-8A49-CA7F6ACE8AF6}" destId="{B714AE52-D0BF-499B-9746-9FC7AA7DDDAD}" srcOrd="0" destOrd="0" presId="urn:microsoft.com/office/officeart/2008/layout/VerticalAccentList"/>
    <dgm:cxn modelId="{E6893626-BACF-482B-9C33-2111AD67F59E}" type="presParOf" srcId="{217F99CD-6151-4726-A2BE-E10EEAAE46CE}" destId="{5BD524E3-03D4-4E80-A2F1-B7BFFDDADB7B}" srcOrd="7" destOrd="0" presId="urn:microsoft.com/office/officeart/2008/layout/VerticalAccentList"/>
    <dgm:cxn modelId="{985814FA-B820-4BB1-A0F9-D178AEFCF133}" type="presParOf" srcId="{5BD524E3-03D4-4E80-A2F1-B7BFFDDADB7B}" destId="{1F04B42A-8762-4305-977F-7F3DC182C5CA}" srcOrd="0" destOrd="0" presId="urn:microsoft.com/office/officeart/2008/layout/VerticalAccentList"/>
    <dgm:cxn modelId="{A9C19372-9BBE-40EC-848B-33F15050887C}" type="presParOf" srcId="{5BD524E3-03D4-4E80-A2F1-B7BFFDDADB7B}" destId="{56162EAD-77FD-4637-AF9A-1C53DCD8B20F}" srcOrd="1" destOrd="0" presId="urn:microsoft.com/office/officeart/2008/layout/VerticalAccentList"/>
    <dgm:cxn modelId="{9B4030CF-7B44-40B0-9EC8-B4FAE5DEA70F}" type="presParOf" srcId="{5BD524E3-03D4-4E80-A2F1-B7BFFDDADB7B}" destId="{8D65FE8D-8430-4809-A0F1-4E677B26E02F}" srcOrd="2" destOrd="0" presId="urn:microsoft.com/office/officeart/2008/layout/VerticalAccentList"/>
    <dgm:cxn modelId="{BA24F51A-A0AB-44F6-A99E-13950262E8F3}" type="presParOf" srcId="{5BD524E3-03D4-4E80-A2F1-B7BFFDDADB7B}" destId="{FE8C5DB3-0076-4E23-B615-3D9AE1F8A069}" srcOrd="3" destOrd="0" presId="urn:microsoft.com/office/officeart/2008/layout/VerticalAccentList"/>
    <dgm:cxn modelId="{46103986-F7EF-4550-87BA-138D81088E50}" type="presParOf" srcId="{5BD524E3-03D4-4E80-A2F1-B7BFFDDADB7B}" destId="{50FE98E5-7F22-46AB-A51A-7F1166F45845}" srcOrd="4" destOrd="0" presId="urn:microsoft.com/office/officeart/2008/layout/VerticalAccentList"/>
    <dgm:cxn modelId="{03BBAABC-DEE7-4506-8AC6-E32432FDDCF2}" type="presParOf" srcId="{5BD524E3-03D4-4E80-A2F1-B7BFFDDADB7B}" destId="{A98646E0-DACB-46AF-9B3D-DD9EB89FC2EA}" srcOrd="5" destOrd="0" presId="urn:microsoft.com/office/officeart/2008/layout/VerticalAccentList"/>
    <dgm:cxn modelId="{0BB01F33-22A9-4521-A9FE-3D530B18B56B}" type="presParOf" srcId="{5BD524E3-03D4-4E80-A2F1-B7BFFDDADB7B}" destId="{E0C77167-3097-4BE5-B05A-2E5E7A744D03}" srcOrd="6" destOrd="0" presId="urn:microsoft.com/office/officeart/2008/layout/VerticalAccentList"/>
    <dgm:cxn modelId="{F9126711-AD56-47CD-86FA-CAF007E73DBC}" type="presParOf" srcId="{5BD524E3-03D4-4E80-A2F1-B7BFFDDADB7B}" destId="{3B221289-F832-46BC-8FBD-398BC282965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21333-8BDA-4E69-BEA1-B49C2E2B042F}">
      <dsp:nvSpPr>
        <dsp:cNvPr id="0" name=""/>
        <dsp:cNvSpPr/>
      </dsp:nvSpPr>
      <dsp:spPr>
        <a:xfrm>
          <a:off x="920891" y="2063"/>
          <a:ext cx="5345388" cy="48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effectLst/>
              <a:latin typeface="Söhne"/>
            </a:rPr>
            <a:t>Identify Missing Values and Handle Duplicates</a:t>
          </a:r>
          <a:endParaRPr lang="en-IN" sz="2100" kern="1200" dirty="0"/>
        </a:p>
      </dsp:txBody>
      <dsp:txXfrm>
        <a:off x="920891" y="2063"/>
        <a:ext cx="5345388" cy="485944"/>
      </dsp:txXfrm>
    </dsp:sp>
    <dsp:sp modelId="{15F3C88C-C41E-40BC-9868-6E6EB89CBD40}">
      <dsp:nvSpPr>
        <dsp:cNvPr id="0" name=""/>
        <dsp:cNvSpPr/>
      </dsp:nvSpPr>
      <dsp:spPr>
        <a:xfrm>
          <a:off x="920891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5DB8-3465-4ECF-AD11-69CFEBE3BF9E}">
      <dsp:nvSpPr>
        <dsp:cNvPr id="0" name=""/>
        <dsp:cNvSpPr/>
      </dsp:nvSpPr>
      <dsp:spPr>
        <a:xfrm>
          <a:off x="1672215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337927"/>
            <a:satOff val="-871"/>
            <a:lumOff val="-588"/>
            <a:alphaOff val="0"/>
          </a:schemeClr>
        </a:solidFill>
        <a:ln w="12700" cap="flat" cmpd="sng" algn="ctr">
          <a:solidFill>
            <a:schemeClr val="accent5">
              <a:hueOff val="-337927"/>
              <a:satOff val="-871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3CC35-0679-4F37-8D6D-F013E76D8325}">
      <dsp:nvSpPr>
        <dsp:cNvPr id="0" name=""/>
        <dsp:cNvSpPr/>
      </dsp:nvSpPr>
      <dsp:spPr>
        <a:xfrm>
          <a:off x="2424133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accent5">
              <a:hueOff val="-675854"/>
              <a:satOff val="-1742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FE8B0-43A6-482F-9DF7-277C78FF35F1}">
      <dsp:nvSpPr>
        <dsp:cNvPr id="0" name=""/>
        <dsp:cNvSpPr/>
      </dsp:nvSpPr>
      <dsp:spPr>
        <a:xfrm>
          <a:off x="3175457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1013782"/>
            <a:satOff val="-2613"/>
            <a:lumOff val="-1765"/>
            <a:alphaOff val="0"/>
          </a:schemeClr>
        </a:solidFill>
        <a:ln w="12700" cap="flat" cmpd="sng" algn="ctr">
          <a:solidFill>
            <a:schemeClr val="accent5">
              <a:hueOff val="-1013782"/>
              <a:satOff val="-261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B510-2D27-4520-8438-2E1E4CF97D32}">
      <dsp:nvSpPr>
        <dsp:cNvPr id="0" name=""/>
        <dsp:cNvSpPr/>
      </dsp:nvSpPr>
      <dsp:spPr>
        <a:xfrm>
          <a:off x="3927375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F2D04-2601-4ADC-ACA7-208D839A0ED6}">
      <dsp:nvSpPr>
        <dsp:cNvPr id="0" name=""/>
        <dsp:cNvSpPr/>
      </dsp:nvSpPr>
      <dsp:spPr>
        <a:xfrm>
          <a:off x="4678699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6A9C1-BA6C-4DE1-B900-64403B0A0611}">
      <dsp:nvSpPr>
        <dsp:cNvPr id="0" name=""/>
        <dsp:cNvSpPr/>
      </dsp:nvSpPr>
      <dsp:spPr>
        <a:xfrm>
          <a:off x="5430617" y="488007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accent5">
              <a:hueOff val="-2027563"/>
              <a:satOff val="-5226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737D6-E3BC-4A2C-AA67-387DB88E74EA}">
      <dsp:nvSpPr>
        <dsp:cNvPr id="0" name=""/>
        <dsp:cNvSpPr/>
      </dsp:nvSpPr>
      <dsp:spPr>
        <a:xfrm>
          <a:off x="920891" y="586996"/>
          <a:ext cx="5414878" cy="79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>
              <a:effectLst/>
              <a:latin typeface="Söhne"/>
            </a:rPr>
            <a:t>Handle Missing Values</a:t>
          </a:r>
          <a:r>
            <a:rPr lang="en-US" sz="2100" b="0" i="0" kern="1200">
              <a:effectLst/>
              <a:latin typeface="Söhne"/>
            </a:rPr>
            <a:t>:</a:t>
          </a:r>
          <a:endParaRPr lang="en-IN" sz="2100" kern="1200" dirty="0"/>
        </a:p>
      </dsp:txBody>
      <dsp:txXfrm>
        <a:off x="920891" y="586996"/>
        <a:ext cx="5414878" cy="791909"/>
      </dsp:txXfrm>
    </dsp:sp>
    <dsp:sp modelId="{D4F33BDA-82B9-4A95-84A7-F564A1E982C1}">
      <dsp:nvSpPr>
        <dsp:cNvPr id="0" name=""/>
        <dsp:cNvSpPr/>
      </dsp:nvSpPr>
      <dsp:spPr>
        <a:xfrm>
          <a:off x="920891" y="1549372"/>
          <a:ext cx="5345388" cy="48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effectLst/>
              <a:latin typeface="Söhne"/>
            </a:rPr>
            <a:t>Correct Data Types</a:t>
          </a:r>
          <a:endParaRPr lang="en-IN" sz="2100" kern="1200" dirty="0"/>
        </a:p>
      </dsp:txBody>
      <dsp:txXfrm>
        <a:off x="920891" y="1549372"/>
        <a:ext cx="5345388" cy="485944"/>
      </dsp:txXfrm>
    </dsp:sp>
    <dsp:sp modelId="{B2B1707B-9079-47CE-A7D2-609B7E27C876}">
      <dsp:nvSpPr>
        <dsp:cNvPr id="0" name=""/>
        <dsp:cNvSpPr/>
      </dsp:nvSpPr>
      <dsp:spPr>
        <a:xfrm>
          <a:off x="920891" y="2063320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2365490"/>
            <a:satOff val="-6097"/>
            <a:lumOff val="-4118"/>
            <a:alphaOff val="0"/>
          </a:schemeClr>
        </a:solidFill>
        <a:ln w="12700" cap="flat" cmpd="sng" algn="ctr">
          <a:solidFill>
            <a:schemeClr val="accent5">
              <a:hueOff val="-2365490"/>
              <a:satOff val="-6097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8E274-91AB-40B9-8A7B-DA9B88026D9F}">
      <dsp:nvSpPr>
        <dsp:cNvPr id="0" name=""/>
        <dsp:cNvSpPr/>
      </dsp:nvSpPr>
      <dsp:spPr>
        <a:xfrm>
          <a:off x="1672215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723F3-D378-4EE6-BCB3-5B3469DFF746}">
      <dsp:nvSpPr>
        <dsp:cNvPr id="0" name=""/>
        <dsp:cNvSpPr/>
      </dsp:nvSpPr>
      <dsp:spPr>
        <a:xfrm>
          <a:off x="2424133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3041344"/>
            <a:satOff val="-7839"/>
            <a:lumOff val="-5294"/>
            <a:alphaOff val="0"/>
          </a:schemeClr>
        </a:solidFill>
        <a:ln w="12700" cap="flat" cmpd="sng" algn="ctr">
          <a:solidFill>
            <a:schemeClr val="accent5">
              <a:hueOff val="-3041344"/>
              <a:satOff val="-7839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0F09A-02F6-418F-9BFF-BDA95AB4D08E}">
      <dsp:nvSpPr>
        <dsp:cNvPr id="0" name=""/>
        <dsp:cNvSpPr/>
      </dsp:nvSpPr>
      <dsp:spPr>
        <a:xfrm>
          <a:off x="3175457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D68F0-E749-420E-8A74-36B4C4BB447F}">
      <dsp:nvSpPr>
        <dsp:cNvPr id="0" name=""/>
        <dsp:cNvSpPr/>
      </dsp:nvSpPr>
      <dsp:spPr>
        <a:xfrm>
          <a:off x="3927375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3717199"/>
            <a:satOff val="-9580"/>
            <a:lumOff val="-6471"/>
            <a:alphaOff val="0"/>
          </a:schemeClr>
        </a:solidFill>
        <a:ln w="12700" cap="flat" cmpd="sng" algn="ctr">
          <a:solidFill>
            <a:schemeClr val="accent5">
              <a:hueOff val="-3717199"/>
              <a:satOff val="-9580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B2ABB-C940-47F2-A75F-688A83B6D677}">
      <dsp:nvSpPr>
        <dsp:cNvPr id="0" name=""/>
        <dsp:cNvSpPr/>
      </dsp:nvSpPr>
      <dsp:spPr>
        <a:xfrm>
          <a:off x="4678699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B741-C95A-40EA-822F-AD4A967CBD01}">
      <dsp:nvSpPr>
        <dsp:cNvPr id="0" name=""/>
        <dsp:cNvSpPr/>
      </dsp:nvSpPr>
      <dsp:spPr>
        <a:xfrm>
          <a:off x="5430617" y="2035316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4393053"/>
            <a:satOff val="-11322"/>
            <a:lumOff val="-7647"/>
            <a:alphaOff val="0"/>
          </a:schemeClr>
        </a:solidFill>
        <a:ln w="12700" cap="flat" cmpd="sng" algn="ctr">
          <a:solidFill>
            <a:schemeClr val="accent5">
              <a:hueOff val="-4393053"/>
              <a:satOff val="-11322"/>
              <a:lumOff val="-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9D2CA-7B86-4E3E-A37A-7C404A4FDBBA}">
      <dsp:nvSpPr>
        <dsp:cNvPr id="0" name=""/>
        <dsp:cNvSpPr/>
      </dsp:nvSpPr>
      <dsp:spPr>
        <a:xfrm>
          <a:off x="920891" y="2134305"/>
          <a:ext cx="5414878" cy="79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effectLst/>
              <a:latin typeface="Söhne"/>
            </a:rPr>
            <a:t>Standardize Values</a:t>
          </a:r>
          <a:endParaRPr lang="en-IN" sz="2100" kern="1200" dirty="0"/>
        </a:p>
      </dsp:txBody>
      <dsp:txXfrm>
        <a:off x="920891" y="2134305"/>
        <a:ext cx="5414878" cy="791909"/>
      </dsp:txXfrm>
    </dsp:sp>
    <dsp:sp modelId="{B714AE52-D0BF-499B-9746-9FC7AA7DDDAD}">
      <dsp:nvSpPr>
        <dsp:cNvPr id="0" name=""/>
        <dsp:cNvSpPr/>
      </dsp:nvSpPr>
      <dsp:spPr>
        <a:xfrm>
          <a:off x="920891" y="3096681"/>
          <a:ext cx="5345388" cy="485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effectLst/>
              <a:latin typeface="Söhne"/>
            </a:rPr>
            <a:t>Identify and Handle Outliers</a:t>
          </a:r>
          <a:endParaRPr lang="en-IN" sz="2100" kern="1200" dirty="0"/>
        </a:p>
      </dsp:txBody>
      <dsp:txXfrm>
        <a:off x="920891" y="3096681"/>
        <a:ext cx="5345388" cy="485944"/>
      </dsp:txXfrm>
    </dsp:sp>
    <dsp:sp modelId="{1F04B42A-8762-4305-977F-7F3DC182C5CA}">
      <dsp:nvSpPr>
        <dsp:cNvPr id="0" name=""/>
        <dsp:cNvSpPr/>
      </dsp:nvSpPr>
      <dsp:spPr>
        <a:xfrm>
          <a:off x="920891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accent5">
              <a:hueOff val="-4730980"/>
              <a:satOff val="-12193"/>
              <a:lumOff val="-8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2EAD-77FD-4637-AF9A-1C53DCD8B20F}">
      <dsp:nvSpPr>
        <dsp:cNvPr id="0" name=""/>
        <dsp:cNvSpPr/>
      </dsp:nvSpPr>
      <dsp:spPr>
        <a:xfrm>
          <a:off x="1672215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5FE8D-8430-4809-A0F1-4E677B26E02F}">
      <dsp:nvSpPr>
        <dsp:cNvPr id="0" name=""/>
        <dsp:cNvSpPr/>
      </dsp:nvSpPr>
      <dsp:spPr>
        <a:xfrm>
          <a:off x="2424133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5DB3-0076-4E23-B615-3D9AE1F8A069}">
      <dsp:nvSpPr>
        <dsp:cNvPr id="0" name=""/>
        <dsp:cNvSpPr/>
      </dsp:nvSpPr>
      <dsp:spPr>
        <a:xfrm>
          <a:off x="3175457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5744762"/>
            <a:satOff val="-14806"/>
            <a:lumOff val="-10000"/>
            <a:alphaOff val="0"/>
          </a:schemeClr>
        </a:solidFill>
        <a:ln w="12700" cap="flat" cmpd="sng" algn="ctr">
          <a:solidFill>
            <a:schemeClr val="accent5">
              <a:hueOff val="-5744762"/>
              <a:satOff val="-14806"/>
              <a:lumOff val="-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98E5-7F22-46AB-A51A-7F1166F45845}">
      <dsp:nvSpPr>
        <dsp:cNvPr id="0" name=""/>
        <dsp:cNvSpPr/>
      </dsp:nvSpPr>
      <dsp:spPr>
        <a:xfrm>
          <a:off x="3927375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accent5">
              <a:hueOff val="-6082688"/>
              <a:satOff val="-15677"/>
              <a:lumOff val="-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646E0-DACB-46AF-9B3D-DD9EB89FC2EA}">
      <dsp:nvSpPr>
        <dsp:cNvPr id="0" name=""/>
        <dsp:cNvSpPr/>
      </dsp:nvSpPr>
      <dsp:spPr>
        <a:xfrm>
          <a:off x="4678699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6420616"/>
            <a:satOff val="-16548"/>
            <a:lumOff val="-11177"/>
            <a:alphaOff val="0"/>
          </a:schemeClr>
        </a:solidFill>
        <a:ln w="12700" cap="flat" cmpd="sng" algn="ctr">
          <a:solidFill>
            <a:schemeClr val="accent5">
              <a:hueOff val="-6420616"/>
              <a:satOff val="-16548"/>
              <a:lumOff val="-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77167-3097-4BE5-B05A-2E5E7A744D03}">
      <dsp:nvSpPr>
        <dsp:cNvPr id="0" name=""/>
        <dsp:cNvSpPr/>
      </dsp:nvSpPr>
      <dsp:spPr>
        <a:xfrm>
          <a:off x="5430617" y="3582625"/>
          <a:ext cx="1250820" cy="989886"/>
        </a:xfrm>
        <a:prstGeom prst="chevron">
          <a:avLst>
            <a:gd name="adj" fmla="val 706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1289-F832-46BC-8FBD-398BC282965D}">
      <dsp:nvSpPr>
        <dsp:cNvPr id="0" name=""/>
        <dsp:cNvSpPr/>
      </dsp:nvSpPr>
      <dsp:spPr>
        <a:xfrm>
          <a:off x="920891" y="3681614"/>
          <a:ext cx="5414878" cy="79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>
              <a:effectLst/>
              <a:latin typeface="Söhne"/>
            </a:rPr>
            <a:t>Handle Text Data</a:t>
          </a:r>
          <a:r>
            <a:rPr lang="en-US" sz="2100" b="0" i="0" kern="1200">
              <a:effectLst/>
              <a:latin typeface="Söhne"/>
            </a:rPr>
            <a:t>:</a:t>
          </a:r>
          <a:endParaRPr lang="en-IN" sz="2100" kern="1200" dirty="0"/>
        </a:p>
      </dsp:txBody>
      <dsp:txXfrm>
        <a:off x="920891" y="3681614"/>
        <a:ext cx="5414878" cy="79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ED49-8245-4446-9D5F-C99DFF4C6A0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372A-AF43-41B5-853F-322D8C783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99D8559-426F-B75A-6EA7-BBF53DB2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7A777897-988F-9371-BFC8-37647DF7D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91A57BA-982B-1734-2FA2-53C87B254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28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D4BE-D09C-280E-963F-D9E1CBE2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EA35-2D8E-52BD-A065-413AB3C4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5D44-F883-C10E-EFD2-D3B6861A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A921-4259-6C4A-3993-C94E0D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569A-55B2-A6DA-ABAD-C0AA8AB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0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1F17-0CD2-B026-E245-FF840B0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B7A5E-97BF-DEDF-2130-253A7198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A7D0-B09B-BC1F-4F8B-0372852A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359-6765-47F3-2BD0-A6C00547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ECE3-3829-263F-7F67-7A72420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249B1-A277-50E7-2856-8DA918D79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1C137-EEFD-DA6F-0783-4E048CB3F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67C5-3930-956B-9F0F-42D05E5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1583-323D-535A-6597-5A76BB1B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A6A2-B91B-60DB-005C-ABD76E2D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6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B46-6791-3872-AB9D-BC7C6E16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A1D1-9FAE-5A17-C30A-4D49312E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642D-2597-9AF1-2FA1-18FE64DC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F81E-4CD9-1B17-C186-0E05092E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9DF1-340E-BFF1-FB8B-1D513B92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4242-94F5-E4EE-C10D-4F25FC8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D404-395B-C933-C9BC-68C516DF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44F3-4337-7D34-1E58-15B5485C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5577-626B-ADAC-7A63-9746A484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534-ED32-FB65-61BD-9120BC95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62A0-0CE7-78A0-F6DA-AF1AC169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60DA-5EAF-980A-158E-EAB0BE41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79806-A646-CAC4-69D3-D8E9389D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0508-1300-BFE5-C92F-96C19EB2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C532-4CB5-B324-C539-F5453C5C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8DCE-D839-66AA-94A8-2E4EA7E7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8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0ADE-8FFC-98CE-C0C8-32AA6725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A9A8-4FF1-70B1-10E4-E2ADB64C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383DB-500D-577C-6C2B-A87FDF05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DE762-1DA5-BCB8-FF9D-A31EB85A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F3093-3CDA-2086-3023-1DA3DB72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42C38-6D7A-21E0-D104-0C928984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ACDB1-CCF5-79D6-0933-ECDA4036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AC0C7-A84F-5408-0136-80B3FB3E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2782-180B-4BAF-6C74-279511AD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0C5D6-4AFE-AF1F-EA00-182EB84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0645B-4765-73A4-02C0-8B9280D2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B21D4-C2E5-7058-F654-69F3454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1FC1F-1A57-16CF-2488-53DF83A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EFA9C-3620-4D04-40F8-69E7602D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BED6-9885-D914-47FC-D202DEE1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C00-27BD-BDAB-2E65-835E027D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597C-F8F9-F0E4-FF4A-555E5B32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77FD1-348A-788A-6FD3-E9E482F4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EE70-7BEE-08F9-13C1-5821B8E9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1704-85AF-6786-9309-055B792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84A07-E209-B6DD-E225-24F1C0C9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FF3E-7450-ACD3-5455-96111B6B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4AEFF-11B7-9234-C1A7-144E3EA6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1F2E2-627F-5865-8F4C-35FFBAA6C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11584-0118-17A1-1E36-EDEFC1B1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B256-ECB1-1FBD-1C3F-6E6656DD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C3A3-7D08-F9F5-C26D-4F50C3B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64597-9A36-31E1-BF20-DF87AB88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AD2A-54B8-2D0C-FB48-1ADFA331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236A-7ACE-461A-1920-254A9F88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9B87-F067-4F3E-BB04-9949BFB2F80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8827-AA7C-A8FD-FA46-1B57DBCF6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52A3-D064-2917-3CF7-AABD3E1D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4288-A7CA-4D55-AC16-07501CA5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55986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041543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on </a:t>
            </a:r>
            <a:r>
              <a:rPr lang="en-IN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OYO Hotel </a:t>
            </a:r>
            <a:r>
              <a:rPr lang="en-IN" sz="28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Accomodations</a:t>
            </a:r>
            <a:endParaRPr lang="en-IN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FCEEA-5BD0-7D03-6DF7-C5335097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1868B-297A-8E8D-E9D8-B0E60B7FB950}"/>
              </a:ext>
            </a:extLst>
          </p:cNvPr>
          <p:cNvSpPr txBox="1"/>
          <p:nvPr/>
        </p:nvSpPr>
        <p:spPr>
          <a:xfrm>
            <a:off x="3048000" y="3914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Steps Involved In Data Analysis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779A2-95BA-8258-BAFD-21F2F6B8E529}"/>
              </a:ext>
            </a:extLst>
          </p:cNvPr>
          <p:cNvSpPr txBox="1"/>
          <p:nvPr/>
        </p:nvSpPr>
        <p:spPr>
          <a:xfrm>
            <a:off x="8124638" y="4164161"/>
            <a:ext cx="2491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29716A-C0C9-4A59-680A-CB29857848EC}"/>
              </a:ext>
            </a:extLst>
          </p:cNvPr>
          <p:cNvGrpSpPr/>
          <p:nvPr/>
        </p:nvGrpSpPr>
        <p:grpSpPr>
          <a:xfrm>
            <a:off x="1287624" y="1903445"/>
            <a:ext cx="8526667" cy="3070659"/>
            <a:chOff x="1603513" y="1483403"/>
            <a:chExt cx="7436582" cy="27485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C53B3D3-D1F0-D0E4-EB89-47F3C5503C14}"/>
                </a:ext>
              </a:extLst>
            </p:cNvPr>
            <p:cNvSpPr/>
            <p:nvPr/>
          </p:nvSpPr>
          <p:spPr>
            <a:xfrm>
              <a:off x="1603513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2B4695-9370-4D91-0BD0-7D1675537D08}"/>
                </a:ext>
              </a:extLst>
            </p:cNvPr>
            <p:cNvSpPr txBox="1"/>
            <p:nvPr/>
          </p:nvSpPr>
          <p:spPr>
            <a:xfrm>
              <a:off x="1603513" y="1736899"/>
              <a:ext cx="2040835" cy="303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600" b="0" i="0" dirty="0">
                  <a:solidFill>
                    <a:srgbClr val="0D0D0D"/>
                  </a:solidFill>
                  <a:effectLst/>
                  <a:latin typeface="Söhne"/>
                </a:rPr>
                <a:t>Objective Definition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5426DF-4C05-6DDE-F504-0D3932E491B0}"/>
                </a:ext>
              </a:extLst>
            </p:cNvPr>
            <p:cNvSpPr/>
            <p:nvPr/>
          </p:nvSpPr>
          <p:spPr>
            <a:xfrm>
              <a:off x="4432852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245B99-01FF-4415-FEDC-68B9D668602A}"/>
                </a:ext>
              </a:extLst>
            </p:cNvPr>
            <p:cNvSpPr txBox="1"/>
            <p:nvPr/>
          </p:nvSpPr>
          <p:spPr>
            <a:xfrm>
              <a:off x="4535556" y="1736899"/>
              <a:ext cx="166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Söhne"/>
                </a:rPr>
                <a:t>Data Collection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2CD21D-58CA-5314-7650-692021856736}"/>
                </a:ext>
              </a:extLst>
            </p:cNvPr>
            <p:cNvSpPr/>
            <p:nvPr/>
          </p:nvSpPr>
          <p:spPr>
            <a:xfrm>
              <a:off x="7171539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3EABF-AC4F-B4A7-BAA9-394EE75D87F4}"/>
                </a:ext>
              </a:extLst>
            </p:cNvPr>
            <p:cNvSpPr txBox="1"/>
            <p:nvPr/>
          </p:nvSpPr>
          <p:spPr>
            <a:xfrm>
              <a:off x="7350443" y="1736899"/>
              <a:ext cx="1510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Söhne"/>
                </a:rPr>
                <a:t>Data Cleaning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2C0B8E7-4881-40F6-14B3-A3105B5D9A02}"/>
                </a:ext>
              </a:extLst>
            </p:cNvPr>
            <p:cNvSpPr/>
            <p:nvPr/>
          </p:nvSpPr>
          <p:spPr>
            <a:xfrm>
              <a:off x="7171539" y="3330834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A171B66-E42C-298B-4ADC-4C3A7C589FD3}"/>
                </a:ext>
              </a:extLst>
            </p:cNvPr>
            <p:cNvSpPr/>
            <p:nvPr/>
          </p:nvSpPr>
          <p:spPr>
            <a:xfrm>
              <a:off x="4442791" y="3330834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5D104C-A358-B88D-97F0-31FFAF2FEC94}"/>
                </a:ext>
              </a:extLst>
            </p:cNvPr>
            <p:cNvSpPr txBox="1"/>
            <p:nvPr/>
          </p:nvSpPr>
          <p:spPr>
            <a:xfrm>
              <a:off x="4555434" y="3596742"/>
              <a:ext cx="16432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rgbClr val="0D0D0D"/>
                  </a:solidFill>
                  <a:latin typeface="Söhne"/>
                </a:rPr>
                <a:t>Documentation</a:t>
              </a:r>
              <a:endParaRPr lang="en-US" b="0" i="0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A636782-9F7D-43FD-A2D6-0F2F03794447}"/>
                </a:ext>
              </a:extLst>
            </p:cNvPr>
            <p:cNvSpPr/>
            <p:nvPr/>
          </p:nvSpPr>
          <p:spPr>
            <a:xfrm>
              <a:off x="3644348" y="1921565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BB2C6F3-8E9E-290D-9608-BE40069499F2}"/>
                </a:ext>
              </a:extLst>
            </p:cNvPr>
            <p:cNvSpPr/>
            <p:nvPr/>
          </p:nvSpPr>
          <p:spPr>
            <a:xfrm>
              <a:off x="6493564" y="1916713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88156828-05F0-3C52-F748-1D86B853664A}"/>
                </a:ext>
              </a:extLst>
            </p:cNvPr>
            <p:cNvSpPr/>
            <p:nvPr/>
          </p:nvSpPr>
          <p:spPr>
            <a:xfrm rot="5400000">
              <a:off x="7747721" y="2803368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2E02DA5-12C1-8C95-072E-D792A037C332}"/>
                </a:ext>
              </a:extLst>
            </p:cNvPr>
            <p:cNvSpPr/>
            <p:nvPr/>
          </p:nvSpPr>
          <p:spPr>
            <a:xfrm rot="10800000">
              <a:off x="6418277" y="3745205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82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3445-614D-270F-843D-E4FDA275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565" y="6284926"/>
            <a:ext cx="3151905" cy="573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F68D5F-80A6-A034-8E5B-DC80F30B645E}"/>
              </a:ext>
            </a:extLst>
          </p:cNvPr>
          <p:cNvSpPr/>
          <p:nvPr/>
        </p:nvSpPr>
        <p:spPr>
          <a:xfrm>
            <a:off x="1665027" y="2060812"/>
            <a:ext cx="368489" cy="353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9E170-C613-949D-F421-B0B3F6C7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466532"/>
            <a:ext cx="10095722" cy="57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D32ABB-F3CA-7ABF-00E0-1710E152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6DA26-85F9-D617-7CBC-17564448C48C}"/>
              </a:ext>
            </a:extLst>
          </p:cNvPr>
          <p:cNvSpPr txBox="1"/>
          <p:nvPr/>
        </p:nvSpPr>
        <p:spPr>
          <a:xfrm>
            <a:off x="1424608" y="238443"/>
            <a:ext cx="9342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city has collected the Highest Taxes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F315B-9EF1-BD26-E698-DDE9E5125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776789"/>
            <a:ext cx="10823510" cy="55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8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D35901-5337-35BC-9A5A-C4A38155BEB6}"/>
              </a:ext>
            </a:extLst>
          </p:cNvPr>
          <p:cNvSpPr txBox="1"/>
          <p:nvPr/>
        </p:nvSpPr>
        <p:spPr>
          <a:xfrm>
            <a:off x="1847460" y="197511"/>
            <a:ext cx="70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Ratings Variance Across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4E139-2C76-3346-E802-8D0A4D74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108840"/>
            <a:ext cx="3151905" cy="573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251F7-2D41-665F-0016-FEA429B6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720731"/>
            <a:ext cx="10319656" cy="53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CA97C-23D6-12D9-2720-CD8F265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C460C-1A67-1269-A281-2FCCA64E24B1}"/>
              </a:ext>
            </a:extLst>
          </p:cNvPr>
          <p:cNvSpPr txBox="1"/>
          <p:nvPr/>
        </p:nvSpPr>
        <p:spPr>
          <a:xfrm>
            <a:off x="345232" y="215445"/>
            <a:ext cx="10776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City-Wise Discount Distribution : Uncovering Variances in Pricing"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69D81-85B5-36F4-7020-494676C8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" y="886962"/>
            <a:ext cx="10226351" cy="53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CA97C-23D6-12D9-2720-CD8F265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C460C-1A67-1269-A281-2FCCA64E24B1}"/>
              </a:ext>
            </a:extLst>
          </p:cNvPr>
          <p:cNvSpPr txBox="1"/>
          <p:nvPr/>
        </p:nvSpPr>
        <p:spPr>
          <a:xfrm>
            <a:off x="522514" y="307350"/>
            <a:ext cx="10776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“Analyzing Savings Price Distribution Across Cities: Insights from Box Plot Analysis"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5659F-A8C5-D995-BE84-8E6ADF8F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1073020"/>
            <a:ext cx="9470572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1F1AB-6692-CB39-95C0-ED938736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47AE5-C44A-7EFA-9318-9B0DD51AE402}"/>
              </a:ext>
            </a:extLst>
          </p:cNvPr>
          <p:cNvSpPr txBox="1"/>
          <p:nvPr/>
        </p:nvSpPr>
        <p:spPr>
          <a:xfrm>
            <a:off x="895740" y="335197"/>
            <a:ext cx="10618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"City-wise Price Distribution: Unveiling Variations Across Locations"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480DA-DD3F-D51B-EE6B-2E886B186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2" y="1073474"/>
            <a:ext cx="10137642" cy="49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5B66F-568C-BB97-EFA9-74661B17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31466"/>
            <a:ext cx="3151905" cy="573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9EF39-054E-3B69-4BCB-AC573F64BA3A}"/>
              </a:ext>
            </a:extLst>
          </p:cNvPr>
          <p:cNvSpPr txBox="1"/>
          <p:nvPr/>
        </p:nvSpPr>
        <p:spPr>
          <a:xfrm>
            <a:off x="1499895" y="502593"/>
            <a:ext cx="7877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Correlation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52C2D-53C9-8421-0851-45C227D07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340273"/>
            <a:ext cx="7009659" cy="50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1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1B1A-7D8D-E070-7FC4-887EC5E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7FC1F-323F-0230-D315-4EB7FAA6F973}"/>
              </a:ext>
            </a:extLst>
          </p:cNvPr>
          <p:cNvSpPr txBox="1"/>
          <p:nvPr/>
        </p:nvSpPr>
        <p:spPr>
          <a:xfrm>
            <a:off x="930627" y="469732"/>
            <a:ext cx="1036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Unveiling Top-Rated Hotels with Budget-Friendly prices Across Cities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F1BCF-6B03-20EE-77C7-90F0E19CC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1082546"/>
            <a:ext cx="10786188" cy="51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4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20960-736A-C17B-FCC5-2D62C15B2F8C}"/>
              </a:ext>
            </a:extLst>
          </p:cNvPr>
          <p:cNvSpPr txBox="1"/>
          <p:nvPr/>
        </p:nvSpPr>
        <p:spPr>
          <a:xfrm>
            <a:off x="1613377" y="411232"/>
            <a:ext cx="882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"Unveiling Low-Rated Hotels with High price Across Cities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09A43-430B-6B4A-02B5-C85A7B75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781" y="6284926"/>
            <a:ext cx="3151905" cy="57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4369C-B73A-1264-B02C-2D8BC10B9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3" y="1028801"/>
            <a:ext cx="1106006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43078" y="1365508"/>
            <a:ext cx="99072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: </a:t>
            </a:r>
            <a:r>
              <a:rPr lang="en-IN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Y.Govardhan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Reddy 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 :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Batch</a:t>
            </a:r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271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D.Vijay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Kumar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Batch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271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</a:t>
            </a:r>
            <a:r>
              <a:rPr lang="en-I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K.Abhishek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Qualifaction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BSC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Batch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273</a:t>
            </a: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5" y="569843"/>
            <a:ext cx="5947016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400" b="0" i="0" u="sng" strike="noStrike" cap="none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IN" sz="2400" u="sng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us</a:t>
            </a:r>
            <a:endParaRPr sz="2400" b="0" i="0" u="sng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567D4-C60B-2C14-20A6-C044B930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DE8D26-56E6-56BA-86FA-D558D277486E}"/>
              </a:ext>
            </a:extLst>
          </p:cNvPr>
          <p:cNvSpPr/>
          <p:nvPr/>
        </p:nvSpPr>
        <p:spPr>
          <a:xfrm>
            <a:off x="543078" y="1099931"/>
            <a:ext cx="10168465" cy="14286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E265A2-82E0-57BD-B4B2-3A326F1002FF}"/>
              </a:ext>
            </a:extLst>
          </p:cNvPr>
          <p:cNvSpPr/>
          <p:nvPr/>
        </p:nvSpPr>
        <p:spPr>
          <a:xfrm>
            <a:off x="427655" y="4627985"/>
            <a:ext cx="10417958" cy="15263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A0BF87-A002-DDB7-07A1-A043F2C1510B}"/>
              </a:ext>
            </a:extLst>
          </p:cNvPr>
          <p:cNvSpPr/>
          <p:nvPr/>
        </p:nvSpPr>
        <p:spPr>
          <a:xfrm>
            <a:off x="452206" y="2739217"/>
            <a:ext cx="10350208" cy="14463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1FEA4-B6EB-2DB4-2D91-47DE5FE56F5D}"/>
              </a:ext>
            </a:extLst>
          </p:cNvPr>
          <p:cNvSpPr txBox="1"/>
          <p:nvPr/>
        </p:nvSpPr>
        <p:spPr>
          <a:xfrm>
            <a:off x="4342572" y="587660"/>
            <a:ext cx="2928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Conclusion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3A183-5F16-069E-27E2-C22BD7E20A52}"/>
              </a:ext>
            </a:extLst>
          </p:cNvPr>
          <p:cNvSpPr txBox="1"/>
          <p:nvPr/>
        </p:nvSpPr>
        <p:spPr>
          <a:xfrm>
            <a:off x="1371599" y="1352940"/>
            <a:ext cx="8490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- Mumbai has the highest average pricing, with Chennai at the lowest, while tax</a:t>
            </a:r>
          </a:p>
          <a:p>
            <a:r>
              <a:rPr lang="en-US" dirty="0"/>
              <a:t>       compliance and pricing exhibit no significant correlation.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- Hyderabad enjoys superior ratings, indicating potential for leveraging customer</a:t>
            </a:r>
          </a:p>
          <a:p>
            <a:r>
              <a:rPr lang="en-US" dirty="0"/>
              <a:t>        satisfaction, while Mumbai offers substantial savings to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- Price distribution in Hyderabad is more centralized, contrasting with Kolkata’s</a:t>
            </a:r>
          </a:p>
          <a:p>
            <a:r>
              <a:rPr lang="en-US" dirty="0"/>
              <a:t>      dispersed pattern, suggesting varied market dynamics across cities.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C53E2-A56C-A4C9-211B-722E2D418864}"/>
              </a:ext>
            </a:extLst>
          </p:cNvPr>
          <p:cNvSpPr txBox="1"/>
          <p:nvPr/>
        </p:nvSpPr>
        <p:spPr>
          <a:xfrm>
            <a:off x="1371599" y="4259339"/>
            <a:ext cx="80896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- Leverage Hyderabad's positive ratings to attract more customers and enhance brand reputation.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- Implement targeted discount strategies across cities to optimize revenue and occupancy.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- Ensure consistent tax compliance across all cities to maintain regulatory adherence and avoid penalties.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1FFDC-4302-94D6-0EC8-2C02140CC0FA}"/>
              </a:ext>
            </a:extLst>
          </p:cNvPr>
          <p:cNvSpPr txBox="1"/>
          <p:nvPr/>
        </p:nvSpPr>
        <p:spPr>
          <a:xfrm>
            <a:off x="2345481" y="3489125"/>
            <a:ext cx="6141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800" b="1" dirty="0">
                <a:solidFill>
                  <a:srgbClr val="002060"/>
                </a:solidFill>
              </a:rPr>
              <a:t>Recommendations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39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939890" y="196476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657746" y="3044279"/>
            <a:ext cx="4596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EB411-F228-3FD1-5BD3-C3017D0D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41925934-66FB-3096-4F1A-387CDA67C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B1EA9C38-D81C-1BE2-5F7E-E4BA7A16F242}"/>
              </a:ext>
            </a:extLst>
          </p:cNvPr>
          <p:cNvSpPr txBox="1"/>
          <p:nvPr/>
        </p:nvSpPr>
        <p:spPr>
          <a:xfrm>
            <a:off x="424287" y="1195872"/>
            <a:ext cx="5671713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400" u="sng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Contents: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4D093-5181-D412-BE07-A2414A215CBA}"/>
              </a:ext>
            </a:extLst>
          </p:cNvPr>
          <p:cNvSpPr txBox="1"/>
          <p:nvPr/>
        </p:nvSpPr>
        <p:spPr>
          <a:xfrm>
            <a:off x="424287" y="1982450"/>
            <a:ext cx="53487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for web-Scrapping</a:t>
            </a:r>
            <a:r>
              <a:rPr lang="en-IN" sz="20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68FBD-A761-EFA5-FBB4-4A977DC8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E8967-2458-2F3B-7515-E0C5DB8F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69" y="6205534"/>
            <a:ext cx="3151905" cy="573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D152F8-DA75-238F-EE2E-836CF3DF1FEF}"/>
              </a:ext>
            </a:extLst>
          </p:cNvPr>
          <p:cNvSpPr txBox="1"/>
          <p:nvPr/>
        </p:nvSpPr>
        <p:spPr>
          <a:xfrm>
            <a:off x="384314" y="357808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599EE-C30C-0AA7-27F0-7C4E8917C3C7}"/>
              </a:ext>
            </a:extLst>
          </p:cNvPr>
          <p:cNvSpPr txBox="1"/>
          <p:nvPr/>
        </p:nvSpPr>
        <p:spPr>
          <a:xfrm>
            <a:off x="265043" y="3167390"/>
            <a:ext cx="2994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BF366-6019-646E-3E2F-B4B49B006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929" t="13397" r="4355" b="5727"/>
          <a:stretch/>
        </p:blipFill>
        <p:spPr>
          <a:xfrm>
            <a:off x="2294739" y="1071481"/>
            <a:ext cx="6824869" cy="1961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ADAF4-7403-C1E5-7502-49F9544D743B}"/>
              </a:ext>
            </a:extLst>
          </p:cNvPr>
          <p:cNvSpPr txBox="1"/>
          <p:nvPr/>
        </p:nvSpPr>
        <p:spPr>
          <a:xfrm>
            <a:off x="1576873" y="3853069"/>
            <a:ext cx="8882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Analyzing OYO's city-wise pricing, discounts, and tax compliance to optimize strategies.</a:t>
            </a:r>
          </a:p>
          <a:p>
            <a:r>
              <a:rPr lang="en-US" dirty="0"/>
              <a:t>2. Analyzing discounts' impact on revenue and occupancy alongside tax compliance across</a:t>
            </a:r>
          </a:p>
          <a:p>
            <a:r>
              <a:rPr lang="en-US" dirty="0"/>
              <a:t>    varied city landscapes.</a:t>
            </a:r>
          </a:p>
        </p:txBody>
      </p:sp>
    </p:spTree>
    <p:extLst>
      <p:ext uri="{BB962C8B-B14F-4D97-AF65-F5344CB8AC3E}">
        <p14:creationId xmlns:p14="http://schemas.microsoft.com/office/powerpoint/2010/main" val="426763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4A91D-D527-A0E2-4FA4-0315EFBF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0" y="6283168"/>
            <a:ext cx="3149600" cy="57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9195F-185E-3D38-D8B2-1361A226F037}"/>
              </a:ext>
            </a:extLst>
          </p:cNvPr>
          <p:cNvSpPr txBox="1"/>
          <p:nvPr/>
        </p:nvSpPr>
        <p:spPr>
          <a:xfrm>
            <a:off x="606142" y="897683"/>
            <a:ext cx="4898919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Tools (Libraries) used: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A105A-0E77-7981-5CDA-612538A0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5EAE8-4EE0-612A-9ED2-EB46D2FC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7" y="1436881"/>
            <a:ext cx="3554963" cy="30997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A957B9-8E57-A464-B4A5-B3157009C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1" y="1319817"/>
            <a:ext cx="2461240" cy="16456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2C18B8A-C58F-7E3F-0475-8685E7F0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33" y="1420976"/>
            <a:ext cx="3008734" cy="11416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A3019A-DBB0-30FA-8A02-53F180EAB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25" y="2986751"/>
            <a:ext cx="3381375" cy="16456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5C7E736-D45F-0673-905E-6C1BF9E5F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55" y="3270407"/>
            <a:ext cx="4096140" cy="9144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BBC7DAF-B350-040E-5D48-013D594C7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1717" y="4903256"/>
            <a:ext cx="4749283" cy="11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154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B9085-38B5-32A0-2599-8B38766B98BD}"/>
              </a:ext>
            </a:extLst>
          </p:cNvPr>
          <p:cNvSpPr txBox="1"/>
          <p:nvPr/>
        </p:nvSpPr>
        <p:spPr>
          <a:xfrm>
            <a:off x="1847461" y="365476"/>
            <a:ext cx="667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for Data Analysis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FA95D-BB04-BFF6-B87D-D9746576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A9BE5-6641-8A50-720B-FD24E0CE5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7" y="1094090"/>
            <a:ext cx="10049068" cy="50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E049C-8AFE-CA75-DB8B-975A5F1AA2D5}"/>
              </a:ext>
            </a:extLst>
          </p:cNvPr>
          <p:cNvSpPr txBox="1"/>
          <p:nvPr/>
        </p:nvSpPr>
        <p:spPr>
          <a:xfrm>
            <a:off x="4075043" y="447517"/>
            <a:ext cx="4041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from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A0001-B5C8-4154-8566-C4C4B29C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62A21-E0AD-BF7E-ACC5-9B7F59566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" y="1085740"/>
            <a:ext cx="12079449" cy="46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50780-E263-90C6-9086-00BC225F175C}"/>
              </a:ext>
            </a:extLst>
          </p:cNvPr>
          <p:cNvSpPr txBox="1"/>
          <p:nvPr/>
        </p:nvSpPr>
        <p:spPr>
          <a:xfrm>
            <a:off x="4136702" y="458057"/>
            <a:ext cx="3392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146B7-3B03-89B2-F8EF-1D62D5F7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7F05422-4BD9-C9ED-666E-645746C6E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899495"/>
              </p:ext>
            </p:extLst>
          </p:nvPr>
        </p:nvGraphicFramePr>
        <p:xfrm>
          <a:off x="2032000" y="1563757"/>
          <a:ext cx="7602330" cy="457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2C931-6570-578B-AB5D-BD68FC3AFA48}"/>
              </a:ext>
            </a:extLst>
          </p:cNvPr>
          <p:cNvSpPr/>
          <p:nvPr/>
        </p:nvSpPr>
        <p:spPr>
          <a:xfrm>
            <a:off x="2637183" y="1258957"/>
            <a:ext cx="6308034" cy="502596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CDBFB-0EC4-2ED9-89CB-5B878499A619}"/>
              </a:ext>
            </a:extLst>
          </p:cNvPr>
          <p:cNvSpPr txBox="1"/>
          <p:nvPr/>
        </p:nvSpPr>
        <p:spPr>
          <a:xfrm>
            <a:off x="4131733" y="3656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Cleaned Data Frame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E3F40-CFA5-5BCC-F953-CEC6960A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F1FA-6FBC-931A-6F17-C547F8FF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1" y="993865"/>
            <a:ext cx="11808171" cy="48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359</Words>
  <Application>Microsoft Office PowerPoint</Application>
  <PresentationFormat>Widescreen</PresentationFormat>
  <Paragraphs>72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Lato Black</vt:lpstr>
      <vt:lpstr>Libre Baskerville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Govardhan Reddy Yerasi</cp:lastModifiedBy>
  <cp:revision>11</cp:revision>
  <dcterms:created xsi:type="dcterms:W3CDTF">2024-02-23T08:13:51Z</dcterms:created>
  <dcterms:modified xsi:type="dcterms:W3CDTF">2024-05-04T06:35:30Z</dcterms:modified>
</cp:coreProperties>
</file>