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59" r:id="rId6"/>
    <p:sldId id="260" r:id="rId7"/>
    <p:sldId id="272" r:id="rId8"/>
    <p:sldId id="27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6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1FF6A-332D-483F-A644-96A9DB78B737}" v="116" dt="2025-04-28T16:36:30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rassyl Iskakov" userId="6c492fd590ec640b" providerId="LiveId" clId="{E721FF6A-332D-483F-A644-96A9DB78B737}"/>
    <pc:docChg chg="undo custSel addSld delSld modSld sldOrd">
      <pc:chgData name="Yerassyl Iskakov" userId="6c492fd590ec640b" providerId="LiveId" clId="{E721FF6A-332D-483F-A644-96A9DB78B737}" dt="2025-05-01T07:29:38.763" v="910"/>
      <pc:docMkLst>
        <pc:docMk/>
      </pc:docMkLst>
      <pc:sldChg chg="modSp add mod ord">
        <pc:chgData name="Yerassyl Iskakov" userId="6c492fd590ec640b" providerId="LiveId" clId="{E721FF6A-332D-483F-A644-96A9DB78B737}" dt="2025-05-01T07:29:38.763" v="910"/>
        <pc:sldMkLst>
          <pc:docMk/>
          <pc:sldMk cId="2813967362" sldId="256"/>
        </pc:sldMkLst>
        <pc:spChg chg="mod">
          <ac:chgData name="Yerassyl Iskakov" userId="6c492fd590ec640b" providerId="LiveId" clId="{E721FF6A-332D-483F-A644-96A9DB78B737}" dt="2025-04-28T06:28:55.622" v="81" actId="27636"/>
          <ac:spMkLst>
            <pc:docMk/>
            <pc:sldMk cId="2813967362" sldId="256"/>
            <ac:spMk id="2" creationId="{50EBE65E-B7D4-450E-45F0-651215075064}"/>
          </ac:spMkLst>
        </pc:spChg>
        <pc:spChg chg="mod">
          <ac:chgData name="Yerassyl Iskakov" userId="6c492fd590ec640b" providerId="LiveId" clId="{E721FF6A-332D-483F-A644-96A9DB78B737}" dt="2025-04-28T16:03:24.946" v="716" actId="20577"/>
          <ac:spMkLst>
            <pc:docMk/>
            <pc:sldMk cId="2813967362" sldId="256"/>
            <ac:spMk id="3" creationId="{EA67ED88-2D42-93BB-AC41-904348F7A3CA}"/>
          </ac:spMkLst>
        </pc:spChg>
      </pc:sldChg>
      <pc:sldChg chg="del">
        <pc:chgData name="Yerassyl Iskakov" userId="6c492fd590ec640b" providerId="LiveId" clId="{E721FF6A-332D-483F-A644-96A9DB78B737}" dt="2025-04-28T06:26:40.417" v="0" actId="47"/>
        <pc:sldMkLst>
          <pc:docMk/>
          <pc:sldMk cId="3114589553" sldId="256"/>
        </pc:sldMkLst>
      </pc:sldChg>
      <pc:sldChg chg="modSp add mod">
        <pc:chgData name="Yerassyl Iskakov" userId="6c492fd590ec640b" providerId="LiveId" clId="{E721FF6A-332D-483F-A644-96A9DB78B737}" dt="2025-04-28T10:26:33.541" v="309" actId="27636"/>
        <pc:sldMkLst>
          <pc:docMk/>
          <pc:sldMk cId="2389213054" sldId="257"/>
        </pc:sldMkLst>
        <pc:spChg chg="mod">
          <ac:chgData name="Yerassyl Iskakov" userId="6c492fd590ec640b" providerId="LiveId" clId="{E721FF6A-332D-483F-A644-96A9DB78B737}" dt="2025-04-28T06:29:50.545" v="87" actId="20577"/>
          <ac:spMkLst>
            <pc:docMk/>
            <pc:sldMk cId="2389213054" sldId="257"/>
            <ac:spMk id="2" creationId="{6A9AA058-5702-9021-565C-1BE3BA98BA81}"/>
          </ac:spMkLst>
        </pc:spChg>
        <pc:spChg chg="mod">
          <ac:chgData name="Yerassyl Iskakov" userId="6c492fd590ec640b" providerId="LiveId" clId="{E721FF6A-332D-483F-A644-96A9DB78B737}" dt="2025-04-28T10:26:33.541" v="309" actId="27636"/>
          <ac:spMkLst>
            <pc:docMk/>
            <pc:sldMk cId="2389213054" sldId="257"/>
            <ac:spMk id="3" creationId="{D2C71A98-B4DD-2841-2719-7480D82BBADD}"/>
          </ac:spMkLst>
        </pc:spChg>
      </pc:sldChg>
      <pc:sldChg chg="del">
        <pc:chgData name="Yerassyl Iskakov" userId="6c492fd590ec640b" providerId="LiveId" clId="{E721FF6A-332D-483F-A644-96A9DB78B737}" dt="2025-04-28T06:26:40.577" v="1" actId="47"/>
        <pc:sldMkLst>
          <pc:docMk/>
          <pc:sldMk cId="2537521056" sldId="257"/>
        </pc:sldMkLst>
      </pc:sldChg>
      <pc:sldChg chg="addSp delSp modSp add mod">
        <pc:chgData name="Yerassyl Iskakov" userId="6c492fd590ec640b" providerId="LiveId" clId="{E721FF6A-332D-483F-A644-96A9DB78B737}" dt="2025-04-28T10:39:37.956" v="386" actId="1076"/>
        <pc:sldMkLst>
          <pc:docMk/>
          <pc:sldMk cId="637885189" sldId="258"/>
        </pc:sldMkLst>
        <pc:spChg chg="mod">
          <ac:chgData name="Yerassyl Iskakov" userId="6c492fd590ec640b" providerId="LiveId" clId="{E721FF6A-332D-483F-A644-96A9DB78B737}" dt="2025-04-28T06:27:58.256" v="19" actId="20577"/>
          <ac:spMkLst>
            <pc:docMk/>
            <pc:sldMk cId="637885189" sldId="258"/>
            <ac:spMk id="2" creationId="{D07318C0-78B4-DEE5-8A94-30D524C28E5A}"/>
          </ac:spMkLst>
        </pc:spChg>
        <pc:spChg chg="mod">
          <ac:chgData name="Yerassyl Iskakov" userId="6c492fd590ec640b" providerId="LiveId" clId="{E721FF6A-332D-483F-A644-96A9DB78B737}" dt="2025-04-28T10:39:02.536" v="372"/>
          <ac:spMkLst>
            <pc:docMk/>
            <pc:sldMk cId="637885189" sldId="258"/>
            <ac:spMk id="3" creationId="{5420D2B7-5A57-E059-0BE5-E9B78222A8A8}"/>
          </ac:spMkLst>
        </pc:spChg>
        <pc:picChg chg="add mod">
          <ac:chgData name="Yerassyl Iskakov" userId="6c492fd590ec640b" providerId="LiveId" clId="{E721FF6A-332D-483F-A644-96A9DB78B737}" dt="2025-04-28T10:39:37.956" v="386" actId="1076"/>
          <ac:picMkLst>
            <pc:docMk/>
            <pc:sldMk cId="637885189" sldId="258"/>
            <ac:picMk id="2050" creationId="{8F79E5BC-0C14-B55F-DFA7-6311F5197E25}"/>
          </ac:picMkLst>
        </pc:picChg>
      </pc:sldChg>
      <pc:sldChg chg="del">
        <pc:chgData name="Yerassyl Iskakov" userId="6c492fd590ec640b" providerId="LiveId" clId="{E721FF6A-332D-483F-A644-96A9DB78B737}" dt="2025-04-28T06:26:40.719" v="2" actId="47"/>
        <pc:sldMkLst>
          <pc:docMk/>
          <pc:sldMk cId="2582190039" sldId="258"/>
        </pc:sldMkLst>
      </pc:sldChg>
      <pc:sldChg chg="del">
        <pc:chgData name="Yerassyl Iskakov" userId="6c492fd590ec640b" providerId="LiveId" clId="{E721FF6A-332D-483F-A644-96A9DB78B737}" dt="2025-04-28T06:26:41.232" v="3" actId="47"/>
        <pc:sldMkLst>
          <pc:docMk/>
          <pc:sldMk cId="2011347854" sldId="259"/>
        </pc:sldMkLst>
      </pc:sldChg>
      <pc:sldChg chg="addSp delSp modSp add mod setBg">
        <pc:chgData name="Yerassyl Iskakov" userId="6c492fd590ec640b" providerId="LiveId" clId="{E721FF6A-332D-483F-A644-96A9DB78B737}" dt="2025-04-28T16:46:40.356" v="866"/>
        <pc:sldMkLst>
          <pc:docMk/>
          <pc:sldMk cId="4279717935" sldId="259"/>
        </pc:sldMkLst>
        <pc:spChg chg="mod">
          <ac:chgData name="Yerassyl Iskakov" userId="6c492fd590ec640b" providerId="LiveId" clId="{E721FF6A-332D-483F-A644-96A9DB78B737}" dt="2025-04-28T10:54:32.536" v="434" actId="26606"/>
          <ac:spMkLst>
            <pc:docMk/>
            <pc:sldMk cId="4279717935" sldId="259"/>
            <ac:spMk id="2" creationId="{DFB34696-7C5D-F649-6F97-7A576F16BF81}"/>
          </ac:spMkLst>
        </pc:spChg>
        <pc:spChg chg="mod">
          <ac:chgData name="Yerassyl Iskakov" userId="6c492fd590ec640b" providerId="LiveId" clId="{E721FF6A-332D-483F-A644-96A9DB78B737}" dt="2025-04-28T16:46:40.356" v="866"/>
          <ac:spMkLst>
            <pc:docMk/>
            <pc:sldMk cId="4279717935" sldId="259"/>
            <ac:spMk id="3" creationId="{7F613AD2-DCE8-0F9C-A257-AC2B70BE73E2}"/>
          </ac:spMkLst>
        </pc:spChg>
        <pc:spChg chg="add mod">
          <ac:chgData name="Yerassyl Iskakov" userId="6c492fd590ec640b" providerId="LiveId" clId="{E721FF6A-332D-483F-A644-96A9DB78B737}" dt="2025-04-28T15:26:59.156" v="519" actId="20577"/>
          <ac:spMkLst>
            <pc:docMk/>
            <pc:sldMk cId="4279717935" sldId="259"/>
            <ac:spMk id="10" creationId="{43A42FB5-3F8E-7F6E-E726-B7FB2D65CB67}"/>
          </ac:spMkLst>
        </pc:spChg>
        <pc:graphicFrameChg chg="add mod modGraphic">
          <ac:chgData name="Yerassyl Iskakov" userId="6c492fd590ec640b" providerId="LiveId" clId="{E721FF6A-332D-483F-A644-96A9DB78B737}" dt="2025-04-28T10:57:33.472" v="485" actId="1076"/>
          <ac:graphicFrameMkLst>
            <pc:docMk/>
            <pc:sldMk cId="4279717935" sldId="259"/>
            <ac:graphicFrameMk id="7" creationId="{94B7ACC9-A991-E3A1-B724-CF92F1007ED9}"/>
          </ac:graphicFrameMkLst>
        </pc:graphicFrameChg>
      </pc:sldChg>
      <pc:sldChg chg="addSp modSp add mod">
        <pc:chgData name="Yerassyl Iskakov" userId="6c492fd590ec640b" providerId="LiveId" clId="{E721FF6A-332D-483F-A644-96A9DB78B737}" dt="2025-04-28T16:04:06.856" v="717" actId="1076"/>
        <pc:sldMkLst>
          <pc:docMk/>
          <pc:sldMk cId="1045124899" sldId="260"/>
        </pc:sldMkLst>
        <pc:spChg chg="mod">
          <ac:chgData name="Yerassyl Iskakov" userId="6c492fd590ec640b" providerId="LiveId" clId="{E721FF6A-332D-483F-A644-96A9DB78B737}" dt="2025-04-28T06:27:58.272" v="25" actId="20577"/>
          <ac:spMkLst>
            <pc:docMk/>
            <pc:sldMk cId="1045124899" sldId="260"/>
            <ac:spMk id="2" creationId="{53ABC51D-09F7-F39A-D05F-159C4CD69EA7}"/>
          </ac:spMkLst>
        </pc:spChg>
        <pc:spChg chg="mod">
          <ac:chgData name="Yerassyl Iskakov" userId="6c492fd590ec640b" providerId="LiveId" clId="{E721FF6A-332D-483F-A644-96A9DB78B737}" dt="2025-04-28T06:27:58.275" v="26" actId="20577"/>
          <ac:spMkLst>
            <pc:docMk/>
            <pc:sldMk cId="1045124899" sldId="260"/>
            <ac:spMk id="3" creationId="{4FFA4CDA-ECE4-BE8D-934C-985F04E4EAE5}"/>
          </ac:spMkLst>
        </pc:spChg>
        <pc:picChg chg="add mod modCrop">
          <ac:chgData name="Yerassyl Iskakov" userId="6c492fd590ec640b" providerId="LiveId" clId="{E721FF6A-332D-483F-A644-96A9DB78B737}" dt="2025-04-28T16:04:06.856" v="717" actId="1076"/>
          <ac:picMkLst>
            <pc:docMk/>
            <pc:sldMk cId="1045124899" sldId="260"/>
            <ac:picMk id="5" creationId="{04E68DFB-A4FD-0A5E-4AE6-A26E6DEABE39}"/>
          </ac:picMkLst>
        </pc:picChg>
      </pc:sldChg>
      <pc:sldChg chg="del">
        <pc:chgData name="Yerassyl Iskakov" userId="6c492fd590ec640b" providerId="LiveId" clId="{E721FF6A-332D-483F-A644-96A9DB78B737}" dt="2025-04-28T06:26:41.266" v="4" actId="47"/>
        <pc:sldMkLst>
          <pc:docMk/>
          <pc:sldMk cId="1971384915" sldId="260"/>
        </pc:sldMkLst>
      </pc:sldChg>
      <pc:sldChg chg="del">
        <pc:chgData name="Yerassyl Iskakov" userId="6c492fd590ec640b" providerId="LiveId" clId="{E721FF6A-332D-483F-A644-96A9DB78B737}" dt="2025-04-28T06:26:41.299" v="5" actId="47"/>
        <pc:sldMkLst>
          <pc:docMk/>
          <pc:sldMk cId="421065601" sldId="261"/>
        </pc:sldMkLst>
      </pc:sldChg>
      <pc:sldChg chg="addSp delSp modSp add mod">
        <pc:chgData name="Yerassyl Iskakov" userId="6c492fd590ec640b" providerId="LiveId" clId="{E721FF6A-332D-483F-A644-96A9DB78B737}" dt="2025-04-28T16:20:37.132" v="781" actId="1076"/>
        <pc:sldMkLst>
          <pc:docMk/>
          <pc:sldMk cId="640353565" sldId="261"/>
        </pc:sldMkLst>
        <pc:spChg chg="mod">
          <ac:chgData name="Yerassyl Iskakov" userId="6c492fd590ec640b" providerId="LiveId" clId="{E721FF6A-332D-483F-A644-96A9DB78B737}" dt="2025-04-28T06:27:58.280" v="28" actId="20577"/>
          <ac:spMkLst>
            <pc:docMk/>
            <pc:sldMk cId="640353565" sldId="261"/>
            <ac:spMk id="2" creationId="{A6A2CDEE-6872-EDC7-3783-B4FBA7F3B603}"/>
          </ac:spMkLst>
        </pc:spChg>
        <pc:spChg chg="mod">
          <ac:chgData name="Yerassyl Iskakov" userId="6c492fd590ec640b" providerId="LiveId" clId="{E721FF6A-332D-483F-A644-96A9DB78B737}" dt="2025-04-28T06:27:58.283" v="29" actId="20577"/>
          <ac:spMkLst>
            <pc:docMk/>
            <pc:sldMk cId="640353565" sldId="261"/>
            <ac:spMk id="3" creationId="{AF3A2502-43DB-BA29-616A-DC3B44CDE952}"/>
          </ac:spMkLst>
        </pc:spChg>
        <pc:graphicFrameChg chg="add mod modGraphic">
          <ac:chgData name="Yerassyl Iskakov" userId="6c492fd590ec640b" providerId="LiveId" clId="{E721FF6A-332D-483F-A644-96A9DB78B737}" dt="2025-04-28T16:20:37.132" v="781" actId="1076"/>
          <ac:graphicFrameMkLst>
            <pc:docMk/>
            <pc:sldMk cId="640353565" sldId="261"/>
            <ac:graphicFrameMk id="6" creationId="{43AFC929-9FD1-89A8-E842-9AA3CAF0B00E}"/>
          </ac:graphicFrameMkLst>
        </pc:graphicFrameChg>
      </pc:sldChg>
      <pc:sldChg chg="del">
        <pc:chgData name="Yerassyl Iskakov" userId="6c492fd590ec640b" providerId="LiveId" clId="{E721FF6A-332D-483F-A644-96A9DB78B737}" dt="2025-04-28T06:26:41.323" v="6" actId="47"/>
        <pc:sldMkLst>
          <pc:docMk/>
          <pc:sldMk cId="2405902925" sldId="262"/>
        </pc:sldMkLst>
      </pc:sldChg>
      <pc:sldChg chg="addSp delSp modSp add mod">
        <pc:chgData name="Yerassyl Iskakov" userId="6c492fd590ec640b" providerId="LiveId" clId="{E721FF6A-332D-483F-A644-96A9DB78B737}" dt="2025-04-28T16:22:38.972" v="788" actId="1076"/>
        <pc:sldMkLst>
          <pc:docMk/>
          <pc:sldMk cId="2678003200" sldId="262"/>
        </pc:sldMkLst>
        <pc:spChg chg="mod">
          <ac:chgData name="Yerassyl Iskakov" userId="6c492fd590ec640b" providerId="LiveId" clId="{E721FF6A-332D-483F-A644-96A9DB78B737}" dt="2025-04-28T06:27:58.286" v="31" actId="20577"/>
          <ac:spMkLst>
            <pc:docMk/>
            <pc:sldMk cId="2678003200" sldId="262"/>
            <ac:spMk id="2" creationId="{2A344131-D762-332C-E003-2925074C07C7}"/>
          </ac:spMkLst>
        </pc:spChg>
        <pc:spChg chg="mod">
          <ac:chgData name="Yerassyl Iskakov" userId="6c492fd590ec640b" providerId="LiveId" clId="{E721FF6A-332D-483F-A644-96A9DB78B737}" dt="2025-04-28T06:27:58.288" v="32" actId="20577"/>
          <ac:spMkLst>
            <pc:docMk/>
            <pc:sldMk cId="2678003200" sldId="262"/>
            <ac:spMk id="3" creationId="{1F7C296F-C795-20C8-BA2E-D1D554C34948}"/>
          </ac:spMkLst>
        </pc:spChg>
        <pc:spChg chg="add mod">
          <ac:chgData name="Yerassyl Iskakov" userId="6c492fd590ec640b" providerId="LiveId" clId="{E721FF6A-332D-483F-A644-96A9DB78B737}" dt="2025-04-28T16:22:00.037" v="782"/>
          <ac:spMkLst>
            <pc:docMk/>
            <pc:sldMk cId="2678003200" sldId="262"/>
            <ac:spMk id="4" creationId="{16EC8C32-5CDF-2823-3F8C-BE5187834794}"/>
          </ac:spMkLst>
        </pc:spChg>
        <pc:spChg chg="add mod">
          <ac:chgData name="Yerassyl Iskakov" userId="6c492fd590ec640b" providerId="LiveId" clId="{E721FF6A-332D-483F-A644-96A9DB78B737}" dt="2025-04-28T16:22:26.417" v="785"/>
          <ac:spMkLst>
            <pc:docMk/>
            <pc:sldMk cId="2678003200" sldId="262"/>
            <ac:spMk id="6" creationId="{3024EF72-A9FB-9EBF-A7DF-4E7CACFBDCC1}"/>
          </ac:spMkLst>
        </pc:spChg>
        <pc:picChg chg="add mod">
          <ac:chgData name="Yerassyl Iskakov" userId="6c492fd590ec640b" providerId="LiveId" clId="{E721FF6A-332D-483F-A644-96A9DB78B737}" dt="2025-04-28T16:22:38.972" v="788" actId="1076"/>
          <ac:picMkLst>
            <pc:docMk/>
            <pc:sldMk cId="2678003200" sldId="262"/>
            <ac:picMk id="8" creationId="{C01EBBB7-6CAA-E036-6941-9B761C32EBC0}"/>
          </ac:picMkLst>
        </pc:picChg>
      </pc:sldChg>
      <pc:sldChg chg="modSp add mod">
        <pc:chgData name="Yerassyl Iskakov" userId="6c492fd590ec640b" providerId="LiveId" clId="{E721FF6A-332D-483F-A644-96A9DB78B737}" dt="2025-04-28T16:15:28.075" v="772" actId="113"/>
        <pc:sldMkLst>
          <pc:docMk/>
          <pc:sldMk cId="509848841" sldId="263"/>
        </pc:sldMkLst>
        <pc:spChg chg="mod">
          <ac:chgData name="Yerassyl Iskakov" userId="6c492fd590ec640b" providerId="LiveId" clId="{E721FF6A-332D-483F-A644-96A9DB78B737}" dt="2025-04-28T06:27:58.291" v="34" actId="20577"/>
          <ac:spMkLst>
            <pc:docMk/>
            <pc:sldMk cId="509848841" sldId="263"/>
            <ac:spMk id="2" creationId="{2CBDBF38-5AF9-CF09-952D-0E5D8C56B8F2}"/>
          </ac:spMkLst>
        </pc:spChg>
        <pc:spChg chg="mod">
          <ac:chgData name="Yerassyl Iskakov" userId="6c492fd590ec640b" providerId="LiveId" clId="{E721FF6A-332D-483F-A644-96A9DB78B737}" dt="2025-04-28T16:15:28.075" v="772" actId="113"/>
          <ac:spMkLst>
            <pc:docMk/>
            <pc:sldMk cId="509848841" sldId="263"/>
            <ac:spMk id="3" creationId="{61C6B808-2268-A06C-2876-6379835CEE06}"/>
          </ac:spMkLst>
        </pc:spChg>
      </pc:sldChg>
      <pc:sldChg chg="del">
        <pc:chgData name="Yerassyl Iskakov" userId="6c492fd590ec640b" providerId="LiveId" clId="{E721FF6A-332D-483F-A644-96A9DB78B737}" dt="2025-04-28T06:26:41.351" v="7" actId="47"/>
        <pc:sldMkLst>
          <pc:docMk/>
          <pc:sldMk cId="1117033247" sldId="263"/>
        </pc:sldMkLst>
      </pc:sldChg>
      <pc:sldChg chg="del">
        <pc:chgData name="Yerassyl Iskakov" userId="6c492fd590ec640b" providerId="LiveId" clId="{E721FF6A-332D-483F-A644-96A9DB78B737}" dt="2025-04-28T06:26:41.382" v="8" actId="47"/>
        <pc:sldMkLst>
          <pc:docMk/>
          <pc:sldMk cId="2476857292" sldId="264"/>
        </pc:sldMkLst>
      </pc:sldChg>
      <pc:sldChg chg="addSp delSp modSp add mod">
        <pc:chgData name="Yerassyl Iskakov" userId="6c492fd590ec640b" providerId="LiveId" clId="{E721FF6A-332D-483F-A644-96A9DB78B737}" dt="2025-04-28T16:29:34.354" v="811" actId="1076"/>
        <pc:sldMkLst>
          <pc:docMk/>
          <pc:sldMk cId="4259675186" sldId="264"/>
        </pc:sldMkLst>
        <pc:spChg chg="mod">
          <ac:chgData name="Yerassyl Iskakov" userId="6c492fd590ec640b" providerId="LiveId" clId="{E721FF6A-332D-483F-A644-96A9DB78B737}" dt="2025-04-28T06:27:58.297" v="37" actId="20577"/>
          <ac:spMkLst>
            <pc:docMk/>
            <pc:sldMk cId="4259675186" sldId="264"/>
            <ac:spMk id="2" creationId="{B5C5FDA2-733D-C5A9-161B-56DDFA3A8A7C}"/>
          </ac:spMkLst>
        </pc:spChg>
        <pc:spChg chg="mod">
          <ac:chgData name="Yerassyl Iskakov" userId="6c492fd590ec640b" providerId="LiveId" clId="{E721FF6A-332D-483F-A644-96A9DB78B737}" dt="2025-04-28T16:24:17.899" v="791"/>
          <ac:spMkLst>
            <pc:docMk/>
            <pc:sldMk cId="4259675186" sldId="264"/>
            <ac:spMk id="3" creationId="{44CCDB2E-E464-749B-D041-B6630A95DEF3}"/>
          </ac:spMkLst>
        </pc:spChg>
        <pc:picChg chg="add mod">
          <ac:chgData name="Yerassyl Iskakov" userId="6c492fd590ec640b" providerId="LiveId" clId="{E721FF6A-332D-483F-A644-96A9DB78B737}" dt="2025-04-28T16:29:34.354" v="811" actId="1076"/>
          <ac:picMkLst>
            <pc:docMk/>
            <pc:sldMk cId="4259675186" sldId="264"/>
            <ac:picMk id="5" creationId="{63752047-75EA-2AFC-F75B-DE180F027D30}"/>
          </ac:picMkLst>
        </pc:picChg>
        <pc:picChg chg="add mod">
          <ac:chgData name="Yerassyl Iskakov" userId="6c492fd590ec640b" providerId="LiveId" clId="{E721FF6A-332D-483F-A644-96A9DB78B737}" dt="2025-04-28T16:29:30.602" v="810" actId="1076"/>
          <ac:picMkLst>
            <pc:docMk/>
            <pc:sldMk cId="4259675186" sldId="264"/>
            <ac:picMk id="5126" creationId="{A6F0F91F-7352-0CCC-4645-868CDC9CAB4A}"/>
          </ac:picMkLst>
        </pc:picChg>
      </pc:sldChg>
      <pc:sldChg chg="del">
        <pc:chgData name="Yerassyl Iskakov" userId="6c492fd590ec640b" providerId="LiveId" clId="{E721FF6A-332D-483F-A644-96A9DB78B737}" dt="2025-04-28T06:26:41.414" v="9" actId="47"/>
        <pc:sldMkLst>
          <pc:docMk/>
          <pc:sldMk cId="1680659741" sldId="265"/>
        </pc:sldMkLst>
      </pc:sldChg>
      <pc:sldChg chg="addSp modSp add mod">
        <pc:chgData name="Yerassyl Iskakov" userId="6c492fd590ec640b" providerId="LiveId" clId="{E721FF6A-332D-483F-A644-96A9DB78B737}" dt="2025-04-28T16:55:19.677" v="908" actId="20577"/>
        <pc:sldMkLst>
          <pc:docMk/>
          <pc:sldMk cId="3805608278" sldId="265"/>
        </pc:sldMkLst>
        <pc:spChg chg="mod">
          <ac:chgData name="Yerassyl Iskakov" userId="6c492fd590ec640b" providerId="LiveId" clId="{E721FF6A-332D-483F-A644-96A9DB78B737}" dt="2025-04-28T06:27:58.303" v="40" actId="20577"/>
          <ac:spMkLst>
            <pc:docMk/>
            <pc:sldMk cId="3805608278" sldId="265"/>
            <ac:spMk id="2" creationId="{63892EDB-7F9A-F7B1-3BCC-3C72FE7240F8}"/>
          </ac:spMkLst>
        </pc:spChg>
        <pc:spChg chg="mod">
          <ac:chgData name="Yerassyl Iskakov" userId="6c492fd590ec640b" providerId="LiveId" clId="{E721FF6A-332D-483F-A644-96A9DB78B737}" dt="2025-04-28T16:55:19.677" v="908" actId="20577"/>
          <ac:spMkLst>
            <pc:docMk/>
            <pc:sldMk cId="3805608278" sldId="265"/>
            <ac:spMk id="3" creationId="{247833A0-E96B-5C08-0358-DCFEA92294DC}"/>
          </ac:spMkLst>
        </pc:spChg>
        <pc:picChg chg="add mod">
          <ac:chgData name="Yerassyl Iskakov" userId="6c492fd590ec640b" providerId="LiveId" clId="{E721FF6A-332D-483F-A644-96A9DB78B737}" dt="2025-04-28T16:54:12.389" v="886" actId="1076"/>
          <ac:picMkLst>
            <pc:docMk/>
            <pc:sldMk cId="3805608278" sldId="265"/>
            <ac:picMk id="5" creationId="{D5256ED1-87C0-2D40-7662-3C52127A6088}"/>
          </ac:picMkLst>
        </pc:picChg>
      </pc:sldChg>
      <pc:sldChg chg="addSp modSp add mod">
        <pc:chgData name="Yerassyl Iskakov" userId="6c492fd590ec640b" providerId="LiveId" clId="{E721FF6A-332D-483F-A644-96A9DB78B737}" dt="2025-04-28T16:41:07.079" v="864" actId="20577"/>
        <pc:sldMkLst>
          <pc:docMk/>
          <pc:sldMk cId="1407963708" sldId="266"/>
        </pc:sldMkLst>
        <pc:spChg chg="mod">
          <ac:chgData name="Yerassyl Iskakov" userId="6c492fd590ec640b" providerId="LiveId" clId="{E721FF6A-332D-483F-A644-96A9DB78B737}" dt="2025-04-28T06:27:58.309" v="43" actId="20577"/>
          <ac:spMkLst>
            <pc:docMk/>
            <pc:sldMk cId="1407963708" sldId="266"/>
            <ac:spMk id="2" creationId="{A78697C6-68DC-285A-E5A5-DBFF5047F6FC}"/>
          </ac:spMkLst>
        </pc:spChg>
        <pc:spChg chg="mod">
          <ac:chgData name="Yerassyl Iskakov" userId="6c492fd590ec640b" providerId="LiveId" clId="{E721FF6A-332D-483F-A644-96A9DB78B737}" dt="2025-04-28T16:41:07.079" v="864" actId="20577"/>
          <ac:spMkLst>
            <pc:docMk/>
            <pc:sldMk cId="1407963708" sldId="266"/>
            <ac:spMk id="3" creationId="{1C0DFE40-191C-DCCB-EC10-F4D9E67DF43B}"/>
          </ac:spMkLst>
        </pc:spChg>
        <pc:picChg chg="add mod">
          <ac:chgData name="Yerassyl Iskakov" userId="6c492fd590ec640b" providerId="LiveId" clId="{E721FF6A-332D-483F-A644-96A9DB78B737}" dt="2025-04-28T16:36:30.392" v="855" actId="1076"/>
          <ac:picMkLst>
            <pc:docMk/>
            <pc:sldMk cId="1407963708" sldId="266"/>
            <ac:picMk id="6146" creationId="{5A6BE5D6-1041-D9F8-6AF3-5F55ADD9C378}"/>
          </ac:picMkLst>
        </pc:picChg>
      </pc:sldChg>
      <pc:sldChg chg="del">
        <pc:chgData name="Yerassyl Iskakov" userId="6c492fd590ec640b" providerId="LiveId" clId="{E721FF6A-332D-483F-A644-96A9DB78B737}" dt="2025-04-28T06:26:41.443" v="10" actId="47"/>
        <pc:sldMkLst>
          <pc:docMk/>
          <pc:sldMk cId="3458983460" sldId="266"/>
        </pc:sldMkLst>
      </pc:sldChg>
      <pc:sldChg chg="modSp add mod">
        <pc:chgData name="Yerassyl Iskakov" userId="6c492fd590ec640b" providerId="LiveId" clId="{E721FF6A-332D-483F-A644-96A9DB78B737}" dt="2025-04-28T06:27:58.318" v="47" actId="20577"/>
        <pc:sldMkLst>
          <pc:docMk/>
          <pc:sldMk cId="230386102" sldId="267"/>
        </pc:sldMkLst>
        <pc:spChg chg="mod">
          <ac:chgData name="Yerassyl Iskakov" userId="6c492fd590ec640b" providerId="LiveId" clId="{E721FF6A-332D-483F-A644-96A9DB78B737}" dt="2025-04-28T06:27:58.316" v="46" actId="20577"/>
          <ac:spMkLst>
            <pc:docMk/>
            <pc:sldMk cId="230386102" sldId="267"/>
            <ac:spMk id="2" creationId="{1105EA2C-02E9-4CE6-99CB-118EE9E141E2}"/>
          </ac:spMkLst>
        </pc:spChg>
        <pc:spChg chg="mod">
          <ac:chgData name="Yerassyl Iskakov" userId="6c492fd590ec640b" providerId="LiveId" clId="{E721FF6A-332D-483F-A644-96A9DB78B737}" dt="2025-04-28T06:27:58.318" v="47" actId="20577"/>
          <ac:spMkLst>
            <pc:docMk/>
            <pc:sldMk cId="230386102" sldId="267"/>
            <ac:spMk id="3" creationId="{A4A7151A-071B-7DB7-6D51-2D6D5E9B535C}"/>
          </ac:spMkLst>
        </pc:spChg>
      </pc:sldChg>
      <pc:sldChg chg="del">
        <pc:chgData name="Yerassyl Iskakov" userId="6c492fd590ec640b" providerId="LiveId" clId="{E721FF6A-332D-483F-A644-96A9DB78B737}" dt="2025-04-28T06:26:41.478" v="11" actId="47"/>
        <pc:sldMkLst>
          <pc:docMk/>
          <pc:sldMk cId="2093134355" sldId="267"/>
        </pc:sldMkLst>
      </pc:sldChg>
      <pc:sldChg chg="addSp delSp modSp add mod">
        <pc:chgData name="Yerassyl Iskakov" userId="6c492fd590ec640b" providerId="LiveId" clId="{E721FF6A-332D-483F-A644-96A9DB78B737}" dt="2025-04-28T06:30:26.209" v="115" actId="122"/>
        <pc:sldMkLst>
          <pc:docMk/>
          <pc:sldMk cId="2090664046" sldId="268"/>
        </pc:sldMkLst>
        <pc:spChg chg="mod">
          <ac:chgData name="Yerassyl Iskakov" userId="6c492fd590ec640b" providerId="LiveId" clId="{E721FF6A-332D-483F-A644-96A9DB78B737}" dt="2025-04-28T06:30:26.209" v="115" actId="122"/>
          <ac:spMkLst>
            <pc:docMk/>
            <pc:sldMk cId="2090664046" sldId="268"/>
            <ac:spMk id="2" creationId="{F06A83AB-4D0A-AC97-7632-4AD7778C76A6}"/>
          </ac:spMkLst>
        </pc:spChg>
        <pc:spChg chg="add mod">
          <ac:chgData name="Yerassyl Iskakov" userId="6c492fd590ec640b" providerId="LiveId" clId="{E721FF6A-332D-483F-A644-96A9DB78B737}" dt="2025-04-28T06:30:05.711" v="91" actId="14100"/>
          <ac:spMkLst>
            <pc:docMk/>
            <pc:sldMk cId="2090664046" sldId="268"/>
            <ac:spMk id="5" creationId="{1BCE2544-63E4-8C75-83F1-A5C13FBCA9CA}"/>
          </ac:spMkLst>
        </pc:spChg>
      </pc:sldChg>
      <pc:sldChg chg="addSp modSp add mod">
        <pc:chgData name="Yerassyl Iskakov" userId="6c492fd590ec640b" providerId="LiveId" clId="{E721FF6A-332D-483F-A644-96A9DB78B737}" dt="2025-04-28T16:48:38.064" v="881" actId="313"/>
        <pc:sldMkLst>
          <pc:docMk/>
          <pc:sldMk cId="364786072" sldId="269"/>
        </pc:sldMkLst>
        <pc:spChg chg="mod">
          <ac:chgData name="Yerassyl Iskakov" userId="6c492fd590ec640b" providerId="LiveId" clId="{E721FF6A-332D-483F-A644-96A9DB78B737}" dt="2025-04-28T06:39:54.900" v="133"/>
          <ac:spMkLst>
            <pc:docMk/>
            <pc:sldMk cId="364786072" sldId="269"/>
            <ac:spMk id="2" creationId="{A1403583-FA44-8C65-1869-C8C1ED2D0A48}"/>
          </ac:spMkLst>
        </pc:spChg>
        <pc:spChg chg="mod">
          <ac:chgData name="Yerassyl Iskakov" userId="6c492fd590ec640b" providerId="LiveId" clId="{E721FF6A-332D-483F-A644-96A9DB78B737}" dt="2025-04-28T16:48:38.064" v="881" actId="313"/>
          <ac:spMkLst>
            <pc:docMk/>
            <pc:sldMk cId="364786072" sldId="269"/>
            <ac:spMk id="3" creationId="{F2B9BD83-3FAF-C71C-7448-B85D4DDBDDE5}"/>
          </ac:spMkLst>
        </pc:spChg>
      </pc:sldChg>
      <pc:sldChg chg="addSp delSp modSp add mod">
        <pc:chgData name="Yerassyl Iskakov" userId="6c492fd590ec640b" providerId="LiveId" clId="{E721FF6A-332D-483F-A644-96A9DB78B737}" dt="2025-04-28T06:52:27.540" v="153" actId="255"/>
        <pc:sldMkLst>
          <pc:docMk/>
          <pc:sldMk cId="3146201673" sldId="270"/>
        </pc:sldMkLst>
        <pc:spChg chg="mod">
          <ac:chgData name="Yerassyl Iskakov" userId="6c492fd590ec640b" providerId="LiveId" clId="{E721FF6A-332D-483F-A644-96A9DB78B737}" dt="2025-04-28T06:46:45.867" v="137"/>
          <ac:spMkLst>
            <pc:docMk/>
            <pc:sldMk cId="3146201673" sldId="270"/>
            <ac:spMk id="2" creationId="{E3F7181F-2A6D-BAFA-234D-C2D46E0A6DCA}"/>
          </ac:spMkLst>
        </pc:spChg>
        <pc:spChg chg="add del mod">
          <ac:chgData name="Yerassyl Iskakov" userId="6c492fd590ec640b" providerId="LiveId" clId="{E721FF6A-332D-483F-A644-96A9DB78B737}" dt="2025-04-28T06:52:27.540" v="153" actId="255"/>
          <ac:spMkLst>
            <pc:docMk/>
            <pc:sldMk cId="3146201673" sldId="270"/>
            <ac:spMk id="3" creationId="{2BD44270-1231-6954-E2E7-6BCEA0CF9710}"/>
          </ac:spMkLst>
        </pc:spChg>
      </pc:sldChg>
      <pc:sldChg chg="add del">
        <pc:chgData name="Yerassyl Iskakov" userId="6c492fd590ec640b" providerId="LiveId" clId="{E721FF6A-332D-483F-A644-96A9DB78B737}" dt="2025-04-28T06:46:37.644" v="136"/>
        <pc:sldMkLst>
          <pc:docMk/>
          <pc:sldMk cId="2619699927" sldId="271"/>
        </pc:sldMkLst>
      </pc:sldChg>
      <pc:sldChg chg="addSp delSp modSp add mod">
        <pc:chgData name="Yerassyl Iskakov" userId="6c492fd590ec640b" providerId="LiveId" clId="{E721FF6A-332D-483F-A644-96A9DB78B737}" dt="2025-04-28T10:48:55.962" v="406" actId="1076"/>
        <pc:sldMkLst>
          <pc:docMk/>
          <pc:sldMk cId="2998468046" sldId="271"/>
        </pc:sldMkLst>
        <pc:spChg chg="add mod">
          <ac:chgData name="Yerassyl Iskakov" userId="6c492fd590ec640b" providerId="LiveId" clId="{E721FF6A-332D-483F-A644-96A9DB78B737}" dt="2025-04-28T10:48:49.290" v="405" actId="1076"/>
          <ac:spMkLst>
            <pc:docMk/>
            <pc:sldMk cId="2998468046" sldId="271"/>
            <ac:spMk id="9" creationId="{9C2DEC9B-470D-B9EF-EBD5-56EB1940C04D}"/>
          </ac:spMkLst>
        </pc:spChg>
        <pc:graphicFrameChg chg="add mod modGraphic">
          <ac:chgData name="Yerassyl Iskakov" userId="6c492fd590ec640b" providerId="LiveId" clId="{E721FF6A-332D-483F-A644-96A9DB78B737}" dt="2025-04-28T10:48:55.962" v="406" actId="1076"/>
          <ac:graphicFrameMkLst>
            <pc:docMk/>
            <pc:sldMk cId="2998468046" sldId="271"/>
            <ac:graphicFrameMk id="7" creationId="{079A688F-E3B8-3432-E2AE-A43B03F06538}"/>
          </ac:graphicFrameMkLst>
        </pc:graphicFrameChg>
      </pc:sldChg>
      <pc:sldChg chg="addSp delSp modSp add mod ord">
        <pc:chgData name="Yerassyl Iskakov" userId="6c492fd590ec640b" providerId="LiveId" clId="{E721FF6A-332D-483F-A644-96A9DB78B737}" dt="2025-04-28T16:12:34.924" v="757" actId="20577"/>
        <pc:sldMkLst>
          <pc:docMk/>
          <pc:sldMk cId="3523953989" sldId="272"/>
        </pc:sldMkLst>
        <pc:spChg chg="mod">
          <ac:chgData name="Yerassyl Iskakov" userId="6c492fd590ec640b" providerId="LiveId" clId="{E721FF6A-332D-483F-A644-96A9DB78B737}" dt="2025-04-28T16:09:43.901" v="736"/>
          <ac:spMkLst>
            <pc:docMk/>
            <pc:sldMk cId="3523953989" sldId="272"/>
            <ac:spMk id="2" creationId="{AFC023C0-DAF1-8517-C5BC-99A4534DAD40}"/>
          </ac:spMkLst>
        </pc:spChg>
        <pc:spChg chg="mod">
          <ac:chgData name="Yerassyl Iskakov" userId="6c492fd590ec640b" providerId="LiveId" clId="{E721FF6A-332D-483F-A644-96A9DB78B737}" dt="2025-04-28T16:12:34.924" v="757" actId="20577"/>
          <ac:spMkLst>
            <pc:docMk/>
            <pc:sldMk cId="3523953989" sldId="272"/>
            <ac:spMk id="3" creationId="{2147A406-4127-0D80-D487-5753EE0B37BD}"/>
          </ac:spMkLst>
        </pc:spChg>
      </pc:sldChg>
      <pc:sldChg chg="add del">
        <pc:chgData name="Yerassyl Iskakov" userId="6c492fd590ec640b" providerId="LiveId" clId="{E721FF6A-332D-483F-A644-96A9DB78B737}" dt="2025-04-28T10:34:47.202" v="354"/>
        <pc:sldMkLst>
          <pc:docMk/>
          <pc:sldMk cId="4094564971" sldId="272"/>
        </pc:sldMkLst>
      </pc:sldChg>
      <pc:sldChg chg="modSp add mod">
        <pc:chgData name="Yerassyl Iskakov" userId="6c492fd590ec640b" providerId="LiveId" clId="{E721FF6A-332D-483F-A644-96A9DB78B737}" dt="2025-04-28T16:34:40.677" v="847" actId="20577"/>
        <pc:sldMkLst>
          <pc:docMk/>
          <pc:sldMk cId="1517135697" sldId="273"/>
        </pc:sldMkLst>
        <pc:spChg chg="mod">
          <ac:chgData name="Yerassyl Iskakov" userId="6c492fd590ec640b" providerId="LiveId" clId="{E721FF6A-332D-483F-A644-96A9DB78B737}" dt="2025-04-28T16:34:40.677" v="847" actId="20577"/>
          <ac:spMkLst>
            <pc:docMk/>
            <pc:sldMk cId="1517135697" sldId="273"/>
            <ac:spMk id="2" creationId="{A168F9FC-6131-26AE-0C34-04ABAB7D0649}"/>
          </ac:spMkLst>
        </pc:spChg>
        <pc:spChg chg="mod">
          <ac:chgData name="Yerassyl Iskakov" userId="6c492fd590ec640b" providerId="LiveId" clId="{E721FF6A-332D-483F-A644-96A9DB78B737}" dt="2025-04-28T16:33:25.643" v="846" actId="13926"/>
          <ac:spMkLst>
            <pc:docMk/>
            <pc:sldMk cId="1517135697" sldId="273"/>
            <ac:spMk id="3" creationId="{BAE6C6A2-CB4F-D75A-65F4-4BFFCA0604E7}"/>
          </ac:spMkLst>
        </pc:spChg>
      </pc:sldChg>
      <pc:sldChg chg="add del">
        <pc:chgData name="Yerassyl Iskakov" userId="6c492fd590ec640b" providerId="LiveId" clId="{E721FF6A-332D-483F-A644-96A9DB78B737}" dt="2025-04-28T16:31:30.827" v="814"/>
        <pc:sldMkLst>
          <pc:docMk/>
          <pc:sldMk cId="675062721" sldId="274"/>
        </pc:sldMkLst>
      </pc:sldChg>
    </pc:docChg>
  </pc:docChgLst>
  <pc:docChgLst>
    <pc:chgData name="Yerassyl Iskakov" userId="6c492fd590ec640b" providerId="LiveId" clId="{FF26D732-FAA5-4874-AAA6-63707AC48A47}"/>
    <pc:docChg chg="custSel addSld modSld">
      <pc:chgData name="Yerassyl Iskakov" userId="6c492fd590ec640b" providerId="LiveId" clId="{FF26D732-FAA5-4874-AAA6-63707AC48A47}" dt="2025-04-28T06:03:37.718" v="35" actId="20577"/>
      <pc:docMkLst>
        <pc:docMk/>
      </pc:docMkLst>
      <pc:sldChg chg="modSp add mod">
        <pc:chgData name="Yerassyl Iskakov" userId="6c492fd590ec640b" providerId="LiveId" clId="{FF26D732-FAA5-4874-AAA6-63707AC48A47}" dt="2025-04-28T06:03:37.609" v="2" actId="20577"/>
        <pc:sldMkLst>
          <pc:docMk/>
          <pc:sldMk cId="3114589553" sldId="256"/>
        </pc:sldMkLst>
      </pc:sldChg>
      <pc:sldChg chg="modSp add mod">
        <pc:chgData name="Yerassyl Iskakov" userId="6c492fd590ec640b" providerId="LiveId" clId="{FF26D732-FAA5-4874-AAA6-63707AC48A47}" dt="2025-04-28T06:03:37.631" v="5" actId="20577"/>
        <pc:sldMkLst>
          <pc:docMk/>
          <pc:sldMk cId="2537521056" sldId="257"/>
        </pc:sldMkLst>
      </pc:sldChg>
      <pc:sldChg chg="modSp add mod">
        <pc:chgData name="Yerassyl Iskakov" userId="6c492fd590ec640b" providerId="LiveId" clId="{FF26D732-FAA5-4874-AAA6-63707AC48A47}" dt="2025-04-28T06:03:37.650" v="8" actId="20577"/>
        <pc:sldMkLst>
          <pc:docMk/>
          <pc:sldMk cId="2582190039" sldId="258"/>
        </pc:sldMkLst>
      </pc:sldChg>
      <pc:sldChg chg="modSp add mod">
        <pc:chgData name="Yerassyl Iskakov" userId="6c492fd590ec640b" providerId="LiveId" clId="{FF26D732-FAA5-4874-AAA6-63707AC48A47}" dt="2025-04-28T06:03:37.662" v="11" actId="20577"/>
        <pc:sldMkLst>
          <pc:docMk/>
          <pc:sldMk cId="2011347854" sldId="259"/>
        </pc:sldMkLst>
      </pc:sldChg>
      <pc:sldChg chg="modSp add mod">
        <pc:chgData name="Yerassyl Iskakov" userId="6c492fd590ec640b" providerId="LiveId" clId="{FF26D732-FAA5-4874-AAA6-63707AC48A47}" dt="2025-04-28T06:03:37.674" v="14" actId="20577"/>
        <pc:sldMkLst>
          <pc:docMk/>
          <pc:sldMk cId="1971384915" sldId="260"/>
        </pc:sldMkLst>
      </pc:sldChg>
      <pc:sldChg chg="modSp add mod">
        <pc:chgData name="Yerassyl Iskakov" userId="6c492fd590ec640b" providerId="LiveId" clId="{FF26D732-FAA5-4874-AAA6-63707AC48A47}" dt="2025-04-28T06:03:37.682" v="17" actId="20577"/>
        <pc:sldMkLst>
          <pc:docMk/>
          <pc:sldMk cId="421065601" sldId="261"/>
        </pc:sldMkLst>
      </pc:sldChg>
      <pc:sldChg chg="modSp add mod">
        <pc:chgData name="Yerassyl Iskakov" userId="6c492fd590ec640b" providerId="LiveId" clId="{FF26D732-FAA5-4874-AAA6-63707AC48A47}" dt="2025-04-28T06:03:37.689" v="20" actId="20577"/>
        <pc:sldMkLst>
          <pc:docMk/>
          <pc:sldMk cId="2405902925" sldId="262"/>
        </pc:sldMkLst>
      </pc:sldChg>
      <pc:sldChg chg="modSp add mod">
        <pc:chgData name="Yerassyl Iskakov" userId="6c492fd590ec640b" providerId="LiveId" clId="{FF26D732-FAA5-4874-AAA6-63707AC48A47}" dt="2025-04-28T06:03:37.696" v="23" actId="20577"/>
        <pc:sldMkLst>
          <pc:docMk/>
          <pc:sldMk cId="1117033247" sldId="263"/>
        </pc:sldMkLst>
      </pc:sldChg>
      <pc:sldChg chg="modSp add mod">
        <pc:chgData name="Yerassyl Iskakov" userId="6c492fd590ec640b" providerId="LiveId" clId="{FF26D732-FAA5-4874-AAA6-63707AC48A47}" dt="2025-04-28T06:03:37.702" v="26" actId="20577"/>
        <pc:sldMkLst>
          <pc:docMk/>
          <pc:sldMk cId="2476857292" sldId="264"/>
        </pc:sldMkLst>
      </pc:sldChg>
      <pc:sldChg chg="modSp add mod">
        <pc:chgData name="Yerassyl Iskakov" userId="6c492fd590ec640b" providerId="LiveId" clId="{FF26D732-FAA5-4874-AAA6-63707AC48A47}" dt="2025-04-28T06:03:37.708" v="29" actId="20577"/>
        <pc:sldMkLst>
          <pc:docMk/>
          <pc:sldMk cId="1680659741" sldId="265"/>
        </pc:sldMkLst>
      </pc:sldChg>
      <pc:sldChg chg="modSp add mod">
        <pc:chgData name="Yerassyl Iskakov" userId="6c492fd590ec640b" providerId="LiveId" clId="{FF26D732-FAA5-4874-AAA6-63707AC48A47}" dt="2025-04-28T06:03:37.713" v="32" actId="20577"/>
        <pc:sldMkLst>
          <pc:docMk/>
          <pc:sldMk cId="3458983460" sldId="266"/>
        </pc:sldMkLst>
      </pc:sldChg>
      <pc:sldChg chg="modSp add mod">
        <pc:chgData name="Yerassyl Iskakov" userId="6c492fd590ec640b" providerId="LiveId" clId="{FF26D732-FAA5-4874-AAA6-63707AC48A47}" dt="2025-04-28T06:03:37.718" v="35" actId="20577"/>
        <pc:sldMkLst>
          <pc:docMk/>
          <pc:sldMk cId="2093134355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0226-C9A1-433A-A057-D7A1E75249E2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217D8-738D-4052-97B7-A806BAD799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6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217D8-738D-4052-97B7-A806BAD799C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38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96D5-851A-95BA-223D-B96D27348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70101-FC5D-6F09-C863-8BC6B814E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AE98-004D-01FC-357C-29761924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1D10-913E-4BD6-8B7E-3AC71BDD9DA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13515-B1F2-3011-A7FF-5B20E1F0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8B0A1-329A-DC85-F5E1-6695406E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FA49-9147-467F-AFB8-F77B6722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2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492B-8D7F-62B0-3075-39D996AE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97F3B-E9E0-5BBB-5B20-240752B25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501A-9ECB-7239-A15D-7C484D18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1D10-913E-4BD6-8B7E-3AC71BDD9DA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F480-E47B-7B3E-6AD6-0308D802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0EBB4-D895-5254-892D-42FD16FA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FA49-9147-467F-AFB8-F77B6722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5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1D49C-EEF5-3297-2065-56144E79B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BCE3E-DCDE-6558-70CA-88E1001FE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C49FD-9201-DE74-DBA4-7AC177B2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1D10-913E-4BD6-8B7E-3AC71BDD9DA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06EC-67E3-E3A7-01E2-9E828D96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2E9A4-CE2F-5913-FE24-7600CA42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FA49-9147-467F-AFB8-F77B6722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324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0224-AC18-56F8-46B4-BB46A6EC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92ED3-6876-5460-FFDC-ABE09333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97C6B-31C5-8016-52C4-0542D0CA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1D10-913E-4BD6-8B7E-3AC71BDD9DA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FB01-8BC8-F409-96D2-B1A7BA29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19154-8B4C-6180-4242-7232E937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FA49-9147-467F-AFB8-F77B6722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75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4693-26B7-E9C5-AABA-E236DAFE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E4A5-3BD4-1D46-DDA4-0F4CD48B2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FC6B-0C60-BBEA-2FF5-A2B977E1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1D10-913E-4BD6-8B7E-3AC71BDD9DA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491E-E0F4-3A1C-F036-D0D7BB01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5F90-A78C-0F0E-3F38-706A453D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FA49-9147-467F-AFB8-F77B6722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11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C6B5-57E1-FC99-C404-8E005D8A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385CF-34B4-6C36-4AC8-861847D9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5CE8F-CCDC-ACC5-24A7-2A685019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1D10-913E-4BD6-8B7E-3AC71BDD9DA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09BD-FB93-8FF9-6819-07594287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ACF8-99A1-945F-C6A3-8A319D4A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FA49-9147-467F-AFB8-F77B6722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47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35B5-2B56-09B0-11CD-AEB53DB6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1FD2-8E7E-128E-0C39-C747F2A5B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8E46C-D560-9152-8736-E94467163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82CD3-8BB2-F3F8-003A-8165C355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1D10-913E-4BD6-8B7E-3AC71BDD9DA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57D78-5286-5F58-29A3-60B0B068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5EB76-0B25-F730-17E7-F2B3E53F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FA49-9147-467F-AFB8-F77B6722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1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54C3-EC6A-63C1-D62B-39EE5A41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45B51-6B11-322C-CC95-89E48FDFF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0F550-4C74-1B0D-7A27-608526B79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5F506-16AD-68F2-397A-1D17F1A8B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C792F-C553-D8DA-46DA-4467A4FDD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9CC05-2BCB-E6CE-ABE9-29ED156D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1D10-913E-4BD6-8B7E-3AC71BDD9DA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E8B7C-BBEB-7763-E376-7DE90736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5909C-9AE8-2054-A5C3-E37F7A4F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FA49-9147-467F-AFB8-F77B6722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81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2F60-FE81-D172-0C14-BE15C826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141D9-1A2B-C140-7A78-26D38206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1D10-913E-4BD6-8B7E-3AC71BDD9DA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ED02B-5E3A-91F5-D8AD-35DCB336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1EE1F-DA21-D24D-5FDE-5355173B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FA49-9147-467F-AFB8-F77B6722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FF7D7-796E-8B2F-24E5-45678BF3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1D10-913E-4BD6-8B7E-3AC71BDD9DA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71E0-D052-1F64-370F-00E930A2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F11AA-9E46-51E0-313A-B94F2162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FA49-9147-467F-AFB8-F77B6722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3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A89B-B186-D447-277E-80E6A781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8855-2DC9-3D52-8B86-CCB52525C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AA767-079C-55F7-764B-398ACFC01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7ABE7-845B-70A3-53F1-64B8F43B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1D10-913E-4BD6-8B7E-3AC71BDD9DA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B29B3-C167-6F1D-9EE1-B9B4A939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40F45-6259-871B-1BC4-6FBE3638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FA49-9147-467F-AFB8-F77B6722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2EFB-92F5-1E7E-52F5-7416A45F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14A80-7E82-4469-4E5B-F527A07FF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64EF0-D9F1-D525-5A95-FC2C5D6C5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43901-1197-815E-4314-1702581F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1D10-913E-4BD6-8B7E-3AC71BDD9DA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F4A1A-86DB-A082-959E-BB6FDEAC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3A70-670F-6079-C20F-A9872E8E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FA49-9147-467F-AFB8-F77B6722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31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D8051-AA00-16A7-7E52-5BFB470B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2A19F-5991-03D3-094E-64228784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2F72-1D9B-BC3E-B1CF-790FF4299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41D10-913E-4BD6-8B7E-3AC71BDD9DA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7A62-4856-60E1-EDD2-5F07C95B3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8398B-ABF9-E3A5-16B7-D8A6E0A6E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6FA49-9147-467F-AFB8-F77B672227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07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havikjikadara/loan-status-prediction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E65E-B7D4-450E-45F0-651215075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Разведочный анализ данных (</a:t>
            </a:r>
            <a:r>
              <a:rPr lang="en-US" dirty="0"/>
              <a:t>Exploratory Data Analysis</a:t>
            </a:r>
            <a:r>
              <a:rPr lang="ru-RU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7ED88-2D42-93BB-AC41-904348F7A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Центральная тема: Анализ данных с Python</a:t>
            </a:r>
            <a:endParaRPr lang="en-US" dirty="0"/>
          </a:p>
          <a:p>
            <a:r>
              <a:rPr lang="kk-KZ" dirty="0"/>
              <a:t>Датасет для практики: </a:t>
            </a:r>
            <a:r>
              <a:rPr lang="en-US" dirty="0"/>
              <a:t>Penguins 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967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4131-D762-332C-E003-2925074C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Выбросы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C296F-C795-20C8-BA2E-D1D554C34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Выбросы — это данные, которые значительно отличаются от других, они могут искажать статистический анализ.</a:t>
            </a:r>
          </a:p>
        </p:txBody>
      </p:sp>
      <p:sp>
        <p:nvSpPr>
          <p:cNvPr id="4" name="AutoShape 2" descr="Обнаружение и коррекция одномерных выбросов в данных | Loginom">
            <a:extLst>
              <a:ext uri="{FF2B5EF4-FFF2-40B4-BE49-F238E27FC236}">
                <a16:creationId xmlns:a16="http://schemas.microsoft.com/office/drawing/2014/main" id="{16EC8C32-5CDF-2823-3F8C-BE5187834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Обнаружение и коррекция одномерных выбросов в данных | Loginom">
            <a:extLst>
              <a:ext uri="{FF2B5EF4-FFF2-40B4-BE49-F238E27FC236}">
                <a16:creationId xmlns:a16="http://schemas.microsoft.com/office/drawing/2014/main" id="{3024EF72-A9FB-9EBF-A7DF-4E7CACFBD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1EBBB7-6CAA-E036-6941-9B761C32E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4100" y="2644775"/>
            <a:ext cx="75438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0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BF38-5AF9-CF09-952D-0E5D8C56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Оценки вариабельности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6B808-2268-A06C-2876-6379835CE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включает диапазон, дисперсию и стандартное отклонение, которые измеряют разброс или вариативность данных.</a:t>
            </a:r>
          </a:p>
          <a:p>
            <a:r>
              <a:rPr lang="ru-RU" dirty="0"/>
              <a:t>Standard </a:t>
            </a:r>
            <a:r>
              <a:rPr lang="ru-RU" dirty="0" err="1"/>
              <a:t>Deviation</a:t>
            </a:r>
            <a:r>
              <a:rPr lang="ru-RU" dirty="0"/>
              <a:t> (</a:t>
            </a:r>
            <a:r>
              <a:rPr lang="ru-RU" dirty="0" err="1"/>
              <a:t>std</a:t>
            </a:r>
            <a:r>
              <a:rPr lang="ru-RU" dirty="0"/>
              <a:t>) (стандартное отклонение) - Это мера разброса данных вокруг среднего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50984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FDA2-733D-C5A9-161B-56DDFA3A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Обследование распределения данных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CDB2E-E464-749B-D041-B6630A95D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Распределение данных можно исследовать с помощью процентилей, коробчатых диаграмм, гистограмм и плотностей.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52047-75EA-2AFC-F75B-DE180F02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85" y="3175379"/>
            <a:ext cx="3964376" cy="3136521"/>
          </a:xfrm>
          <a:prstGeom prst="rect">
            <a:avLst/>
          </a:prstGeom>
        </p:spPr>
      </p:pic>
      <p:pic>
        <p:nvPicPr>
          <p:cNvPr id="5126" name="Picture 6" descr="Picture background">
            <a:extLst>
              <a:ext uri="{FF2B5EF4-FFF2-40B4-BE49-F238E27FC236}">
                <a16:creationId xmlns:a16="http://schemas.microsoft.com/office/drawing/2014/main" id="{A6F0F91F-7352-0CCC-4645-868CDC9C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3" y="3128946"/>
            <a:ext cx="4243939" cy="31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67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EDB-7F9A-F7B1-3BCC-3C72FE72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833A0-E96B-5C08-0358-DCFEA9229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ru-RU" dirty="0"/>
              <a:t>Корреляция измеряет взаимосвязь между двумя переменными, показывая, насколько сильно они связаны.</a:t>
            </a:r>
          </a:p>
          <a:p>
            <a:r>
              <a:rPr lang="ru-RU" dirty="0"/>
              <a:t>Позитивная корреляция наблюдается между размером плавника и массой тела.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56ED1-87C0-2D40-7662-3C52127A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1917065"/>
            <a:ext cx="5132832" cy="37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97C6-68DC-285A-E5A5-DBFF5047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рассеяния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DFE40-191C-DCCB-EC10-F4D9E67D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940808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Диаграммы рассеяния визуально показывают взаимосвязь между двумя непрерывными переменными.</a:t>
            </a:r>
          </a:p>
          <a:p>
            <a:r>
              <a:rPr lang="ru-RU" dirty="0"/>
              <a:t>Есть ли линейная зависимость или другие закономерности между длиной и глубиной клюва пингвинов? Если точки будут располагаться вдоль прямой линии, это может свидетельствовать о сильной корреляции между этими признаками.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A6BE5D6-1041-D9F8-6AF3-5F55ADD9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429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6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EA2C-02E9-4CE6-99CB-118EE9E1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Исследование двух или более переменных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7151A-071B-7DB7-6D51-2D6D5E9B5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Анализ взаимодействий между несколькими переменными может раскрыть более глубокие закономерности в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038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349C8-0001-2DC4-4C20-BA35F49D8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3583-FA44-8C65-1869-C8C1ED2D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для самостоятельной работы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9BD83-3FAF-C71C-7448-B85D4DDBD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dirty="0"/>
              <a:t>Вам предоставлены датасет о пассажирах Титаника. Вашей задачей будет провести разведочный анализ данных, используя библиотеки Python (</a:t>
            </a:r>
            <a:r>
              <a:rPr lang="ru-RU" sz="2000" dirty="0" err="1"/>
              <a:t>Pandas</a:t>
            </a:r>
            <a:r>
              <a:rPr lang="ru-RU" sz="2000" dirty="0"/>
              <a:t>, </a:t>
            </a:r>
            <a:r>
              <a:rPr lang="ru-RU" sz="2000" dirty="0" err="1"/>
              <a:t>Matplotlib</a:t>
            </a:r>
            <a:r>
              <a:rPr lang="ru-RU" sz="2000" dirty="0"/>
              <a:t>, </a:t>
            </a:r>
            <a:r>
              <a:rPr lang="ru-RU" sz="2000" dirty="0" err="1"/>
              <a:t>Seaborn</a:t>
            </a:r>
            <a:r>
              <a:rPr lang="ru-RU" sz="2000" dirty="0"/>
              <a:t>).</a:t>
            </a:r>
          </a:p>
          <a:p>
            <a:pPr marL="0" indent="0">
              <a:buNone/>
            </a:pPr>
            <a:r>
              <a:rPr lang="ru-RU" sz="2000" b="1" dirty="0"/>
              <a:t>Загрузка данных. </a:t>
            </a:r>
            <a:r>
              <a:rPr lang="ru-RU" sz="2000" dirty="0"/>
              <a:t>Загрузит</a:t>
            </a:r>
            <a:r>
              <a:rPr lang="kk-KZ" sz="2000" dirty="0"/>
              <a:t>е</a:t>
            </a:r>
            <a:r>
              <a:rPr lang="ru-RU" sz="2000" dirty="0"/>
              <a:t> датасет о пассажирах Титаника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import seaborn as </a:t>
            </a:r>
            <a:r>
              <a:rPr lang="en-US" sz="2000" dirty="0" err="1">
                <a:highlight>
                  <a:srgbClr val="FFFF00"/>
                </a:highlight>
              </a:rPr>
              <a:t>sns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titanic = </a:t>
            </a:r>
            <a:r>
              <a:rPr lang="en-US" sz="2000" dirty="0" err="1">
                <a:highlight>
                  <a:srgbClr val="FFFF00"/>
                </a:highlight>
              </a:rPr>
              <a:t>sns.load_dataset</a:t>
            </a:r>
            <a:r>
              <a:rPr lang="en-US" sz="2000" dirty="0">
                <a:highlight>
                  <a:srgbClr val="FFFF00"/>
                </a:highlight>
              </a:rPr>
              <a:t>('titanic’)</a:t>
            </a:r>
          </a:p>
          <a:p>
            <a:pPr marL="0" indent="0">
              <a:buNone/>
            </a:pPr>
            <a:r>
              <a:rPr lang="ru-RU" sz="2000" b="1" dirty="0"/>
              <a:t>Предварительный обзор данных. </a:t>
            </a:r>
            <a:r>
              <a:rPr lang="ru-RU" sz="2000" dirty="0"/>
              <a:t>Посмотрите на первые 10 строк данных. </a:t>
            </a:r>
            <a:br>
              <a:rPr lang="ru-RU" sz="2000" dirty="0"/>
            </a:br>
            <a:r>
              <a:rPr lang="ru-RU" sz="2000" dirty="0"/>
              <a:t>Выведите общую информацию о </a:t>
            </a:r>
            <a:r>
              <a:rPr lang="ru-RU" sz="2000" dirty="0" err="1"/>
              <a:t>DataFrame</a:t>
            </a:r>
            <a:r>
              <a:rPr lang="ru-RU" sz="2000" dirty="0"/>
              <a:t>: количество строк, столбцов, типы данных.</a:t>
            </a:r>
            <a:br>
              <a:rPr lang="ru-RU" sz="2000" dirty="0"/>
            </a:br>
            <a:r>
              <a:rPr lang="ru-RU" sz="2000" dirty="0"/>
              <a:t>Проверка на пропущенные значения и обработка.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1" dirty="0"/>
              <a:t>Основные статистические показатели. </a:t>
            </a:r>
            <a:r>
              <a:rPr lang="ru-RU" sz="2000" dirty="0"/>
              <a:t>Вычислите основные статистики для числовых колонок (среднее, медиану, стандартное отклонение, минимальное и максимальное значение).</a:t>
            </a:r>
          </a:p>
          <a:p>
            <a:pPr marL="0" indent="0">
              <a:buNone/>
            </a:pPr>
            <a:r>
              <a:rPr lang="ru-RU" sz="2000" b="1" dirty="0"/>
              <a:t>Визуализация данных. </a:t>
            </a:r>
            <a:r>
              <a:rPr lang="ru-RU" sz="2000" dirty="0"/>
              <a:t>Постройте столбчатую диаграмму (</a:t>
            </a:r>
            <a:r>
              <a:rPr lang="ru-RU" sz="2000" dirty="0" err="1"/>
              <a:t>barplot</a:t>
            </a:r>
            <a:r>
              <a:rPr lang="ru-RU" sz="2000" dirty="0"/>
              <a:t>) количества выживших (</a:t>
            </a:r>
            <a:r>
              <a:rPr lang="ru-RU" sz="2000" dirty="0" err="1"/>
              <a:t>survived</a:t>
            </a:r>
            <a:r>
              <a:rPr lang="ru-RU" sz="2000" dirty="0"/>
              <a:t>) в зависимости от пола (</a:t>
            </a:r>
            <a:r>
              <a:rPr lang="ru-RU" sz="2000" dirty="0" err="1"/>
              <a:t>sex</a:t>
            </a:r>
            <a:r>
              <a:rPr lang="ru-RU" sz="2000" dirty="0"/>
              <a:t>). Постройте диаграмму рассеяния (</a:t>
            </a:r>
            <a:r>
              <a:rPr lang="ru-RU" sz="2000" dirty="0" err="1"/>
              <a:t>scatterplot</a:t>
            </a:r>
            <a:r>
              <a:rPr lang="ru-RU" sz="2000" dirty="0"/>
              <a:t>) зависимости возраста (</a:t>
            </a:r>
            <a:r>
              <a:rPr lang="ru-RU" sz="2000" dirty="0" err="1"/>
              <a:t>age</a:t>
            </a:r>
            <a:r>
              <a:rPr lang="ru-RU" sz="2000" dirty="0"/>
              <a:t>) от стоимости билета (</a:t>
            </a:r>
            <a:r>
              <a:rPr lang="ru-RU" sz="2000" dirty="0" err="1"/>
              <a:t>fare</a:t>
            </a:r>
            <a:r>
              <a:rPr lang="ru-RU" sz="2000" dirty="0"/>
              <a:t>). Постройте тепловую карту (</a:t>
            </a:r>
            <a:r>
              <a:rPr lang="ru-RU" sz="2000" dirty="0" err="1"/>
              <a:t>heatmap</a:t>
            </a:r>
            <a:r>
              <a:rPr lang="ru-RU" sz="2000" dirty="0"/>
              <a:t>) корреляций между числовыми переменными.</a:t>
            </a:r>
          </a:p>
          <a:p>
            <a:pPr marL="0" indent="0">
              <a:buNone/>
            </a:pPr>
            <a:r>
              <a:rPr lang="en-US" sz="2000" b="1" dirty="0"/>
              <a:t>Storytelling: </a:t>
            </a:r>
            <a:r>
              <a:rPr lang="kk-KZ" sz="2000" dirty="0"/>
              <a:t>Какие выводи вы могли сделать с помошью визуализации.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478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366C1-1D8D-0F28-DB74-E0999F6A8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181F-2A6D-BAFA-234D-C2D46E0A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44270-1231-6954-E2E7-6BCEA0CF9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Грас, Д. Data Science. Наука о данных с нуля: Пер. с англ. — 2-е изд., </a:t>
            </a:r>
            <a:r>
              <a:rPr lang="ru-RU" sz="2000" dirty="0" err="1"/>
              <a:t>перераб</a:t>
            </a:r>
            <a:r>
              <a:rPr lang="ru-RU" sz="2000" dirty="0"/>
              <a:t>. и доп. — СПб.: БХВ-Петербург, 2021. — 416 с.: ил.</a:t>
            </a:r>
          </a:p>
          <a:p>
            <a:r>
              <a:rPr lang="ru-RU" sz="2000" dirty="0"/>
              <a:t>Брюс, П. Практическая статистика для специалистов Data Science: Пер. с англ. / П. Брюс, Э. Брюс. — СПб.: БХВ-Петербург, 2018. — 304 с.: ил.</a:t>
            </a:r>
          </a:p>
        </p:txBody>
      </p:sp>
    </p:spTree>
    <p:extLst>
      <p:ext uri="{BB962C8B-B14F-4D97-AF65-F5344CB8AC3E}">
        <p14:creationId xmlns:p14="http://schemas.microsoft.com/office/powerpoint/2010/main" val="314620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306C4-20B3-A8ED-31F4-C039C7538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83AB-4D0A-AC97-7632-4AD7778C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215296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E2544-63E4-8C75-83F1-A5C13FBC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752" y="4535423"/>
            <a:ext cx="10515600" cy="178784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66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A058-5702-9021-565C-1BE3BA98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Разведочный анализ данных</a:t>
            </a:r>
            <a:r>
              <a:rPr lang="en-US" dirty="0"/>
              <a:t> </a:t>
            </a:r>
            <a:r>
              <a:rPr lang="kk-KZ" dirty="0"/>
              <a:t>РАД</a:t>
            </a:r>
            <a:r>
              <a:rPr lang="ru-RU" dirty="0"/>
              <a:t> (</a:t>
            </a:r>
            <a:r>
              <a:rPr lang="en-US" dirty="0"/>
              <a:t>EDA)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71A98-B4DD-2841-2719-7480D82BB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EDA — это начальный этап анализа данных, который включает в себя изучение, визуализацию и предварительную обработку данных с целью выявления основных закономерностей, поиска выбросов, проверки гипотез и понимания структуры данных, прежде чем применять более сложные методы моделирования или статистики.</a:t>
            </a:r>
            <a:endParaRPr lang="en-US" dirty="0"/>
          </a:p>
          <a:p>
            <a:pPr>
              <a:buNone/>
            </a:pPr>
            <a:r>
              <a:rPr lang="ru-RU" dirty="0"/>
              <a:t>Основные задачи EDA: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изучение взаимосвязи между переменными (направление и приблизительная сила влияния);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наличие выбросов;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выбор наиболее важных переменных;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проверка основных гипотез.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21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18C0-78B4-DEE5-8A94-30D524C2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структурированных данных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0D2B7-5A57-E059-0BE5-E9B78222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6294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Основная задача</a:t>
            </a:r>
            <a:r>
              <a:rPr lang="en-US" sz="2400" dirty="0"/>
              <a:t> </a:t>
            </a:r>
            <a:r>
              <a:rPr lang="ru-RU" sz="2400" dirty="0"/>
              <a:t>— преобразовать эти сырые данные в структурированную форму, пригодную для анализа. </a:t>
            </a:r>
          </a:p>
          <a:p>
            <a:pPr marL="0" indent="0">
              <a:buNone/>
            </a:pPr>
            <a:r>
              <a:rPr lang="ru-RU" sz="2400" dirty="0"/>
              <a:t>Выделяются основные типы структурированных данных: числовые (непрерывные и дискретные) и категориальные (включая двоичные и порядковые). </a:t>
            </a:r>
          </a:p>
          <a:p>
            <a:pPr marL="0" indent="0">
              <a:buNone/>
            </a:pPr>
            <a:r>
              <a:rPr lang="ru-RU" sz="2400" dirty="0"/>
              <a:t>Тип данных критически важен для выбора методов анализа, построения моделей и визуализации. В языках программирования для науки о данных, таких как R и Python, правильная классификация данных позволяет оптимизировать хранение, обработку и построение моделей</a:t>
            </a:r>
          </a:p>
        </p:txBody>
      </p:sp>
      <p:pic>
        <p:nvPicPr>
          <p:cNvPr id="2050" name="Picture 2" descr="КРАТКИЙ ОБЗОР МЕТОДОВ СТАТИСТИЧЕСКОГО АНАЛИЗА КОЛИЧЕСТВЕННЫХ И ...">
            <a:extLst>
              <a:ext uri="{FF2B5EF4-FFF2-40B4-BE49-F238E27FC236}">
                <a16:creationId xmlns:a16="http://schemas.microsoft.com/office/drawing/2014/main" id="{8F79E5BC-0C14-B55F-DFA7-6311F5197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89"/>
          <a:stretch/>
        </p:blipFill>
        <p:spPr bwMode="auto">
          <a:xfrm>
            <a:off x="7467600" y="2151340"/>
            <a:ext cx="4724400" cy="255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88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CCC9E-FFC4-3D4B-F08D-ACD4EC141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DECE-D117-A81F-DB97-D23A963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структурированных данных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9A688F-E3B8-3432-E2AE-A43B03F0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33943"/>
              </p:ext>
            </p:extLst>
          </p:nvPr>
        </p:nvGraphicFramePr>
        <p:xfrm>
          <a:off x="1130429" y="1586995"/>
          <a:ext cx="9455872" cy="4013600"/>
        </p:xfrm>
        <a:graphic>
          <a:graphicData uri="http://schemas.openxmlformats.org/drawingml/2006/table">
            <a:tbl>
              <a:tblPr/>
              <a:tblGrid>
                <a:gridCol w="2363968">
                  <a:extLst>
                    <a:ext uri="{9D8B030D-6E8A-4147-A177-3AD203B41FA5}">
                      <a16:colId xmlns:a16="http://schemas.microsoft.com/office/drawing/2014/main" val="2311637611"/>
                    </a:ext>
                  </a:extLst>
                </a:gridCol>
                <a:gridCol w="2692440">
                  <a:extLst>
                    <a:ext uri="{9D8B030D-6E8A-4147-A177-3AD203B41FA5}">
                      <a16:colId xmlns:a16="http://schemas.microsoft.com/office/drawing/2014/main" val="1402369576"/>
                    </a:ext>
                  </a:extLst>
                </a:gridCol>
                <a:gridCol w="2344421">
                  <a:extLst>
                    <a:ext uri="{9D8B030D-6E8A-4147-A177-3AD203B41FA5}">
                      <a16:colId xmlns:a16="http://schemas.microsoft.com/office/drawing/2014/main" val="3484442717"/>
                    </a:ext>
                  </a:extLst>
                </a:gridCol>
                <a:gridCol w="2055043">
                  <a:extLst>
                    <a:ext uri="{9D8B030D-6E8A-4147-A177-3AD203B41FA5}">
                      <a16:colId xmlns:a16="http://schemas.microsoft.com/office/drawing/2014/main" val="545179614"/>
                    </a:ext>
                  </a:extLst>
                </a:gridCol>
              </a:tblGrid>
              <a:tr h="261581">
                <a:tc>
                  <a:txBody>
                    <a:bodyPr/>
                    <a:lstStyle/>
                    <a:p>
                      <a:r>
                        <a:rPr lang="ru-RU" sz="1300" b="1"/>
                        <a:t>Тип данных</a:t>
                      </a:r>
                      <a:endParaRPr lang="ru-RU" sz="1300"/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/>
                        <a:t>Описание</a:t>
                      </a:r>
                      <a:endParaRPr lang="ru-RU" sz="1300"/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/>
                        <a:t>Примеры данных</a:t>
                      </a:r>
                      <a:endParaRPr lang="ru-RU" sz="1300"/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1" dirty="0"/>
                        <a:t>Синонимы</a:t>
                      </a:r>
                      <a:endParaRPr lang="ru-RU" sz="1300" dirty="0"/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08716"/>
                  </a:ext>
                </a:extLst>
              </a:tr>
              <a:tr h="725057">
                <a:tc>
                  <a:txBody>
                    <a:bodyPr/>
                    <a:lstStyle/>
                    <a:p>
                      <a:r>
                        <a:rPr lang="ru-RU" sz="1300" dirty="0"/>
                        <a:t>Непрерывные данные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Принимают любые значения в интервале.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Температура воздуха (22,5 °C), рост человека (175,3 см)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Число с плавающей точкой, интервал, числовое значение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09971"/>
                  </a:ext>
                </a:extLst>
              </a:tr>
              <a:tr h="611590">
                <a:tc>
                  <a:txBody>
                    <a:bodyPr/>
                    <a:lstStyle/>
                    <a:p>
                      <a:r>
                        <a:rPr lang="ru-RU" sz="1300"/>
                        <a:t>Дискретные данные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Принимают только целочисленные значения.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Количество детей в семье (2), число продаж в день (15)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Целое число, количество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467491"/>
                  </a:ext>
                </a:extLst>
              </a:tr>
              <a:tr h="850382">
                <a:tc>
                  <a:txBody>
                    <a:bodyPr/>
                    <a:lstStyle/>
                    <a:p>
                      <a:r>
                        <a:rPr lang="ru-RU" sz="1300"/>
                        <a:t>Категориальные данные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Принимают ограниченный набор фиксированных значений.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Тип устройства: смартфон/планшет/ноутбук; </a:t>
                      </a:r>
                    </a:p>
                    <a:p>
                      <a:r>
                        <a:rPr lang="ru-RU" sz="1300" dirty="0"/>
                        <a:t>Цвет машины: красный/синий/белый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Перечисление, фактор, именованные данные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850019"/>
                  </a:ext>
                </a:extLst>
              </a:tr>
              <a:tr h="760626">
                <a:tc>
                  <a:txBody>
                    <a:bodyPr/>
                    <a:lstStyle/>
                    <a:p>
                      <a:r>
                        <a:rPr lang="ru-RU" sz="1300"/>
                        <a:t>Двоичные данные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Частный случай категориальных данных с двумя возможными значениями.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Статус клиента: активен/неактивен; Ответ: да/нет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Дихотомический, логический, булево значение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068922"/>
                  </a:ext>
                </a:extLst>
              </a:tr>
              <a:tr h="793867">
                <a:tc>
                  <a:txBody>
                    <a:bodyPr/>
                    <a:lstStyle/>
                    <a:p>
                      <a:r>
                        <a:rPr lang="ru-RU" sz="1300"/>
                        <a:t>Порядковые данные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Категориальные данные с упорядоченностью значений.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Уровень образования: бакалавр — магистр — доктор; 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Порядковый фактор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273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C2DEC9B-470D-B9EF-EBD5-56EB1940C04D}"/>
              </a:ext>
            </a:extLst>
          </p:cNvPr>
          <p:cNvSpPr txBox="1"/>
          <p:nvPr/>
        </p:nvSpPr>
        <p:spPr>
          <a:xfrm>
            <a:off x="1130429" y="5846544"/>
            <a:ext cx="8306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https://www.kaggle.com/datasets/bhavikjikadara/loan-status-prediction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46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4696-7C5D-F649-6F97-7A576F16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Кадры данных и индексы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3AD2-DCE8-0F9C-A257-AC2B70BE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15634"/>
            <a:ext cx="11353800" cy="24625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Кадр данных (Data Frame)</a:t>
            </a:r>
            <a:r>
              <a:rPr lang="ru-RU" sz="1600" dirty="0"/>
              <a:t> — это структура </a:t>
            </a:r>
            <a:r>
              <a:rPr lang="ru-RU" sz="1600" b="1" dirty="0"/>
              <a:t>прямоугольных данных</a:t>
            </a:r>
            <a:r>
              <a:rPr lang="ru-RU" sz="1600" dirty="0"/>
              <a:t>, аналогичная таблице в электронной таблице, где данные упорядочены в строки и столбцы. </a:t>
            </a:r>
            <a:r>
              <a:rPr lang="ru-RU" sz="1600" dirty="0" err="1"/>
              <a:t>DataFrame</a:t>
            </a:r>
            <a:r>
              <a:rPr lang="ru-RU" sz="1600" dirty="0"/>
              <a:t> является более конкретным понятием и часто используется для хранения и обработки данных внутри Python.</a:t>
            </a:r>
          </a:p>
          <a:p>
            <a:pPr marL="0" indent="0">
              <a:buNone/>
            </a:pPr>
            <a:r>
              <a:rPr lang="ru-RU" sz="1600" b="1" dirty="0"/>
              <a:t>Признак (</a:t>
            </a:r>
            <a:r>
              <a:rPr lang="ru-RU" sz="1600" b="1" dirty="0" err="1"/>
              <a:t>Feature</a:t>
            </a:r>
            <a:r>
              <a:rPr lang="ru-RU" sz="1600" b="1" dirty="0"/>
              <a:t>)</a:t>
            </a:r>
            <a:r>
              <a:rPr lang="ru-RU" sz="1600" dirty="0"/>
              <a:t> — отдельный </a:t>
            </a:r>
            <a:r>
              <a:rPr lang="ru-RU" sz="1600" b="1" dirty="0"/>
              <a:t>столбец</a:t>
            </a:r>
            <a:r>
              <a:rPr lang="ru-RU" sz="1600" dirty="0"/>
              <a:t> в кадре данных, представляющий измерение или характеристику объекта. </a:t>
            </a:r>
            <a:r>
              <a:rPr lang="ru-RU" sz="1600" i="1" dirty="0"/>
              <a:t>Синонимы</a:t>
            </a:r>
            <a:r>
              <a:rPr lang="ru-RU" sz="1600" dirty="0"/>
              <a:t>: атрибут, </a:t>
            </a:r>
          </a:p>
          <a:p>
            <a:pPr marL="0" indent="0">
              <a:buNone/>
            </a:pPr>
            <a:r>
              <a:rPr lang="ru-RU" sz="1600" b="1" dirty="0"/>
              <a:t>Исход (</a:t>
            </a:r>
            <a:r>
              <a:rPr lang="ru-RU" sz="1600" b="1" dirty="0" err="1"/>
              <a:t>Outcome</a:t>
            </a:r>
            <a:r>
              <a:rPr lang="ru-RU" sz="1600" b="1" dirty="0"/>
              <a:t>)</a:t>
            </a:r>
            <a:r>
              <a:rPr lang="ru-RU" sz="1600" dirty="0"/>
              <a:t> — целевая переменная, которую нужно предсказать, например, да/нет в задачах классификации. </a:t>
            </a:r>
            <a:r>
              <a:rPr lang="ru-RU" sz="1600" i="1" dirty="0"/>
              <a:t>Синонимы</a:t>
            </a:r>
            <a:r>
              <a:rPr lang="ru-RU" sz="1600" dirty="0"/>
              <a:t>: цель, выход.</a:t>
            </a:r>
          </a:p>
          <a:p>
            <a:pPr marL="0" indent="0">
              <a:buNone/>
            </a:pPr>
            <a:r>
              <a:rPr lang="ru-RU" sz="1600" b="1" dirty="0"/>
              <a:t>Записи (Records)</a:t>
            </a:r>
            <a:r>
              <a:rPr lang="ru-RU" sz="1600" dirty="0"/>
              <a:t> — отдельные </a:t>
            </a:r>
            <a:r>
              <a:rPr lang="ru-RU" sz="1600" b="1" dirty="0"/>
              <a:t>строки</a:t>
            </a:r>
            <a:r>
              <a:rPr lang="ru-RU" sz="1600" dirty="0"/>
              <a:t> в таблице, представляющие единичные наблюдения или объекты. </a:t>
            </a:r>
            <a:r>
              <a:rPr lang="ru-RU" sz="1600" i="1" dirty="0"/>
              <a:t>Синонимы</a:t>
            </a:r>
            <a:r>
              <a:rPr lang="ru-RU" sz="1600" dirty="0"/>
              <a:t>: случай, образец, прецедент, экземпляр, наблюдение, шаблон, паттерн, выборка.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B7ACC9-A991-E3A1-B724-CF92F1007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39149"/>
              </p:ext>
            </p:extLst>
          </p:nvPr>
        </p:nvGraphicFramePr>
        <p:xfrm>
          <a:off x="2029968" y="3914819"/>
          <a:ext cx="8037576" cy="2117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1778">
                  <a:extLst>
                    <a:ext uri="{9D8B030D-6E8A-4147-A177-3AD203B41FA5}">
                      <a16:colId xmlns:a16="http://schemas.microsoft.com/office/drawing/2014/main" val="3757722688"/>
                    </a:ext>
                  </a:extLst>
                </a:gridCol>
                <a:gridCol w="687616">
                  <a:extLst>
                    <a:ext uri="{9D8B030D-6E8A-4147-A177-3AD203B41FA5}">
                      <a16:colId xmlns:a16="http://schemas.microsoft.com/office/drawing/2014/main" val="2081762163"/>
                    </a:ext>
                  </a:extLst>
                </a:gridCol>
                <a:gridCol w="1004697">
                  <a:extLst>
                    <a:ext uri="{9D8B030D-6E8A-4147-A177-3AD203B41FA5}">
                      <a16:colId xmlns:a16="http://schemas.microsoft.com/office/drawing/2014/main" val="4156379428"/>
                    </a:ext>
                  </a:extLst>
                </a:gridCol>
                <a:gridCol w="1004697">
                  <a:extLst>
                    <a:ext uri="{9D8B030D-6E8A-4147-A177-3AD203B41FA5}">
                      <a16:colId xmlns:a16="http://schemas.microsoft.com/office/drawing/2014/main" val="3488327419"/>
                    </a:ext>
                  </a:extLst>
                </a:gridCol>
                <a:gridCol w="1004697">
                  <a:extLst>
                    <a:ext uri="{9D8B030D-6E8A-4147-A177-3AD203B41FA5}">
                      <a16:colId xmlns:a16="http://schemas.microsoft.com/office/drawing/2014/main" val="2983016729"/>
                    </a:ext>
                  </a:extLst>
                </a:gridCol>
                <a:gridCol w="1004697">
                  <a:extLst>
                    <a:ext uri="{9D8B030D-6E8A-4147-A177-3AD203B41FA5}">
                      <a16:colId xmlns:a16="http://schemas.microsoft.com/office/drawing/2014/main" val="4218194566"/>
                    </a:ext>
                  </a:extLst>
                </a:gridCol>
                <a:gridCol w="1004697">
                  <a:extLst>
                    <a:ext uri="{9D8B030D-6E8A-4147-A177-3AD203B41FA5}">
                      <a16:colId xmlns:a16="http://schemas.microsoft.com/office/drawing/2014/main" val="255370174"/>
                    </a:ext>
                  </a:extLst>
                </a:gridCol>
                <a:gridCol w="1004697">
                  <a:extLst>
                    <a:ext uri="{9D8B030D-6E8A-4147-A177-3AD203B41FA5}">
                      <a16:colId xmlns:a16="http://schemas.microsoft.com/office/drawing/2014/main" val="2431099972"/>
                    </a:ext>
                  </a:extLst>
                </a:gridCol>
              </a:tblGrid>
              <a:tr h="41436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Категория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Валюта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Рейтинг продавца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Длительность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День закрытия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Цена закрытия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Цена открытия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Конкурентоспособность?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099712"/>
                  </a:ext>
                </a:extLst>
              </a:tr>
              <a:tr h="212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Music/Movie/Game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3249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0,01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0,01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09834"/>
                  </a:ext>
                </a:extLst>
              </a:tr>
              <a:tr h="212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Music/Movie/Game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3249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65773"/>
                  </a:ext>
                </a:extLst>
              </a:tr>
              <a:tr h="212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Automotive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3115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0,01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00265"/>
                  </a:ext>
                </a:extLst>
              </a:tr>
              <a:tr h="212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Automotive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3115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Mon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0,01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0,01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629492"/>
                  </a:ext>
                </a:extLst>
              </a:tr>
              <a:tr h="212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Automotive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3115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Tue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0,01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0,01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39293"/>
                  </a:ext>
                </a:extLst>
              </a:tr>
              <a:tr h="212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Automotive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3115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k-K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Tue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0,01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0,01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952147"/>
                  </a:ext>
                </a:extLst>
              </a:tr>
              <a:tr h="212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Automotive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3115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Tue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0,01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0,01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293937"/>
                  </a:ext>
                </a:extLst>
              </a:tr>
              <a:tr h="212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Automotive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3115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Tue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0,01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0,01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9794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A42FB5-3F8E-7F6E-E726-B7FB2D65CB67}"/>
              </a:ext>
            </a:extLst>
          </p:cNvPr>
          <p:cNvSpPr txBox="1"/>
          <p:nvPr/>
        </p:nvSpPr>
        <p:spPr>
          <a:xfrm>
            <a:off x="2643759" y="6160438"/>
            <a:ext cx="8565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Пример в табл. 1.1 показана смесь измерительных и количественных данных (например, </a:t>
            </a:r>
          </a:p>
          <a:p>
            <a:r>
              <a:rPr lang="ru-RU" sz="1400" dirty="0"/>
              <a:t>длительность и цена) и категориальных данных (например, категория и валюта)</a:t>
            </a:r>
          </a:p>
        </p:txBody>
      </p:sp>
    </p:spTree>
    <p:extLst>
      <p:ext uri="{BB962C8B-B14F-4D97-AF65-F5344CB8AC3E}">
        <p14:creationId xmlns:p14="http://schemas.microsoft.com/office/powerpoint/2010/main" val="427971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C51D-09F7-F39A-D05F-159C4CD6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Прямоугольные данные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A4CDA-ECE4-BE8D-934C-985F04E4E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Прямоугольные данные — это наборы данных, которые имеют строки и столбцы, такие как таблицы или базы данных.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68DFB-A4FD-0A5E-4AE6-A26E6DEA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96"/>
          <a:stretch/>
        </p:blipFill>
        <p:spPr>
          <a:xfrm>
            <a:off x="1626367" y="3284654"/>
            <a:ext cx="8507383" cy="240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2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C392F-44C1-4403-3889-26FD87273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23C0-DAF1-8517-C5BC-99A4534D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статистические показатели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7A406-4127-0D80-D487-5753EE0B3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Используем метод .</a:t>
            </a:r>
            <a:r>
              <a:rPr lang="ru-RU" dirty="0" err="1"/>
              <a:t>describe</a:t>
            </a:r>
            <a:r>
              <a:rPr lang="ru-RU" dirty="0"/>
              <a:t>() </a:t>
            </a:r>
          </a:p>
          <a:p>
            <a:r>
              <a:rPr lang="ru-RU" dirty="0"/>
              <a:t>Цель: понять средние значения, разброс, минимумы и максимумы</a:t>
            </a:r>
          </a:p>
          <a:p>
            <a:pPr marL="0" indent="0">
              <a:buNone/>
            </a:pPr>
            <a:r>
              <a:rPr lang="ru-RU" sz="3200" dirty="0"/>
              <a:t>Проверка на пропущенные значения в датасете </a:t>
            </a:r>
            <a:r>
              <a:rPr lang="ru-RU" sz="3200" dirty="0" err="1"/>
              <a:t>Penguins</a:t>
            </a:r>
            <a:endParaRPr lang="ru-RU" sz="3200" dirty="0"/>
          </a:p>
          <a:p>
            <a:r>
              <a:rPr lang="ru-RU" dirty="0"/>
              <a:t>Используем метод .</a:t>
            </a:r>
            <a:r>
              <a:rPr lang="ru-RU" dirty="0" err="1"/>
              <a:t>isnull</a:t>
            </a:r>
            <a:r>
              <a:rPr lang="ru-RU" dirty="0"/>
              <a:t>().</a:t>
            </a:r>
            <a:r>
              <a:rPr lang="ru-RU" dirty="0" err="1"/>
              <a:t>sum</a:t>
            </a:r>
            <a:r>
              <a:rPr lang="ru-RU" dirty="0"/>
              <a:t>()</a:t>
            </a:r>
          </a:p>
          <a:p>
            <a:r>
              <a:rPr lang="ru-RU" dirty="0"/>
              <a:t>Цель: определить, в каких столбцах отсутствуют данные</a:t>
            </a:r>
          </a:p>
        </p:txBody>
      </p:sp>
    </p:spTree>
    <p:extLst>
      <p:ext uri="{BB962C8B-B14F-4D97-AF65-F5344CB8AC3E}">
        <p14:creationId xmlns:p14="http://schemas.microsoft.com/office/powerpoint/2010/main" val="352395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F03D4-90C4-A028-1C6E-A9DC644F9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F9FC-6131-26AE-0C34-04ABAB7D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Обработки пропущенных значений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6C6A2-CB4F-D75A-65F4-4BFFCA060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Удаление строк с пропущенными значениями</a:t>
            </a:r>
          </a:p>
          <a:p>
            <a:pPr marL="0" indent="0">
              <a:buNone/>
            </a:pPr>
            <a:r>
              <a:rPr lang="en-US" sz="2000" dirty="0"/>
              <a:t>cleaned = </a:t>
            </a:r>
            <a:r>
              <a:rPr lang="en-US" sz="2000" dirty="0" err="1">
                <a:highlight>
                  <a:srgbClr val="FFFF00"/>
                </a:highlight>
              </a:rPr>
              <a:t>penguins.dropna</a:t>
            </a:r>
            <a:r>
              <a:rPr lang="en-US" sz="2000" dirty="0">
                <a:highlight>
                  <a:srgbClr val="FFFF00"/>
                </a:highlight>
              </a:rPr>
              <a:t>()</a:t>
            </a:r>
            <a:endParaRPr lang="ru-RU" sz="2000" dirty="0"/>
          </a:p>
          <a:p>
            <a:r>
              <a:rPr lang="ru-RU" sz="2000" dirty="0"/>
              <a:t>Если удаление строк не подходит, можно заполнить пропущенные значения, например, средним, медианой, модой или использовать другие более сложные методы.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penguins['</a:t>
            </a:r>
            <a:r>
              <a:rPr lang="en-US" sz="2000" dirty="0" err="1">
                <a:highlight>
                  <a:srgbClr val="FFFF00"/>
                </a:highlight>
              </a:rPr>
              <a:t>bill_length_mm</a:t>
            </a:r>
            <a:r>
              <a:rPr lang="en-US" sz="2000" dirty="0">
                <a:highlight>
                  <a:srgbClr val="FFFF00"/>
                </a:highlight>
              </a:rPr>
              <a:t>'].</a:t>
            </a:r>
            <a:r>
              <a:rPr lang="en-US" sz="2000" dirty="0" err="1">
                <a:highlight>
                  <a:srgbClr val="FFFF00"/>
                </a:highlight>
              </a:rPr>
              <a:t>fillna</a:t>
            </a:r>
            <a:r>
              <a:rPr lang="en-US" sz="2000" dirty="0">
                <a:highlight>
                  <a:srgbClr val="FFFF00"/>
                </a:highlight>
              </a:rPr>
              <a:t>(penguins['</a:t>
            </a:r>
            <a:r>
              <a:rPr lang="en-US" sz="2000" dirty="0" err="1">
                <a:highlight>
                  <a:srgbClr val="FFFF00"/>
                </a:highlight>
              </a:rPr>
              <a:t>bill_length_mm</a:t>
            </a:r>
            <a:r>
              <a:rPr lang="en-US" sz="2000" dirty="0">
                <a:highlight>
                  <a:srgbClr val="FFFF00"/>
                </a:highlight>
              </a:rPr>
              <a:t>'].mean(), </a:t>
            </a:r>
            <a:r>
              <a:rPr lang="en-US" sz="2000" dirty="0" err="1">
                <a:highlight>
                  <a:srgbClr val="FFFF00"/>
                </a:highlight>
              </a:rPr>
              <a:t>inplace</a:t>
            </a:r>
            <a:r>
              <a:rPr lang="en-US" sz="2000" dirty="0">
                <a:highlight>
                  <a:srgbClr val="FFFF00"/>
                </a:highlight>
              </a:rPr>
              <a:t>=True)</a:t>
            </a:r>
            <a:endParaRPr lang="ru-RU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kk-KZ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ru-RU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1713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CDEE-6872-EDC7-3783-B4FBA7F3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центрального положения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A2502-43DB-BA29-616A-DC3B44CDE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Оценки центрального положения включают среднее, медиану и моду, которые суммируют центральное местоположение данных.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AFC929-9FD1-89A8-E842-9AA3CAF0B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83542"/>
              </p:ext>
            </p:extLst>
          </p:nvPr>
        </p:nvGraphicFramePr>
        <p:xfrm>
          <a:off x="1011936" y="3287459"/>
          <a:ext cx="9083040" cy="20116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924069178"/>
                    </a:ext>
                  </a:extLst>
                </a:gridCol>
                <a:gridCol w="5577840">
                  <a:extLst>
                    <a:ext uri="{9D8B030D-6E8A-4147-A177-3AD203B41FA5}">
                      <a16:colId xmlns:a16="http://schemas.microsoft.com/office/drawing/2014/main" val="12522194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</a:rPr>
                        <a:t>Название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</a:rPr>
                        <a:t>Пояснение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78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</a:rPr>
                        <a:t>Среднее (</a:t>
                      </a:r>
                      <a:r>
                        <a:rPr lang="en-US" b="0">
                          <a:effectLst/>
                        </a:rPr>
                        <a:t>Mean)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</a:rPr>
                        <a:t>Сумма всех значений, делённая на их количество.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180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</a:rPr>
                        <a:t>Медиана (</a:t>
                      </a:r>
                      <a:r>
                        <a:rPr lang="en-US" b="0">
                          <a:effectLst/>
                        </a:rPr>
                        <a:t>Median)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</a:rPr>
                        <a:t>Значение посередине отсортированного ряда данных. (Формулы нет, определяется порядком)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1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</a:rPr>
                        <a:t>Мода (</a:t>
                      </a:r>
                      <a:r>
                        <a:rPr lang="en-US" b="0">
                          <a:effectLst/>
                        </a:rPr>
                        <a:t>Mode)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</a:rPr>
                        <a:t>Значение, которое встречается чаще всего. (Формулы нет, определяется подсчётом частот)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02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35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1186</Words>
  <Application>Microsoft Office PowerPoint</Application>
  <PresentationFormat>Widescreen</PresentationFormat>
  <Paragraphs>172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Разведочный анализ данных (Exploratory Data Analysis)</vt:lpstr>
      <vt:lpstr>Разведочный анализ данных РАД (EDA)</vt:lpstr>
      <vt:lpstr>Элементы структурированных данных</vt:lpstr>
      <vt:lpstr>Элементы структурированных данных</vt:lpstr>
      <vt:lpstr>Кадры данных и индексы</vt:lpstr>
      <vt:lpstr>Прямоугольные данные</vt:lpstr>
      <vt:lpstr>Основные статистические показатели</vt:lpstr>
      <vt:lpstr>Обработки пропущенных значений</vt:lpstr>
      <vt:lpstr>Оценки центрального положения</vt:lpstr>
      <vt:lpstr>Выбросы</vt:lpstr>
      <vt:lpstr>Оценки вариабельности</vt:lpstr>
      <vt:lpstr>Обследование распределения данных</vt:lpstr>
      <vt:lpstr>Корреляция</vt:lpstr>
      <vt:lpstr>Диаграммы рассеяния</vt:lpstr>
      <vt:lpstr>Исследование двух или более переменных</vt:lpstr>
      <vt:lpstr>Задание для самостоятельной работы</vt:lpstr>
      <vt:lpstr>Список использованных источников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Yerassyl Iskakov</dc:creator>
  <cp:lastModifiedBy>Yerassyl Iskakov</cp:lastModifiedBy>
  <cp:revision>1</cp:revision>
  <dcterms:created xsi:type="dcterms:W3CDTF">2025-04-28T05:53:48Z</dcterms:created>
  <dcterms:modified xsi:type="dcterms:W3CDTF">2025-05-01T07:29:49Z</dcterms:modified>
</cp:coreProperties>
</file>