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61" r:id="rId4"/>
    <p:sldId id="259" r:id="rId5"/>
    <p:sldId id="262" r:id="rId6"/>
    <p:sldId id="260" r:id="rId7"/>
    <p:sldId id="264" r:id="rId8"/>
    <p:sldId id="265" r:id="rId9"/>
    <p:sldId id="266" r:id="rId10"/>
    <p:sldId id="275" r:id="rId11"/>
    <p:sldId id="267" r:id="rId12"/>
    <p:sldId id="273" r:id="rId13"/>
    <p:sldId id="268" r:id="rId14"/>
    <p:sldId id="274" r:id="rId15"/>
    <p:sldId id="269" r:id="rId16"/>
    <p:sldId id="270" r:id="rId17"/>
    <p:sldId id="272" r:id="rId18"/>
    <p:sldId id="27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6BAA7-1AB8-45B8-96BB-7063AA7454F4}" v="59" dt="2025-05-01T08:41:39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rassyl Iskakov" userId="6c492fd590ec640b" providerId="LiveId" clId="{0116BAA7-1AB8-45B8-96BB-7063AA7454F4}"/>
    <pc:docChg chg="undo custSel addSld delSld modSld sldOrd">
      <pc:chgData name="Yerassyl Iskakov" userId="6c492fd590ec640b" providerId="LiveId" clId="{0116BAA7-1AB8-45B8-96BB-7063AA7454F4}" dt="2025-05-01T08:42:42.299" v="353" actId="20577"/>
      <pc:docMkLst>
        <pc:docMk/>
      </pc:docMkLst>
      <pc:sldChg chg="addSp modSp mod">
        <pc:chgData name="Yerassyl Iskakov" userId="6c492fd590ec640b" providerId="LiveId" clId="{0116BAA7-1AB8-45B8-96BB-7063AA7454F4}" dt="2025-05-01T07:51:58.344" v="68" actId="1076"/>
        <pc:sldMkLst>
          <pc:docMk/>
          <pc:sldMk cId="728475532" sldId="256"/>
        </pc:sldMkLst>
        <pc:spChg chg="mod">
          <ac:chgData name="Yerassyl Iskakov" userId="6c492fd590ec640b" providerId="LiveId" clId="{0116BAA7-1AB8-45B8-96BB-7063AA7454F4}" dt="2025-05-01T07:51:58.344" v="68" actId="1076"/>
          <ac:spMkLst>
            <pc:docMk/>
            <pc:sldMk cId="728475532" sldId="256"/>
            <ac:spMk id="3" creationId="{284E384D-234A-748B-3D59-085F51268F29}"/>
          </ac:spMkLst>
        </pc:spChg>
        <pc:picChg chg="add mod">
          <ac:chgData name="Yerassyl Iskakov" userId="6c492fd590ec640b" providerId="LiveId" clId="{0116BAA7-1AB8-45B8-96BB-7063AA7454F4}" dt="2025-05-01T07:51:55.680" v="67" actId="1076"/>
          <ac:picMkLst>
            <pc:docMk/>
            <pc:sldMk cId="728475532" sldId="256"/>
            <ac:picMk id="5" creationId="{60C657EF-B5DE-6072-49EF-1DB1A5FCF212}"/>
          </ac:picMkLst>
        </pc:picChg>
      </pc:sldChg>
      <pc:sldChg chg="del">
        <pc:chgData name="Yerassyl Iskakov" userId="6c492fd590ec640b" providerId="LiveId" clId="{0116BAA7-1AB8-45B8-96BB-7063AA7454F4}" dt="2025-05-01T07:57:45.619" v="84" actId="47"/>
        <pc:sldMkLst>
          <pc:docMk/>
          <pc:sldMk cId="2248525401" sldId="257"/>
        </pc:sldMkLst>
      </pc:sldChg>
      <pc:sldChg chg="del">
        <pc:chgData name="Yerassyl Iskakov" userId="6c492fd590ec640b" providerId="LiveId" clId="{0116BAA7-1AB8-45B8-96BB-7063AA7454F4}" dt="2025-05-01T07:57:56.100" v="85" actId="47"/>
        <pc:sldMkLst>
          <pc:docMk/>
          <pc:sldMk cId="3035219555" sldId="258"/>
        </pc:sldMkLst>
      </pc:sldChg>
      <pc:sldChg chg="addSp delSp modSp mod">
        <pc:chgData name="Yerassyl Iskakov" userId="6c492fd590ec640b" providerId="LiveId" clId="{0116BAA7-1AB8-45B8-96BB-7063AA7454F4}" dt="2025-05-01T07:59:16.550" v="100" actId="15"/>
        <pc:sldMkLst>
          <pc:docMk/>
          <pc:sldMk cId="3676478035" sldId="259"/>
        </pc:sldMkLst>
        <pc:spChg chg="del mod">
          <ac:chgData name="Yerassyl Iskakov" userId="6c492fd590ec640b" providerId="LiveId" clId="{0116BAA7-1AB8-45B8-96BB-7063AA7454F4}" dt="2025-05-01T07:57:02.902" v="78"/>
          <ac:spMkLst>
            <pc:docMk/>
            <pc:sldMk cId="3676478035" sldId="259"/>
            <ac:spMk id="3" creationId="{4002BE76-D29C-720F-2075-DAACA4C11D09}"/>
          </ac:spMkLst>
        </pc:spChg>
        <pc:spChg chg="add">
          <ac:chgData name="Yerassyl Iskakov" userId="6c492fd590ec640b" providerId="LiveId" clId="{0116BAA7-1AB8-45B8-96BB-7063AA7454F4}" dt="2025-05-01T07:56:54.756" v="73"/>
          <ac:spMkLst>
            <pc:docMk/>
            <pc:sldMk cId="3676478035" sldId="259"/>
            <ac:spMk id="4" creationId="{754E998C-F749-097D-B423-30BF0C1D17DA}"/>
          </ac:spMkLst>
        </pc:spChg>
        <pc:spChg chg="add mod">
          <ac:chgData name="Yerassyl Iskakov" userId="6c492fd590ec640b" providerId="LiveId" clId="{0116BAA7-1AB8-45B8-96BB-7063AA7454F4}" dt="2025-05-01T07:59:16.550" v="100" actId="15"/>
          <ac:spMkLst>
            <pc:docMk/>
            <pc:sldMk cId="3676478035" sldId="259"/>
            <ac:spMk id="5" creationId="{322793DF-AD0D-EE35-6847-8A01EB3B7C25}"/>
          </ac:spMkLst>
        </pc:spChg>
      </pc:sldChg>
      <pc:sldChg chg="addSp modSp mod ord">
        <pc:chgData name="Yerassyl Iskakov" userId="6c492fd590ec640b" providerId="LiveId" clId="{0116BAA7-1AB8-45B8-96BB-7063AA7454F4}" dt="2025-05-01T08:10:08.166" v="230" actId="20577"/>
        <pc:sldMkLst>
          <pc:docMk/>
          <pc:sldMk cId="1588604057" sldId="260"/>
        </pc:sldMkLst>
        <pc:spChg chg="mod">
          <ac:chgData name="Yerassyl Iskakov" userId="6c492fd590ec640b" providerId="LiveId" clId="{0116BAA7-1AB8-45B8-96BB-7063AA7454F4}" dt="2025-05-01T08:10:08.166" v="230" actId="20577"/>
          <ac:spMkLst>
            <pc:docMk/>
            <pc:sldMk cId="1588604057" sldId="260"/>
            <ac:spMk id="2" creationId="{2F8F441C-C03F-B7E8-8371-5D5D814135F2}"/>
          </ac:spMkLst>
        </pc:spChg>
        <pc:spChg chg="mod">
          <ac:chgData name="Yerassyl Iskakov" userId="6c492fd590ec640b" providerId="LiveId" clId="{0116BAA7-1AB8-45B8-96BB-7063AA7454F4}" dt="2025-05-01T08:09:39.701" v="196" actId="1076"/>
          <ac:spMkLst>
            <pc:docMk/>
            <pc:sldMk cId="1588604057" sldId="260"/>
            <ac:spMk id="3" creationId="{5B02FB15-7615-FB74-7567-33DD16943F76}"/>
          </ac:spMkLst>
        </pc:spChg>
        <pc:picChg chg="add mod">
          <ac:chgData name="Yerassyl Iskakov" userId="6c492fd590ec640b" providerId="LiveId" clId="{0116BAA7-1AB8-45B8-96BB-7063AA7454F4}" dt="2025-05-01T08:08:21.036" v="179" actId="1076"/>
          <ac:picMkLst>
            <pc:docMk/>
            <pc:sldMk cId="1588604057" sldId="260"/>
            <ac:picMk id="5122" creationId="{301596A7-9CBD-DA97-FC66-8D69BB904404}"/>
          </ac:picMkLst>
        </pc:picChg>
      </pc:sldChg>
      <pc:sldChg chg="modSp mod ord">
        <pc:chgData name="Yerassyl Iskakov" userId="6c492fd590ec640b" providerId="LiveId" clId="{0116BAA7-1AB8-45B8-96BB-7063AA7454F4}" dt="2025-05-01T07:52:41.432" v="72" actId="20577"/>
        <pc:sldMkLst>
          <pc:docMk/>
          <pc:sldMk cId="1355964966" sldId="261"/>
        </pc:sldMkLst>
        <pc:spChg chg="mod">
          <ac:chgData name="Yerassyl Iskakov" userId="6c492fd590ec640b" providerId="LiveId" clId="{0116BAA7-1AB8-45B8-96BB-7063AA7454F4}" dt="2025-05-01T07:52:41.432" v="72" actId="20577"/>
          <ac:spMkLst>
            <pc:docMk/>
            <pc:sldMk cId="1355964966" sldId="261"/>
            <ac:spMk id="3" creationId="{8807BC8B-5E5E-BCA6-63DC-B264F4D4E28F}"/>
          </ac:spMkLst>
        </pc:spChg>
      </pc:sldChg>
      <pc:sldChg chg="addSp delSp modSp mod ord">
        <pc:chgData name="Yerassyl Iskakov" userId="6c492fd590ec640b" providerId="LiveId" clId="{0116BAA7-1AB8-45B8-96BB-7063AA7454F4}" dt="2025-05-01T07:59:52.017" v="119"/>
        <pc:sldMkLst>
          <pc:docMk/>
          <pc:sldMk cId="293242779" sldId="262"/>
        </pc:sldMkLst>
        <pc:spChg chg="del mod">
          <ac:chgData name="Yerassyl Iskakov" userId="6c492fd590ec640b" providerId="LiveId" clId="{0116BAA7-1AB8-45B8-96BB-7063AA7454F4}" dt="2025-05-01T07:58:34.849" v="88"/>
          <ac:spMkLst>
            <pc:docMk/>
            <pc:sldMk cId="293242779" sldId="262"/>
            <ac:spMk id="3" creationId="{A23BC040-D94E-F9EB-1535-63C443684C3F}"/>
          </ac:spMkLst>
        </pc:spChg>
        <pc:spChg chg="add">
          <ac:chgData name="Yerassyl Iskakov" userId="6c492fd590ec640b" providerId="LiveId" clId="{0116BAA7-1AB8-45B8-96BB-7063AA7454F4}" dt="2025-05-01T07:58:32.293" v="86"/>
          <ac:spMkLst>
            <pc:docMk/>
            <pc:sldMk cId="293242779" sldId="262"/>
            <ac:spMk id="4" creationId="{91924A92-9596-5BCE-9520-CDF5C09631B5}"/>
          </ac:spMkLst>
        </pc:spChg>
        <pc:spChg chg="add mod">
          <ac:chgData name="Yerassyl Iskakov" userId="6c492fd590ec640b" providerId="LiveId" clId="{0116BAA7-1AB8-45B8-96BB-7063AA7454F4}" dt="2025-05-01T07:59:40.638" v="117" actId="20577"/>
          <ac:spMkLst>
            <pc:docMk/>
            <pc:sldMk cId="293242779" sldId="262"/>
            <ac:spMk id="5" creationId="{30B27D09-8FE5-5CB3-CF98-F473460195DD}"/>
          </ac:spMkLst>
        </pc:spChg>
      </pc:sldChg>
      <pc:sldChg chg="del">
        <pc:chgData name="Yerassyl Iskakov" userId="6c492fd590ec640b" providerId="LiveId" clId="{0116BAA7-1AB8-45B8-96BB-7063AA7454F4}" dt="2025-05-01T08:01:27.741" v="142" actId="47"/>
        <pc:sldMkLst>
          <pc:docMk/>
          <pc:sldMk cId="774377333" sldId="263"/>
        </pc:sldMkLst>
      </pc:sldChg>
      <pc:sldChg chg="addSp modSp mod ord">
        <pc:chgData name="Yerassyl Iskakov" userId="6c492fd590ec640b" providerId="LiveId" clId="{0116BAA7-1AB8-45B8-96BB-7063AA7454F4}" dt="2025-05-01T08:01:07.726" v="140" actId="1076"/>
        <pc:sldMkLst>
          <pc:docMk/>
          <pc:sldMk cId="3649047008" sldId="264"/>
        </pc:sldMkLst>
        <pc:spChg chg="mod">
          <ac:chgData name="Yerassyl Iskakov" userId="6c492fd590ec640b" providerId="LiveId" clId="{0116BAA7-1AB8-45B8-96BB-7063AA7454F4}" dt="2025-05-01T08:00:36.830" v="126" actId="14100"/>
          <ac:spMkLst>
            <pc:docMk/>
            <pc:sldMk cId="3649047008" sldId="264"/>
            <ac:spMk id="3" creationId="{B3EE7E4F-50FC-4A74-3563-C7517BD58E0E}"/>
          </ac:spMkLst>
        </pc:spChg>
        <pc:spChg chg="add">
          <ac:chgData name="Yerassyl Iskakov" userId="6c492fd590ec640b" providerId="LiveId" clId="{0116BAA7-1AB8-45B8-96BB-7063AA7454F4}" dt="2025-05-01T08:00:24.553" v="122"/>
          <ac:spMkLst>
            <pc:docMk/>
            <pc:sldMk cId="3649047008" sldId="264"/>
            <ac:spMk id="4" creationId="{8FCD760E-0FD0-4CC5-A3D2-878199B7C7B5}"/>
          </ac:spMkLst>
        </pc:spChg>
        <pc:spChg chg="add">
          <ac:chgData name="Yerassyl Iskakov" userId="6c492fd590ec640b" providerId="LiveId" clId="{0116BAA7-1AB8-45B8-96BB-7063AA7454F4}" dt="2025-05-01T08:00:24.553" v="122"/>
          <ac:spMkLst>
            <pc:docMk/>
            <pc:sldMk cId="3649047008" sldId="264"/>
            <ac:spMk id="5" creationId="{5749D7E7-FC5B-E84C-339A-FC4AFFE3B6AB}"/>
          </ac:spMkLst>
        </pc:spChg>
        <pc:picChg chg="add mod modCrop">
          <ac:chgData name="Yerassyl Iskakov" userId="6c492fd590ec640b" providerId="LiveId" clId="{0116BAA7-1AB8-45B8-96BB-7063AA7454F4}" dt="2025-05-01T08:01:07.726" v="140" actId="1076"/>
          <ac:picMkLst>
            <pc:docMk/>
            <pc:sldMk cId="3649047008" sldId="264"/>
            <ac:picMk id="6" creationId="{2317CCC5-F08C-2BDB-2111-E14D1FBBE14E}"/>
          </ac:picMkLst>
        </pc:picChg>
        <pc:picChg chg="add">
          <ac:chgData name="Yerassyl Iskakov" userId="6c492fd590ec640b" providerId="LiveId" clId="{0116BAA7-1AB8-45B8-96BB-7063AA7454F4}" dt="2025-05-01T08:00:24.553" v="122"/>
          <ac:picMkLst>
            <pc:docMk/>
            <pc:sldMk cId="3649047008" sldId="264"/>
            <ac:picMk id="3073" creationId="{817DF04E-59B2-FF38-FB24-7F9073F792DC}"/>
          </ac:picMkLst>
        </pc:picChg>
      </pc:sldChg>
      <pc:sldChg chg="addSp delSp modSp mod">
        <pc:chgData name="Yerassyl Iskakov" userId="6c492fd590ec640b" providerId="LiveId" clId="{0116BAA7-1AB8-45B8-96BB-7063AA7454F4}" dt="2025-05-01T08:08:32.245" v="182" actId="1076"/>
        <pc:sldMkLst>
          <pc:docMk/>
          <pc:sldMk cId="120078752" sldId="265"/>
        </pc:sldMkLst>
        <pc:spChg chg="mod">
          <ac:chgData name="Yerassyl Iskakov" userId="6c492fd590ec640b" providerId="LiveId" clId="{0116BAA7-1AB8-45B8-96BB-7063AA7454F4}" dt="2025-05-01T08:02:15.998" v="150" actId="14100"/>
          <ac:spMkLst>
            <pc:docMk/>
            <pc:sldMk cId="120078752" sldId="265"/>
            <ac:spMk id="3" creationId="{42F0D8F2-157C-49CE-A88B-D5274D35016A}"/>
          </ac:spMkLst>
        </pc:spChg>
        <pc:spChg chg="add del mod">
          <ac:chgData name="Yerassyl Iskakov" userId="6c492fd590ec640b" providerId="LiveId" clId="{0116BAA7-1AB8-45B8-96BB-7063AA7454F4}" dt="2025-05-01T08:03:32.073" v="164" actId="478"/>
          <ac:spMkLst>
            <pc:docMk/>
            <pc:sldMk cId="120078752" sldId="265"/>
            <ac:spMk id="9" creationId="{558B2BCA-5CF7-718B-2924-2A612A3EC5DC}"/>
          </ac:spMkLst>
        </pc:spChg>
        <pc:picChg chg="add mod">
          <ac:chgData name="Yerassyl Iskakov" userId="6c492fd590ec640b" providerId="LiveId" clId="{0116BAA7-1AB8-45B8-96BB-7063AA7454F4}" dt="2025-05-01T08:08:32.245" v="182" actId="1076"/>
          <ac:picMkLst>
            <pc:docMk/>
            <pc:sldMk cId="120078752" sldId="265"/>
            <ac:picMk id="5" creationId="{82A59409-ED6A-5660-E16F-5D48D8E51864}"/>
          </ac:picMkLst>
        </pc:picChg>
        <pc:picChg chg="add mod">
          <ac:chgData name="Yerassyl Iskakov" userId="6c492fd590ec640b" providerId="LiveId" clId="{0116BAA7-1AB8-45B8-96BB-7063AA7454F4}" dt="2025-05-01T08:08:28.548" v="180" actId="1076"/>
          <ac:picMkLst>
            <pc:docMk/>
            <pc:sldMk cId="120078752" sldId="265"/>
            <ac:picMk id="7" creationId="{AD92DD90-C2C1-A475-982A-03AD780F1F46}"/>
          </ac:picMkLst>
        </pc:picChg>
      </pc:sldChg>
      <pc:sldChg chg="addSp modSp mod">
        <pc:chgData name="Yerassyl Iskakov" userId="6c492fd590ec640b" providerId="LiveId" clId="{0116BAA7-1AB8-45B8-96BB-7063AA7454F4}" dt="2025-05-01T08:16:39.500" v="236" actId="1076"/>
        <pc:sldMkLst>
          <pc:docMk/>
          <pc:sldMk cId="2355924806" sldId="266"/>
        </pc:sldMkLst>
        <pc:spChg chg="mod">
          <ac:chgData name="Yerassyl Iskakov" userId="6c492fd590ec640b" providerId="LiveId" clId="{0116BAA7-1AB8-45B8-96BB-7063AA7454F4}" dt="2025-05-01T08:16:38.379" v="235" actId="14100"/>
          <ac:spMkLst>
            <pc:docMk/>
            <pc:sldMk cId="2355924806" sldId="266"/>
            <ac:spMk id="3" creationId="{1A91E745-898F-7D76-5B07-E6C3BC4F80FA}"/>
          </ac:spMkLst>
        </pc:spChg>
        <pc:picChg chg="add mod">
          <ac:chgData name="Yerassyl Iskakov" userId="6c492fd590ec640b" providerId="LiveId" clId="{0116BAA7-1AB8-45B8-96BB-7063AA7454F4}" dt="2025-05-01T08:16:39.500" v="236" actId="1076"/>
          <ac:picMkLst>
            <pc:docMk/>
            <pc:sldMk cId="2355924806" sldId="266"/>
            <ac:picMk id="5" creationId="{AECB97B0-6624-CFBE-E9F1-49A25C236F8C}"/>
          </ac:picMkLst>
        </pc:picChg>
      </pc:sldChg>
      <pc:sldChg chg="addSp modSp mod">
        <pc:chgData name="Yerassyl Iskakov" userId="6c492fd590ec640b" providerId="LiveId" clId="{0116BAA7-1AB8-45B8-96BB-7063AA7454F4}" dt="2025-05-01T08:07:38.428" v="173" actId="1076"/>
        <pc:sldMkLst>
          <pc:docMk/>
          <pc:sldMk cId="931565866" sldId="267"/>
        </pc:sldMkLst>
        <pc:spChg chg="mod">
          <ac:chgData name="Yerassyl Iskakov" userId="6c492fd590ec640b" providerId="LiveId" clId="{0116BAA7-1AB8-45B8-96BB-7063AA7454F4}" dt="2025-05-01T08:07:34.997" v="171" actId="14100"/>
          <ac:spMkLst>
            <pc:docMk/>
            <pc:sldMk cId="931565866" sldId="267"/>
            <ac:spMk id="3" creationId="{E85CCAA4-E9BC-70D2-8E7E-FC453349C399}"/>
          </ac:spMkLst>
        </pc:spChg>
        <pc:picChg chg="add mod">
          <ac:chgData name="Yerassyl Iskakov" userId="6c492fd590ec640b" providerId="LiveId" clId="{0116BAA7-1AB8-45B8-96BB-7063AA7454F4}" dt="2025-05-01T08:07:38.428" v="173" actId="1076"/>
          <ac:picMkLst>
            <pc:docMk/>
            <pc:sldMk cId="931565866" sldId="267"/>
            <ac:picMk id="4098" creationId="{356C74BA-7202-6FEA-8A4A-227F037AB6B1}"/>
          </ac:picMkLst>
        </pc:picChg>
      </pc:sldChg>
      <pc:sldChg chg="addSp delSp modSp mod">
        <pc:chgData name="Yerassyl Iskakov" userId="6c492fd590ec640b" providerId="LiveId" clId="{0116BAA7-1AB8-45B8-96BB-7063AA7454F4}" dt="2025-05-01T08:41:43.454" v="345" actId="1076"/>
        <pc:sldMkLst>
          <pc:docMk/>
          <pc:sldMk cId="384850581" sldId="268"/>
        </pc:sldMkLst>
        <pc:spChg chg="del mod">
          <ac:chgData name="Yerassyl Iskakov" userId="6c492fd590ec640b" providerId="LiveId" clId="{0116BAA7-1AB8-45B8-96BB-7063AA7454F4}" dt="2025-05-01T08:16:11.748" v="231" actId="478"/>
          <ac:spMkLst>
            <pc:docMk/>
            <pc:sldMk cId="384850581" sldId="268"/>
            <ac:spMk id="3" creationId="{81A8FF26-F3AE-D73E-A82A-4F85AAA087FA}"/>
          </ac:spMkLst>
        </pc:spChg>
        <pc:spChg chg="add mod">
          <ac:chgData name="Yerassyl Iskakov" userId="6c492fd590ec640b" providerId="LiveId" clId="{0116BAA7-1AB8-45B8-96BB-7063AA7454F4}" dt="2025-05-01T08:41:43.454" v="345" actId="1076"/>
          <ac:spMkLst>
            <pc:docMk/>
            <pc:sldMk cId="384850581" sldId="268"/>
            <ac:spMk id="5" creationId="{0FA616EF-BA9A-2DF5-674E-BDEF443DC6AB}"/>
          </ac:spMkLst>
        </pc:spChg>
        <pc:picChg chg="add mod">
          <ac:chgData name="Yerassyl Iskakov" userId="6c492fd590ec640b" providerId="LiveId" clId="{0116BAA7-1AB8-45B8-96BB-7063AA7454F4}" dt="2025-05-01T08:41:39.381" v="343" actId="1076"/>
          <ac:picMkLst>
            <pc:docMk/>
            <pc:sldMk cId="384850581" sldId="268"/>
            <ac:picMk id="1026" creationId="{1DFECAF4-A6FD-52DE-2819-6F15548EDF3E}"/>
          </ac:picMkLst>
        </pc:picChg>
      </pc:sldChg>
      <pc:sldChg chg="modSp add mod ord">
        <pc:chgData name="Yerassyl Iskakov" userId="6c492fd590ec640b" providerId="LiveId" clId="{0116BAA7-1AB8-45B8-96BB-7063AA7454F4}" dt="2025-05-01T08:42:42.299" v="353" actId="20577"/>
        <pc:sldMkLst>
          <pc:docMk/>
          <pc:sldMk cId="2813967362" sldId="271"/>
        </pc:sldMkLst>
        <pc:spChg chg="mod">
          <ac:chgData name="Yerassyl Iskakov" userId="6c492fd590ec640b" providerId="LiveId" clId="{0116BAA7-1AB8-45B8-96BB-7063AA7454F4}" dt="2025-05-01T08:42:42.299" v="353" actId="20577"/>
          <ac:spMkLst>
            <pc:docMk/>
            <pc:sldMk cId="2813967362" sldId="271"/>
            <ac:spMk id="2" creationId="{50EBE65E-B7D4-450E-45F0-651215075064}"/>
          </ac:spMkLst>
        </pc:spChg>
        <pc:spChg chg="mod">
          <ac:chgData name="Yerassyl Iskakov" userId="6c492fd590ec640b" providerId="LiveId" clId="{0116BAA7-1AB8-45B8-96BB-7063AA7454F4}" dt="2025-05-01T07:49:29.151" v="58" actId="20577"/>
          <ac:spMkLst>
            <pc:docMk/>
            <pc:sldMk cId="2813967362" sldId="271"/>
            <ac:spMk id="3" creationId="{EA67ED88-2D42-93BB-AC41-904348F7A3CA}"/>
          </ac:spMkLst>
        </pc:spChg>
      </pc:sldChg>
      <pc:sldChg chg="delSp add mod ord">
        <pc:chgData name="Yerassyl Iskakov" userId="6c492fd590ec640b" providerId="LiveId" clId="{0116BAA7-1AB8-45B8-96BB-7063AA7454F4}" dt="2025-05-01T07:49:05.088" v="36" actId="478"/>
        <pc:sldMkLst>
          <pc:docMk/>
          <pc:sldMk cId="2090664046" sldId="272"/>
        </pc:sldMkLst>
        <pc:spChg chg="del">
          <ac:chgData name="Yerassyl Iskakov" userId="6c492fd590ec640b" providerId="LiveId" clId="{0116BAA7-1AB8-45B8-96BB-7063AA7454F4}" dt="2025-05-01T07:49:05.088" v="36" actId="478"/>
          <ac:spMkLst>
            <pc:docMk/>
            <pc:sldMk cId="2090664046" sldId="272"/>
            <ac:spMk id="5" creationId="{1BCE2544-63E4-8C75-83F1-A5C13FBCA9CA}"/>
          </ac:spMkLst>
        </pc:spChg>
      </pc:sldChg>
      <pc:sldChg chg="addSp delSp modSp add mod">
        <pc:chgData name="Yerassyl Iskakov" userId="6c492fd590ec640b" providerId="LiveId" clId="{0116BAA7-1AB8-45B8-96BB-7063AA7454F4}" dt="2025-05-01T08:18:33.913" v="259" actId="1076"/>
        <pc:sldMkLst>
          <pc:docMk/>
          <pc:sldMk cId="1523644618" sldId="273"/>
        </pc:sldMkLst>
        <pc:spChg chg="mod">
          <ac:chgData name="Yerassyl Iskakov" userId="6c492fd590ec640b" providerId="LiveId" clId="{0116BAA7-1AB8-45B8-96BB-7063AA7454F4}" dt="2025-05-01T08:18:27.133" v="256" actId="20577"/>
          <ac:spMkLst>
            <pc:docMk/>
            <pc:sldMk cId="1523644618" sldId="273"/>
            <ac:spMk id="3" creationId="{B79D64D1-9048-6016-3A59-1B903EFD0C69}"/>
          </ac:spMkLst>
        </pc:spChg>
        <pc:picChg chg="del">
          <ac:chgData name="Yerassyl Iskakov" userId="6c492fd590ec640b" providerId="LiveId" clId="{0116BAA7-1AB8-45B8-96BB-7063AA7454F4}" dt="2025-05-01T08:17:10.692" v="238" actId="478"/>
          <ac:picMkLst>
            <pc:docMk/>
            <pc:sldMk cId="1523644618" sldId="273"/>
            <ac:picMk id="4098" creationId="{C28C5CD7-9C78-72EE-71C2-5D2519A36C91}"/>
          </ac:picMkLst>
        </pc:picChg>
        <pc:picChg chg="add mod">
          <ac:chgData name="Yerassyl Iskakov" userId="6c492fd590ec640b" providerId="LiveId" clId="{0116BAA7-1AB8-45B8-96BB-7063AA7454F4}" dt="2025-05-01T08:18:33.913" v="259" actId="1076"/>
          <ac:picMkLst>
            <pc:docMk/>
            <pc:sldMk cId="1523644618" sldId="273"/>
            <ac:picMk id="6146" creationId="{E5A52FCC-FDED-FA08-8A7A-94E8E255812B}"/>
          </ac:picMkLst>
        </pc:picChg>
      </pc:sldChg>
      <pc:sldChg chg="modSp add mod">
        <pc:chgData name="Yerassyl Iskakov" userId="6c492fd590ec640b" providerId="LiveId" clId="{0116BAA7-1AB8-45B8-96BB-7063AA7454F4}" dt="2025-05-01T08:41:53.696" v="352" actId="20577"/>
        <pc:sldMkLst>
          <pc:docMk/>
          <pc:sldMk cId="4144395305" sldId="274"/>
        </pc:sldMkLst>
        <pc:spChg chg="mod">
          <ac:chgData name="Yerassyl Iskakov" userId="6c492fd590ec640b" providerId="LiveId" clId="{0116BAA7-1AB8-45B8-96BB-7063AA7454F4}" dt="2025-05-01T08:41:53.696" v="352" actId="20577"/>
          <ac:spMkLst>
            <pc:docMk/>
            <pc:sldMk cId="4144395305" sldId="274"/>
            <ac:spMk id="2" creationId="{20017CF5-777D-7AE6-AD7E-E89DFE5C34D3}"/>
          </ac:spMkLst>
        </pc:spChg>
      </pc:sldChg>
      <pc:sldChg chg="addSp delSp modSp add mod">
        <pc:chgData name="Yerassyl Iskakov" userId="6c492fd590ec640b" providerId="LiveId" clId="{0116BAA7-1AB8-45B8-96BB-7063AA7454F4}" dt="2025-05-01T08:20:22.915" v="311" actId="1076"/>
        <pc:sldMkLst>
          <pc:docMk/>
          <pc:sldMk cId="19049616" sldId="275"/>
        </pc:sldMkLst>
        <pc:spChg chg="mod">
          <ac:chgData name="Yerassyl Iskakov" userId="6c492fd590ec640b" providerId="LiveId" clId="{0116BAA7-1AB8-45B8-96BB-7063AA7454F4}" dt="2025-05-01T08:20:06.002" v="308" actId="20577"/>
          <ac:spMkLst>
            <pc:docMk/>
            <pc:sldMk cId="19049616" sldId="275"/>
            <ac:spMk id="3" creationId="{E7B0BC54-3C87-B1C2-E7C6-163DE27554B8}"/>
          </ac:spMkLst>
        </pc:spChg>
        <pc:picChg chg="add mod">
          <ac:chgData name="Yerassyl Iskakov" userId="6c492fd590ec640b" providerId="LiveId" clId="{0116BAA7-1AB8-45B8-96BB-7063AA7454F4}" dt="2025-05-01T08:20:22.915" v="311" actId="1076"/>
          <ac:picMkLst>
            <pc:docMk/>
            <pc:sldMk cId="19049616" sldId="275"/>
            <ac:picMk id="4" creationId="{1206E7B9-0FC5-ED2D-BAA6-BC1BFDDAB09D}"/>
          </ac:picMkLst>
        </pc:picChg>
        <pc:picChg chg="del">
          <ac:chgData name="Yerassyl Iskakov" userId="6c492fd590ec640b" providerId="LiveId" clId="{0116BAA7-1AB8-45B8-96BB-7063AA7454F4}" dt="2025-05-01T08:20:00.203" v="307" actId="478"/>
          <ac:picMkLst>
            <pc:docMk/>
            <pc:sldMk cId="19049616" sldId="275"/>
            <ac:picMk id="5" creationId="{8112AF45-4E06-AF39-CDC9-7A14E753B58E}"/>
          </ac:picMkLst>
        </pc:picChg>
      </pc:sldChg>
      <pc:sldChg chg="addSp delSp modSp new mod">
        <pc:chgData name="Yerassyl Iskakov" userId="6c492fd590ec640b" providerId="LiveId" clId="{0116BAA7-1AB8-45B8-96BB-7063AA7454F4}" dt="2025-05-01T08:25:06.472" v="339" actId="1076"/>
        <pc:sldMkLst>
          <pc:docMk/>
          <pc:sldMk cId="1877010378" sldId="276"/>
        </pc:sldMkLst>
        <pc:spChg chg="del">
          <ac:chgData name="Yerassyl Iskakov" userId="6c492fd590ec640b" providerId="LiveId" clId="{0116BAA7-1AB8-45B8-96BB-7063AA7454F4}" dt="2025-05-01T08:22:02.135" v="314" actId="478"/>
          <ac:spMkLst>
            <pc:docMk/>
            <pc:sldMk cId="1877010378" sldId="276"/>
            <ac:spMk id="2" creationId="{CF26408F-7862-75D1-B3BC-DDBF7CD3E934}"/>
          </ac:spMkLst>
        </pc:spChg>
        <pc:spChg chg="del">
          <ac:chgData name="Yerassyl Iskakov" userId="6c492fd590ec640b" providerId="LiveId" clId="{0116BAA7-1AB8-45B8-96BB-7063AA7454F4}" dt="2025-05-01T08:22:01.280" v="313" actId="478"/>
          <ac:spMkLst>
            <pc:docMk/>
            <pc:sldMk cId="1877010378" sldId="276"/>
            <ac:spMk id="3" creationId="{4549ABB1-DC0A-4CE2-50BE-CBD8B91E3A36}"/>
          </ac:spMkLst>
        </pc:spChg>
        <pc:graphicFrameChg chg="add mod modGraphic">
          <ac:chgData name="Yerassyl Iskakov" userId="6c492fd590ec640b" providerId="LiveId" clId="{0116BAA7-1AB8-45B8-96BB-7063AA7454F4}" dt="2025-05-01T08:22:59.332" v="335" actId="404"/>
          <ac:graphicFrameMkLst>
            <pc:docMk/>
            <pc:sldMk cId="1877010378" sldId="276"/>
            <ac:graphicFrameMk id="4" creationId="{A105BF03-5D20-0C59-0038-142BE8DDBCB8}"/>
          </ac:graphicFrameMkLst>
        </pc:graphicFrameChg>
        <pc:picChg chg="add mod">
          <ac:chgData name="Yerassyl Iskakov" userId="6c492fd590ec640b" providerId="LiveId" clId="{0116BAA7-1AB8-45B8-96BB-7063AA7454F4}" dt="2025-05-01T08:25:06.472" v="339" actId="1076"/>
          <ac:picMkLst>
            <pc:docMk/>
            <pc:sldMk cId="1877010378" sldId="276"/>
            <ac:picMk id="7170" creationId="{CB803AF1-9673-312F-578B-3582090AA3D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E42E-74EC-8072-BFAE-4F87CD309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B2E60-82CE-E168-8204-1CAC4C483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7B4BB-A58A-18F3-FF8D-16F8256C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CEC3-1276-429C-9B35-17D24B1834C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1CE37-7A20-3ACC-BC0A-B0333DA9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FF720-86A8-27DC-C9D4-B116AADB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2882-5B64-44F4-891B-F26388E73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48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28CA-E492-B4BD-518E-661B9FBD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B98C8-E346-3877-4526-0EFA0AE82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16FCD-56E4-8FE9-167F-C5811F6D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CEC3-1276-429C-9B35-17D24B1834C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D8094-204F-48B1-8963-5A5BC693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EBCBC-EB2E-DC48-8FC5-F645703A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2882-5B64-44F4-891B-F26388E73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09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DB9D9A-1B67-BB95-A551-F0783004C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6B3DE-04C2-734D-EFEC-F789589E4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F278D-F56C-FE34-DC27-077F1D31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CEC3-1276-429C-9B35-17D24B1834C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D444D-76A4-7A32-48C8-EC39D243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CDB77-BAD6-F534-5EE4-6710FEB5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2882-5B64-44F4-891B-F26388E73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494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F5D1-F57C-1062-1E36-80424406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871D8-0B64-E3FA-93B4-8FF8B4B67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7E9DC-B607-9F94-B9E4-3703427F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CEC3-1276-429C-9B35-17D24B1834C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12279-2B5F-10DB-28EA-A2628FF2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2A710-5CC3-BBEA-A97D-D22FF543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2882-5B64-44F4-891B-F26388E73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1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E459-06D7-16C6-B6F9-ABCBFE8D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159B-4358-444A-B787-B7E59B178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D07AB-3AFC-B892-BC75-B52D00AD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CEC3-1276-429C-9B35-17D24B1834C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B64B2-BDBB-860A-D4FD-637DA67A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BA32C-985B-B7E2-D58F-836C9C84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2882-5B64-44F4-891B-F26388E73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11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28C0-16B4-3561-3A92-54DB02189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8C7AC-2A98-E1E2-E7D8-8A916515E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4F864-B0B2-AA81-21D6-68AB46AB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CEC3-1276-429C-9B35-17D24B1834C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D72-D093-00D3-1C94-07437581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5182F-D360-0FC0-4CE3-56A0470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2882-5B64-44F4-891B-F26388E73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77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C823-1660-71FD-E7C2-ED46BF6F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241E-EC0F-29F1-630E-8A4B81939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98A0C-360B-B83C-CAFA-CA846818F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26062-0CDC-6561-0B1D-BDAA183C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CEC3-1276-429C-9B35-17D24B1834C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6697E-E458-877C-E8E5-E03BAF46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58E3C-547D-3EB6-CAFA-F626FFA6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2882-5B64-44F4-891B-F26388E73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65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2787-B6B0-E699-59DD-96E26B18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25D53-A3C2-AA53-AB02-AA0DC2789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0E1C9-A68D-6392-A970-278E9D475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CA55B-4657-A015-FAC2-BE6327549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9A911-6165-9311-92B5-EC979DA41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DA533-E41D-4066-E994-1F918BFD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CEC3-1276-429C-9B35-17D24B1834C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056B8C-DC2F-6EE3-A625-F05C6CE9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9C76F-48AC-F099-D94C-154AF9E9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2882-5B64-44F4-891B-F26388E73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42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7CB9-3798-7398-4FE1-744A1074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2DFEE-877E-AA01-98B6-4B4BED4E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CEC3-1276-429C-9B35-17D24B1834C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2F39D-85F1-C435-620E-E62138CF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F1530-5211-F045-D0FB-B3721C4E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2882-5B64-44F4-891B-F26388E73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98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B37FE-E107-8451-D025-92F14449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CEC3-1276-429C-9B35-17D24B1834C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F3F1F-4095-7E2F-854A-B54CE7A4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CD63F-F41F-8625-C100-79612E95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2882-5B64-44F4-891B-F26388E73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18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BF94-626E-AE96-A6ED-CF01CD3F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4D510-549F-E98C-5030-B05A82297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9FE9F-6E4F-87E9-E77F-1C10D0558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061A2-E3DC-42FD-38C3-7FF1E468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CEC3-1276-429C-9B35-17D24B1834C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E8A69-E333-3977-930E-CC11A613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D4F57-BFB3-6AF8-E6AC-607076C4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2882-5B64-44F4-891B-F26388E73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87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822-9331-46A6-FA8A-54DBA16C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7E4D3D-8241-C79B-D1D3-44FD8DA11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ED219-E27F-6B08-603B-C82177CE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2172B-A696-A86A-E3E7-89A73578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ACEC3-1276-429C-9B35-17D24B1834C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28B4B-BEA8-4311-9A5A-B229DAF5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E003F-9AA8-9627-8BF7-5FBAC439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2882-5B64-44F4-891B-F26388E73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28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49A4BA-944F-0701-838A-66A05FB24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12DA9-C7D4-2527-C9B0-CC14415BE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E273F-31F9-C823-2FF4-7E5A65196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FACEC3-1276-429C-9B35-17D24B1834CA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E9CCF-CAC4-D6D0-4C9C-4E56893D4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EDA20-C2A9-C3E2-5A64-4DF813196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602882-5B64-44F4-891B-F26388E737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34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E65E-B7D4-450E-45F0-651215075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62443"/>
            <a:ext cx="1094232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динамики международных валют к казахстанскому тенге с применением машинного обучения (2000–2024)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7ED88-2D42-93BB-AC41-904348F7A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4038"/>
            <a:ext cx="9144000" cy="1655762"/>
          </a:xfrm>
        </p:spPr>
        <p:txBody>
          <a:bodyPr/>
          <a:lstStyle/>
          <a:p>
            <a:r>
              <a:rPr lang="ru-RU" dirty="0"/>
              <a:t>Центральная тема: Анализ данных с Python</a:t>
            </a:r>
            <a:endParaRPr lang="en-US" dirty="0"/>
          </a:p>
          <a:p>
            <a:r>
              <a:rPr lang="kk-KZ" dirty="0"/>
              <a:t>Датасет для практики: Курс валют от Нац. Банк РК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3967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F9894-F247-ADA5-285C-1A2644446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32B9-D938-6C63-EB1A-5865F44C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Дескриптивный анализ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0BC54-3C87-B1C2-E7C6-163DE2755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693920" cy="4351338"/>
          </a:xfrm>
        </p:spPr>
        <p:txBody>
          <a:bodyPr/>
          <a:lstStyle/>
          <a:p>
            <a:r>
              <a:rPr lang="ru-RU" dirty="0"/>
              <a:t>Рассмотрение валютных курсов и их распределения.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6E7B9-0FC5-ED2D-BAA6-BC1BFDDAB0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120" y="1690688"/>
            <a:ext cx="6012561" cy="39949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49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E892-45BC-CF8D-7405-E477C374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Корреляционный анализ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CCAA4-E9BC-70D2-8E7E-FC453349C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675632" cy="4351338"/>
          </a:xfrm>
        </p:spPr>
        <p:txBody>
          <a:bodyPr/>
          <a:lstStyle/>
          <a:p>
            <a:r>
              <a:rPr lang="ru-RU" dirty="0"/>
              <a:t>Выявление взаимосвязей между курсами валют и их сила корреляции.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6C74BA-7202-6FEA-8A4A-227F037AB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766" y="1309688"/>
            <a:ext cx="5953125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565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784E9-BD52-91F4-4CCD-ABFE49FA9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410C-7F9B-0351-2F6A-5318D0C1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Корреляционный анализ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D64D1-9048-6016-3A59-1B903EFD0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675632" cy="4351338"/>
          </a:xfrm>
        </p:spPr>
        <p:txBody>
          <a:bodyPr/>
          <a:lstStyle/>
          <a:p>
            <a:r>
              <a:rPr lang="ru-RU" dirty="0"/>
              <a:t>Выявление взаимосвязей между курсами валют и их сила корреляции с точечной графиком.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A52FCC-FDED-FA08-8A7A-94E8E2558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 bwMode="auto">
          <a:xfrm>
            <a:off x="5623560" y="1825625"/>
            <a:ext cx="6208332" cy="375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64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63DC-38B7-178C-FB86-82580F5A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Прогнозирование с помощью моделей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A616EF-BA9A-2DF5-674E-BDEF443DC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2208" y="1825625"/>
            <a:ext cx="3166872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FECAF4-A6FD-52DE-2819-6F15548ED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190" y="1568990"/>
            <a:ext cx="7321685" cy="486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50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81542-D026-3EC7-43A5-D3C93BBE1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7CF5-777D-7AE6-AD7E-E89DFE5C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DA93A8-D51D-A4F1-2981-8D2566640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395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7649-A2F4-0704-CFBE-F2909E35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Обсуждение результатов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859E6-0692-7A4F-3F89-93D84D614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Интерпретация результатов: устойчивость RUB, высокая волатильность USD и EUR, связь с экономическими событиями.</a:t>
            </a:r>
          </a:p>
        </p:txBody>
      </p:sp>
    </p:spTree>
    <p:extLst>
      <p:ext uri="{BB962C8B-B14F-4D97-AF65-F5344CB8AC3E}">
        <p14:creationId xmlns:p14="http://schemas.microsoft.com/office/powerpoint/2010/main" val="241121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09D8-7CFE-3FC5-5E35-E5CA457C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Заключение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392D4-378C-C32D-2B09-E85AFEDF9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Выводы исследования и предложения для инвесторов и политиков.</a:t>
            </a:r>
          </a:p>
        </p:txBody>
      </p:sp>
    </p:spTree>
    <p:extLst>
      <p:ext uri="{BB962C8B-B14F-4D97-AF65-F5344CB8AC3E}">
        <p14:creationId xmlns:p14="http://schemas.microsoft.com/office/powerpoint/2010/main" val="3720789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306C4-20B3-A8ED-31F4-C039C7538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83AB-4D0A-AC97-7632-4AD7778C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215296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90664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05BF03-5D20-0C59-0038-142BE8DDB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04777"/>
              </p:ext>
            </p:extLst>
          </p:nvPr>
        </p:nvGraphicFramePr>
        <p:xfrm>
          <a:off x="329184" y="105708"/>
          <a:ext cx="6318504" cy="6143664"/>
        </p:xfrm>
        <a:graphic>
          <a:graphicData uri="http://schemas.openxmlformats.org/drawingml/2006/table">
            <a:tbl>
              <a:tblPr/>
              <a:tblGrid>
                <a:gridCol w="1856232">
                  <a:extLst>
                    <a:ext uri="{9D8B030D-6E8A-4147-A177-3AD203B41FA5}">
                      <a16:colId xmlns:a16="http://schemas.microsoft.com/office/drawing/2014/main" val="339506098"/>
                    </a:ext>
                  </a:extLst>
                </a:gridCol>
                <a:gridCol w="1947672">
                  <a:extLst>
                    <a:ext uri="{9D8B030D-6E8A-4147-A177-3AD203B41FA5}">
                      <a16:colId xmlns:a16="http://schemas.microsoft.com/office/drawing/2014/main" val="121109836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86431755"/>
                    </a:ext>
                  </a:extLst>
                </a:gridCol>
              </a:tblGrid>
              <a:tr h="185590">
                <a:tc>
                  <a:txBody>
                    <a:bodyPr/>
                    <a:lstStyle/>
                    <a:p>
                      <a:r>
                        <a:rPr lang="ru-RU" sz="1100" b="1"/>
                        <a:t>Тип графика</a:t>
                      </a:r>
                      <a:endParaRPr lang="ru-RU" sz="1100"/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/>
                        <a:t>Функция/код для создания</a:t>
                      </a:r>
                      <a:endParaRPr lang="ru-RU" sz="1100" dirty="0"/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/>
                        <a:t>Примеры применения</a:t>
                      </a:r>
                      <a:endParaRPr lang="ru-RU" sz="1100"/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022481"/>
                  </a:ext>
                </a:extLst>
              </a:tr>
              <a:tr h="503742">
                <a:tc>
                  <a:txBody>
                    <a:bodyPr/>
                    <a:lstStyle/>
                    <a:p>
                      <a:r>
                        <a:rPr lang="ru-RU" sz="1100" b="1"/>
                        <a:t>Линейный график</a:t>
                      </a:r>
                      <a:endParaRPr lang="ru-RU" sz="1100"/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plt.plot(x, y)</a:t>
                      </a:r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Анализ временных рядов, зависимость между двумя величинами (например, цена акций по времени).</a:t>
                      </a:r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995455"/>
                  </a:ext>
                </a:extLst>
              </a:tr>
              <a:tr h="424204">
                <a:tc>
                  <a:txBody>
                    <a:bodyPr/>
                    <a:lstStyle/>
                    <a:p>
                      <a:r>
                        <a:rPr lang="ru-RU" sz="1100" b="1"/>
                        <a:t>Гистограмма</a:t>
                      </a:r>
                      <a:endParaRPr lang="ru-RU" sz="1100"/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n-NO" sz="1100"/>
                        <a:t>plt.hist(data, bins=10)</a:t>
                      </a:r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Исследование распределения данных, например, распределение роста людей.</a:t>
                      </a:r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117402"/>
                  </a:ext>
                </a:extLst>
              </a:tr>
              <a:tr h="265129">
                <a:tc>
                  <a:txBody>
                    <a:bodyPr/>
                    <a:lstStyle/>
                    <a:p>
                      <a:r>
                        <a:rPr lang="ru-RU" sz="1100" b="1"/>
                        <a:t>Столбчатая диаграмма</a:t>
                      </a:r>
                      <a:endParaRPr lang="ru-RU" sz="1100"/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plt.bar(x, height)</a:t>
                      </a:r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Сравнение категорий, например, количество продаж по регионам.</a:t>
                      </a:r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225657"/>
                  </a:ext>
                </a:extLst>
              </a:tr>
              <a:tr h="424204">
                <a:tc>
                  <a:txBody>
                    <a:bodyPr/>
                    <a:lstStyle/>
                    <a:p>
                      <a:r>
                        <a:rPr lang="ru-RU" sz="1100" b="1"/>
                        <a:t>Круговая диаграмма</a:t>
                      </a:r>
                      <a:endParaRPr lang="ru-RU" sz="1100"/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plt.pie(sizes, labels=labels)</a:t>
                      </a:r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Процентное соотношение частей в целое, например, распределение бюджета.</a:t>
                      </a:r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450738"/>
                  </a:ext>
                </a:extLst>
              </a:tr>
              <a:tr h="503742">
                <a:tc>
                  <a:txBody>
                    <a:bodyPr/>
                    <a:lstStyle/>
                    <a:p>
                      <a:r>
                        <a:rPr lang="ru-RU" sz="1100" b="1"/>
                        <a:t>Точечный график</a:t>
                      </a:r>
                      <a:endParaRPr lang="ru-RU" sz="1100"/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plt.scatter(x, y)</a:t>
                      </a:r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Исследование зависимости двух переменных, например, зависимость роста от веса.</a:t>
                      </a:r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899433"/>
                  </a:ext>
                </a:extLst>
              </a:tr>
              <a:tr h="503742">
                <a:tc>
                  <a:txBody>
                    <a:bodyPr/>
                    <a:lstStyle/>
                    <a:p>
                      <a:r>
                        <a:rPr lang="ru-RU" sz="1100" b="1"/>
                        <a:t>График с областями</a:t>
                      </a:r>
                      <a:endParaRPr lang="ru-RU" sz="1100"/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plt.fill_between(x, y)</a:t>
                      </a:r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Изображение изменений величины во времени, например, изменение температуры в течение дня.</a:t>
                      </a:r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091065"/>
                  </a:ext>
                </a:extLst>
              </a:tr>
              <a:tr h="424204">
                <a:tc>
                  <a:txBody>
                    <a:bodyPr/>
                    <a:lstStyle/>
                    <a:p>
                      <a:r>
                        <a:rPr lang="ru-RU" sz="1100" b="1"/>
                        <a:t>График ошибок</a:t>
                      </a:r>
                      <a:endParaRPr lang="ru-RU" sz="1100"/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100"/>
                        <a:t>plt.errorbar(x, y, yerr=error)</a:t>
                      </a:r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Изображение значений с ошибками, например, результаты экспериментов с погрешностями.</a:t>
                      </a:r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493133"/>
                  </a:ext>
                </a:extLst>
              </a:tr>
              <a:tr h="424204">
                <a:tc>
                  <a:txBody>
                    <a:bodyPr/>
                    <a:lstStyle/>
                    <a:p>
                      <a:r>
                        <a:rPr lang="ru-RU" sz="1100" b="1"/>
                        <a:t>Тепловая карта</a:t>
                      </a:r>
                      <a:endParaRPr lang="ru-RU" sz="1100"/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plt.imshow(matrix, cmap='hot')</a:t>
                      </a:r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Визуализация матриц данных, например, температурных данных по регионам или графиков корреляции.</a:t>
                      </a:r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9709482"/>
                  </a:ext>
                </a:extLst>
              </a:tr>
              <a:tr h="503742">
                <a:tc>
                  <a:txBody>
                    <a:bodyPr/>
                    <a:lstStyle/>
                    <a:p>
                      <a:r>
                        <a:rPr lang="ru-RU" sz="1100" b="1"/>
                        <a:t>График с линиями тренда</a:t>
                      </a:r>
                      <a:endParaRPr lang="ru-RU" sz="1100"/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plt.plot(x, trendline)</a:t>
                      </a:r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Прогнозирование или выявление тенденций на графиках, например, тренд продаж за несколько лет.</a:t>
                      </a:r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579003"/>
                  </a:ext>
                </a:extLst>
              </a:tr>
              <a:tr h="424204">
                <a:tc>
                  <a:txBody>
                    <a:bodyPr/>
                    <a:lstStyle/>
                    <a:p>
                      <a:r>
                        <a:rPr lang="ru-RU" sz="1100" b="1"/>
                        <a:t>График с боксплотами</a:t>
                      </a:r>
                      <a:endParaRPr lang="ru-RU" sz="1100"/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plt.boxplot(data)</a:t>
                      </a:r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Анализ распределения данных, выявление выбросов и медианы, например, зарплаты в разных отраслях.</a:t>
                      </a:r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555134"/>
                  </a:ext>
                </a:extLst>
              </a:tr>
              <a:tr h="424204">
                <a:tc>
                  <a:txBody>
                    <a:bodyPr/>
                    <a:lstStyle/>
                    <a:p>
                      <a:r>
                        <a:rPr lang="ru-RU" sz="1100" b="1"/>
                        <a:t>График с контуром</a:t>
                      </a:r>
                      <a:endParaRPr lang="ru-RU" sz="1100"/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plt.contour(x, y, Z)</a:t>
                      </a:r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Визуализация уровней функции на двумерной сетке, например, температура по координатам.</a:t>
                      </a:r>
                    </a:p>
                  </a:txBody>
                  <a:tcPr marL="23023" marR="23023" marT="11511" marB="115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128232"/>
                  </a:ext>
                </a:extLst>
              </a:tr>
            </a:tbl>
          </a:graphicData>
        </a:graphic>
      </p:graphicFrame>
      <p:pic>
        <p:nvPicPr>
          <p:cNvPr id="7170" name="Picture 2" descr="Picture background">
            <a:extLst>
              <a:ext uri="{FF2B5EF4-FFF2-40B4-BE49-F238E27FC236}">
                <a16:creationId xmlns:a16="http://schemas.microsoft.com/office/drawing/2014/main" id="{CB803AF1-9673-312F-578B-3582090AA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917" y="1216152"/>
            <a:ext cx="5275732" cy="373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01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A25C-554C-9CE4-792A-F1FAE9BF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Тема исследования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E384D-234A-748B-3D59-085F51268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7025"/>
            <a:ext cx="4191000" cy="4351338"/>
          </a:xfrm>
        </p:spPr>
        <p:txBody>
          <a:bodyPr/>
          <a:lstStyle/>
          <a:p>
            <a:r>
              <a:rPr lang="ru-RU" dirty="0"/>
              <a:t>Анализ динамики валют USD, EUR, RUB, CNY к тенге (KZT) за 2000–2024 гг.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657EF-B5DE-6072-49EF-1DB1A5FCF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724" y="1530495"/>
            <a:ext cx="6437747" cy="464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7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F235-6A79-D040-E944-F45BC757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Цель исследования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7BC8B-5E5E-BCA6-63DC-B264F4D4E2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Разработка моделей для прогнозирования валютных курсов на основе машинного обучения.</a:t>
            </a:r>
          </a:p>
          <a:p>
            <a:pPr>
              <a:buNone/>
            </a:pPr>
            <a:r>
              <a:rPr lang="ru-RU" b="1" dirty="0"/>
              <a:t>Методология: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Сбор данных:</a:t>
            </a:r>
            <a:br>
              <a:rPr lang="ru-RU" dirty="0"/>
            </a:br>
            <a:r>
              <a:rPr lang="ru-RU" dirty="0"/>
              <a:t>Исторические курсы валют USD, EUR, RUB, CNY к тенге (KZT) с 2000 по 2024 год, источник — Национальный Банк Казахстана.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Подготовка данных:</a:t>
            </a:r>
            <a:br>
              <a:rPr lang="ru-RU" dirty="0"/>
            </a:br>
            <a:r>
              <a:rPr lang="ru-RU" dirty="0"/>
              <a:t>Очистка, обработка пропусков, стандартизация формата даты и цен.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Анализ данных:</a:t>
            </a:r>
            <a:br>
              <a:rPr lang="ru-RU" dirty="0"/>
            </a:br>
            <a:r>
              <a:rPr lang="ru-RU" dirty="0"/>
              <a:t>Дескриптивная статистика (среднее, медиана, стандартное отклонение), визуализация динамики курсов.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Корреляционный анализ:</a:t>
            </a:r>
            <a:br>
              <a:rPr lang="ru-RU" dirty="0"/>
            </a:br>
            <a:r>
              <a:rPr lang="ru-RU" dirty="0"/>
              <a:t>Оценка взаимосвязи между курсами валют.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Прогнозирование:</a:t>
            </a:r>
            <a:br>
              <a:rPr lang="ru-RU" dirty="0"/>
            </a:br>
            <a:r>
              <a:rPr lang="ru-RU" dirty="0"/>
              <a:t>Построение моделей машинного обучения: Линейная регрессия и Случайный лес для предсказания курсов валют.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596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18DC-A491-A835-2BB8-C5842589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Введение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2793DF-AD0D-EE35-6847-8A01EB3B7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2488" y="1492915"/>
            <a:ext cx="1155726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Актуальность темы: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Обоснование важности анализа валютных курсов для экономики Казахстана.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Цель работы: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Исследовать динамику и взаимосвязь курсов основных мировых валют к тенге.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Задачи: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Собрать и подготовить данные;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Провести анализ динамики валют;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Выявить корреляции между валютами;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Построить прогнозные модели.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Объект исследования: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Курсы валют USD, EUR, RUB, CNY к казахстанскому тенге.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Методы исследования: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Статистический анализ, машинное обучение, визуализация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67647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209B-73AE-CE8C-FCC9-5E87732C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Литературный обзор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B27D09-8FE5-5CB3-CF98-F47346019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40649"/>
            <a:ext cx="1075676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Тема и область исследования: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Кратко описать, о чём обзор.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Причины выбора темы: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Почему важно изучить именно эту тему.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Цель литературного обзора: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Показать текущее состояние исследований и выявить пробелы.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Структура обзора: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Кратко указать, как будет построен обзор (например: по валютам, по методам анализа и т.д.).</a:t>
            </a:r>
          </a:p>
        </p:txBody>
      </p:sp>
    </p:spTree>
    <p:extLst>
      <p:ext uri="{BB962C8B-B14F-4D97-AF65-F5344CB8AC3E}">
        <p14:creationId xmlns:p14="http://schemas.microsoft.com/office/powerpoint/2010/main" val="29324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441C-C03F-B7E8-8371-5D5D8141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</a:t>
            </a:r>
            <a:r>
              <a:rPr lang="kk-KZ" dirty="0"/>
              <a:t>ктуальность анализа </a:t>
            </a:r>
            <a:r>
              <a:rPr lang="ru-RU" dirty="0"/>
              <a:t>динамики курсов валют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2FB15-7615-FB74-7567-33DD16943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90217"/>
            <a:ext cx="4410456" cy="4351338"/>
          </a:xfrm>
        </p:spPr>
        <p:txBody>
          <a:bodyPr/>
          <a:lstStyle/>
          <a:p>
            <a:r>
              <a:rPr lang="ru-RU" dirty="0"/>
              <a:t>Анализ поведения USD, EUR, RUB, CNY по отношению к тенге на основе исторических данных.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01596A7-9CBD-DA97-FC66-8D69BB904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04" y="1990217"/>
            <a:ext cx="6435281" cy="383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60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60A-07FE-E808-7229-647C01CA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Методология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E7E4F-50FC-4A74-3563-C7517BD5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416296" cy="4351338"/>
          </a:xfrm>
        </p:spPr>
        <p:txBody>
          <a:bodyPr/>
          <a:lstStyle/>
          <a:p>
            <a:r>
              <a:rPr lang="ru-RU" dirty="0"/>
              <a:t>Описание этапов: сбор данных, их обработка, анализ, построение моделей и оценка точности.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17CCC5-F08C-2BDB-2111-E14D1FBBE1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590" t="235" r="25405" b="-235"/>
          <a:stretch/>
        </p:blipFill>
        <p:spPr>
          <a:xfrm>
            <a:off x="7115141" y="1301223"/>
            <a:ext cx="4238659" cy="478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4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4976-1AA9-0B50-4431-D531E33F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Сбор и подготовка данных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0D8F2-157C-49CE-A88B-D5274D35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321553" cy="4351338"/>
          </a:xfrm>
        </p:spPr>
        <p:txBody>
          <a:bodyPr/>
          <a:lstStyle/>
          <a:p>
            <a:r>
              <a:rPr lang="ru-RU" dirty="0"/>
              <a:t>Источник: Национальный Банк Казахстана. Данные по USD, EUR, CNY, RUB с 2000 по 2024 гг.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59409-ED6A-5660-E16F-5D48D8E51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712" y="2216635"/>
            <a:ext cx="4224528" cy="2424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92DD90-C2C1-A475-982A-03AD780F1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0" y="3840182"/>
            <a:ext cx="3776487" cy="261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80D4-7C1F-8477-8AE9-455AC6CB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Дескриптивный анализ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1E745-898F-7D76-5B07-E6C3BC4F8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693920" cy="4351338"/>
          </a:xfrm>
        </p:spPr>
        <p:txBody>
          <a:bodyPr/>
          <a:lstStyle/>
          <a:p>
            <a:r>
              <a:rPr lang="ru-RU" dirty="0"/>
              <a:t>Рассмотрение среднего, медианы, стандартного отклонения валютных курсов и их распределения.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B97B0-6624-CFBE-E9F1-49A25C236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585" y="1825625"/>
            <a:ext cx="5643484" cy="419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2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740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Анализ динамики международных валют к казахстанскому тенге с применением машинного обучения (2000–2024)</vt:lpstr>
      <vt:lpstr>Тема исследования</vt:lpstr>
      <vt:lpstr>Цель исследования</vt:lpstr>
      <vt:lpstr>Введение</vt:lpstr>
      <vt:lpstr>Литературный обзор</vt:lpstr>
      <vt:lpstr>Актуальность анализа динамики курсов валют</vt:lpstr>
      <vt:lpstr>Методология</vt:lpstr>
      <vt:lpstr>Сбор и подготовка данных</vt:lpstr>
      <vt:lpstr>Дескриптивный анализ</vt:lpstr>
      <vt:lpstr>Дескриптивный анализ</vt:lpstr>
      <vt:lpstr>Корреляционный анализ</vt:lpstr>
      <vt:lpstr>Корреляционный анализ</vt:lpstr>
      <vt:lpstr>Прогнозирование с помощью моделей</vt:lpstr>
      <vt:lpstr>Линейная регрессия</vt:lpstr>
      <vt:lpstr>Обсуждение результатов</vt:lpstr>
      <vt:lpstr>Заключение</vt:lpstr>
      <vt:lpstr>Спасибо за внимание!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Yerassyl Iskakov</dc:creator>
  <cp:lastModifiedBy>Yerassyl Iskakov</cp:lastModifiedBy>
  <cp:revision>1</cp:revision>
  <dcterms:created xsi:type="dcterms:W3CDTF">2025-05-01T07:28:31Z</dcterms:created>
  <dcterms:modified xsi:type="dcterms:W3CDTF">2025-05-01T08:42:45Z</dcterms:modified>
</cp:coreProperties>
</file>