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316" r:id="rId3"/>
    <p:sldId id="301" r:id="rId4"/>
    <p:sldId id="319" r:id="rId5"/>
    <p:sldId id="325" r:id="rId6"/>
    <p:sldId id="317" r:id="rId7"/>
    <p:sldId id="320" r:id="rId8"/>
    <p:sldId id="302" r:id="rId9"/>
    <p:sldId id="324" r:id="rId10"/>
    <p:sldId id="318" r:id="rId11"/>
  </p:sldIdLst>
  <p:sldSz cx="9144000" cy="5143500" type="screen16x9"/>
  <p:notesSz cx="6858000" cy="9144000"/>
  <p:embeddedFontLst>
    <p:embeddedFont>
      <p:font typeface="Alfa Slab One" panose="020B0604020202020204" charset="0"/>
      <p:regular r:id="rId13"/>
    </p:embeddedFont>
    <p:embeddedFont>
      <p:font typeface="Maven Pro Medium" panose="020B0604020202020204" charset="0"/>
      <p:regular r:id="rId14"/>
      <p:bold r:id="rId15"/>
    </p:embeddedFont>
    <p:embeddedFont>
      <p:font typeface="Maven Pro SemiBold" panose="020B0604020202020204" charset="0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D5865-16F9-4E17-AE85-04B905B752A4}" v="112" dt="2024-10-20T19:23:34.834"/>
  </p1510:revLst>
</p1510:revInfo>
</file>

<file path=ppt/tableStyles.xml><?xml version="1.0" encoding="utf-8"?>
<a:tblStyleLst xmlns:a="http://schemas.openxmlformats.org/drawingml/2006/main" def="{37115C3F-1B24-43E7-AC19-2962C5A6B953}">
  <a:tblStyle styleId="{37115C3F-1B24-43E7-AC19-2962C5A6B9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rassyl Iskakov" userId="6c492fd590ec640b" providerId="LiveId" clId="{1FCD351F-CA5B-47DD-9516-B257C40A5EDB}"/>
    <pc:docChg chg="undo custSel addSld delSld modSld sldOrd delMainMaster">
      <pc:chgData name="Yerassyl Iskakov" userId="6c492fd590ec640b" providerId="LiveId" clId="{1FCD351F-CA5B-47DD-9516-B257C40A5EDB}" dt="2024-10-07T04:38:09.974" v="809" actId="20577"/>
      <pc:docMkLst>
        <pc:docMk/>
      </pc:docMkLst>
      <pc:sldChg chg="addSp delSp modSp mod">
        <pc:chgData name="Yerassyl Iskakov" userId="6c492fd590ec640b" providerId="LiveId" clId="{1FCD351F-CA5B-47DD-9516-B257C40A5EDB}" dt="2024-10-05T15:29:39.241" v="16" actId="1076"/>
        <pc:sldMkLst>
          <pc:docMk/>
          <pc:sldMk cId="0" sldId="256"/>
        </pc:sldMkLst>
        <pc:spChg chg="add mod">
          <ac:chgData name="Yerassyl Iskakov" userId="6c492fd590ec640b" providerId="LiveId" clId="{1FCD351F-CA5B-47DD-9516-B257C40A5EDB}" dt="2024-10-05T15:28:57.120" v="5" actId="404"/>
          <ac:spMkLst>
            <pc:docMk/>
            <pc:sldMk cId="0" sldId="256"/>
            <ac:spMk id="2" creationId="{CC291A74-EBBD-EC46-46BD-EA254BB0145F}"/>
          </ac:spMkLst>
        </pc:spChg>
        <pc:spChg chg="add mod">
          <ac:chgData name="Yerassyl Iskakov" userId="6c492fd590ec640b" providerId="LiveId" clId="{1FCD351F-CA5B-47DD-9516-B257C40A5EDB}" dt="2024-10-05T15:29:22.552" v="13" actId="1076"/>
          <ac:spMkLst>
            <pc:docMk/>
            <pc:sldMk cId="0" sldId="256"/>
            <ac:spMk id="4" creationId="{615F69F8-C952-DDC3-319C-902476F8A855}"/>
          </ac:spMkLst>
        </pc:spChg>
        <pc:spChg chg="add del mod">
          <ac:chgData name="Yerassyl Iskakov" userId="6c492fd590ec640b" providerId="LiveId" clId="{1FCD351F-CA5B-47DD-9516-B257C40A5EDB}" dt="2024-10-05T15:29:18.715" v="12" actId="478"/>
          <ac:spMkLst>
            <pc:docMk/>
            <pc:sldMk cId="0" sldId="256"/>
            <ac:spMk id="6" creationId="{3C1C7660-16F1-EE74-155A-8CC9F1D7E5FB}"/>
          </ac:spMkLst>
        </pc:spChg>
        <pc:spChg chg="mod">
          <ac:chgData name="Yerassyl Iskakov" userId="6c492fd590ec640b" providerId="LiveId" clId="{1FCD351F-CA5B-47DD-9516-B257C40A5EDB}" dt="2024-10-05T15:29:39.241" v="16" actId="1076"/>
          <ac:spMkLst>
            <pc:docMk/>
            <pc:sldMk cId="0" sldId="256"/>
            <ac:spMk id="134" creationId="{00000000-0000-0000-0000-000000000000}"/>
          </ac:spMkLst>
        </pc:spChg>
        <pc:spChg chg="del">
          <ac:chgData name="Yerassyl Iskakov" userId="6c492fd590ec640b" providerId="LiveId" clId="{1FCD351F-CA5B-47DD-9516-B257C40A5EDB}" dt="2024-10-05T15:29:17.076" v="11" actId="478"/>
          <ac:spMkLst>
            <pc:docMk/>
            <pc:sldMk cId="0" sldId="256"/>
            <ac:spMk id="135" creationId="{00000000-0000-0000-0000-000000000000}"/>
          </ac:spMkLst>
        </pc:spChg>
        <pc:grpChg chg="mod">
          <ac:chgData name="Yerassyl Iskakov" userId="6c492fd590ec640b" providerId="LiveId" clId="{1FCD351F-CA5B-47DD-9516-B257C40A5EDB}" dt="2024-10-05T15:29:09.642" v="8" actId="1076"/>
          <ac:grpSpMkLst>
            <pc:docMk/>
            <pc:sldMk cId="0" sldId="256"/>
            <ac:grpSpMk id="136" creationId="{00000000-0000-0000-0000-000000000000}"/>
          </ac:grpSpMkLst>
        </pc:grpChg>
        <pc:picChg chg="add mod">
          <ac:chgData name="Yerassyl Iskakov" userId="6c492fd590ec640b" providerId="LiveId" clId="{1FCD351F-CA5B-47DD-9516-B257C40A5EDB}" dt="2024-10-05T15:29:02.795" v="7" actId="1076"/>
          <ac:picMkLst>
            <pc:docMk/>
            <pc:sldMk cId="0" sldId="256"/>
            <ac:picMk id="3" creationId="{9D1D3A6C-0EA1-6FD5-A92E-DF3DEC95E824}"/>
          </ac:picMkLst>
        </pc:picChg>
      </pc:sldChg>
      <pc:sldChg chg="del">
        <pc:chgData name="Yerassyl Iskakov" userId="6c492fd590ec640b" providerId="LiveId" clId="{1FCD351F-CA5B-47DD-9516-B257C40A5EDB}" dt="2024-10-05T15:29:43.193" v="17" actId="47"/>
        <pc:sldMkLst>
          <pc:docMk/>
          <pc:sldMk cId="0" sldId="258"/>
        </pc:sldMkLst>
      </pc:sldChg>
      <pc:sldChg chg="del">
        <pc:chgData name="Yerassyl Iskakov" userId="6c492fd590ec640b" providerId="LiveId" clId="{1FCD351F-CA5B-47DD-9516-B257C40A5EDB}" dt="2024-10-05T15:31:09.685" v="65" actId="47"/>
        <pc:sldMkLst>
          <pc:docMk/>
          <pc:sldMk cId="0" sldId="259"/>
        </pc:sldMkLst>
      </pc:sldChg>
      <pc:sldChg chg="del">
        <pc:chgData name="Yerassyl Iskakov" userId="6c492fd590ec640b" providerId="LiveId" clId="{1FCD351F-CA5B-47DD-9516-B257C40A5EDB}" dt="2024-10-05T15:29:52.363" v="19" actId="47"/>
        <pc:sldMkLst>
          <pc:docMk/>
          <pc:sldMk cId="0" sldId="261"/>
        </pc:sldMkLst>
      </pc:sldChg>
      <pc:sldChg chg="del">
        <pc:chgData name="Yerassyl Iskakov" userId="6c492fd590ec640b" providerId="LiveId" clId="{1FCD351F-CA5B-47DD-9516-B257C40A5EDB}" dt="2024-10-05T15:29:52.973" v="20" actId="47"/>
        <pc:sldMkLst>
          <pc:docMk/>
          <pc:sldMk cId="0" sldId="262"/>
        </pc:sldMkLst>
      </pc:sldChg>
      <pc:sldChg chg="del">
        <pc:chgData name="Yerassyl Iskakov" userId="6c492fd590ec640b" providerId="LiveId" clId="{1FCD351F-CA5B-47DD-9516-B257C40A5EDB}" dt="2024-10-05T16:31:05.334" v="490" actId="47"/>
        <pc:sldMkLst>
          <pc:docMk/>
          <pc:sldMk cId="0" sldId="275"/>
        </pc:sldMkLst>
      </pc:sldChg>
      <pc:sldChg chg="del">
        <pc:chgData name="Yerassyl Iskakov" userId="6c492fd590ec640b" providerId="LiveId" clId="{1FCD351F-CA5B-47DD-9516-B257C40A5EDB}" dt="2024-10-05T16:31:08.107" v="492" actId="47"/>
        <pc:sldMkLst>
          <pc:docMk/>
          <pc:sldMk cId="0" sldId="277"/>
        </pc:sldMkLst>
      </pc:sldChg>
      <pc:sldChg chg="modSp del mod">
        <pc:chgData name="Yerassyl Iskakov" userId="6c492fd590ec640b" providerId="LiveId" clId="{1FCD351F-CA5B-47DD-9516-B257C40A5EDB}" dt="2024-10-05T15:30:54.541" v="55" actId="47"/>
        <pc:sldMkLst>
          <pc:docMk/>
          <pc:sldMk cId="0" sldId="278"/>
        </pc:sldMkLst>
        <pc:spChg chg="mod">
          <ac:chgData name="Yerassyl Iskakov" userId="6c492fd590ec640b" providerId="LiveId" clId="{1FCD351F-CA5B-47DD-9516-B257C40A5EDB}" dt="2024-10-05T15:30:21.685" v="28" actId="1076"/>
          <ac:spMkLst>
            <pc:docMk/>
            <pc:sldMk cId="0" sldId="278"/>
            <ac:spMk id="1181" creationId="{00000000-0000-0000-0000-000000000000}"/>
          </ac:spMkLst>
        </pc:spChg>
      </pc:sldChg>
      <pc:sldChg chg="del">
        <pc:chgData name="Yerassyl Iskakov" userId="6c492fd590ec640b" providerId="LiveId" clId="{1FCD351F-CA5B-47DD-9516-B257C40A5EDB}" dt="2024-10-05T15:31:00.054" v="56" actId="47"/>
        <pc:sldMkLst>
          <pc:docMk/>
          <pc:sldMk cId="0" sldId="280"/>
        </pc:sldMkLst>
      </pc:sldChg>
      <pc:sldChg chg="del">
        <pc:chgData name="Yerassyl Iskakov" userId="6c492fd590ec640b" providerId="LiveId" clId="{1FCD351F-CA5B-47DD-9516-B257C40A5EDB}" dt="2024-10-05T15:31:00.645" v="57" actId="47"/>
        <pc:sldMkLst>
          <pc:docMk/>
          <pc:sldMk cId="0" sldId="281"/>
        </pc:sldMkLst>
      </pc:sldChg>
      <pc:sldChg chg="del">
        <pc:chgData name="Yerassyl Iskakov" userId="6c492fd590ec640b" providerId="LiveId" clId="{1FCD351F-CA5B-47DD-9516-B257C40A5EDB}" dt="2024-10-05T15:31:01.514" v="58" actId="47"/>
        <pc:sldMkLst>
          <pc:docMk/>
          <pc:sldMk cId="0" sldId="284"/>
        </pc:sldMkLst>
      </pc:sldChg>
      <pc:sldChg chg="del">
        <pc:chgData name="Yerassyl Iskakov" userId="6c492fd590ec640b" providerId="LiveId" clId="{1FCD351F-CA5B-47DD-9516-B257C40A5EDB}" dt="2024-10-05T15:31:02.188" v="59" actId="47"/>
        <pc:sldMkLst>
          <pc:docMk/>
          <pc:sldMk cId="0" sldId="286"/>
        </pc:sldMkLst>
      </pc:sldChg>
      <pc:sldChg chg="del">
        <pc:chgData name="Yerassyl Iskakov" userId="6c492fd590ec640b" providerId="LiveId" clId="{1FCD351F-CA5B-47DD-9516-B257C40A5EDB}" dt="2024-10-05T15:31:02.738" v="60" actId="47"/>
        <pc:sldMkLst>
          <pc:docMk/>
          <pc:sldMk cId="0" sldId="287"/>
        </pc:sldMkLst>
      </pc:sldChg>
      <pc:sldChg chg="del">
        <pc:chgData name="Yerassyl Iskakov" userId="6c492fd590ec640b" providerId="LiveId" clId="{1FCD351F-CA5B-47DD-9516-B257C40A5EDB}" dt="2024-10-05T15:31:06.099" v="63" actId="47"/>
        <pc:sldMkLst>
          <pc:docMk/>
          <pc:sldMk cId="0" sldId="288"/>
        </pc:sldMkLst>
      </pc:sldChg>
      <pc:sldChg chg="del">
        <pc:chgData name="Yerassyl Iskakov" userId="6c492fd590ec640b" providerId="LiveId" clId="{1FCD351F-CA5B-47DD-9516-B257C40A5EDB}" dt="2024-10-05T15:31:06.837" v="64" actId="47"/>
        <pc:sldMkLst>
          <pc:docMk/>
          <pc:sldMk cId="0" sldId="289"/>
        </pc:sldMkLst>
      </pc:sldChg>
      <pc:sldChg chg="del">
        <pc:chgData name="Yerassyl Iskakov" userId="6c492fd590ec640b" providerId="LiveId" clId="{1FCD351F-CA5B-47DD-9516-B257C40A5EDB}" dt="2024-10-05T16:31:06.360" v="491" actId="47"/>
        <pc:sldMkLst>
          <pc:docMk/>
          <pc:sldMk cId="3159667638" sldId="300"/>
        </pc:sldMkLst>
      </pc:sldChg>
      <pc:sldChg chg="addSp modSp new mod ord">
        <pc:chgData name="Yerassyl Iskakov" userId="6c492fd590ec640b" providerId="LiveId" clId="{1FCD351F-CA5B-47DD-9516-B257C40A5EDB}" dt="2024-10-05T16:08:22.230" v="391" actId="1076"/>
        <pc:sldMkLst>
          <pc:docMk/>
          <pc:sldMk cId="3153856758" sldId="301"/>
        </pc:sldMkLst>
        <pc:spChg chg="add mod">
          <ac:chgData name="Yerassyl Iskakov" userId="6c492fd590ec640b" providerId="LiveId" clId="{1FCD351F-CA5B-47DD-9516-B257C40A5EDB}" dt="2024-10-05T16:08:22.230" v="391" actId="1076"/>
          <ac:spMkLst>
            <pc:docMk/>
            <pc:sldMk cId="3153856758" sldId="301"/>
            <ac:spMk id="4" creationId="{76318752-7DD8-777C-CDD2-1458F314D381}"/>
          </ac:spMkLst>
        </pc:spChg>
        <pc:picChg chg="add mod">
          <ac:chgData name="Yerassyl Iskakov" userId="6c492fd590ec640b" providerId="LiveId" clId="{1FCD351F-CA5B-47DD-9516-B257C40A5EDB}" dt="2024-10-05T15:45:38.120" v="302" actId="14100"/>
          <ac:picMkLst>
            <pc:docMk/>
            <pc:sldMk cId="3153856758" sldId="301"/>
            <ac:picMk id="3074" creationId="{444F1B4C-B96E-9360-F12B-26A32130DF6E}"/>
          </ac:picMkLst>
        </pc:picChg>
      </pc:sldChg>
      <pc:sldChg chg="addSp modSp new del">
        <pc:chgData name="Yerassyl Iskakov" userId="6c492fd590ec640b" providerId="LiveId" clId="{1FCD351F-CA5B-47DD-9516-B257C40A5EDB}" dt="2024-10-05T15:30:11.888" v="26" actId="680"/>
        <pc:sldMkLst>
          <pc:docMk/>
          <pc:sldMk cId="12504471" sldId="302"/>
        </pc:sldMkLst>
        <pc:spChg chg="add mod">
          <ac:chgData name="Yerassyl Iskakov" userId="6c492fd590ec640b" providerId="LiveId" clId="{1FCD351F-CA5B-47DD-9516-B257C40A5EDB}" dt="2024-10-05T15:30:05.970" v="23"/>
          <ac:spMkLst>
            <pc:docMk/>
            <pc:sldMk cId="12504471" sldId="302"/>
            <ac:spMk id="2" creationId="{8B7A0DE4-4A5C-0B26-6E52-7124E114FB57}"/>
          </ac:spMkLst>
        </pc:spChg>
        <pc:spChg chg="add mod">
          <ac:chgData name="Yerassyl Iskakov" userId="6c492fd590ec640b" providerId="LiveId" clId="{1FCD351F-CA5B-47DD-9516-B257C40A5EDB}" dt="2024-10-05T15:30:10.863" v="25"/>
          <ac:spMkLst>
            <pc:docMk/>
            <pc:sldMk cId="12504471" sldId="302"/>
            <ac:spMk id="3" creationId="{72F6C9C9-E3BB-17E1-7C87-B50C28DC66E7}"/>
          </ac:spMkLst>
        </pc:spChg>
      </pc:sldChg>
      <pc:sldChg chg="addSp modSp new add del mod">
        <pc:chgData name="Yerassyl Iskakov" userId="6c492fd590ec640b" providerId="LiveId" clId="{1FCD351F-CA5B-47DD-9516-B257C40A5EDB}" dt="2024-10-05T15:31:04.864" v="62" actId="47"/>
        <pc:sldMkLst>
          <pc:docMk/>
          <pc:sldMk cId="740844189" sldId="302"/>
        </pc:sldMkLst>
        <pc:spChg chg="add mod">
          <ac:chgData name="Yerassyl Iskakov" userId="6c492fd590ec640b" providerId="LiveId" clId="{1FCD351F-CA5B-47DD-9516-B257C40A5EDB}" dt="2024-10-05T15:30:48.926" v="53" actId="1076"/>
          <ac:spMkLst>
            <pc:docMk/>
            <pc:sldMk cId="740844189" sldId="302"/>
            <ac:spMk id="2" creationId="{1CFA0D39-2B75-3E7E-4349-B24A952C5353}"/>
          </ac:spMkLst>
        </pc:spChg>
        <pc:spChg chg="add mod">
          <ac:chgData name="Yerassyl Iskakov" userId="6c492fd590ec640b" providerId="LiveId" clId="{1FCD351F-CA5B-47DD-9516-B257C40A5EDB}" dt="2024-10-05T15:30:52.769" v="54" actId="1076"/>
          <ac:spMkLst>
            <pc:docMk/>
            <pc:sldMk cId="740844189" sldId="302"/>
            <ac:spMk id="3" creationId="{E7B00ED1-A2ED-5E56-006F-1C536209EA37}"/>
          </ac:spMkLst>
        </pc:spChg>
      </pc:sldChg>
      <pc:sldChg chg="addSp delSp modSp add mod ord">
        <pc:chgData name="Yerassyl Iskakov" userId="6c492fd590ec640b" providerId="LiveId" clId="{1FCD351F-CA5B-47DD-9516-B257C40A5EDB}" dt="2024-10-05T16:14:51.802" v="419" actId="14100"/>
        <pc:sldMkLst>
          <pc:docMk/>
          <pc:sldMk cId="3096355401" sldId="303"/>
        </pc:sldMkLst>
        <pc:spChg chg="del">
          <ac:chgData name="Yerassyl Iskakov" userId="6c492fd590ec640b" providerId="LiveId" clId="{1FCD351F-CA5B-47DD-9516-B257C40A5EDB}" dt="2024-10-05T16:11:21.246" v="407"/>
          <ac:spMkLst>
            <pc:docMk/>
            <pc:sldMk cId="3096355401" sldId="303"/>
            <ac:spMk id="2" creationId="{10446C4B-72D7-A6B1-5E33-A8B476563E4F}"/>
          </ac:spMkLst>
        </pc:spChg>
        <pc:spChg chg="add mod">
          <ac:chgData name="Yerassyl Iskakov" userId="6c492fd590ec640b" providerId="LiveId" clId="{1FCD351F-CA5B-47DD-9516-B257C40A5EDB}" dt="2024-10-05T16:14:51.802" v="419" actId="14100"/>
          <ac:spMkLst>
            <pc:docMk/>
            <pc:sldMk cId="3096355401" sldId="303"/>
            <ac:spMk id="3" creationId="{E3C78784-C17F-90C7-7FD6-0E962BC4DED3}"/>
          </ac:spMkLst>
        </pc:spChg>
        <pc:picChg chg="add mod">
          <ac:chgData name="Yerassyl Iskakov" userId="6c492fd590ec640b" providerId="LiveId" clId="{1FCD351F-CA5B-47DD-9516-B257C40A5EDB}" dt="2024-10-05T16:14:45.553" v="416" actId="1076"/>
          <ac:picMkLst>
            <pc:docMk/>
            <pc:sldMk cId="3096355401" sldId="303"/>
            <ac:picMk id="5" creationId="{13655B9C-B331-F136-29A8-C42C6B9612FF}"/>
          </ac:picMkLst>
        </pc:picChg>
      </pc:sldChg>
      <pc:sldChg chg="addSp modSp new mod ord">
        <pc:chgData name="Yerassyl Iskakov" userId="6c492fd590ec640b" providerId="LiveId" clId="{1FCD351F-CA5B-47DD-9516-B257C40A5EDB}" dt="2024-10-07T03:19:54.837" v="722" actId="1076"/>
        <pc:sldMkLst>
          <pc:docMk/>
          <pc:sldMk cId="3735025614" sldId="304"/>
        </pc:sldMkLst>
        <pc:spChg chg="mod">
          <ac:chgData name="Yerassyl Iskakov" userId="6c492fd590ec640b" providerId="LiveId" clId="{1FCD351F-CA5B-47DD-9516-B257C40A5EDB}" dt="2024-10-05T16:18:56.118" v="448" actId="2711"/>
          <ac:spMkLst>
            <pc:docMk/>
            <pc:sldMk cId="3735025614" sldId="304"/>
            <ac:spMk id="2" creationId="{A4764715-5AB1-90A8-FE1E-C4118962C224}"/>
          </ac:spMkLst>
        </pc:spChg>
        <pc:picChg chg="add mod">
          <ac:chgData name="Yerassyl Iskakov" userId="6c492fd590ec640b" providerId="LiveId" clId="{1FCD351F-CA5B-47DD-9516-B257C40A5EDB}" dt="2024-10-07T03:19:54.837" v="722" actId="1076"/>
          <ac:picMkLst>
            <pc:docMk/>
            <pc:sldMk cId="3735025614" sldId="304"/>
            <ac:picMk id="4" creationId="{676D6202-02D1-B2E4-0E09-AE44BDBE6D9D}"/>
          </ac:picMkLst>
        </pc:picChg>
        <pc:picChg chg="add mod">
          <ac:chgData name="Yerassyl Iskakov" userId="6c492fd590ec640b" providerId="LiveId" clId="{1FCD351F-CA5B-47DD-9516-B257C40A5EDB}" dt="2024-10-07T03:19:52.722" v="721" actId="1076"/>
          <ac:picMkLst>
            <pc:docMk/>
            <pc:sldMk cId="3735025614" sldId="304"/>
            <ac:picMk id="5" creationId="{54F7A889-1D19-B899-97CD-0F0764931BFF}"/>
          </ac:picMkLst>
        </pc:picChg>
      </pc:sldChg>
      <pc:sldChg chg="addSp modSp new mod ord">
        <pc:chgData name="Yerassyl Iskakov" userId="6c492fd590ec640b" providerId="LiveId" clId="{1FCD351F-CA5B-47DD-9516-B257C40A5EDB}" dt="2024-10-05T16:25:13.971" v="471" actId="1076"/>
        <pc:sldMkLst>
          <pc:docMk/>
          <pc:sldMk cId="3774013978" sldId="305"/>
        </pc:sldMkLst>
        <pc:spChg chg="mod">
          <ac:chgData name="Yerassyl Iskakov" userId="6c492fd590ec640b" providerId="LiveId" clId="{1FCD351F-CA5B-47DD-9516-B257C40A5EDB}" dt="2024-10-05T16:25:04.727" v="467" actId="207"/>
          <ac:spMkLst>
            <pc:docMk/>
            <pc:sldMk cId="3774013978" sldId="305"/>
            <ac:spMk id="2" creationId="{C0053D8B-0EF0-0F7C-885C-C05FA23E287D}"/>
          </ac:spMkLst>
        </pc:spChg>
        <pc:spChg chg="add mod">
          <ac:chgData name="Yerassyl Iskakov" userId="6c492fd590ec640b" providerId="LiveId" clId="{1FCD351F-CA5B-47DD-9516-B257C40A5EDB}" dt="2024-10-05T16:25:13.971" v="471" actId="1076"/>
          <ac:spMkLst>
            <pc:docMk/>
            <pc:sldMk cId="3774013978" sldId="305"/>
            <ac:spMk id="6" creationId="{95377928-E5C0-61D8-E9D8-C43A4AB7EDF3}"/>
          </ac:spMkLst>
        </pc:spChg>
        <pc:picChg chg="add mod">
          <ac:chgData name="Yerassyl Iskakov" userId="6c492fd590ec640b" providerId="LiveId" clId="{1FCD351F-CA5B-47DD-9516-B257C40A5EDB}" dt="2024-10-05T16:25:12.374" v="470" actId="1076"/>
          <ac:picMkLst>
            <pc:docMk/>
            <pc:sldMk cId="3774013978" sldId="305"/>
            <ac:picMk id="4" creationId="{0A925088-566B-FC36-25F0-971E196B5A74}"/>
          </ac:picMkLst>
        </pc:picChg>
        <pc:picChg chg="add mod">
          <ac:chgData name="Yerassyl Iskakov" userId="6c492fd590ec640b" providerId="LiveId" clId="{1FCD351F-CA5B-47DD-9516-B257C40A5EDB}" dt="2024-10-05T16:25:10.604" v="469" actId="1076"/>
          <ac:picMkLst>
            <pc:docMk/>
            <pc:sldMk cId="3774013978" sldId="305"/>
            <ac:picMk id="8194" creationId="{EE746EAE-9B3B-8438-FD09-955D44C694B6}"/>
          </ac:picMkLst>
        </pc:picChg>
      </pc:sldChg>
      <pc:sldChg chg="addSp delSp modSp new mod ord">
        <pc:chgData name="Yerassyl Iskakov" userId="6c492fd590ec640b" providerId="LiveId" clId="{1FCD351F-CA5B-47DD-9516-B257C40A5EDB}" dt="2024-10-05T16:43:52.551" v="565" actId="1076"/>
        <pc:sldMkLst>
          <pc:docMk/>
          <pc:sldMk cId="3379342649" sldId="306"/>
        </pc:sldMkLst>
        <pc:spChg chg="del mod">
          <ac:chgData name="Yerassyl Iskakov" userId="6c492fd590ec640b" providerId="LiveId" clId="{1FCD351F-CA5B-47DD-9516-B257C40A5EDB}" dt="2024-10-05T16:40:54.345" v="519" actId="478"/>
          <ac:spMkLst>
            <pc:docMk/>
            <pc:sldMk cId="3379342649" sldId="306"/>
            <ac:spMk id="2" creationId="{22C1C89A-F976-1372-1F45-0D46814EE273}"/>
          </ac:spMkLst>
        </pc:spChg>
        <pc:spChg chg="add mod">
          <ac:chgData name="Yerassyl Iskakov" userId="6c492fd590ec640b" providerId="LiveId" clId="{1FCD351F-CA5B-47DD-9516-B257C40A5EDB}" dt="2024-10-05T16:43:52.551" v="565" actId="1076"/>
          <ac:spMkLst>
            <pc:docMk/>
            <pc:sldMk cId="3379342649" sldId="306"/>
            <ac:spMk id="4" creationId="{21C0D865-085F-F291-FD33-3D990B2E6045}"/>
          </ac:spMkLst>
        </pc:spChg>
        <pc:spChg chg="add mod">
          <ac:chgData name="Yerassyl Iskakov" userId="6c492fd590ec640b" providerId="LiveId" clId="{1FCD351F-CA5B-47DD-9516-B257C40A5EDB}" dt="2024-10-05T16:43:25.545" v="551"/>
          <ac:spMkLst>
            <pc:docMk/>
            <pc:sldMk cId="3379342649" sldId="306"/>
            <ac:spMk id="6" creationId="{BE6570F0-AE92-4248-00F6-171A25470892}"/>
          </ac:spMkLst>
        </pc:spChg>
        <pc:spChg chg="add mod">
          <ac:chgData name="Yerassyl Iskakov" userId="6c492fd590ec640b" providerId="LiveId" clId="{1FCD351F-CA5B-47DD-9516-B257C40A5EDB}" dt="2024-10-05T16:43:41.188" v="560" actId="14100"/>
          <ac:spMkLst>
            <pc:docMk/>
            <pc:sldMk cId="3379342649" sldId="306"/>
            <ac:spMk id="8" creationId="{74F677B7-B5AB-5E72-CC86-E41B8CC82CCE}"/>
          </ac:spMkLst>
        </pc:spChg>
        <pc:picChg chg="add del mod">
          <ac:chgData name="Yerassyl Iskakov" userId="6c492fd590ec640b" providerId="LiveId" clId="{1FCD351F-CA5B-47DD-9516-B257C40A5EDB}" dt="2024-10-05T16:40:48.091" v="514" actId="478"/>
          <ac:picMkLst>
            <pc:docMk/>
            <pc:sldMk cId="3379342649" sldId="306"/>
            <ac:picMk id="9218" creationId="{5BD24E69-D927-402F-A059-422658359116}"/>
          </ac:picMkLst>
        </pc:picChg>
        <pc:picChg chg="add mod">
          <ac:chgData name="Yerassyl Iskakov" userId="6c492fd590ec640b" providerId="LiveId" clId="{1FCD351F-CA5B-47DD-9516-B257C40A5EDB}" dt="2024-10-05T16:43:50.414" v="564" actId="1076"/>
          <ac:picMkLst>
            <pc:docMk/>
            <pc:sldMk cId="3379342649" sldId="306"/>
            <ac:picMk id="10242" creationId="{677BD34B-51EA-9BFC-1CDB-895E1091EC98}"/>
          </ac:picMkLst>
        </pc:picChg>
      </pc:sldChg>
      <pc:sldChg chg="addSp modSp new mod ord">
        <pc:chgData name="Yerassyl Iskakov" userId="6c492fd590ec640b" providerId="LiveId" clId="{1FCD351F-CA5B-47DD-9516-B257C40A5EDB}" dt="2024-10-05T16:19:08.036" v="450" actId="2711"/>
        <pc:sldMkLst>
          <pc:docMk/>
          <pc:sldMk cId="759165186" sldId="307"/>
        </pc:sldMkLst>
        <pc:spChg chg="mod">
          <ac:chgData name="Yerassyl Iskakov" userId="6c492fd590ec640b" providerId="LiveId" clId="{1FCD351F-CA5B-47DD-9516-B257C40A5EDB}" dt="2024-10-05T16:19:08.036" v="450" actId="2711"/>
          <ac:spMkLst>
            <pc:docMk/>
            <pc:sldMk cId="759165186" sldId="307"/>
            <ac:spMk id="2" creationId="{74C0B644-7157-F91F-A1DD-E16FD46B617B}"/>
          </ac:spMkLst>
        </pc:spChg>
        <pc:picChg chg="add mod">
          <ac:chgData name="Yerassyl Iskakov" userId="6c492fd590ec640b" providerId="LiveId" clId="{1FCD351F-CA5B-47DD-9516-B257C40A5EDB}" dt="2024-10-05T16:18:39.132" v="437" actId="1076"/>
          <ac:picMkLst>
            <pc:docMk/>
            <pc:sldMk cId="759165186" sldId="307"/>
            <ac:picMk id="4" creationId="{55578AA9-C0AE-F86E-35CC-BDE9B02F01C9}"/>
          </ac:picMkLst>
        </pc:picChg>
      </pc:sldChg>
      <pc:sldChg chg="addSp delSp modSp new mod ord">
        <pc:chgData name="Yerassyl Iskakov" userId="6c492fd590ec640b" providerId="LiveId" clId="{1FCD351F-CA5B-47DD-9516-B257C40A5EDB}" dt="2024-10-05T16:32:42.903" v="506" actId="1076"/>
        <pc:sldMkLst>
          <pc:docMk/>
          <pc:sldMk cId="690236182" sldId="308"/>
        </pc:sldMkLst>
        <pc:spChg chg="del mod">
          <ac:chgData name="Yerassyl Iskakov" userId="6c492fd590ec640b" providerId="LiveId" clId="{1FCD351F-CA5B-47DD-9516-B257C40A5EDB}" dt="2024-10-05T15:57:55.179" v="312" actId="478"/>
          <ac:spMkLst>
            <pc:docMk/>
            <pc:sldMk cId="690236182" sldId="308"/>
            <ac:spMk id="2" creationId="{C7747764-AB7C-EC3A-AA71-B61FF68FEE1E}"/>
          </ac:spMkLst>
        </pc:spChg>
        <pc:spChg chg="add mod">
          <ac:chgData name="Yerassyl Iskakov" userId="6c492fd590ec640b" providerId="LiveId" clId="{1FCD351F-CA5B-47DD-9516-B257C40A5EDB}" dt="2024-10-05T16:02:05.981" v="336" actId="122"/>
          <ac:spMkLst>
            <pc:docMk/>
            <pc:sldMk cId="690236182" sldId="308"/>
            <ac:spMk id="9" creationId="{69DAEC67-5B4F-6BE4-3FA9-6BE7EF3E81FC}"/>
          </ac:spMkLst>
        </pc:spChg>
        <pc:picChg chg="add del mod">
          <ac:chgData name="Yerassyl Iskakov" userId="6c492fd590ec640b" providerId="LiveId" clId="{1FCD351F-CA5B-47DD-9516-B257C40A5EDB}" dt="2024-10-05T16:01:00.628" v="325" actId="478"/>
          <ac:picMkLst>
            <pc:docMk/>
            <pc:sldMk cId="690236182" sldId="308"/>
            <ac:picMk id="4" creationId="{DDF55488-2AD2-A0B8-B7FB-1AE3A79A5529}"/>
          </ac:picMkLst>
        </pc:picChg>
        <pc:picChg chg="add mod">
          <ac:chgData name="Yerassyl Iskakov" userId="6c492fd590ec640b" providerId="LiveId" clId="{1FCD351F-CA5B-47DD-9516-B257C40A5EDB}" dt="2024-10-05T16:32:39.200" v="504" actId="14100"/>
          <ac:picMkLst>
            <pc:docMk/>
            <pc:sldMk cId="690236182" sldId="308"/>
            <ac:picMk id="6" creationId="{97954DF2-A3A9-4DDE-DD44-64B60D2A880A}"/>
          </ac:picMkLst>
        </pc:picChg>
        <pc:picChg chg="add mod">
          <ac:chgData name="Yerassyl Iskakov" userId="6c492fd590ec640b" providerId="LiveId" clId="{1FCD351F-CA5B-47DD-9516-B257C40A5EDB}" dt="2024-10-05T16:32:42.903" v="506" actId="1076"/>
          <ac:picMkLst>
            <pc:docMk/>
            <pc:sldMk cId="690236182" sldId="308"/>
            <ac:picMk id="8" creationId="{9D8F32A0-CDF8-E46C-487E-FC3977743F52}"/>
          </ac:picMkLst>
        </pc:picChg>
        <pc:picChg chg="add del mod">
          <ac:chgData name="Yerassyl Iskakov" userId="6c492fd590ec640b" providerId="LiveId" clId="{1FCD351F-CA5B-47DD-9516-B257C40A5EDB}" dt="2024-10-05T15:42:06.716" v="285" actId="21"/>
          <ac:picMkLst>
            <pc:docMk/>
            <pc:sldMk cId="690236182" sldId="308"/>
            <ac:picMk id="2050" creationId="{D64A4C14-80AD-99C6-8DC7-65755DDFB092}"/>
          </ac:picMkLst>
        </pc:picChg>
      </pc:sldChg>
      <pc:sldChg chg="new del ord">
        <pc:chgData name="Yerassyl Iskakov" userId="6c492fd590ec640b" providerId="LiveId" clId="{1FCD351F-CA5B-47DD-9516-B257C40A5EDB}" dt="2024-10-05T16:53:30.104" v="629" actId="47"/>
        <pc:sldMkLst>
          <pc:docMk/>
          <pc:sldMk cId="2353210079" sldId="309"/>
        </pc:sldMkLst>
      </pc:sldChg>
      <pc:sldChg chg="addSp modSp new mod ord">
        <pc:chgData name="Yerassyl Iskakov" userId="6c492fd590ec640b" providerId="LiveId" clId="{1FCD351F-CA5B-47DD-9516-B257C40A5EDB}" dt="2024-10-05T16:30:57.611" v="487" actId="14100"/>
        <pc:sldMkLst>
          <pc:docMk/>
          <pc:sldMk cId="1439607315" sldId="310"/>
        </pc:sldMkLst>
        <pc:spChg chg="mod">
          <ac:chgData name="Yerassyl Iskakov" userId="6c492fd590ec640b" providerId="LiveId" clId="{1FCD351F-CA5B-47DD-9516-B257C40A5EDB}" dt="2024-10-05T16:28:15.140" v="483" actId="2711"/>
          <ac:spMkLst>
            <pc:docMk/>
            <pc:sldMk cId="1439607315" sldId="310"/>
            <ac:spMk id="2" creationId="{2AD24013-1F91-1A8E-4AB9-A9AD1AF756AA}"/>
          </ac:spMkLst>
        </pc:spChg>
        <pc:spChg chg="add mod">
          <ac:chgData name="Yerassyl Iskakov" userId="6c492fd590ec640b" providerId="LiveId" clId="{1FCD351F-CA5B-47DD-9516-B257C40A5EDB}" dt="2024-10-05T16:28:10.009" v="480" actId="20577"/>
          <ac:spMkLst>
            <pc:docMk/>
            <pc:sldMk cId="1439607315" sldId="310"/>
            <ac:spMk id="6" creationId="{F5BC8D97-AD0F-7541-5930-47AE83187B0F}"/>
          </ac:spMkLst>
        </pc:spChg>
        <pc:picChg chg="add mod">
          <ac:chgData name="Yerassyl Iskakov" userId="6c492fd590ec640b" providerId="LiveId" clId="{1FCD351F-CA5B-47DD-9516-B257C40A5EDB}" dt="2024-10-05T16:28:20.135" v="484" actId="1076"/>
          <ac:picMkLst>
            <pc:docMk/>
            <pc:sldMk cId="1439607315" sldId="310"/>
            <ac:picMk id="4" creationId="{2433E4C5-352C-4733-4D56-2EA84CEDC87D}"/>
          </ac:picMkLst>
        </pc:picChg>
        <pc:picChg chg="add mod">
          <ac:chgData name="Yerassyl Iskakov" userId="6c492fd590ec640b" providerId="LiveId" clId="{1FCD351F-CA5B-47DD-9516-B257C40A5EDB}" dt="2024-10-05T16:30:57.611" v="487" actId="14100"/>
          <ac:picMkLst>
            <pc:docMk/>
            <pc:sldMk cId="1439607315" sldId="310"/>
            <ac:picMk id="8" creationId="{3D8CDC89-0665-756D-69CB-876EB4FA12E0}"/>
          </ac:picMkLst>
        </pc:picChg>
      </pc:sldChg>
      <pc:sldChg chg="addSp delSp modSp new mod ord">
        <pc:chgData name="Yerassyl Iskakov" userId="6c492fd590ec640b" providerId="LiveId" clId="{1FCD351F-CA5B-47DD-9516-B257C40A5EDB}" dt="2024-10-05T15:40:18.847" v="279" actId="207"/>
        <pc:sldMkLst>
          <pc:docMk/>
          <pc:sldMk cId="2097826594" sldId="311"/>
        </pc:sldMkLst>
        <pc:spChg chg="mod">
          <ac:chgData name="Yerassyl Iskakov" userId="6c492fd590ec640b" providerId="LiveId" clId="{1FCD351F-CA5B-47DD-9516-B257C40A5EDB}" dt="2024-10-05T15:40:18.847" v="279" actId="207"/>
          <ac:spMkLst>
            <pc:docMk/>
            <pc:sldMk cId="2097826594" sldId="311"/>
            <ac:spMk id="2" creationId="{71A496AB-CBD2-DD59-13BE-EEC28474841A}"/>
          </ac:spMkLst>
        </pc:spChg>
        <pc:spChg chg="add mod">
          <ac:chgData name="Yerassyl Iskakov" userId="6c492fd590ec640b" providerId="LiveId" clId="{1FCD351F-CA5B-47DD-9516-B257C40A5EDB}" dt="2024-10-05T15:40:01.496" v="275" actId="1076"/>
          <ac:spMkLst>
            <pc:docMk/>
            <pc:sldMk cId="2097826594" sldId="311"/>
            <ac:spMk id="4" creationId="{2B3E08E9-F939-98DE-7CBC-5A3C1F5675D9}"/>
          </ac:spMkLst>
        </pc:spChg>
        <pc:picChg chg="add del mod">
          <ac:chgData name="Yerassyl Iskakov" userId="6c492fd590ec640b" providerId="LiveId" clId="{1FCD351F-CA5B-47DD-9516-B257C40A5EDB}" dt="2024-10-05T15:37:51.378" v="242" actId="478"/>
          <ac:picMkLst>
            <pc:docMk/>
            <pc:sldMk cId="2097826594" sldId="311"/>
            <ac:picMk id="1026" creationId="{60F89497-107E-C282-5B27-9DB1FF6604C3}"/>
          </ac:picMkLst>
        </pc:picChg>
        <pc:picChg chg="add mod">
          <ac:chgData name="Yerassyl Iskakov" userId="6c492fd590ec640b" providerId="LiveId" clId="{1FCD351F-CA5B-47DD-9516-B257C40A5EDB}" dt="2024-10-05T15:39:50.289" v="272" actId="1076"/>
          <ac:picMkLst>
            <pc:docMk/>
            <pc:sldMk cId="2097826594" sldId="311"/>
            <ac:picMk id="1028" creationId="{0096D359-812F-A5BC-681D-94A171AC0861}"/>
          </ac:picMkLst>
        </pc:picChg>
      </pc:sldChg>
      <pc:sldChg chg="addSp delSp modSp new mod">
        <pc:chgData name="Yerassyl Iskakov" userId="6c492fd590ec640b" providerId="LiveId" clId="{1FCD351F-CA5B-47DD-9516-B257C40A5EDB}" dt="2024-10-05T16:56:46.833" v="671" actId="122"/>
        <pc:sldMkLst>
          <pc:docMk/>
          <pc:sldMk cId="4194150374" sldId="312"/>
        </pc:sldMkLst>
        <pc:spChg chg="mod">
          <ac:chgData name="Yerassyl Iskakov" userId="6c492fd590ec640b" providerId="LiveId" clId="{1FCD351F-CA5B-47DD-9516-B257C40A5EDB}" dt="2024-10-05T16:56:46.833" v="671" actId="122"/>
          <ac:spMkLst>
            <pc:docMk/>
            <pc:sldMk cId="4194150374" sldId="312"/>
            <ac:spMk id="2" creationId="{844E7FD3-F5C9-D431-ECB0-B96FE3355E38}"/>
          </ac:spMkLst>
        </pc:spChg>
        <pc:spChg chg="add mod">
          <ac:chgData name="Yerassyl Iskakov" userId="6c492fd590ec640b" providerId="LiveId" clId="{1FCD351F-CA5B-47DD-9516-B257C40A5EDB}" dt="2024-10-05T16:54:53.589" v="648" actId="1076"/>
          <ac:spMkLst>
            <pc:docMk/>
            <pc:sldMk cId="4194150374" sldId="312"/>
            <ac:spMk id="4" creationId="{B3A6E323-351B-539F-AC1E-773DB394BC3F}"/>
          </ac:spMkLst>
        </pc:spChg>
        <pc:spChg chg="add mod">
          <ac:chgData name="Yerassyl Iskakov" userId="6c492fd590ec640b" providerId="LiveId" clId="{1FCD351F-CA5B-47DD-9516-B257C40A5EDB}" dt="2024-10-05T16:55:18.140" v="658" actId="122"/>
          <ac:spMkLst>
            <pc:docMk/>
            <pc:sldMk cId="4194150374" sldId="312"/>
            <ac:spMk id="9" creationId="{FC8E4A3D-2243-7406-4DB8-12C9A78B94C4}"/>
          </ac:spMkLst>
        </pc:spChg>
        <pc:graphicFrameChg chg="add mod">
          <ac:chgData name="Yerassyl Iskakov" userId="6c492fd590ec640b" providerId="LiveId" clId="{1FCD351F-CA5B-47DD-9516-B257C40A5EDB}" dt="2024-10-05T16:54:50.315" v="647" actId="1076"/>
          <ac:graphicFrameMkLst>
            <pc:docMk/>
            <pc:sldMk cId="4194150374" sldId="312"/>
            <ac:graphicFrameMk id="5" creationId="{6C27BE3A-B4DA-0E9F-128D-949372EF392F}"/>
          </ac:graphicFrameMkLst>
        </pc:graphicFrameChg>
        <pc:graphicFrameChg chg="add del mod">
          <ac:chgData name="Yerassyl Iskakov" userId="6c492fd590ec640b" providerId="LiveId" clId="{1FCD351F-CA5B-47DD-9516-B257C40A5EDB}" dt="2024-10-05T16:54:59.901" v="651" actId="478"/>
          <ac:graphicFrameMkLst>
            <pc:docMk/>
            <pc:sldMk cId="4194150374" sldId="312"/>
            <ac:graphicFrameMk id="6" creationId="{A099511E-C80F-C891-702F-A2B6BB3BDCFF}"/>
          </ac:graphicFrameMkLst>
        </pc:graphicFrameChg>
        <pc:graphicFrameChg chg="add del mod">
          <ac:chgData name="Yerassyl Iskakov" userId="6c492fd590ec640b" providerId="LiveId" clId="{1FCD351F-CA5B-47DD-9516-B257C40A5EDB}" dt="2024-10-05T16:55:06.311" v="653" actId="478"/>
          <ac:graphicFrameMkLst>
            <pc:docMk/>
            <pc:sldMk cId="4194150374" sldId="312"/>
            <ac:graphicFrameMk id="7" creationId="{94A56E0F-F6DA-E087-2047-12E22C7C6CAC}"/>
          </ac:graphicFrameMkLst>
        </pc:graphicFrameChg>
        <pc:graphicFrameChg chg="add mod modGraphic">
          <ac:chgData name="Yerassyl Iskakov" userId="6c492fd590ec640b" providerId="LiveId" clId="{1FCD351F-CA5B-47DD-9516-B257C40A5EDB}" dt="2024-10-05T16:55:42.471" v="663" actId="20577"/>
          <ac:graphicFrameMkLst>
            <pc:docMk/>
            <pc:sldMk cId="4194150374" sldId="312"/>
            <ac:graphicFrameMk id="10" creationId="{0090F812-9708-EC78-6F14-F51D180B4A4E}"/>
          </ac:graphicFrameMkLst>
        </pc:graphicFrameChg>
        <pc:picChg chg="add del mod">
          <ac:chgData name="Yerassyl Iskakov" userId="6c492fd590ec640b" providerId="LiveId" clId="{1FCD351F-CA5B-47DD-9516-B257C40A5EDB}" dt="2024-10-05T16:53:45.280" v="635" actId="478"/>
          <ac:picMkLst>
            <pc:docMk/>
            <pc:sldMk cId="4194150374" sldId="312"/>
            <ac:picMk id="13314" creationId="{4947B184-8E21-0A30-E716-2B11515309E9}"/>
          </ac:picMkLst>
        </pc:picChg>
        <pc:picChg chg="add mod">
          <ac:chgData name="Yerassyl Iskakov" userId="6c492fd590ec640b" providerId="LiveId" clId="{1FCD351F-CA5B-47DD-9516-B257C40A5EDB}" dt="2024-10-05T16:54:44.722" v="646" actId="1076"/>
          <ac:picMkLst>
            <pc:docMk/>
            <pc:sldMk cId="4194150374" sldId="312"/>
            <ac:picMk id="13316" creationId="{3C648AC9-F1BB-3CE4-7328-08B5DFFECC76}"/>
          </ac:picMkLst>
        </pc:picChg>
        <pc:picChg chg="add del mod">
          <ac:chgData name="Yerassyl Iskakov" userId="6c492fd590ec640b" providerId="LiveId" clId="{1FCD351F-CA5B-47DD-9516-B257C40A5EDB}" dt="2024-10-05T16:54:59.901" v="651" actId="478"/>
          <ac:picMkLst>
            <pc:docMk/>
            <pc:sldMk cId="4194150374" sldId="312"/>
            <ac:picMk id="13318" creationId="{BF65346D-C12A-979E-A45C-4844D85FEA03}"/>
          </ac:picMkLst>
        </pc:picChg>
        <pc:picChg chg="add mod">
          <ac:chgData name="Yerassyl Iskakov" userId="6c492fd590ec640b" providerId="LiveId" clId="{1FCD351F-CA5B-47DD-9516-B257C40A5EDB}" dt="2024-10-05T16:55:24.253" v="659" actId="1076"/>
          <ac:picMkLst>
            <pc:docMk/>
            <pc:sldMk cId="4194150374" sldId="312"/>
            <ac:picMk id="13320" creationId="{8456B6B7-83A6-BD9C-BD3F-137B2EBCA3D7}"/>
          </ac:picMkLst>
        </pc:picChg>
      </pc:sldChg>
      <pc:sldChg chg="addSp modSp new mod">
        <pc:chgData name="Yerassyl Iskakov" userId="6c492fd590ec640b" providerId="LiveId" clId="{1FCD351F-CA5B-47DD-9516-B257C40A5EDB}" dt="2024-10-05T17:04:12.075" v="720" actId="1076"/>
        <pc:sldMkLst>
          <pc:docMk/>
          <pc:sldMk cId="1461749760" sldId="313"/>
        </pc:sldMkLst>
        <pc:spChg chg="mod">
          <ac:chgData name="Yerassyl Iskakov" userId="6c492fd590ec640b" providerId="LiveId" clId="{1FCD351F-CA5B-47DD-9516-B257C40A5EDB}" dt="2024-10-05T17:04:12.075" v="720" actId="1076"/>
          <ac:spMkLst>
            <pc:docMk/>
            <pc:sldMk cId="1461749760" sldId="313"/>
            <ac:spMk id="2" creationId="{98B3EEC8-780B-4FA2-82A9-1CB2F32063A6}"/>
          </ac:spMkLst>
        </pc:spChg>
        <pc:spChg chg="add mod">
          <ac:chgData name="Yerassyl Iskakov" userId="6c492fd590ec640b" providerId="LiveId" clId="{1FCD351F-CA5B-47DD-9516-B257C40A5EDB}" dt="2024-10-05T17:03:50.093" v="719" actId="1076"/>
          <ac:spMkLst>
            <pc:docMk/>
            <pc:sldMk cId="1461749760" sldId="313"/>
            <ac:spMk id="4" creationId="{F0D4979A-F497-E093-F9E9-EE9C96415300}"/>
          </ac:spMkLst>
        </pc:spChg>
        <pc:picChg chg="add mod">
          <ac:chgData name="Yerassyl Iskakov" userId="6c492fd590ec640b" providerId="LiveId" clId="{1FCD351F-CA5B-47DD-9516-B257C40A5EDB}" dt="2024-10-05T17:02:37.339" v="691" actId="14100"/>
          <ac:picMkLst>
            <pc:docMk/>
            <pc:sldMk cId="1461749760" sldId="313"/>
            <ac:picMk id="14341" creationId="{2CA87770-9249-9C4C-19AA-A32D17D5EC89}"/>
          </ac:picMkLst>
        </pc:picChg>
      </pc:sldChg>
      <pc:sldChg chg="addSp modSp new mod ord">
        <pc:chgData name="Yerassyl Iskakov" userId="6c492fd590ec640b" providerId="LiveId" clId="{1FCD351F-CA5B-47DD-9516-B257C40A5EDB}" dt="2024-10-05T15:32:19.589" v="131" actId="1076"/>
        <pc:sldMkLst>
          <pc:docMk/>
          <pc:sldMk cId="1076624576" sldId="314"/>
        </pc:sldMkLst>
        <pc:spChg chg="add mod">
          <ac:chgData name="Yerassyl Iskakov" userId="6c492fd590ec640b" providerId="LiveId" clId="{1FCD351F-CA5B-47DD-9516-B257C40A5EDB}" dt="2024-10-05T15:32:19.589" v="131" actId="1076"/>
          <ac:spMkLst>
            <pc:docMk/>
            <pc:sldMk cId="1076624576" sldId="314"/>
            <ac:spMk id="3" creationId="{008E5CBC-7720-7D1A-4013-A6138B8F3558}"/>
          </ac:spMkLst>
        </pc:spChg>
      </pc:sldChg>
      <pc:sldChg chg="add del">
        <pc:chgData name="Yerassyl Iskakov" userId="6c492fd590ec640b" providerId="LiveId" clId="{1FCD351F-CA5B-47DD-9516-B257C40A5EDB}" dt="2024-10-05T15:32:23.439" v="133"/>
        <pc:sldMkLst>
          <pc:docMk/>
          <pc:sldMk cId="600748695" sldId="315"/>
        </pc:sldMkLst>
      </pc:sldChg>
      <pc:sldChg chg="addSp delSp modSp add mod ord">
        <pc:chgData name="Yerassyl Iskakov" userId="6c492fd590ec640b" providerId="LiveId" clId="{1FCD351F-CA5B-47DD-9516-B257C40A5EDB}" dt="2024-10-05T15:48:32.745" v="308" actId="1076"/>
        <pc:sldMkLst>
          <pc:docMk/>
          <pc:sldMk cId="2400067364" sldId="315"/>
        </pc:sldMkLst>
        <pc:spChg chg="mod">
          <ac:chgData name="Yerassyl Iskakov" userId="6c492fd590ec640b" providerId="LiveId" clId="{1FCD351F-CA5B-47DD-9516-B257C40A5EDB}" dt="2024-10-05T15:32:42.345" v="153" actId="20577"/>
          <ac:spMkLst>
            <pc:docMk/>
            <pc:sldMk cId="2400067364" sldId="315"/>
            <ac:spMk id="3" creationId="{008E5CBC-7720-7D1A-4013-A6138B8F3558}"/>
          </ac:spMkLst>
        </pc:spChg>
        <pc:spChg chg="add mod">
          <ac:chgData name="Yerassyl Iskakov" userId="6c492fd590ec640b" providerId="LiveId" clId="{1FCD351F-CA5B-47DD-9516-B257C40A5EDB}" dt="2024-10-05T15:48:32.745" v="308" actId="1076"/>
          <ac:spMkLst>
            <pc:docMk/>
            <pc:sldMk cId="2400067364" sldId="315"/>
            <ac:spMk id="4" creationId="{A0552AE6-43FE-6C40-9041-6CC1FCE33942}"/>
          </ac:spMkLst>
        </pc:spChg>
        <pc:picChg chg="add mod">
          <ac:chgData name="Yerassyl Iskakov" userId="6c492fd590ec640b" providerId="LiveId" clId="{1FCD351F-CA5B-47DD-9516-B257C40A5EDB}" dt="2024-10-05T15:42:25.287" v="292" actId="732"/>
          <ac:picMkLst>
            <pc:docMk/>
            <pc:sldMk cId="2400067364" sldId="315"/>
            <ac:picMk id="2050" creationId="{D64A4C14-80AD-99C6-8DC7-65755DDFB092}"/>
          </ac:picMkLst>
        </pc:picChg>
        <pc:picChg chg="add del mod">
          <ac:chgData name="Yerassyl Iskakov" userId="6c492fd590ec640b" providerId="LiveId" clId="{1FCD351F-CA5B-47DD-9516-B257C40A5EDB}" dt="2024-10-05T15:45:07.643" v="294" actId="21"/>
          <ac:picMkLst>
            <pc:docMk/>
            <pc:sldMk cId="2400067364" sldId="315"/>
            <ac:picMk id="3074" creationId="{444F1B4C-B96E-9360-F12B-26A32130DF6E}"/>
          </ac:picMkLst>
        </pc:picChg>
      </pc:sldChg>
      <pc:sldChg chg="addSp modSp add mod">
        <pc:chgData name="Yerassyl Iskakov" userId="6c492fd590ec640b" providerId="LiveId" clId="{1FCD351F-CA5B-47DD-9516-B257C40A5EDB}" dt="2024-10-05T16:17:46.634" v="430" actId="1076"/>
        <pc:sldMkLst>
          <pc:docMk/>
          <pc:sldMk cId="404975088" sldId="316"/>
        </pc:sldMkLst>
        <pc:spChg chg="mod">
          <ac:chgData name="Yerassyl Iskakov" userId="6c492fd590ec640b" providerId="LiveId" clId="{1FCD351F-CA5B-47DD-9516-B257C40A5EDB}" dt="2024-10-05T16:17:46.634" v="430" actId="1076"/>
          <ac:spMkLst>
            <pc:docMk/>
            <pc:sldMk cId="404975088" sldId="316"/>
            <ac:spMk id="3" creationId="{008E5CBC-7720-7D1A-4013-A6138B8F3558}"/>
          </ac:spMkLst>
        </pc:spChg>
        <pc:spChg chg="add mod">
          <ac:chgData name="Yerassyl Iskakov" userId="6c492fd590ec640b" providerId="LiveId" clId="{1FCD351F-CA5B-47DD-9516-B257C40A5EDB}" dt="2024-10-05T16:17:44.917" v="429" actId="1076"/>
          <ac:spMkLst>
            <pc:docMk/>
            <pc:sldMk cId="404975088" sldId="316"/>
            <ac:spMk id="4" creationId="{A6E3C38C-8A9C-76A6-D609-C02622145225}"/>
          </ac:spMkLst>
        </pc:spChg>
      </pc:sldChg>
      <pc:sldChg chg="add del">
        <pc:chgData name="Yerassyl Iskakov" userId="6c492fd590ec640b" providerId="LiveId" clId="{1FCD351F-CA5B-47DD-9516-B257C40A5EDB}" dt="2024-10-05T15:33:15.811" v="173"/>
        <pc:sldMkLst>
          <pc:docMk/>
          <pc:sldMk cId="105815484" sldId="317"/>
        </pc:sldMkLst>
      </pc:sldChg>
      <pc:sldChg chg="addSp delSp modSp add mod">
        <pc:chgData name="Yerassyl Iskakov" userId="6c492fd590ec640b" providerId="LiveId" clId="{1FCD351F-CA5B-47DD-9516-B257C40A5EDB}" dt="2024-10-05T16:40:14.628" v="508" actId="21"/>
        <pc:sldMkLst>
          <pc:docMk/>
          <pc:sldMk cId="2725716485" sldId="317"/>
        </pc:sldMkLst>
        <pc:spChg chg="mod">
          <ac:chgData name="Yerassyl Iskakov" userId="6c492fd590ec640b" providerId="LiveId" clId="{1FCD351F-CA5B-47DD-9516-B257C40A5EDB}" dt="2024-10-05T15:33:26.814" v="186" actId="20577"/>
          <ac:spMkLst>
            <pc:docMk/>
            <pc:sldMk cId="2725716485" sldId="317"/>
            <ac:spMk id="3" creationId="{008E5CBC-7720-7D1A-4013-A6138B8F3558}"/>
          </ac:spMkLst>
        </pc:spChg>
        <pc:spChg chg="add mod">
          <ac:chgData name="Yerassyl Iskakov" userId="6c492fd590ec640b" providerId="LiveId" clId="{1FCD351F-CA5B-47DD-9516-B257C40A5EDB}" dt="2024-10-05T16:32:18.415" v="499" actId="1076"/>
          <ac:spMkLst>
            <pc:docMk/>
            <pc:sldMk cId="2725716485" sldId="317"/>
            <ac:spMk id="4" creationId="{9260B154-487D-75AE-F6E7-31597181CC5D}"/>
          </ac:spMkLst>
        </pc:spChg>
        <pc:picChg chg="add del mod">
          <ac:chgData name="Yerassyl Iskakov" userId="6c492fd590ec640b" providerId="LiveId" clId="{1FCD351F-CA5B-47DD-9516-B257C40A5EDB}" dt="2024-10-05T16:40:14.628" v="508" actId="21"/>
          <ac:picMkLst>
            <pc:docMk/>
            <pc:sldMk cId="2725716485" sldId="317"/>
            <ac:picMk id="9218" creationId="{5BD24E69-D927-402F-A059-422658359116}"/>
          </ac:picMkLst>
        </pc:picChg>
      </pc:sldChg>
      <pc:sldChg chg="addSp modSp add mod">
        <pc:chgData name="Yerassyl Iskakov" userId="6c492fd590ec640b" providerId="LiveId" clId="{1FCD351F-CA5B-47DD-9516-B257C40A5EDB}" dt="2024-10-05T16:53:26.988" v="628" actId="122"/>
        <pc:sldMkLst>
          <pc:docMk/>
          <pc:sldMk cId="1150279493" sldId="318"/>
        </pc:sldMkLst>
        <pc:spChg chg="mod">
          <ac:chgData name="Yerassyl Iskakov" userId="6c492fd590ec640b" providerId="LiveId" clId="{1FCD351F-CA5B-47DD-9516-B257C40A5EDB}" dt="2024-10-05T15:33:52.007" v="200" actId="20577"/>
          <ac:spMkLst>
            <pc:docMk/>
            <pc:sldMk cId="1150279493" sldId="318"/>
            <ac:spMk id="3" creationId="{008E5CBC-7720-7D1A-4013-A6138B8F3558}"/>
          </ac:spMkLst>
        </pc:spChg>
        <pc:spChg chg="add mod">
          <ac:chgData name="Yerassyl Iskakov" userId="6c492fd590ec640b" providerId="LiveId" clId="{1FCD351F-CA5B-47DD-9516-B257C40A5EDB}" dt="2024-10-05T16:53:26.988" v="628" actId="122"/>
          <ac:spMkLst>
            <pc:docMk/>
            <pc:sldMk cId="1150279493" sldId="318"/>
            <ac:spMk id="4" creationId="{6F03D165-B9AC-C3B4-507B-DBA3A0AE93C8}"/>
          </ac:spMkLst>
        </pc:spChg>
      </pc:sldChg>
      <pc:sldChg chg="addSp delSp modSp add mod">
        <pc:chgData name="Yerassyl Iskakov" userId="6c492fd590ec640b" providerId="LiveId" clId="{1FCD351F-CA5B-47DD-9516-B257C40A5EDB}" dt="2024-10-05T16:32:35.317" v="502" actId="1076"/>
        <pc:sldMkLst>
          <pc:docMk/>
          <pc:sldMk cId="3534607645" sldId="319"/>
        </pc:sldMkLst>
        <pc:spChg chg="mod">
          <ac:chgData name="Yerassyl Iskakov" userId="6c492fd590ec640b" providerId="LiveId" clId="{1FCD351F-CA5B-47DD-9516-B257C40A5EDB}" dt="2024-10-05T16:02:23.050" v="349" actId="20577"/>
          <ac:spMkLst>
            <pc:docMk/>
            <pc:sldMk cId="3534607645" sldId="319"/>
            <ac:spMk id="9" creationId="{69DAEC67-5B4F-6BE4-3FA9-6BE7EF3E81FC}"/>
          </ac:spMkLst>
        </pc:spChg>
        <pc:picChg chg="add mod">
          <ac:chgData name="Yerassyl Iskakov" userId="6c492fd590ec640b" providerId="LiveId" clId="{1FCD351F-CA5B-47DD-9516-B257C40A5EDB}" dt="2024-10-05T16:32:35.317" v="502" actId="1076"/>
          <ac:picMkLst>
            <pc:docMk/>
            <pc:sldMk cId="3534607645" sldId="319"/>
            <ac:picMk id="3" creationId="{CE41179F-FE92-C417-D4FB-A7FDA92F67D4}"/>
          </ac:picMkLst>
        </pc:picChg>
        <pc:picChg chg="add del mod">
          <ac:chgData name="Yerassyl Iskakov" userId="6c492fd590ec640b" providerId="LiveId" clId="{1FCD351F-CA5B-47DD-9516-B257C40A5EDB}" dt="2024-10-05T16:10:10.276" v="397" actId="21"/>
          <ac:picMkLst>
            <pc:docMk/>
            <pc:sldMk cId="3534607645" sldId="319"/>
            <ac:picMk id="5" creationId="{54F7A889-1D19-B899-97CD-0F0764931BFF}"/>
          </ac:picMkLst>
        </pc:picChg>
        <pc:picChg chg="del">
          <ac:chgData name="Yerassyl Iskakov" userId="6c492fd590ec640b" providerId="LiveId" clId="{1FCD351F-CA5B-47DD-9516-B257C40A5EDB}" dt="2024-10-05T16:02:10.800" v="338" actId="478"/>
          <ac:picMkLst>
            <pc:docMk/>
            <pc:sldMk cId="3534607645" sldId="319"/>
            <ac:picMk id="6" creationId="{97954DF2-A3A9-4DDE-DD44-64B60D2A880A}"/>
          </ac:picMkLst>
        </pc:picChg>
        <pc:picChg chg="del">
          <ac:chgData name="Yerassyl Iskakov" userId="6c492fd590ec640b" providerId="LiveId" clId="{1FCD351F-CA5B-47DD-9516-B257C40A5EDB}" dt="2024-10-05T16:02:11.133" v="339" actId="478"/>
          <ac:picMkLst>
            <pc:docMk/>
            <pc:sldMk cId="3534607645" sldId="319"/>
            <ac:picMk id="8" creationId="{9D8F32A0-CDF8-E46C-487E-FC3977743F52}"/>
          </ac:picMkLst>
        </pc:picChg>
      </pc:sldChg>
      <pc:sldChg chg="addSp delSp modSp add mod">
        <pc:chgData name="Yerassyl Iskakov" userId="6c492fd590ec640b" providerId="LiveId" clId="{1FCD351F-CA5B-47DD-9516-B257C40A5EDB}" dt="2024-10-05T16:48:55.159" v="581" actId="1076"/>
        <pc:sldMkLst>
          <pc:docMk/>
          <pc:sldMk cId="3458363412" sldId="320"/>
        </pc:sldMkLst>
        <pc:picChg chg="add del mod">
          <ac:chgData name="Yerassyl Iskakov" userId="6c492fd590ec640b" providerId="LiveId" clId="{1FCD351F-CA5B-47DD-9516-B257C40A5EDB}" dt="2024-10-05T16:48:37.165" v="572" actId="478"/>
          <ac:picMkLst>
            <pc:docMk/>
            <pc:sldMk cId="3458363412" sldId="320"/>
            <ac:picMk id="4" creationId="{C38D2852-F473-5CF2-2D76-2ABF66971106}"/>
          </ac:picMkLst>
        </pc:picChg>
        <pc:picChg chg="add mod">
          <ac:chgData name="Yerassyl Iskakov" userId="6c492fd590ec640b" providerId="LiveId" clId="{1FCD351F-CA5B-47DD-9516-B257C40A5EDB}" dt="2024-10-05T16:48:55.159" v="581" actId="1076"/>
          <ac:picMkLst>
            <pc:docMk/>
            <pc:sldMk cId="3458363412" sldId="320"/>
            <ac:picMk id="6" creationId="{834E0A3B-F3F4-769B-7C7C-495E2032C856}"/>
          </ac:picMkLst>
        </pc:picChg>
        <pc:picChg chg="add mod">
          <ac:chgData name="Yerassyl Iskakov" userId="6c492fd590ec640b" providerId="LiveId" clId="{1FCD351F-CA5B-47DD-9516-B257C40A5EDB}" dt="2024-10-05T16:48:53.951" v="580" actId="1076"/>
          <ac:picMkLst>
            <pc:docMk/>
            <pc:sldMk cId="3458363412" sldId="320"/>
            <ac:picMk id="8" creationId="{B848ADAB-6C54-8F1C-F3DA-724583889DF5}"/>
          </ac:picMkLst>
        </pc:picChg>
      </pc:sldChg>
      <pc:sldChg chg="addSp modSp add mod">
        <pc:chgData name="Yerassyl Iskakov" userId="6c492fd590ec640b" providerId="LiveId" clId="{1FCD351F-CA5B-47DD-9516-B257C40A5EDB}" dt="2024-10-05T16:51:38.329" v="606" actId="12"/>
        <pc:sldMkLst>
          <pc:docMk/>
          <pc:sldMk cId="618642812" sldId="321"/>
        </pc:sldMkLst>
        <pc:spChg chg="mod">
          <ac:chgData name="Yerassyl Iskakov" userId="6c492fd590ec640b" providerId="LiveId" clId="{1FCD351F-CA5B-47DD-9516-B257C40A5EDB}" dt="2024-10-05T16:49:45.832" v="590" actId="207"/>
          <ac:spMkLst>
            <pc:docMk/>
            <pc:sldMk cId="618642812" sldId="321"/>
            <ac:spMk id="2" creationId="{22C1C89A-F976-1372-1F45-0D46814EE273}"/>
          </ac:spMkLst>
        </pc:spChg>
        <pc:spChg chg="add mod">
          <ac:chgData name="Yerassyl Iskakov" userId="6c492fd590ec640b" providerId="LiveId" clId="{1FCD351F-CA5B-47DD-9516-B257C40A5EDB}" dt="2024-10-05T16:51:38.329" v="606" actId="12"/>
          <ac:spMkLst>
            <pc:docMk/>
            <pc:sldMk cId="618642812" sldId="321"/>
            <ac:spMk id="4" creationId="{0F152564-1E9D-3249-6F13-0C8D79D63190}"/>
          </ac:spMkLst>
        </pc:spChg>
        <pc:picChg chg="add mod">
          <ac:chgData name="Yerassyl Iskakov" userId="6c492fd590ec640b" providerId="LiveId" clId="{1FCD351F-CA5B-47DD-9516-B257C40A5EDB}" dt="2024-10-05T16:49:47.733" v="591" actId="1076"/>
          <ac:picMkLst>
            <pc:docMk/>
            <pc:sldMk cId="618642812" sldId="321"/>
            <ac:picMk id="11266" creationId="{DF85F300-0DAE-909C-24B4-02A3736D5369}"/>
          </ac:picMkLst>
        </pc:picChg>
      </pc:sldChg>
      <pc:sldChg chg="addSp delSp modSp add mod">
        <pc:chgData name="Yerassyl Iskakov" userId="6c492fd590ec640b" providerId="LiveId" clId="{1FCD351F-CA5B-47DD-9516-B257C40A5EDB}" dt="2024-10-05T17:02:30.369" v="686" actId="21"/>
        <pc:sldMkLst>
          <pc:docMk/>
          <pc:sldMk cId="978605521" sldId="322"/>
        </pc:sldMkLst>
        <pc:spChg chg="mod">
          <ac:chgData name="Yerassyl Iskakov" userId="6c492fd590ec640b" providerId="LiveId" clId="{1FCD351F-CA5B-47DD-9516-B257C40A5EDB}" dt="2024-10-05T16:58:35.202" v="681" actId="2711"/>
          <ac:spMkLst>
            <pc:docMk/>
            <pc:sldMk cId="978605521" sldId="322"/>
            <ac:spMk id="2" creationId="{844E7FD3-F5C9-D431-ECB0-B96FE3355E38}"/>
          </ac:spMkLst>
        </pc:spChg>
        <pc:spChg chg="add">
          <ac:chgData name="Yerassyl Iskakov" userId="6c492fd590ec640b" providerId="LiveId" clId="{1FCD351F-CA5B-47DD-9516-B257C40A5EDB}" dt="2024-10-05T16:58:19.347" v="675"/>
          <ac:spMkLst>
            <pc:docMk/>
            <pc:sldMk cId="978605521" sldId="322"/>
            <ac:spMk id="3" creationId="{E8134986-C6B4-5F42-A21D-B0DAFD8D53F7}"/>
          </ac:spMkLst>
        </pc:spChg>
        <pc:spChg chg="add mod">
          <ac:chgData name="Yerassyl Iskakov" userId="6c492fd590ec640b" providerId="LiveId" clId="{1FCD351F-CA5B-47DD-9516-B257C40A5EDB}" dt="2024-10-05T16:58:25.800" v="678" actId="1076"/>
          <ac:spMkLst>
            <pc:docMk/>
            <pc:sldMk cId="978605521" sldId="322"/>
            <ac:spMk id="5" creationId="{486D0E84-9E73-7724-CBAA-BD68A302BE8B}"/>
          </ac:spMkLst>
        </pc:spChg>
        <pc:picChg chg="add del mod">
          <ac:chgData name="Yerassyl Iskakov" userId="6c492fd590ec640b" providerId="LiveId" clId="{1FCD351F-CA5B-47DD-9516-B257C40A5EDB}" dt="2024-10-05T17:02:27.954" v="685" actId="21"/>
          <ac:picMkLst>
            <pc:docMk/>
            <pc:sldMk cId="978605521" sldId="322"/>
            <ac:picMk id="14338" creationId="{C905A1F0-0E56-91EB-E2DF-747A2D0B768C}"/>
          </ac:picMkLst>
        </pc:picChg>
        <pc:picChg chg="add del mod">
          <ac:chgData name="Yerassyl Iskakov" userId="6c492fd590ec640b" providerId="LiveId" clId="{1FCD351F-CA5B-47DD-9516-B257C40A5EDB}" dt="2024-10-05T17:02:30.369" v="686" actId="21"/>
          <ac:picMkLst>
            <pc:docMk/>
            <pc:sldMk cId="978605521" sldId="322"/>
            <ac:picMk id="14341" creationId="{2CA87770-9249-9C4C-19AA-A32D17D5EC89}"/>
          </ac:picMkLst>
        </pc:picChg>
      </pc:sldChg>
      <pc:sldChg chg="addSp modSp add mod">
        <pc:chgData name="Yerassyl Iskakov" userId="6c492fd590ec640b" providerId="LiveId" clId="{1FCD351F-CA5B-47DD-9516-B257C40A5EDB}" dt="2024-10-05T16:52:50.099" v="621" actId="1076"/>
        <pc:sldMkLst>
          <pc:docMk/>
          <pc:sldMk cId="326876796" sldId="323"/>
        </pc:sldMkLst>
        <pc:spChg chg="mod">
          <ac:chgData name="Yerassyl Iskakov" userId="6c492fd590ec640b" providerId="LiveId" clId="{1FCD351F-CA5B-47DD-9516-B257C40A5EDB}" dt="2024-10-05T16:52:27.704" v="616" actId="207"/>
          <ac:spMkLst>
            <pc:docMk/>
            <pc:sldMk cId="326876796" sldId="323"/>
            <ac:spMk id="2" creationId="{ED8F5CD4-11DE-5455-E687-6E3370FE6B05}"/>
          </ac:spMkLst>
        </pc:spChg>
        <pc:spChg chg="add mod">
          <ac:chgData name="Yerassyl Iskakov" userId="6c492fd590ec640b" providerId="LiveId" clId="{1FCD351F-CA5B-47DD-9516-B257C40A5EDB}" dt="2024-10-05T16:52:21.512" v="613" actId="113"/>
          <ac:spMkLst>
            <pc:docMk/>
            <pc:sldMk cId="326876796" sldId="323"/>
            <ac:spMk id="4" creationId="{494A0700-57FA-4858-6C09-AC6AF48148E2}"/>
          </ac:spMkLst>
        </pc:spChg>
        <pc:picChg chg="add mod">
          <ac:chgData name="Yerassyl Iskakov" userId="6c492fd590ec640b" providerId="LiveId" clId="{1FCD351F-CA5B-47DD-9516-B257C40A5EDB}" dt="2024-10-05T16:52:50.099" v="621" actId="1076"/>
          <ac:picMkLst>
            <pc:docMk/>
            <pc:sldMk cId="326876796" sldId="323"/>
            <ac:picMk id="12290" creationId="{AE0A8B85-182C-39CB-FD59-E06B5931AE27}"/>
          </ac:picMkLst>
        </pc:picChg>
      </pc:sldChg>
      <pc:sldChg chg="addSp delSp modSp new mod">
        <pc:chgData name="Yerassyl Iskakov" userId="6c492fd590ec640b" providerId="LiveId" clId="{1FCD351F-CA5B-47DD-9516-B257C40A5EDB}" dt="2024-10-07T04:35:13.414" v="755" actId="22"/>
        <pc:sldMkLst>
          <pc:docMk/>
          <pc:sldMk cId="3323237597" sldId="324"/>
        </pc:sldMkLst>
        <pc:spChg chg="add mod">
          <ac:chgData name="Yerassyl Iskakov" userId="6c492fd590ec640b" providerId="LiveId" clId="{1FCD351F-CA5B-47DD-9516-B257C40A5EDB}" dt="2024-10-07T04:34:13.977" v="751" actId="1076"/>
          <ac:spMkLst>
            <pc:docMk/>
            <pc:sldMk cId="3323237597" sldId="324"/>
            <ac:spMk id="2" creationId="{2E7002FD-F3D2-AA1C-115D-18E4B9686E86}"/>
          </ac:spMkLst>
        </pc:spChg>
        <pc:picChg chg="add del">
          <ac:chgData name="Yerassyl Iskakov" userId="6c492fd590ec640b" providerId="LiveId" clId="{1FCD351F-CA5B-47DD-9516-B257C40A5EDB}" dt="2024-10-07T04:35:03.086" v="754" actId="478"/>
          <ac:picMkLst>
            <pc:docMk/>
            <pc:sldMk cId="3323237597" sldId="324"/>
            <ac:picMk id="4" creationId="{9266248D-1EEC-7330-5898-17F06EF20E82}"/>
          </ac:picMkLst>
        </pc:picChg>
        <pc:picChg chg="add">
          <ac:chgData name="Yerassyl Iskakov" userId="6c492fd590ec640b" providerId="LiveId" clId="{1FCD351F-CA5B-47DD-9516-B257C40A5EDB}" dt="2024-10-07T04:35:13.414" v="755" actId="22"/>
          <ac:picMkLst>
            <pc:docMk/>
            <pc:sldMk cId="3323237597" sldId="324"/>
            <ac:picMk id="6" creationId="{C335110C-6488-38D1-A75A-DB1D4EB622A7}"/>
          </ac:picMkLst>
        </pc:picChg>
      </pc:sldChg>
      <pc:sldChg chg="addSp add mod">
        <pc:chgData name="Yerassyl Iskakov" userId="6c492fd590ec640b" providerId="LiveId" clId="{1FCD351F-CA5B-47DD-9516-B257C40A5EDB}" dt="2024-10-07T04:34:40.760" v="752" actId="22"/>
        <pc:sldMkLst>
          <pc:docMk/>
          <pc:sldMk cId="2922398287" sldId="325"/>
        </pc:sldMkLst>
        <pc:picChg chg="add">
          <ac:chgData name="Yerassyl Iskakov" userId="6c492fd590ec640b" providerId="LiveId" clId="{1FCD351F-CA5B-47DD-9516-B257C40A5EDB}" dt="2024-10-07T04:34:40.760" v="752" actId="22"/>
          <ac:picMkLst>
            <pc:docMk/>
            <pc:sldMk cId="2922398287" sldId="325"/>
            <ac:picMk id="3" creationId="{F1015919-F9E0-B9A9-8440-56A97A5FAE7C}"/>
          </ac:picMkLst>
        </pc:picChg>
      </pc:sldChg>
      <pc:sldChg chg="addSp delSp modSp add mod">
        <pc:chgData name="Yerassyl Iskakov" userId="6c492fd590ec640b" providerId="LiveId" clId="{1FCD351F-CA5B-47DD-9516-B257C40A5EDB}" dt="2024-10-07T04:35:48.054" v="761" actId="478"/>
        <pc:sldMkLst>
          <pc:docMk/>
          <pc:sldMk cId="3704440561" sldId="326"/>
        </pc:sldMkLst>
        <pc:picChg chg="add del mod">
          <ac:chgData name="Yerassyl Iskakov" userId="6c492fd590ec640b" providerId="LiveId" clId="{1FCD351F-CA5B-47DD-9516-B257C40A5EDB}" dt="2024-10-07T04:35:48.054" v="761" actId="478"/>
          <ac:picMkLst>
            <pc:docMk/>
            <pc:sldMk cId="3704440561" sldId="326"/>
            <ac:picMk id="3" creationId="{798D3A42-F6D5-234A-25BC-439CA8DC31E0}"/>
          </ac:picMkLst>
        </pc:picChg>
        <pc:picChg chg="add mod">
          <ac:chgData name="Yerassyl Iskakov" userId="6c492fd590ec640b" providerId="LiveId" clId="{1FCD351F-CA5B-47DD-9516-B257C40A5EDB}" dt="2024-10-07T04:35:47.221" v="760" actId="1076"/>
          <ac:picMkLst>
            <pc:docMk/>
            <pc:sldMk cId="3704440561" sldId="326"/>
            <ac:picMk id="5" creationId="{654EED37-C6E6-6918-0E8F-707C1FE2D87A}"/>
          </ac:picMkLst>
        </pc:picChg>
      </pc:sldChg>
      <pc:sldChg chg="addSp add mod">
        <pc:chgData name="Yerassyl Iskakov" userId="6c492fd590ec640b" providerId="LiveId" clId="{1FCD351F-CA5B-47DD-9516-B257C40A5EDB}" dt="2024-10-07T04:36:29.894" v="765" actId="22"/>
        <pc:sldMkLst>
          <pc:docMk/>
          <pc:sldMk cId="125931226" sldId="327"/>
        </pc:sldMkLst>
        <pc:picChg chg="add">
          <ac:chgData name="Yerassyl Iskakov" userId="6c492fd590ec640b" providerId="LiveId" clId="{1FCD351F-CA5B-47DD-9516-B257C40A5EDB}" dt="2024-10-07T04:36:29.894" v="765" actId="22"/>
          <ac:picMkLst>
            <pc:docMk/>
            <pc:sldMk cId="125931226" sldId="327"/>
            <ac:picMk id="3" creationId="{C5D71D70-31F1-A40C-4E2E-56B72E21BC01}"/>
          </ac:picMkLst>
        </pc:picChg>
      </pc:sldChg>
      <pc:sldChg chg="addSp modSp add mod">
        <pc:chgData name="Yerassyl Iskakov" userId="6c492fd590ec640b" providerId="LiveId" clId="{1FCD351F-CA5B-47DD-9516-B257C40A5EDB}" dt="2024-10-07T04:38:09.974" v="809" actId="20577"/>
        <pc:sldMkLst>
          <pc:docMk/>
          <pc:sldMk cId="997065719" sldId="328"/>
        </pc:sldMkLst>
        <pc:spChg chg="add mod">
          <ac:chgData name="Yerassyl Iskakov" userId="6c492fd590ec640b" providerId="LiveId" clId="{1FCD351F-CA5B-47DD-9516-B257C40A5EDB}" dt="2024-10-07T04:38:09.974" v="809" actId="20577"/>
          <ac:spMkLst>
            <pc:docMk/>
            <pc:sldMk cId="997065719" sldId="328"/>
            <ac:spMk id="4" creationId="{E7CDB950-12C0-75BB-2E2A-4C3A1DACB7D4}"/>
          </ac:spMkLst>
        </pc:spChg>
        <pc:picChg chg="add">
          <ac:chgData name="Yerassyl Iskakov" userId="6c492fd590ec640b" providerId="LiveId" clId="{1FCD351F-CA5B-47DD-9516-B257C40A5EDB}" dt="2024-10-07T04:37:35.475" v="766" actId="22"/>
          <ac:picMkLst>
            <pc:docMk/>
            <pc:sldMk cId="997065719" sldId="328"/>
            <ac:picMk id="3" creationId="{C948E9A6-69D0-8796-2698-EB65727B3C74}"/>
          </ac:picMkLst>
        </pc:picChg>
      </pc:sldChg>
      <pc:sldChg chg="add del">
        <pc:chgData name="Yerassyl Iskakov" userId="6c492fd590ec640b" providerId="LiveId" clId="{1FCD351F-CA5B-47DD-9516-B257C40A5EDB}" dt="2024-10-07T04:36:05.020" v="763" actId="47"/>
        <pc:sldMkLst>
          <pc:docMk/>
          <pc:sldMk cId="2189931976" sldId="328"/>
        </pc:sldMkLst>
      </pc:sldChg>
      <pc:sldMasterChg chg="addSldLayout delSldLayout">
        <pc:chgData name="Yerassyl Iskakov" userId="6c492fd590ec640b" providerId="LiveId" clId="{1FCD351F-CA5B-47DD-9516-B257C40A5EDB}" dt="2024-10-05T16:31:08.107" v="492" actId="47"/>
        <pc:sldMasterMkLst>
          <pc:docMk/>
          <pc:sldMasterMk cId="0" sldId="2147483671"/>
        </pc:sldMasterMkLst>
        <pc:sldLayoutChg chg="del">
          <pc:chgData name="Yerassyl Iskakov" userId="6c492fd590ec640b" providerId="LiveId" clId="{1FCD351F-CA5B-47DD-9516-B257C40A5EDB}" dt="2024-10-05T15:31:00.645" v="57" actId="47"/>
          <pc:sldLayoutMkLst>
            <pc:docMk/>
            <pc:sldMasterMk cId="0" sldId="2147483671"/>
            <pc:sldLayoutMk cId="0" sldId="2147483650"/>
          </pc:sldLayoutMkLst>
        </pc:sldLayoutChg>
        <pc:sldLayoutChg chg="del">
          <pc:chgData name="Yerassyl Iskakov" userId="6c492fd590ec640b" providerId="LiveId" clId="{1FCD351F-CA5B-47DD-9516-B257C40A5EDB}" dt="2024-10-05T15:29:52.973" v="20" actId="47"/>
          <pc:sldLayoutMkLst>
            <pc:docMk/>
            <pc:sldMasterMk cId="0" sldId="2147483671"/>
            <pc:sldLayoutMk cId="0" sldId="2147483651"/>
          </pc:sldLayoutMkLst>
        </pc:sldLayoutChg>
        <pc:sldLayoutChg chg="del">
          <pc:chgData name="Yerassyl Iskakov" userId="6c492fd590ec640b" providerId="LiveId" clId="{1FCD351F-CA5B-47DD-9516-B257C40A5EDB}" dt="2024-10-05T16:31:08.107" v="492" actId="47"/>
          <pc:sldLayoutMkLst>
            <pc:docMk/>
            <pc:sldMasterMk cId="0" sldId="2147483671"/>
            <pc:sldLayoutMk cId="0" sldId="2147483653"/>
          </pc:sldLayoutMkLst>
        </pc:sldLayoutChg>
        <pc:sldLayoutChg chg="del">
          <pc:chgData name="Yerassyl Iskakov" userId="6c492fd590ec640b" providerId="LiveId" clId="{1FCD351F-CA5B-47DD-9516-B257C40A5EDB}" dt="2024-10-05T15:31:09.685" v="65" actId="47"/>
          <pc:sldLayoutMkLst>
            <pc:docMk/>
            <pc:sldMasterMk cId="0" sldId="2147483671"/>
            <pc:sldLayoutMk cId="0" sldId="2147483655"/>
          </pc:sldLayoutMkLst>
        </pc:sldLayoutChg>
        <pc:sldLayoutChg chg="del">
          <pc:chgData name="Yerassyl Iskakov" userId="6c492fd590ec640b" providerId="LiveId" clId="{1FCD351F-CA5B-47DD-9516-B257C40A5EDB}" dt="2024-10-05T15:29:43.193" v="17" actId="47"/>
          <pc:sldLayoutMkLst>
            <pc:docMk/>
            <pc:sldMasterMk cId="0" sldId="2147483671"/>
            <pc:sldLayoutMk cId="0" sldId="2147483659"/>
          </pc:sldLayoutMkLst>
        </pc:sldLayoutChg>
        <pc:sldLayoutChg chg="del">
          <pc:chgData name="Yerassyl Iskakov" userId="6c492fd590ec640b" providerId="LiveId" clId="{1FCD351F-CA5B-47DD-9516-B257C40A5EDB}" dt="2024-10-05T15:29:52.363" v="19" actId="47"/>
          <pc:sldLayoutMkLst>
            <pc:docMk/>
            <pc:sldMasterMk cId="0" sldId="2147483671"/>
            <pc:sldLayoutMk cId="0" sldId="2147483660"/>
          </pc:sldLayoutMkLst>
        </pc:sldLayoutChg>
        <pc:sldLayoutChg chg="del">
          <pc:chgData name="Yerassyl Iskakov" userId="6c492fd590ec640b" providerId="LiveId" clId="{1FCD351F-CA5B-47DD-9516-B257C40A5EDB}" dt="2024-10-05T16:31:06.360" v="491" actId="47"/>
          <pc:sldLayoutMkLst>
            <pc:docMk/>
            <pc:sldMasterMk cId="0" sldId="2147483671"/>
            <pc:sldLayoutMk cId="0" sldId="2147483665"/>
          </pc:sldLayoutMkLst>
        </pc:sldLayoutChg>
        <pc:sldLayoutChg chg="del">
          <pc:chgData name="Yerassyl Iskakov" userId="6c492fd590ec640b" providerId="LiveId" clId="{1FCD351F-CA5B-47DD-9516-B257C40A5EDB}" dt="2024-10-05T15:30:54.541" v="55" actId="47"/>
          <pc:sldLayoutMkLst>
            <pc:docMk/>
            <pc:sldMasterMk cId="0" sldId="2147483671"/>
            <pc:sldLayoutMk cId="0" sldId="2147483666"/>
          </pc:sldLayoutMkLst>
        </pc:sldLayoutChg>
        <pc:sldLayoutChg chg="add del">
          <pc:chgData name="Yerassyl Iskakov" userId="6c492fd590ec640b" providerId="LiveId" clId="{1FCD351F-CA5B-47DD-9516-B257C40A5EDB}" dt="2024-10-05T15:31:04.864" v="62" actId="47"/>
          <pc:sldLayoutMkLst>
            <pc:docMk/>
            <pc:sldMasterMk cId="0" sldId="2147483671"/>
            <pc:sldLayoutMk cId="0" sldId="2147483669"/>
          </pc:sldLayoutMkLst>
        </pc:sldLayoutChg>
      </pc:sldMasterChg>
      <pc:sldMasterChg chg="del delSldLayout">
        <pc:chgData name="Yerassyl Iskakov" userId="6c492fd590ec640b" providerId="LiveId" clId="{1FCD351F-CA5B-47DD-9516-B257C40A5EDB}" dt="2024-10-05T15:31:06.837" v="64" actId="47"/>
        <pc:sldMasterMkLst>
          <pc:docMk/>
          <pc:sldMasterMk cId="0" sldId="2147483672"/>
        </pc:sldMasterMkLst>
        <pc:sldLayoutChg chg="del">
          <pc:chgData name="Yerassyl Iskakov" userId="6c492fd590ec640b" providerId="LiveId" clId="{1FCD351F-CA5B-47DD-9516-B257C40A5EDB}" dt="2024-10-05T15:31:06.837" v="64" actId="47"/>
          <pc:sldLayoutMkLst>
            <pc:docMk/>
            <pc:sldMasterMk cId="0" sldId="2147483672"/>
            <pc:sldLayoutMk cId="0" sldId="2147483670"/>
          </pc:sldLayoutMkLst>
        </pc:sldLayoutChg>
      </pc:sldMasterChg>
    </pc:docChg>
  </pc:docChgLst>
  <pc:docChgLst>
    <pc:chgData name="Yerassyl Iskakov" userId="6c492fd590ec640b" providerId="LiveId" clId="{D370F364-B33B-4E5F-A208-53A8E642D4E7}"/>
    <pc:docChg chg="modSld">
      <pc:chgData name="Yerassyl Iskakov" userId="6c492fd590ec640b" providerId="LiveId" clId="{D370F364-B33B-4E5F-A208-53A8E642D4E7}" dt="2023-10-17T20:17:48.008" v="1" actId="1076"/>
      <pc:docMkLst>
        <pc:docMk/>
      </pc:docMkLst>
      <pc:sldChg chg="modSp mod">
        <pc:chgData name="Yerassyl Iskakov" userId="6c492fd590ec640b" providerId="LiveId" clId="{D370F364-B33B-4E5F-A208-53A8E642D4E7}" dt="2023-10-17T20:17:48.008" v="1" actId="1076"/>
        <pc:sldMkLst>
          <pc:docMk/>
          <pc:sldMk cId="0" sldId="288"/>
        </pc:sldMkLst>
        <pc:grpChg chg="mod">
          <ac:chgData name="Yerassyl Iskakov" userId="6c492fd590ec640b" providerId="LiveId" clId="{D370F364-B33B-4E5F-A208-53A8E642D4E7}" dt="2023-10-17T20:17:48.008" v="1" actId="1076"/>
          <ac:grpSpMkLst>
            <pc:docMk/>
            <pc:sldMk cId="0" sldId="288"/>
            <ac:grpSpMk id="5737" creationId="{00000000-0000-0000-0000-000000000000}"/>
          </ac:grpSpMkLst>
        </pc:grpChg>
      </pc:sldChg>
    </pc:docChg>
  </pc:docChgLst>
  <pc:docChgLst>
    <pc:chgData name="Yerassyl Iskakov" userId="6c492fd590ec640b" providerId="LiveId" clId="{BEC45B4F-0E82-4FE5-98AE-B590176529AC}"/>
    <pc:docChg chg="undo custSel addSld delSld modSld">
      <pc:chgData name="Yerassyl Iskakov" userId="6c492fd590ec640b" providerId="LiveId" clId="{BEC45B4F-0E82-4FE5-98AE-B590176529AC}" dt="2023-09-10T18:06:19.271" v="122" actId="47"/>
      <pc:docMkLst>
        <pc:docMk/>
      </pc:docMkLst>
      <pc:sldChg chg="delSp modSp mod">
        <pc:chgData name="Yerassyl Iskakov" userId="6c492fd590ec640b" providerId="LiveId" clId="{BEC45B4F-0E82-4FE5-98AE-B590176529AC}" dt="2023-09-10T18:03:20.994" v="49" actId="688"/>
        <pc:sldMkLst>
          <pc:docMk/>
          <pc:sldMk cId="0" sldId="256"/>
        </pc:sldMkLst>
        <pc:spChg chg="mod">
          <ac:chgData name="Yerassyl Iskakov" userId="6c492fd590ec640b" providerId="LiveId" clId="{BEC45B4F-0E82-4FE5-98AE-B590176529AC}" dt="2023-09-10T18:02:38.362" v="38" actId="20577"/>
          <ac:spMkLst>
            <pc:docMk/>
            <pc:sldMk cId="0" sldId="256"/>
            <ac:spMk id="135" creationId="{00000000-0000-0000-0000-000000000000}"/>
          </ac:spMkLst>
        </pc:spChg>
        <pc:spChg chg="del">
          <ac:chgData name="Yerassyl Iskakov" userId="6c492fd590ec640b" providerId="LiveId" clId="{BEC45B4F-0E82-4FE5-98AE-B590176529AC}" dt="2023-09-10T18:03:01.884" v="40" actId="478"/>
          <ac:spMkLst>
            <pc:docMk/>
            <pc:sldMk cId="0" sldId="256"/>
            <ac:spMk id="174" creationId="{00000000-0000-0000-0000-000000000000}"/>
          </ac:spMkLst>
        </pc:spChg>
        <pc:spChg chg="del">
          <ac:chgData name="Yerassyl Iskakov" userId="6c492fd590ec640b" providerId="LiveId" clId="{BEC45B4F-0E82-4FE5-98AE-B590176529AC}" dt="2023-09-10T18:03:03.568" v="41" actId="478"/>
          <ac:spMkLst>
            <pc:docMk/>
            <pc:sldMk cId="0" sldId="256"/>
            <ac:spMk id="175" creationId="{00000000-0000-0000-0000-000000000000}"/>
          </ac:spMkLst>
        </pc:spChg>
        <pc:spChg chg="del">
          <ac:chgData name="Yerassyl Iskakov" userId="6c492fd590ec640b" providerId="LiveId" clId="{BEC45B4F-0E82-4FE5-98AE-B590176529AC}" dt="2023-09-10T18:03:04.829" v="42" actId="478"/>
          <ac:spMkLst>
            <pc:docMk/>
            <pc:sldMk cId="0" sldId="256"/>
            <ac:spMk id="176" creationId="{00000000-0000-0000-0000-000000000000}"/>
          </ac:spMkLst>
        </pc:spChg>
        <pc:spChg chg="del">
          <ac:chgData name="Yerassyl Iskakov" userId="6c492fd590ec640b" providerId="LiveId" clId="{BEC45B4F-0E82-4FE5-98AE-B590176529AC}" dt="2023-09-10T18:03:16.022" v="48" actId="478"/>
          <ac:spMkLst>
            <pc:docMk/>
            <pc:sldMk cId="0" sldId="256"/>
            <ac:spMk id="177" creationId="{00000000-0000-0000-0000-000000000000}"/>
          </ac:spMkLst>
        </pc:spChg>
        <pc:spChg chg="del">
          <ac:chgData name="Yerassyl Iskakov" userId="6c492fd590ec640b" providerId="LiveId" clId="{BEC45B4F-0E82-4FE5-98AE-B590176529AC}" dt="2023-09-10T18:03:10.726" v="45" actId="478"/>
          <ac:spMkLst>
            <pc:docMk/>
            <pc:sldMk cId="0" sldId="256"/>
            <ac:spMk id="178" creationId="{00000000-0000-0000-0000-000000000000}"/>
          </ac:spMkLst>
        </pc:spChg>
        <pc:spChg chg="del">
          <ac:chgData name="Yerassyl Iskakov" userId="6c492fd590ec640b" providerId="LiveId" clId="{BEC45B4F-0E82-4FE5-98AE-B590176529AC}" dt="2023-09-10T18:03:05.936" v="43" actId="478"/>
          <ac:spMkLst>
            <pc:docMk/>
            <pc:sldMk cId="0" sldId="256"/>
            <ac:spMk id="179" creationId="{00000000-0000-0000-0000-000000000000}"/>
          </ac:spMkLst>
        </pc:spChg>
        <pc:spChg chg="del">
          <ac:chgData name="Yerassyl Iskakov" userId="6c492fd590ec640b" providerId="LiveId" clId="{BEC45B4F-0E82-4FE5-98AE-B590176529AC}" dt="2023-09-10T18:03:08.964" v="44" actId="478"/>
          <ac:spMkLst>
            <pc:docMk/>
            <pc:sldMk cId="0" sldId="256"/>
            <ac:spMk id="180" creationId="{00000000-0000-0000-0000-000000000000}"/>
          </ac:spMkLst>
        </pc:spChg>
        <pc:spChg chg="del">
          <ac:chgData name="Yerassyl Iskakov" userId="6c492fd590ec640b" providerId="LiveId" clId="{BEC45B4F-0E82-4FE5-98AE-B590176529AC}" dt="2023-09-10T18:03:11.985" v="46" actId="478"/>
          <ac:spMkLst>
            <pc:docMk/>
            <pc:sldMk cId="0" sldId="256"/>
            <ac:spMk id="181" creationId="{00000000-0000-0000-0000-000000000000}"/>
          </ac:spMkLst>
        </pc:spChg>
        <pc:spChg chg="del">
          <ac:chgData name="Yerassyl Iskakov" userId="6c492fd590ec640b" providerId="LiveId" clId="{BEC45B4F-0E82-4FE5-98AE-B590176529AC}" dt="2023-09-10T18:03:13.456" v="47" actId="478"/>
          <ac:spMkLst>
            <pc:docMk/>
            <pc:sldMk cId="0" sldId="256"/>
            <ac:spMk id="182" creationId="{00000000-0000-0000-0000-000000000000}"/>
          </ac:spMkLst>
        </pc:spChg>
        <pc:spChg chg="del">
          <ac:chgData name="Yerassyl Iskakov" userId="6c492fd590ec640b" providerId="LiveId" clId="{BEC45B4F-0E82-4FE5-98AE-B590176529AC}" dt="2023-09-10T18:02:59.958" v="39" actId="478"/>
          <ac:spMkLst>
            <pc:docMk/>
            <pc:sldMk cId="0" sldId="256"/>
            <ac:spMk id="183" creationId="{00000000-0000-0000-0000-000000000000}"/>
          </ac:spMkLst>
        </pc:spChg>
        <pc:grpChg chg="mod">
          <ac:chgData name="Yerassyl Iskakov" userId="6c492fd590ec640b" providerId="LiveId" clId="{BEC45B4F-0E82-4FE5-98AE-B590176529AC}" dt="2023-09-10T18:03:20.994" v="49" actId="688"/>
          <ac:grpSpMkLst>
            <pc:docMk/>
            <pc:sldMk cId="0" sldId="256"/>
            <ac:grpSpMk id="136" creationId="{00000000-0000-0000-0000-000000000000}"/>
          </ac:grpSpMkLst>
        </pc:grpChg>
      </pc:sldChg>
      <pc:sldChg chg="del">
        <pc:chgData name="Yerassyl Iskakov" userId="6c492fd590ec640b" providerId="LiveId" clId="{BEC45B4F-0E82-4FE5-98AE-B590176529AC}" dt="2023-09-10T18:03:35.273" v="50" actId="47"/>
        <pc:sldMkLst>
          <pc:docMk/>
          <pc:sldMk cId="0" sldId="257"/>
        </pc:sldMkLst>
      </pc:sldChg>
      <pc:sldChg chg="del">
        <pc:chgData name="Yerassyl Iskakov" userId="6c492fd590ec640b" providerId="LiveId" clId="{BEC45B4F-0E82-4FE5-98AE-B590176529AC}" dt="2023-09-10T18:03:47.896" v="51" actId="47"/>
        <pc:sldMkLst>
          <pc:docMk/>
          <pc:sldMk cId="0" sldId="260"/>
        </pc:sldMkLst>
      </pc:sldChg>
      <pc:sldChg chg="del">
        <pc:chgData name="Yerassyl Iskakov" userId="6c492fd590ec640b" providerId="LiveId" clId="{BEC45B4F-0E82-4FE5-98AE-B590176529AC}" dt="2023-09-10T18:04:00.233" v="52" actId="47"/>
        <pc:sldMkLst>
          <pc:docMk/>
          <pc:sldMk cId="0" sldId="263"/>
        </pc:sldMkLst>
      </pc:sldChg>
      <pc:sldChg chg="del">
        <pc:chgData name="Yerassyl Iskakov" userId="6c492fd590ec640b" providerId="LiveId" clId="{BEC45B4F-0E82-4FE5-98AE-B590176529AC}" dt="2023-09-10T18:04:01.498" v="53" actId="47"/>
        <pc:sldMkLst>
          <pc:docMk/>
          <pc:sldMk cId="0" sldId="264"/>
        </pc:sldMkLst>
      </pc:sldChg>
      <pc:sldChg chg="del">
        <pc:chgData name="Yerassyl Iskakov" userId="6c492fd590ec640b" providerId="LiveId" clId="{BEC45B4F-0E82-4FE5-98AE-B590176529AC}" dt="2023-09-10T18:04:02.603" v="54" actId="47"/>
        <pc:sldMkLst>
          <pc:docMk/>
          <pc:sldMk cId="0" sldId="265"/>
        </pc:sldMkLst>
      </pc:sldChg>
      <pc:sldChg chg="del">
        <pc:chgData name="Yerassyl Iskakov" userId="6c492fd590ec640b" providerId="LiveId" clId="{BEC45B4F-0E82-4FE5-98AE-B590176529AC}" dt="2023-09-10T18:04:06.078" v="55" actId="47"/>
        <pc:sldMkLst>
          <pc:docMk/>
          <pc:sldMk cId="0" sldId="266"/>
        </pc:sldMkLst>
      </pc:sldChg>
      <pc:sldChg chg="del">
        <pc:chgData name="Yerassyl Iskakov" userId="6c492fd590ec640b" providerId="LiveId" clId="{BEC45B4F-0E82-4FE5-98AE-B590176529AC}" dt="2023-09-10T18:04:07.038" v="56" actId="47"/>
        <pc:sldMkLst>
          <pc:docMk/>
          <pc:sldMk cId="0" sldId="267"/>
        </pc:sldMkLst>
      </pc:sldChg>
      <pc:sldChg chg="del">
        <pc:chgData name="Yerassyl Iskakov" userId="6c492fd590ec640b" providerId="LiveId" clId="{BEC45B4F-0E82-4FE5-98AE-B590176529AC}" dt="2023-09-10T18:04:08.244" v="57" actId="47"/>
        <pc:sldMkLst>
          <pc:docMk/>
          <pc:sldMk cId="0" sldId="268"/>
        </pc:sldMkLst>
      </pc:sldChg>
      <pc:sldChg chg="del">
        <pc:chgData name="Yerassyl Iskakov" userId="6c492fd590ec640b" providerId="LiveId" clId="{BEC45B4F-0E82-4FE5-98AE-B590176529AC}" dt="2023-09-10T18:04:10.548" v="58" actId="47"/>
        <pc:sldMkLst>
          <pc:docMk/>
          <pc:sldMk cId="0" sldId="269"/>
        </pc:sldMkLst>
      </pc:sldChg>
      <pc:sldChg chg="del">
        <pc:chgData name="Yerassyl Iskakov" userId="6c492fd590ec640b" providerId="LiveId" clId="{BEC45B4F-0E82-4FE5-98AE-B590176529AC}" dt="2023-09-10T18:04:11.946" v="59" actId="47"/>
        <pc:sldMkLst>
          <pc:docMk/>
          <pc:sldMk cId="0" sldId="270"/>
        </pc:sldMkLst>
      </pc:sldChg>
      <pc:sldChg chg="del">
        <pc:chgData name="Yerassyl Iskakov" userId="6c492fd590ec640b" providerId="LiveId" clId="{BEC45B4F-0E82-4FE5-98AE-B590176529AC}" dt="2023-09-10T18:04:13.355" v="60" actId="47"/>
        <pc:sldMkLst>
          <pc:docMk/>
          <pc:sldMk cId="0" sldId="271"/>
        </pc:sldMkLst>
      </pc:sldChg>
      <pc:sldChg chg="del">
        <pc:chgData name="Yerassyl Iskakov" userId="6c492fd590ec640b" providerId="LiveId" clId="{BEC45B4F-0E82-4FE5-98AE-B590176529AC}" dt="2023-09-10T18:04:14.956" v="61" actId="47"/>
        <pc:sldMkLst>
          <pc:docMk/>
          <pc:sldMk cId="0" sldId="272"/>
        </pc:sldMkLst>
      </pc:sldChg>
      <pc:sldChg chg="del">
        <pc:chgData name="Yerassyl Iskakov" userId="6c492fd590ec640b" providerId="LiveId" clId="{BEC45B4F-0E82-4FE5-98AE-B590176529AC}" dt="2023-09-10T18:04:16.916" v="62" actId="47"/>
        <pc:sldMkLst>
          <pc:docMk/>
          <pc:sldMk cId="0" sldId="273"/>
        </pc:sldMkLst>
      </pc:sldChg>
      <pc:sldChg chg="del">
        <pc:chgData name="Yerassyl Iskakov" userId="6c492fd590ec640b" providerId="LiveId" clId="{BEC45B4F-0E82-4FE5-98AE-B590176529AC}" dt="2023-09-10T18:04:17.952" v="63" actId="47"/>
        <pc:sldMkLst>
          <pc:docMk/>
          <pc:sldMk cId="0" sldId="274"/>
        </pc:sldMkLst>
      </pc:sldChg>
      <pc:sldChg chg="addSp delSp modSp mod">
        <pc:chgData name="Yerassyl Iskakov" userId="6c492fd590ec640b" providerId="LiveId" clId="{BEC45B4F-0E82-4FE5-98AE-B590176529AC}" dt="2023-09-10T18:04:24.868" v="67" actId="478"/>
        <pc:sldMkLst>
          <pc:docMk/>
          <pc:sldMk cId="0" sldId="275"/>
        </pc:sldMkLst>
        <pc:spChg chg="add mod">
          <ac:chgData name="Yerassyl Iskakov" userId="6c492fd590ec640b" providerId="LiveId" clId="{BEC45B4F-0E82-4FE5-98AE-B590176529AC}" dt="2023-09-10T18:04:22.636" v="65" actId="478"/>
          <ac:spMkLst>
            <pc:docMk/>
            <pc:sldMk cId="0" sldId="275"/>
            <ac:spMk id="3" creationId="{42FD5F30-7017-E736-6657-C4E3A4DDB6BF}"/>
          </ac:spMkLst>
        </pc:spChg>
        <pc:spChg chg="del mod">
          <ac:chgData name="Yerassyl Iskakov" userId="6c492fd590ec640b" providerId="LiveId" clId="{BEC45B4F-0E82-4FE5-98AE-B590176529AC}" dt="2023-09-10T18:04:22.636" v="65" actId="478"/>
          <ac:spMkLst>
            <pc:docMk/>
            <pc:sldMk cId="0" sldId="275"/>
            <ac:spMk id="1054" creationId="{00000000-0000-0000-0000-000000000000}"/>
          </ac:spMkLst>
        </pc:spChg>
        <pc:grpChg chg="del">
          <ac:chgData name="Yerassyl Iskakov" userId="6c492fd590ec640b" providerId="LiveId" clId="{BEC45B4F-0E82-4FE5-98AE-B590176529AC}" dt="2023-09-10T18:04:24.868" v="67" actId="478"/>
          <ac:grpSpMkLst>
            <pc:docMk/>
            <pc:sldMk cId="0" sldId="275"/>
            <ac:grpSpMk id="1055" creationId="{00000000-0000-0000-0000-000000000000}"/>
          </ac:grpSpMkLst>
        </pc:grpChg>
        <pc:picChg chg="del">
          <ac:chgData name="Yerassyl Iskakov" userId="6c492fd590ec640b" providerId="LiveId" clId="{BEC45B4F-0E82-4FE5-98AE-B590176529AC}" dt="2023-09-10T18:04:23.782" v="66" actId="478"/>
          <ac:picMkLst>
            <pc:docMk/>
            <pc:sldMk cId="0" sldId="275"/>
            <ac:picMk id="1059" creationId="{00000000-0000-0000-0000-000000000000}"/>
          </ac:picMkLst>
        </pc:picChg>
      </pc:sldChg>
      <pc:sldChg chg="del">
        <pc:chgData name="Yerassyl Iskakov" userId="6c492fd590ec640b" providerId="LiveId" clId="{BEC45B4F-0E82-4FE5-98AE-B590176529AC}" dt="2023-09-10T18:04:31.803" v="69" actId="47"/>
        <pc:sldMkLst>
          <pc:docMk/>
          <pc:sldMk cId="0" sldId="276"/>
        </pc:sldMkLst>
      </pc:sldChg>
      <pc:sldChg chg="delSp modSp mod">
        <pc:chgData name="Yerassyl Iskakov" userId="6c492fd590ec640b" providerId="LiveId" clId="{BEC45B4F-0E82-4FE5-98AE-B590176529AC}" dt="2023-09-10T18:05:16.358" v="104" actId="1076"/>
        <pc:sldMkLst>
          <pc:docMk/>
          <pc:sldMk cId="0" sldId="278"/>
        </pc:sldMkLst>
        <pc:spChg chg="mod">
          <ac:chgData name="Yerassyl Iskakov" userId="6c492fd590ec640b" providerId="LiveId" clId="{BEC45B4F-0E82-4FE5-98AE-B590176529AC}" dt="2023-09-10T18:05:06.576" v="99" actId="20577"/>
          <ac:spMkLst>
            <pc:docMk/>
            <pc:sldMk cId="0" sldId="278"/>
            <ac:spMk id="1183" creationId="{00000000-0000-0000-0000-000000000000}"/>
          </ac:spMkLst>
        </pc:spChg>
        <pc:spChg chg="del">
          <ac:chgData name="Yerassyl Iskakov" userId="6c492fd590ec640b" providerId="LiveId" clId="{BEC45B4F-0E82-4FE5-98AE-B590176529AC}" dt="2023-09-10T18:04:39.265" v="70" actId="478"/>
          <ac:spMkLst>
            <pc:docMk/>
            <pc:sldMk cId="0" sldId="278"/>
            <ac:spMk id="1184" creationId="{00000000-0000-0000-0000-000000000000}"/>
          </ac:spMkLst>
        </pc:spChg>
        <pc:grpChg chg="mod">
          <ac:chgData name="Yerassyl Iskakov" userId="6c492fd590ec640b" providerId="LiveId" clId="{BEC45B4F-0E82-4FE5-98AE-B590176529AC}" dt="2023-09-10T18:05:16.358" v="104" actId="1076"/>
          <ac:grpSpMkLst>
            <pc:docMk/>
            <pc:sldMk cId="0" sldId="278"/>
            <ac:grpSpMk id="1185" creationId="{00000000-0000-0000-0000-000000000000}"/>
          </ac:grpSpMkLst>
        </pc:grpChg>
        <pc:grpChg chg="del">
          <ac:chgData name="Yerassyl Iskakov" userId="6c492fd590ec640b" providerId="LiveId" clId="{BEC45B4F-0E82-4FE5-98AE-B590176529AC}" dt="2023-09-10T18:05:13.104" v="102" actId="478"/>
          <ac:grpSpMkLst>
            <pc:docMk/>
            <pc:sldMk cId="0" sldId="278"/>
            <ac:grpSpMk id="1195" creationId="{00000000-0000-0000-0000-000000000000}"/>
          </ac:grpSpMkLst>
        </pc:grpChg>
        <pc:grpChg chg="del">
          <ac:chgData name="Yerassyl Iskakov" userId="6c492fd590ec640b" providerId="LiveId" clId="{BEC45B4F-0E82-4FE5-98AE-B590176529AC}" dt="2023-09-10T18:05:12.396" v="101" actId="478"/>
          <ac:grpSpMkLst>
            <pc:docMk/>
            <pc:sldMk cId="0" sldId="278"/>
            <ac:grpSpMk id="1198" creationId="{00000000-0000-0000-0000-000000000000}"/>
          </ac:grpSpMkLst>
        </pc:grpChg>
        <pc:grpChg chg="del">
          <ac:chgData name="Yerassyl Iskakov" userId="6c492fd590ec640b" providerId="LiveId" clId="{BEC45B4F-0E82-4FE5-98AE-B590176529AC}" dt="2023-09-10T18:05:13.807" v="103" actId="478"/>
          <ac:grpSpMkLst>
            <pc:docMk/>
            <pc:sldMk cId="0" sldId="278"/>
            <ac:grpSpMk id="1203" creationId="{00000000-0000-0000-0000-000000000000}"/>
          </ac:grpSpMkLst>
        </pc:grpChg>
        <pc:grpChg chg="del">
          <ac:chgData name="Yerassyl Iskakov" userId="6c492fd590ec640b" providerId="LiveId" clId="{BEC45B4F-0E82-4FE5-98AE-B590176529AC}" dt="2023-09-10T18:05:09.173" v="100" actId="478"/>
          <ac:grpSpMkLst>
            <pc:docMk/>
            <pc:sldMk cId="0" sldId="278"/>
            <ac:grpSpMk id="1208" creationId="{00000000-0000-0000-0000-000000000000}"/>
          </ac:grpSpMkLst>
        </pc:grpChg>
      </pc:sldChg>
      <pc:sldChg chg="del">
        <pc:chgData name="Yerassyl Iskakov" userId="6c492fd590ec640b" providerId="LiveId" clId="{BEC45B4F-0E82-4FE5-98AE-B590176529AC}" dt="2023-09-10T18:05:26.054" v="105" actId="47"/>
        <pc:sldMkLst>
          <pc:docMk/>
          <pc:sldMk cId="0" sldId="279"/>
        </pc:sldMkLst>
      </pc:sldChg>
      <pc:sldChg chg="del">
        <pc:chgData name="Yerassyl Iskakov" userId="6c492fd590ec640b" providerId="LiveId" clId="{BEC45B4F-0E82-4FE5-98AE-B590176529AC}" dt="2023-09-10T18:05:30.579" v="106" actId="47"/>
        <pc:sldMkLst>
          <pc:docMk/>
          <pc:sldMk cId="0" sldId="282"/>
        </pc:sldMkLst>
      </pc:sldChg>
      <pc:sldChg chg="del">
        <pc:chgData name="Yerassyl Iskakov" userId="6c492fd590ec640b" providerId="LiveId" clId="{BEC45B4F-0E82-4FE5-98AE-B590176529AC}" dt="2023-09-10T18:05:31.755" v="107" actId="47"/>
        <pc:sldMkLst>
          <pc:docMk/>
          <pc:sldMk cId="0" sldId="283"/>
        </pc:sldMkLst>
      </pc:sldChg>
      <pc:sldChg chg="add del">
        <pc:chgData name="Yerassyl Iskakov" userId="6c492fd590ec640b" providerId="LiveId" clId="{BEC45B4F-0E82-4FE5-98AE-B590176529AC}" dt="2023-09-10T18:05:34.966" v="109" actId="47"/>
        <pc:sldMkLst>
          <pc:docMk/>
          <pc:sldMk cId="0" sldId="284"/>
        </pc:sldMkLst>
      </pc:sldChg>
      <pc:sldChg chg="del">
        <pc:chgData name="Yerassyl Iskakov" userId="6c492fd590ec640b" providerId="LiveId" clId="{BEC45B4F-0E82-4FE5-98AE-B590176529AC}" dt="2023-09-10T18:05:43.868" v="110" actId="47"/>
        <pc:sldMkLst>
          <pc:docMk/>
          <pc:sldMk cId="0" sldId="285"/>
        </pc:sldMkLst>
      </pc:sldChg>
      <pc:sldChg chg="del">
        <pc:chgData name="Yerassyl Iskakov" userId="6c492fd590ec640b" providerId="LiveId" clId="{BEC45B4F-0E82-4FE5-98AE-B590176529AC}" dt="2023-09-10T18:05:53.579" v="111" actId="47"/>
        <pc:sldMkLst>
          <pc:docMk/>
          <pc:sldMk cId="0" sldId="290"/>
        </pc:sldMkLst>
      </pc:sldChg>
      <pc:sldChg chg="del">
        <pc:chgData name="Yerassyl Iskakov" userId="6c492fd590ec640b" providerId="LiveId" clId="{BEC45B4F-0E82-4FE5-98AE-B590176529AC}" dt="2023-09-10T18:05:55.166" v="112" actId="47"/>
        <pc:sldMkLst>
          <pc:docMk/>
          <pc:sldMk cId="0" sldId="291"/>
        </pc:sldMkLst>
      </pc:sldChg>
      <pc:sldChg chg="modSp del mod">
        <pc:chgData name="Yerassyl Iskakov" userId="6c492fd590ec640b" providerId="LiveId" clId="{BEC45B4F-0E82-4FE5-98AE-B590176529AC}" dt="2023-09-10T18:06:11.135" v="115" actId="47"/>
        <pc:sldMkLst>
          <pc:docMk/>
          <pc:sldMk cId="0" sldId="292"/>
        </pc:sldMkLst>
        <pc:spChg chg="mod">
          <ac:chgData name="Yerassyl Iskakov" userId="6c492fd590ec640b" providerId="LiveId" clId="{BEC45B4F-0E82-4FE5-98AE-B590176529AC}" dt="2023-09-10T18:06:05.827" v="114" actId="14100"/>
          <ac:spMkLst>
            <pc:docMk/>
            <pc:sldMk cId="0" sldId="292"/>
            <ac:spMk id="7272" creationId="{00000000-0000-0000-0000-000000000000}"/>
          </ac:spMkLst>
        </pc:spChg>
      </pc:sldChg>
      <pc:sldChg chg="del">
        <pc:chgData name="Yerassyl Iskakov" userId="6c492fd590ec640b" providerId="LiveId" clId="{BEC45B4F-0E82-4FE5-98AE-B590176529AC}" dt="2023-09-10T18:06:12.235" v="116" actId="47"/>
        <pc:sldMkLst>
          <pc:docMk/>
          <pc:sldMk cId="0" sldId="293"/>
        </pc:sldMkLst>
      </pc:sldChg>
      <pc:sldChg chg="del">
        <pc:chgData name="Yerassyl Iskakov" userId="6c492fd590ec640b" providerId="LiveId" clId="{BEC45B4F-0E82-4FE5-98AE-B590176529AC}" dt="2023-09-10T18:06:14.398" v="117" actId="47"/>
        <pc:sldMkLst>
          <pc:docMk/>
          <pc:sldMk cId="0" sldId="294"/>
        </pc:sldMkLst>
      </pc:sldChg>
      <pc:sldChg chg="del">
        <pc:chgData name="Yerassyl Iskakov" userId="6c492fd590ec640b" providerId="LiveId" clId="{BEC45B4F-0E82-4FE5-98AE-B590176529AC}" dt="2023-09-10T18:06:15.653" v="118" actId="47"/>
        <pc:sldMkLst>
          <pc:docMk/>
          <pc:sldMk cId="0" sldId="295"/>
        </pc:sldMkLst>
      </pc:sldChg>
      <pc:sldChg chg="del">
        <pc:chgData name="Yerassyl Iskakov" userId="6c492fd590ec640b" providerId="LiveId" clId="{BEC45B4F-0E82-4FE5-98AE-B590176529AC}" dt="2023-09-10T18:06:16.693" v="119" actId="47"/>
        <pc:sldMkLst>
          <pc:docMk/>
          <pc:sldMk cId="0" sldId="296"/>
        </pc:sldMkLst>
      </pc:sldChg>
      <pc:sldChg chg="del">
        <pc:chgData name="Yerassyl Iskakov" userId="6c492fd590ec640b" providerId="LiveId" clId="{BEC45B4F-0E82-4FE5-98AE-B590176529AC}" dt="2023-09-10T18:06:17.694" v="120" actId="47"/>
        <pc:sldMkLst>
          <pc:docMk/>
          <pc:sldMk cId="0" sldId="297"/>
        </pc:sldMkLst>
      </pc:sldChg>
      <pc:sldChg chg="del">
        <pc:chgData name="Yerassyl Iskakov" userId="6c492fd590ec640b" providerId="LiveId" clId="{BEC45B4F-0E82-4FE5-98AE-B590176529AC}" dt="2023-09-10T18:06:18.419" v="121" actId="47"/>
        <pc:sldMkLst>
          <pc:docMk/>
          <pc:sldMk cId="0" sldId="298"/>
        </pc:sldMkLst>
      </pc:sldChg>
      <pc:sldChg chg="del">
        <pc:chgData name="Yerassyl Iskakov" userId="6c492fd590ec640b" providerId="LiveId" clId="{BEC45B4F-0E82-4FE5-98AE-B590176529AC}" dt="2023-09-10T18:06:19.271" v="122" actId="47"/>
        <pc:sldMkLst>
          <pc:docMk/>
          <pc:sldMk cId="0" sldId="299"/>
        </pc:sldMkLst>
      </pc:sldChg>
      <pc:sldChg chg="add">
        <pc:chgData name="Yerassyl Iskakov" userId="6c492fd590ec640b" providerId="LiveId" clId="{BEC45B4F-0E82-4FE5-98AE-B590176529AC}" dt="2023-09-10T18:04:27.926" v="68" actId="2890"/>
        <pc:sldMkLst>
          <pc:docMk/>
          <pc:sldMk cId="3159667638" sldId="300"/>
        </pc:sldMkLst>
      </pc:sldChg>
      <pc:sldMasterChg chg="delSldLayout">
        <pc:chgData name="Yerassyl Iskakov" userId="6c492fd590ec640b" providerId="LiveId" clId="{BEC45B4F-0E82-4FE5-98AE-B590176529AC}" dt="2023-09-10T18:04:31.803" v="69" actId="47"/>
        <pc:sldMasterMkLst>
          <pc:docMk/>
          <pc:sldMasterMk cId="0" sldId="2147483671"/>
        </pc:sldMasterMkLst>
        <pc:sldLayoutChg chg="del">
          <pc:chgData name="Yerassyl Iskakov" userId="6c492fd590ec640b" providerId="LiveId" clId="{BEC45B4F-0E82-4FE5-98AE-B590176529AC}" dt="2023-09-10T18:03:47.896" v="51" actId="47"/>
          <pc:sldLayoutMkLst>
            <pc:docMk/>
            <pc:sldMasterMk cId="0" sldId="2147483671"/>
            <pc:sldLayoutMk cId="0" sldId="2147483649"/>
          </pc:sldLayoutMkLst>
        </pc:sldLayoutChg>
        <pc:sldLayoutChg chg="del">
          <pc:chgData name="Yerassyl Iskakov" userId="6c492fd590ec640b" providerId="LiveId" clId="{BEC45B4F-0E82-4FE5-98AE-B590176529AC}" dt="2023-09-10T18:04:08.244" v="57" actId="47"/>
          <pc:sldLayoutMkLst>
            <pc:docMk/>
            <pc:sldMasterMk cId="0" sldId="2147483671"/>
            <pc:sldLayoutMk cId="0" sldId="2147483654"/>
          </pc:sldLayoutMkLst>
        </pc:sldLayoutChg>
        <pc:sldLayoutChg chg="del">
          <pc:chgData name="Yerassyl Iskakov" userId="6c492fd590ec640b" providerId="LiveId" clId="{BEC45B4F-0E82-4FE5-98AE-B590176529AC}" dt="2023-09-10T18:04:02.603" v="54" actId="47"/>
          <pc:sldLayoutMkLst>
            <pc:docMk/>
            <pc:sldMasterMk cId="0" sldId="2147483671"/>
            <pc:sldLayoutMk cId="0" sldId="2147483656"/>
          </pc:sldLayoutMkLst>
        </pc:sldLayoutChg>
        <pc:sldLayoutChg chg="del">
          <pc:chgData name="Yerassyl Iskakov" userId="6c492fd590ec640b" providerId="LiveId" clId="{BEC45B4F-0E82-4FE5-98AE-B590176529AC}" dt="2023-09-10T18:04:17.952" v="63" actId="47"/>
          <pc:sldLayoutMkLst>
            <pc:docMk/>
            <pc:sldMasterMk cId="0" sldId="2147483671"/>
            <pc:sldLayoutMk cId="0" sldId="2147483657"/>
          </pc:sldLayoutMkLst>
        </pc:sldLayoutChg>
        <pc:sldLayoutChg chg="del">
          <pc:chgData name="Yerassyl Iskakov" userId="6c492fd590ec640b" providerId="LiveId" clId="{BEC45B4F-0E82-4FE5-98AE-B590176529AC}" dt="2023-09-10T18:04:00.233" v="52" actId="47"/>
          <pc:sldLayoutMkLst>
            <pc:docMk/>
            <pc:sldMasterMk cId="0" sldId="2147483671"/>
            <pc:sldLayoutMk cId="0" sldId="2147483661"/>
          </pc:sldLayoutMkLst>
        </pc:sldLayoutChg>
        <pc:sldLayoutChg chg="del">
          <pc:chgData name="Yerassyl Iskakov" userId="6c492fd590ec640b" providerId="LiveId" clId="{BEC45B4F-0E82-4FE5-98AE-B590176529AC}" dt="2023-09-10T18:04:10.548" v="58" actId="47"/>
          <pc:sldLayoutMkLst>
            <pc:docMk/>
            <pc:sldMasterMk cId="0" sldId="2147483671"/>
            <pc:sldLayoutMk cId="0" sldId="2147483662"/>
          </pc:sldLayoutMkLst>
        </pc:sldLayoutChg>
        <pc:sldLayoutChg chg="del">
          <pc:chgData name="Yerassyl Iskakov" userId="6c492fd590ec640b" providerId="LiveId" clId="{BEC45B4F-0E82-4FE5-98AE-B590176529AC}" dt="2023-09-10T18:04:31.803" v="69" actId="47"/>
          <pc:sldLayoutMkLst>
            <pc:docMk/>
            <pc:sldMasterMk cId="0" sldId="2147483671"/>
            <pc:sldLayoutMk cId="0" sldId="2147483663"/>
          </pc:sldLayoutMkLst>
        </pc:sldLayoutChg>
        <pc:sldLayoutChg chg="del">
          <pc:chgData name="Yerassyl Iskakov" userId="6c492fd590ec640b" providerId="LiveId" clId="{BEC45B4F-0E82-4FE5-98AE-B590176529AC}" dt="2023-09-10T18:04:01.498" v="53" actId="47"/>
          <pc:sldLayoutMkLst>
            <pc:docMk/>
            <pc:sldMasterMk cId="0" sldId="2147483671"/>
            <pc:sldLayoutMk cId="0" sldId="2147483664"/>
          </pc:sldLayoutMkLst>
        </pc:sldLayoutChg>
      </pc:sldMasterChg>
    </pc:docChg>
  </pc:docChgLst>
  <pc:docChgLst>
    <pc:chgData name="Yerassyl Iskakov" userId="6c492fd590ec640b" providerId="LiveId" clId="{201D5865-16F9-4E17-AE85-04B905B752A4}"/>
    <pc:docChg chg="undo redo custSel addSld delSld modSld sldOrd">
      <pc:chgData name="Yerassyl Iskakov" userId="6c492fd590ec640b" providerId="LiveId" clId="{201D5865-16F9-4E17-AE85-04B905B752A4}" dt="2024-10-20T19:24:45.117" v="372"/>
      <pc:docMkLst>
        <pc:docMk/>
      </pc:docMkLst>
      <pc:sldChg chg="modSp mod">
        <pc:chgData name="Yerassyl Iskakov" userId="6c492fd590ec640b" providerId="LiveId" clId="{201D5865-16F9-4E17-AE85-04B905B752A4}" dt="2024-10-20T19:20:55.174" v="367" actId="1076"/>
        <pc:sldMkLst>
          <pc:docMk/>
          <pc:sldMk cId="0" sldId="256"/>
        </pc:sldMkLst>
        <pc:spChg chg="mod">
          <ac:chgData name="Yerassyl Iskakov" userId="6c492fd590ec640b" providerId="LiveId" clId="{201D5865-16F9-4E17-AE85-04B905B752A4}" dt="2024-10-09T14:19:29.509" v="226" actId="1076"/>
          <ac:spMkLst>
            <pc:docMk/>
            <pc:sldMk cId="0" sldId="256"/>
            <ac:spMk id="134" creationId="{00000000-0000-0000-0000-000000000000}"/>
          </ac:spMkLst>
        </pc:spChg>
        <pc:grpChg chg="mod">
          <ac:chgData name="Yerassyl Iskakov" userId="6c492fd590ec640b" providerId="LiveId" clId="{201D5865-16F9-4E17-AE85-04B905B752A4}" dt="2024-10-20T19:20:55.174" v="367" actId="1076"/>
          <ac:grpSpMkLst>
            <pc:docMk/>
            <pc:sldMk cId="0" sldId="256"/>
            <ac:grpSpMk id="136" creationId="{00000000-0000-0000-0000-000000000000}"/>
          </ac:grpSpMkLst>
        </pc:grpChg>
      </pc:sldChg>
      <pc:sldChg chg="addSp delSp modSp mod ord">
        <pc:chgData name="Yerassyl Iskakov" userId="6c492fd590ec640b" providerId="LiveId" clId="{201D5865-16F9-4E17-AE85-04B905B752A4}" dt="2024-10-09T14:19:37.069" v="227" actId="1076"/>
        <pc:sldMkLst>
          <pc:docMk/>
          <pc:sldMk cId="3153856758" sldId="301"/>
        </pc:sldMkLst>
        <pc:spChg chg="mod">
          <ac:chgData name="Yerassyl Iskakov" userId="6c492fd590ec640b" providerId="LiveId" clId="{201D5865-16F9-4E17-AE85-04B905B752A4}" dt="2024-10-09T14:19:37.069" v="227" actId="1076"/>
          <ac:spMkLst>
            <pc:docMk/>
            <pc:sldMk cId="3153856758" sldId="301"/>
            <ac:spMk id="2" creationId="{10446C4B-72D7-A6B1-5E33-A8B476563E4F}"/>
          </ac:spMkLst>
        </pc:spChg>
        <pc:spChg chg="del">
          <ac:chgData name="Yerassyl Iskakov" userId="6c492fd590ec640b" providerId="LiveId" clId="{201D5865-16F9-4E17-AE85-04B905B752A4}" dt="2024-10-09T13:57:48.333" v="50" actId="478"/>
          <ac:spMkLst>
            <pc:docMk/>
            <pc:sldMk cId="3153856758" sldId="301"/>
            <ac:spMk id="4" creationId="{76318752-7DD8-777C-CDD2-1458F314D381}"/>
          </ac:spMkLst>
        </pc:spChg>
        <pc:spChg chg="add mod">
          <ac:chgData name="Yerassyl Iskakov" userId="6c492fd590ec640b" providerId="LiveId" clId="{201D5865-16F9-4E17-AE85-04B905B752A4}" dt="2024-10-09T14:10:34.719" v="151" actId="1076"/>
          <ac:spMkLst>
            <pc:docMk/>
            <pc:sldMk cId="3153856758" sldId="301"/>
            <ac:spMk id="5" creationId="{A08A032F-AA8F-DFA3-4A78-0ED4B8257EB0}"/>
          </ac:spMkLst>
        </pc:spChg>
        <pc:spChg chg="add mod">
          <ac:chgData name="Yerassyl Iskakov" userId="6c492fd590ec640b" providerId="LiveId" clId="{201D5865-16F9-4E17-AE85-04B905B752A4}" dt="2024-10-09T14:10:40.342" v="154" actId="207"/>
          <ac:spMkLst>
            <pc:docMk/>
            <pc:sldMk cId="3153856758" sldId="301"/>
            <ac:spMk id="7" creationId="{86BF4C56-8427-3BE0-0E02-6F0D8637E184}"/>
          </ac:spMkLst>
        </pc:spChg>
        <pc:spChg chg="add mod">
          <ac:chgData name="Yerassyl Iskakov" userId="6c492fd590ec640b" providerId="LiveId" clId="{201D5865-16F9-4E17-AE85-04B905B752A4}" dt="2024-10-09T14:10:38.048" v="153" actId="207"/>
          <ac:spMkLst>
            <pc:docMk/>
            <pc:sldMk cId="3153856758" sldId="301"/>
            <ac:spMk id="9" creationId="{A689FB4F-085E-A824-2D5E-D58EF9ABB9E9}"/>
          </ac:spMkLst>
        </pc:spChg>
        <pc:spChg chg="add mod">
          <ac:chgData name="Yerassyl Iskakov" userId="6c492fd590ec640b" providerId="LiveId" clId="{201D5865-16F9-4E17-AE85-04B905B752A4}" dt="2024-10-09T14:11:34.314" v="161" actId="5793"/>
          <ac:spMkLst>
            <pc:docMk/>
            <pc:sldMk cId="3153856758" sldId="301"/>
            <ac:spMk id="11" creationId="{06F5FC4F-BC56-539E-BB57-BE17B313DB41}"/>
          </ac:spMkLst>
        </pc:spChg>
        <pc:picChg chg="add mod">
          <ac:chgData name="Yerassyl Iskakov" userId="6c492fd590ec640b" providerId="LiveId" clId="{201D5865-16F9-4E17-AE85-04B905B752A4}" dt="2024-10-09T14:09:29.846" v="141" actId="14100"/>
          <ac:picMkLst>
            <pc:docMk/>
            <pc:sldMk cId="3153856758" sldId="301"/>
            <ac:picMk id="2050" creationId="{EA234936-A432-EF39-1A58-308B9610C6D4}"/>
          </ac:picMkLst>
        </pc:picChg>
        <pc:picChg chg="add mod">
          <ac:chgData name="Yerassyl Iskakov" userId="6c492fd590ec640b" providerId="LiveId" clId="{201D5865-16F9-4E17-AE85-04B905B752A4}" dt="2024-10-09T14:10:42.288" v="155" actId="1076"/>
          <ac:picMkLst>
            <pc:docMk/>
            <pc:sldMk cId="3153856758" sldId="301"/>
            <ac:picMk id="2052" creationId="{66DF3F32-76CC-75AF-F79F-7859155FA5FD}"/>
          </ac:picMkLst>
        </pc:picChg>
        <pc:picChg chg="del">
          <ac:chgData name="Yerassyl Iskakov" userId="6c492fd590ec640b" providerId="LiveId" clId="{201D5865-16F9-4E17-AE85-04B905B752A4}" dt="2024-10-09T13:57:28.035" v="26" actId="478"/>
          <ac:picMkLst>
            <pc:docMk/>
            <pc:sldMk cId="3153856758" sldId="301"/>
            <ac:picMk id="3074" creationId="{444F1B4C-B96E-9360-F12B-26A32130DF6E}"/>
          </ac:picMkLst>
        </pc:picChg>
      </pc:sldChg>
      <pc:sldChg chg="del">
        <pc:chgData name="Yerassyl Iskakov" userId="6c492fd590ec640b" providerId="LiveId" clId="{201D5865-16F9-4E17-AE85-04B905B752A4}" dt="2024-10-09T13:57:30.081" v="28" actId="47"/>
        <pc:sldMkLst>
          <pc:docMk/>
          <pc:sldMk cId="3096355401" sldId="303"/>
        </pc:sldMkLst>
      </pc:sldChg>
      <pc:sldChg chg="del">
        <pc:chgData name="Yerassyl Iskakov" userId="6c492fd590ec640b" providerId="LiveId" clId="{201D5865-16F9-4E17-AE85-04B905B752A4}" dt="2024-10-09T13:57:29.452" v="27" actId="47"/>
        <pc:sldMkLst>
          <pc:docMk/>
          <pc:sldMk cId="3735025614" sldId="304"/>
        </pc:sldMkLst>
      </pc:sldChg>
      <pc:sldChg chg="del">
        <pc:chgData name="Yerassyl Iskakov" userId="6c492fd590ec640b" providerId="LiveId" clId="{201D5865-16F9-4E17-AE85-04B905B752A4}" dt="2024-10-09T13:57:35.058" v="32" actId="47"/>
        <pc:sldMkLst>
          <pc:docMk/>
          <pc:sldMk cId="3774013978" sldId="305"/>
        </pc:sldMkLst>
      </pc:sldChg>
      <pc:sldChg chg="del">
        <pc:chgData name="Yerassyl Iskakov" userId="6c492fd590ec640b" providerId="LiveId" clId="{201D5865-16F9-4E17-AE85-04B905B752A4}" dt="2024-10-09T13:57:36.784" v="35" actId="47"/>
        <pc:sldMkLst>
          <pc:docMk/>
          <pc:sldMk cId="3379342649" sldId="306"/>
        </pc:sldMkLst>
      </pc:sldChg>
      <pc:sldChg chg="del">
        <pc:chgData name="Yerassyl Iskakov" userId="6c492fd590ec640b" providerId="LiveId" clId="{201D5865-16F9-4E17-AE85-04B905B752A4}" dt="2024-10-09T13:57:34.459" v="31" actId="47"/>
        <pc:sldMkLst>
          <pc:docMk/>
          <pc:sldMk cId="759165186" sldId="307"/>
        </pc:sldMkLst>
      </pc:sldChg>
      <pc:sldChg chg="del">
        <pc:chgData name="Yerassyl Iskakov" userId="6c492fd590ec640b" providerId="LiveId" clId="{201D5865-16F9-4E17-AE85-04B905B752A4}" dt="2024-10-09T13:57:25.906" v="24" actId="47"/>
        <pc:sldMkLst>
          <pc:docMk/>
          <pc:sldMk cId="690236182" sldId="308"/>
        </pc:sldMkLst>
      </pc:sldChg>
      <pc:sldChg chg="del">
        <pc:chgData name="Yerassyl Iskakov" userId="6c492fd590ec640b" providerId="LiveId" clId="{201D5865-16F9-4E17-AE85-04B905B752A4}" dt="2024-10-09T13:57:35.602" v="33" actId="47"/>
        <pc:sldMkLst>
          <pc:docMk/>
          <pc:sldMk cId="1439607315" sldId="310"/>
        </pc:sldMkLst>
      </pc:sldChg>
      <pc:sldChg chg="del">
        <pc:chgData name="Yerassyl Iskakov" userId="6c492fd590ec640b" providerId="LiveId" clId="{201D5865-16F9-4E17-AE85-04B905B752A4}" dt="2024-10-09T13:57:24.923" v="22" actId="47"/>
        <pc:sldMkLst>
          <pc:docMk/>
          <pc:sldMk cId="2097826594" sldId="311"/>
        </pc:sldMkLst>
      </pc:sldChg>
      <pc:sldChg chg="del">
        <pc:chgData name="Yerassyl Iskakov" userId="6c492fd590ec640b" providerId="LiveId" clId="{201D5865-16F9-4E17-AE85-04B905B752A4}" dt="2024-10-09T13:57:39.832" v="40" actId="47"/>
        <pc:sldMkLst>
          <pc:docMk/>
          <pc:sldMk cId="4194150374" sldId="312"/>
        </pc:sldMkLst>
      </pc:sldChg>
      <pc:sldChg chg="del">
        <pc:chgData name="Yerassyl Iskakov" userId="6c492fd590ec640b" providerId="LiveId" clId="{201D5865-16F9-4E17-AE85-04B905B752A4}" dt="2024-10-09T13:57:40.946" v="42" actId="47"/>
        <pc:sldMkLst>
          <pc:docMk/>
          <pc:sldMk cId="1461749760" sldId="313"/>
        </pc:sldMkLst>
      </pc:sldChg>
      <pc:sldChg chg="del">
        <pc:chgData name="Yerassyl Iskakov" userId="6c492fd590ec640b" providerId="LiveId" clId="{201D5865-16F9-4E17-AE85-04B905B752A4}" dt="2024-10-09T13:57:24.490" v="21" actId="47"/>
        <pc:sldMkLst>
          <pc:docMk/>
          <pc:sldMk cId="1076624576" sldId="314"/>
        </pc:sldMkLst>
      </pc:sldChg>
      <pc:sldChg chg="del">
        <pc:chgData name="Yerassyl Iskakov" userId="6c492fd590ec640b" providerId="LiveId" clId="{201D5865-16F9-4E17-AE85-04B905B752A4}" dt="2024-10-09T13:57:25.198" v="23" actId="47"/>
        <pc:sldMkLst>
          <pc:docMk/>
          <pc:sldMk cId="2400067364" sldId="315"/>
        </pc:sldMkLst>
      </pc:sldChg>
      <pc:sldChg chg="addSp delSp modSp mod ord">
        <pc:chgData name="Yerassyl Iskakov" userId="6c492fd590ec640b" providerId="LiveId" clId="{201D5865-16F9-4E17-AE85-04B905B752A4}" dt="2024-10-09T14:19:02.448" v="218"/>
        <pc:sldMkLst>
          <pc:docMk/>
          <pc:sldMk cId="404975088" sldId="316"/>
        </pc:sldMkLst>
        <pc:spChg chg="del">
          <ac:chgData name="Yerassyl Iskakov" userId="6c492fd590ec640b" providerId="LiveId" clId="{201D5865-16F9-4E17-AE85-04B905B752A4}" dt="2024-10-09T13:57:32.398" v="29" actId="478"/>
          <ac:spMkLst>
            <pc:docMk/>
            <pc:sldMk cId="404975088" sldId="316"/>
            <ac:spMk id="3" creationId="{008E5CBC-7720-7D1A-4013-A6138B8F3558}"/>
          </ac:spMkLst>
        </pc:spChg>
        <pc:spChg chg="del">
          <ac:chgData name="Yerassyl Iskakov" userId="6c492fd590ec640b" providerId="LiveId" clId="{201D5865-16F9-4E17-AE85-04B905B752A4}" dt="2024-10-09T13:57:33.533" v="30" actId="478"/>
          <ac:spMkLst>
            <pc:docMk/>
            <pc:sldMk cId="404975088" sldId="316"/>
            <ac:spMk id="4" creationId="{A6E3C38C-8A9C-76A6-D609-C02622145225}"/>
          </ac:spMkLst>
        </pc:spChg>
        <pc:spChg chg="add mod">
          <ac:chgData name="Yerassyl Iskakov" userId="6c492fd590ec640b" providerId="LiveId" clId="{201D5865-16F9-4E17-AE85-04B905B752A4}" dt="2024-10-09T14:08:26.579" v="129" actId="14100"/>
          <ac:spMkLst>
            <pc:docMk/>
            <pc:sldMk cId="404975088" sldId="316"/>
            <ac:spMk id="5" creationId="{1FA70832-0D03-0AFE-1356-7AE2D930E3BB}"/>
          </ac:spMkLst>
        </pc:spChg>
        <pc:spChg chg="add mod">
          <ac:chgData name="Yerassyl Iskakov" userId="6c492fd590ec640b" providerId="LiveId" clId="{201D5865-16F9-4E17-AE85-04B905B752A4}" dt="2024-10-09T14:08:18.546" v="125" actId="1076"/>
          <ac:spMkLst>
            <pc:docMk/>
            <pc:sldMk cId="404975088" sldId="316"/>
            <ac:spMk id="7" creationId="{1BB85882-C18F-E706-3D00-C91322E2851D}"/>
          </ac:spMkLst>
        </pc:spChg>
        <pc:picChg chg="add mod">
          <ac:chgData name="Yerassyl Iskakov" userId="6c492fd590ec640b" providerId="LiveId" clId="{201D5865-16F9-4E17-AE85-04B905B752A4}" dt="2024-10-09T14:19:02.448" v="218"/>
          <ac:picMkLst>
            <pc:docMk/>
            <pc:sldMk cId="404975088" sldId="316"/>
            <ac:picMk id="1026" creationId="{8A4F6BCD-94D1-3F30-65B3-4CDD700344C7}"/>
          </ac:picMkLst>
        </pc:picChg>
      </pc:sldChg>
      <pc:sldChg chg="addSp modSp add mod ord modAnim">
        <pc:chgData name="Yerassyl Iskakov" userId="6c492fd590ec640b" providerId="LiveId" clId="{201D5865-16F9-4E17-AE85-04B905B752A4}" dt="2024-10-10T05:12:25.350" v="276" actId="1076"/>
        <pc:sldMkLst>
          <pc:docMk/>
          <pc:sldMk cId="2597920115" sldId="317"/>
        </pc:sldMkLst>
        <pc:spChg chg="add mod">
          <ac:chgData name="Yerassyl Iskakov" userId="6c492fd590ec640b" providerId="LiveId" clId="{201D5865-16F9-4E17-AE85-04B905B752A4}" dt="2024-10-10T05:12:25.350" v="276" actId="1076"/>
          <ac:spMkLst>
            <pc:docMk/>
            <pc:sldMk cId="2597920115" sldId="317"/>
            <ac:spMk id="2" creationId="{591FF9A0-B3A0-A7BC-3801-A02CD0A9321D}"/>
          </ac:spMkLst>
        </pc:spChg>
        <pc:picChg chg="add mod modCrop">
          <ac:chgData name="Yerassyl Iskakov" userId="6c492fd590ec640b" providerId="LiveId" clId="{201D5865-16F9-4E17-AE85-04B905B752A4}" dt="2024-10-10T05:11:23.305" v="249" actId="1076"/>
          <ac:picMkLst>
            <pc:docMk/>
            <pc:sldMk cId="2597920115" sldId="317"/>
            <ac:picMk id="3" creationId="{5349D574-166E-0D5C-FED2-6FA1A0B9A490}"/>
          </ac:picMkLst>
        </pc:picChg>
      </pc:sldChg>
      <pc:sldChg chg="del">
        <pc:chgData name="Yerassyl Iskakov" userId="6c492fd590ec640b" providerId="LiveId" clId="{201D5865-16F9-4E17-AE85-04B905B752A4}" dt="2024-10-09T13:57:36.178" v="34" actId="47"/>
        <pc:sldMkLst>
          <pc:docMk/>
          <pc:sldMk cId="2725716485" sldId="317"/>
        </pc:sldMkLst>
      </pc:sldChg>
      <pc:sldChg chg="del">
        <pc:chgData name="Yerassyl Iskakov" userId="6c492fd590ec640b" providerId="LiveId" clId="{201D5865-16F9-4E17-AE85-04B905B752A4}" dt="2024-10-09T13:57:39.181" v="39" actId="47"/>
        <pc:sldMkLst>
          <pc:docMk/>
          <pc:sldMk cId="1150279493" sldId="318"/>
        </pc:sldMkLst>
      </pc:sldChg>
      <pc:sldChg chg="addSp modSp add mod ord">
        <pc:chgData name="Yerassyl Iskakov" userId="6c492fd590ec640b" providerId="LiveId" clId="{201D5865-16F9-4E17-AE85-04B905B752A4}" dt="2024-10-13T19:06:35.745" v="326" actId="1076"/>
        <pc:sldMkLst>
          <pc:docMk/>
          <pc:sldMk cId="2639565676" sldId="318"/>
        </pc:sldMkLst>
        <pc:spChg chg="add mod">
          <ac:chgData name="Yerassyl Iskakov" userId="6c492fd590ec640b" providerId="LiveId" clId="{201D5865-16F9-4E17-AE85-04B905B752A4}" dt="2024-10-13T19:06:35.745" v="326" actId="1076"/>
          <ac:spMkLst>
            <pc:docMk/>
            <pc:sldMk cId="2639565676" sldId="318"/>
            <ac:spMk id="2" creationId="{A7D37F59-C5C9-C4F9-F80F-5CEE118EC8B1}"/>
          </ac:spMkLst>
        </pc:spChg>
        <pc:spChg chg="add">
          <ac:chgData name="Yerassyl Iskakov" userId="6c492fd590ec640b" providerId="LiveId" clId="{201D5865-16F9-4E17-AE85-04B905B752A4}" dt="2024-10-13T19:04:57.514" v="310"/>
          <ac:spMkLst>
            <pc:docMk/>
            <pc:sldMk cId="2639565676" sldId="318"/>
            <ac:spMk id="3" creationId="{09178F0B-53A2-762D-EE22-F4DA3D0AFA15}"/>
          </ac:spMkLst>
        </pc:spChg>
      </pc:sldChg>
      <pc:sldChg chg="del">
        <pc:chgData name="Yerassyl Iskakov" userId="6c492fd590ec640b" providerId="LiveId" clId="{201D5865-16F9-4E17-AE85-04B905B752A4}" dt="2024-10-09T13:57:26.513" v="25" actId="47"/>
        <pc:sldMkLst>
          <pc:docMk/>
          <pc:sldMk cId="3534607645" sldId="319"/>
        </pc:sldMkLst>
      </pc:sldChg>
      <pc:sldChg chg="addSp modSp add mod">
        <pc:chgData name="Yerassyl Iskakov" userId="6c492fd590ec640b" providerId="LiveId" clId="{201D5865-16F9-4E17-AE85-04B905B752A4}" dt="2024-10-20T19:23:30.976" v="368" actId="1076"/>
        <pc:sldMkLst>
          <pc:docMk/>
          <pc:sldMk cId="3543948944" sldId="319"/>
        </pc:sldMkLst>
        <pc:spChg chg="mod">
          <ac:chgData name="Yerassyl Iskakov" userId="6c492fd590ec640b" providerId="LiveId" clId="{201D5865-16F9-4E17-AE85-04B905B752A4}" dt="2024-10-09T14:19:40.844" v="228" actId="1076"/>
          <ac:spMkLst>
            <pc:docMk/>
            <pc:sldMk cId="3543948944" sldId="319"/>
            <ac:spMk id="2" creationId="{7DA49278-AB51-85A7-53FE-9897DDBA6E03}"/>
          </ac:spMkLst>
        </pc:spChg>
        <pc:spChg chg="add mod">
          <ac:chgData name="Yerassyl Iskakov" userId="6c492fd590ec640b" providerId="LiveId" clId="{201D5865-16F9-4E17-AE85-04B905B752A4}" dt="2024-10-10T13:35:01.711" v="280" actId="1076"/>
          <ac:spMkLst>
            <pc:docMk/>
            <pc:sldMk cId="3543948944" sldId="319"/>
            <ac:spMk id="4" creationId="{7BCA3B91-3C7D-07DA-8EEE-4C17F4B3F135}"/>
          </ac:spMkLst>
        </pc:spChg>
        <pc:spChg chg="add mod">
          <ac:chgData name="Yerassyl Iskakov" userId="6c492fd590ec640b" providerId="LiveId" clId="{201D5865-16F9-4E17-AE85-04B905B752A4}" dt="2024-10-09T14:19:55.420" v="232" actId="1076"/>
          <ac:spMkLst>
            <pc:docMk/>
            <pc:sldMk cId="3543948944" sldId="319"/>
            <ac:spMk id="6" creationId="{3F33A4D3-631A-97F7-393E-135C7FEF3DF0}"/>
          </ac:spMkLst>
        </pc:spChg>
        <pc:picChg chg="add mod">
          <ac:chgData name="Yerassyl Iskakov" userId="6c492fd590ec640b" providerId="LiveId" clId="{201D5865-16F9-4E17-AE85-04B905B752A4}" dt="2024-10-20T19:23:30.976" v="368" actId="1076"/>
          <ac:picMkLst>
            <pc:docMk/>
            <pc:sldMk cId="3543948944" sldId="319"/>
            <ac:picMk id="3074" creationId="{C5FA6FD1-A1F0-C954-982B-436EF8F42EAC}"/>
          </ac:picMkLst>
        </pc:picChg>
      </pc:sldChg>
      <pc:sldChg chg="addSp delSp modSp add mod delAnim modAnim">
        <pc:chgData name="Yerassyl Iskakov" userId="6c492fd590ec640b" providerId="LiveId" clId="{201D5865-16F9-4E17-AE85-04B905B752A4}" dt="2024-10-10T13:55:56.469" v="287" actId="1076"/>
        <pc:sldMkLst>
          <pc:docMk/>
          <pc:sldMk cId="1600551997" sldId="320"/>
        </pc:sldMkLst>
        <pc:picChg chg="add del mod">
          <ac:chgData name="Yerassyl Iskakov" userId="6c492fd590ec640b" providerId="LiveId" clId="{201D5865-16F9-4E17-AE85-04B905B752A4}" dt="2024-10-10T05:09:58.130" v="237" actId="21"/>
          <ac:picMkLst>
            <pc:docMk/>
            <pc:sldMk cId="1600551997" sldId="320"/>
            <ac:picMk id="3" creationId="{5349D574-166E-0D5C-FED2-6FA1A0B9A490}"/>
          </ac:picMkLst>
        </pc:picChg>
        <pc:picChg chg="add mod">
          <ac:chgData name="Yerassyl Iskakov" userId="6c492fd590ec640b" providerId="LiveId" clId="{201D5865-16F9-4E17-AE85-04B905B752A4}" dt="2024-10-10T13:55:56.469" v="287" actId="1076"/>
          <ac:picMkLst>
            <pc:docMk/>
            <pc:sldMk cId="1600551997" sldId="320"/>
            <ac:picMk id="4" creationId="{9D697C86-3398-90C5-080A-BADE3923622B}"/>
          </ac:picMkLst>
        </pc:picChg>
        <pc:picChg chg="add mod">
          <ac:chgData name="Yerassyl Iskakov" userId="6c492fd590ec640b" providerId="LiveId" clId="{201D5865-16F9-4E17-AE85-04B905B752A4}" dt="2024-10-10T13:55:54.014" v="286" actId="1076"/>
          <ac:picMkLst>
            <pc:docMk/>
            <pc:sldMk cId="1600551997" sldId="320"/>
            <ac:picMk id="6" creationId="{B3A0E296-D70F-904E-8EE5-3FB5A4D19E3D}"/>
          </ac:picMkLst>
        </pc:picChg>
      </pc:sldChg>
      <pc:sldChg chg="del">
        <pc:chgData name="Yerassyl Iskakov" userId="6c492fd590ec640b" providerId="LiveId" clId="{201D5865-16F9-4E17-AE85-04B905B752A4}" dt="2024-10-09T13:57:37.307" v="36" actId="47"/>
        <pc:sldMkLst>
          <pc:docMk/>
          <pc:sldMk cId="3458363412" sldId="320"/>
        </pc:sldMkLst>
      </pc:sldChg>
      <pc:sldChg chg="add del">
        <pc:chgData name="Yerassyl Iskakov" userId="6c492fd590ec640b" providerId="LiveId" clId="{201D5865-16F9-4E17-AE85-04B905B752A4}" dt="2024-10-10T13:56:08.731" v="291" actId="47"/>
        <pc:sldMkLst>
          <pc:docMk/>
          <pc:sldMk cId="427609030" sldId="321"/>
        </pc:sldMkLst>
      </pc:sldChg>
      <pc:sldChg chg="del">
        <pc:chgData name="Yerassyl Iskakov" userId="6c492fd590ec640b" providerId="LiveId" clId="{201D5865-16F9-4E17-AE85-04B905B752A4}" dt="2024-10-09T13:57:37.829" v="37" actId="47"/>
        <pc:sldMkLst>
          <pc:docMk/>
          <pc:sldMk cId="618642812" sldId="321"/>
        </pc:sldMkLst>
      </pc:sldChg>
      <pc:sldChg chg="del">
        <pc:chgData name="Yerassyl Iskakov" userId="6c492fd590ec640b" providerId="LiveId" clId="{201D5865-16F9-4E17-AE85-04B905B752A4}" dt="2024-10-09T13:57:40.367" v="41" actId="47"/>
        <pc:sldMkLst>
          <pc:docMk/>
          <pc:sldMk cId="978605521" sldId="322"/>
        </pc:sldMkLst>
      </pc:sldChg>
      <pc:sldChg chg="add del">
        <pc:chgData name="Yerassyl Iskakov" userId="6c492fd590ec640b" providerId="LiveId" clId="{201D5865-16F9-4E17-AE85-04B905B752A4}" dt="2024-10-10T13:56:02.859" v="288" actId="47"/>
        <pc:sldMkLst>
          <pc:docMk/>
          <pc:sldMk cId="2315260607" sldId="322"/>
        </pc:sldMkLst>
      </pc:sldChg>
      <pc:sldChg chg="del">
        <pc:chgData name="Yerassyl Iskakov" userId="6c492fd590ec640b" providerId="LiveId" clId="{201D5865-16F9-4E17-AE85-04B905B752A4}" dt="2024-10-09T13:57:38.454" v="38" actId="47"/>
        <pc:sldMkLst>
          <pc:docMk/>
          <pc:sldMk cId="326876796" sldId="323"/>
        </pc:sldMkLst>
      </pc:sldChg>
      <pc:sldChg chg="add del">
        <pc:chgData name="Yerassyl Iskakov" userId="6c492fd590ec640b" providerId="LiveId" clId="{201D5865-16F9-4E17-AE85-04B905B752A4}" dt="2024-10-10T13:56:03.821" v="289" actId="47"/>
        <pc:sldMkLst>
          <pc:docMk/>
          <pc:sldMk cId="2846712159" sldId="323"/>
        </pc:sldMkLst>
      </pc:sldChg>
      <pc:sldChg chg="addSp delSp modSp add mod ord">
        <pc:chgData name="Yerassyl Iskakov" userId="6c492fd590ec640b" providerId="LiveId" clId="{201D5865-16F9-4E17-AE85-04B905B752A4}" dt="2024-10-20T19:24:45.117" v="372"/>
        <pc:sldMkLst>
          <pc:docMk/>
          <pc:sldMk cId="3167880706" sldId="324"/>
        </pc:sldMkLst>
        <pc:spChg chg="mod">
          <ac:chgData name="Yerassyl Iskakov" userId="6c492fd590ec640b" providerId="LiveId" clId="{201D5865-16F9-4E17-AE85-04B905B752A4}" dt="2024-10-09T14:19:19.020" v="223" actId="20577"/>
          <ac:spMkLst>
            <pc:docMk/>
            <pc:sldMk cId="3167880706" sldId="324"/>
            <ac:spMk id="2" creationId="{E384A015-F0AC-A78F-E81E-AC51A0419C97}"/>
          </ac:spMkLst>
        </pc:spChg>
        <pc:spChg chg="add del mod">
          <ac:chgData name="Yerassyl Iskakov" userId="6c492fd590ec640b" providerId="LiveId" clId="{201D5865-16F9-4E17-AE85-04B905B752A4}" dt="2024-10-14T02:52:52.908" v="334" actId="21"/>
          <ac:spMkLst>
            <pc:docMk/>
            <pc:sldMk cId="3167880706" sldId="324"/>
            <ac:spMk id="4" creationId="{D5CE8E86-CEB5-5223-575D-9BEB8DE82995}"/>
          </ac:spMkLst>
        </pc:spChg>
        <pc:picChg chg="add del mod">
          <ac:chgData name="Yerassyl Iskakov" userId="6c492fd590ec640b" providerId="LiveId" clId="{201D5865-16F9-4E17-AE85-04B905B752A4}" dt="2024-10-14T02:52:52.908" v="334" actId="21"/>
          <ac:picMkLst>
            <pc:docMk/>
            <pc:sldMk cId="3167880706" sldId="324"/>
            <ac:picMk id="1026" creationId="{E3B500AF-6922-8242-B2A4-F0A5EAD9A5C7}"/>
          </ac:picMkLst>
        </pc:picChg>
      </pc:sldChg>
      <pc:sldChg chg="del">
        <pc:chgData name="Yerassyl Iskakov" userId="6c492fd590ec640b" providerId="LiveId" clId="{201D5865-16F9-4E17-AE85-04B905B752A4}" dt="2024-10-09T13:57:41.615" v="43" actId="47"/>
        <pc:sldMkLst>
          <pc:docMk/>
          <pc:sldMk cId="3323237597" sldId="324"/>
        </pc:sldMkLst>
      </pc:sldChg>
      <pc:sldChg chg="addSp delSp modSp add mod ord">
        <pc:chgData name="Yerassyl Iskakov" userId="6c492fd590ec640b" providerId="LiveId" clId="{201D5865-16F9-4E17-AE85-04B905B752A4}" dt="2024-10-20T19:23:37.799" v="370" actId="1076"/>
        <pc:sldMkLst>
          <pc:docMk/>
          <pc:sldMk cId="326628207" sldId="325"/>
        </pc:sldMkLst>
        <pc:spChg chg="del">
          <ac:chgData name="Yerassyl Iskakov" userId="6c492fd590ec640b" providerId="LiveId" clId="{201D5865-16F9-4E17-AE85-04B905B752A4}" dt="2024-10-14T02:49:49.929" v="331" actId="478"/>
          <ac:spMkLst>
            <pc:docMk/>
            <pc:sldMk cId="326628207" sldId="325"/>
            <ac:spMk id="2" creationId="{9AE8A1E8-C1C6-1C63-F977-27F6520D8A51}"/>
          </ac:spMkLst>
        </pc:spChg>
        <pc:spChg chg="del">
          <ac:chgData name="Yerassyl Iskakov" userId="6c492fd590ec640b" providerId="LiveId" clId="{201D5865-16F9-4E17-AE85-04B905B752A4}" dt="2024-10-14T02:49:51.199" v="332" actId="478"/>
          <ac:spMkLst>
            <pc:docMk/>
            <pc:sldMk cId="326628207" sldId="325"/>
            <ac:spMk id="4" creationId="{16DBC1B7-479F-E31C-A043-A7C713A23458}"/>
          </ac:spMkLst>
        </pc:spChg>
        <pc:spChg chg="add mod">
          <ac:chgData name="Yerassyl Iskakov" userId="6c492fd590ec640b" providerId="LiveId" clId="{201D5865-16F9-4E17-AE85-04B905B752A4}" dt="2024-10-14T02:53:12.838" v="347" actId="20577"/>
          <ac:spMkLst>
            <pc:docMk/>
            <pc:sldMk cId="326628207" sldId="325"/>
            <ac:spMk id="5" creationId="{82490B0B-EB55-9CA5-C11B-E4054BCC31F1}"/>
          </ac:spMkLst>
        </pc:spChg>
        <pc:spChg chg="add del mod">
          <ac:chgData name="Yerassyl Iskakov" userId="6c492fd590ec640b" providerId="LiveId" clId="{201D5865-16F9-4E17-AE85-04B905B752A4}" dt="2024-10-14T02:53:00.894" v="340" actId="478"/>
          <ac:spMkLst>
            <pc:docMk/>
            <pc:sldMk cId="326628207" sldId="325"/>
            <ac:spMk id="6" creationId="{D5CE8E86-CEB5-5223-575D-9BEB8DE82995}"/>
          </ac:spMkLst>
        </pc:spChg>
        <pc:spChg chg="add mod">
          <ac:chgData name="Yerassyl Iskakov" userId="6c492fd590ec640b" providerId="LiveId" clId="{201D5865-16F9-4E17-AE85-04B905B752A4}" dt="2024-10-14T02:55:29.848" v="355" actId="1076"/>
          <ac:spMkLst>
            <pc:docMk/>
            <pc:sldMk cId="326628207" sldId="325"/>
            <ac:spMk id="8" creationId="{A327DFD3-6C28-1398-E48F-DF9C4BF00400}"/>
          </ac:spMkLst>
        </pc:spChg>
        <pc:spChg chg="add mod">
          <ac:chgData name="Yerassyl Iskakov" userId="6c492fd590ec640b" providerId="LiveId" clId="{201D5865-16F9-4E17-AE85-04B905B752A4}" dt="2024-10-20T19:23:37.799" v="370" actId="1076"/>
          <ac:spMkLst>
            <pc:docMk/>
            <pc:sldMk cId="326628207" sldId="325"/>
            <ac:spMk id="10" creationId="{780627B2-8E19-01FF-3F07-482E9841FA76}"/>
          </ac:spMkLst>
        </pc:spChg>
        <pc:picChg chg="add del mod">
          <ac:chgData name="Yerassyl Iskakov" userId="6c492fd590ec640b" providerId="LiveId" clId="{201D5865-16F9-4E17-AE85-04B905B752A4}" dt="2024-10-20T19:23:34.833" v="369" actId="1076"/>
          <ac:picMkLst>
            <pc:docMk/>
            <pc:sldMk cId="326628207" sldId="325"/>
            <ac:picMk id="1026" creationId="{E3B500AF-6922-8242-B2A4-F0A5EAD9A5C7}"/>
          </ac:picMkLst>
        </pc:picChg>
        <pc:picChg chg="add mod">
          <ac:chgData name="Yerassyl Iskakov" userId="6c492fd590ec640b" providerId="LiveId" clId="{201D5865-16F9-4E17-AE85-04B905B752A4}" dt="2024-10-14T02:58:01.507" v="366" actId="1076"/>
          <ac:picMkLst>
            <pc:docMk/>
            <pc:sldMk cId="326628207" sldId="325"/>
            <ac:picMk id="2050" creationId="{1B995F61-8ECC-9691-214F-933A9FCDF86C}"/>
          </ac:picMkLst>
        </pc:picChg>
      </pc:sldChg>
      <pc:sldChg chg="del">
        <pc:chgData name="Yerassyl Iskakov" userId="6c492fd590ec640b" providerId="LiveId" clId="{201D5865-16F9-4E17-AE85-04B905B752A4}" dt="2024-10-09T13:57:42.210" v="44" actId="47"/>
        <pc:sldMkLst>
          <pc:docMk/>
          <pc:sldMk cId="2922398287" sldId="325"/>
        </pc:sldMkLst>
      </pc:sldChg>
      <pc:sldChg chg="del">
        <pc:chgData name="Yerassyl Iskakov" userId="6c492fd590ec640b" providerId="LiveId" clId="{201D5865-16F9-4E17-AE85-04B905B752A4}" dt="2024-10-09T13:57:42.998" v="45" actId="47"/>
        <pc:sldMkLst>
          <pc:docMk/>
          <pc:sldMk cId="3704440561" sldId="326"/>
        </pc:sldMkLst>
      </pc:sldChg>
      <pc:sldChg chg="del">
        <pc:chgData name="Yerassyl Iskakov" userId="6c492fd590ec640b" providerId="LiveId" clId="{201D5865-16F9-4E17-AE85-04B905B752A4}" dt="2024-10-09T13:57:43.676" v="46" actId="47"/>
        <pc:sldMkLst>
          <pc:docMk/>
          <pc:sldMk cId="125931226" sldId="327"/>
        </pc:sldMkLst>
      </pc:sldChg>
      <pc:sldChg chg="del">
        <pc:chgData name="Yerassyl Iskakov" userId="6c492fd590ec640b" providerId="LiveId" clId="{201D5865-16F9-4E17-AE85-04B905B752A4}" dt="2024-10-09T13:57:44.928" v="47" actId="47"/>
        <pc:sldMkLst>
          <pc:docMk/>
          <pc:sldMk cId="997065719" sldId="328"/>
        </pc:sldMkLst>
      </pc:sldChg>
      <pc:sldMasterChg chg="delSldLayout">
        <pc:chgData name="Yerassyl Iskakov" userId="6c492fd590ec640b" providerId="LiveId" clId="{201D5865-16F9-4E17-AE85-04B905B752A4}" dt="2024-10-09T13:57:44.928" v="47" actId="47"/>
        <pc:sldMasterMkLst>
          <pc:docMk/>
          <pc:sldMasterMk cId="0" sldId="2147483671"/>
        </pc:sldMasterMkLst>
        <pc:sldLayoutChg chg="del">
          <pc:chgData name="Yerassyl Iskakov" userId="6c492fd590ec640b" providerId="LiveId" clId="{201D5865-16F9-4E17-AE85-04B905B752A4}" dt="2024-10-09T13:57:44.928" v="47" actId="47"/>
          <pc:sldLayoutMkLst>
            <pc:docMk/>
            <pc:sldMasterMk cId="0" sldId="2147483671"/>
            <pc:sldLayoutMk cId="0" sldId="214748366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 t="40348" b="40350"/>
          <a:stretch/>
        </p:blipFill>
        <p:spPr>
          <a:xfrm>
            <a:off x="0" y="4134675"/>
            <a:ext cx="9143998" cy="100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692400"/>
            <a:ext cx="4227300" cy="32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4207800"/>
            <a:ext cx="77040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>
                <a:solidFill>
                  <a:srgbClr val="064554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t="38675" b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 rotWithShape="1">
          <a:blip r:embed="rId2">
            <a:alphaModFix/>
          </a:blip>
          <a:srcRect t="38675" b="38675"/>
          <a:stretch/>
        </p:blipFill>
        <p:spPr>
          <a:xfrm>
            <a:off x="-32562" y="-27150"/>
            <a:ext cx="9209124" cy="118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Char char="●"/>
              <a:defRPr sz="1600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Char char="○"/>
              <a:defRPr sz="1600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Char char="■"/>
              <a:defRPr sz="1600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Char char="●"/>
              <a:defRPr sz="1600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Char char="○"/>
              <a:defRPr sz="1600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Char char="■"/>
              <a:defRPr sz="1600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Char char="●"/>
              <a:defRPr sz="1600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Char char="○"/>
              <a:defRPr sz="1600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Char char="■"/>
              <a:defRPr sz="1600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7" r:id="rId4"/>
    <p:sldLayoutId id="214748366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ctrTitle"/>
          </p:nvPr>
        </p:nvSpPr>
        <p:spPr>
          <a:xfrm>
            <a:off x="417149" y="87080"/>
            <a:ext cx="6641832" cy="32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594D"/>
                </a:solidFill>
              </a:rPr>
              <a:t>Linear regression analysis</a:t>
            </a:r>
            <a:endParaRPr dirty="0">
              <a:solidFill>
                <a:srgbClr val="FFFFFF"/>
              </a:solidFill>
            </a:endParaRPr>
          </a:p>
        </p:txBody>
      </p:sp>
      <p:grpSp>
        <p:nvGrpSpPr>
          <p:cNvPr id="136" name="Google Shape;136;p26"/>
          <p:cNvGrpSpPr/>
          <p:nvPr/>
        </p:nvGrpSpPr>
        <p:grpSpPr>
          <a:xfrm rot="1455804">
            <a:off x="5651449" y="813655"/>
            <a:ext cx="3980781" cy="2509252"/>
            <a:chOff x="4779975" y="857792"/>
            <a:chExt cx="3980781" cy="2509252"/>
          </a:xfrm>
        </p:grpSpPr>
        <p:grpSp>
          <p:nvGrpSpPr>
            <p:cNvPr id="137" name="Google Shape;137;p26"/>
            <p:cNvGrpSpPr/>
            <p:nvPr/>
          </p:nvGrpSpPr>
          <p:grpSpPr>
            <a:xfrm>
              <a:off x="4779975" y="1629492"/>
              <a:ext cx="713272" cy="805154"/>
              <a:chOff x="4779975" y="1629492"/>
              <a:chExt cx="713272" cy="805154"/>
            </a:xfrm>
          </p:grpSpPr>
          <p:sp>
            <p:nvSpPr>
              <p:cNvPr id="138" name="Google Shape;138;p26"/>
              <p:cNvSpPr/>
              <p:nvPr/>
            </p:nvSpPr>
            <p:spPr>
              <a:xfrm>
                <a:off x="4779975" y="1629492"/>
                <a:ext cx="713272" cy="805154"/>
              </a:xfrm>
              <a:custGeom>
                <a:avLst/>
                <a:gdLst/>
                <a:ahLst/>
                <a:cxnLst/>
                <a:rect l="l" t="t" r="r" b="b"/>
                <a:pathLst>
                  <a:path w="8811" h="9946" extrusionOk="0">
                    <a:moveTo>
                      <a:pt x="5505" y="0"/>
                    </a:moveTo>
                    <a:cubicBezTo>
                      <a:pt x="5487" y="0"/>
                      <a:pt x="5469" y="4"/>
                      <a:pt x="5452" y="10"/>
                    </a:cubicBezTo>
                    <a:lnTo>
                      <a:pt x="109" y="2279"/>
                    </a:lnTo>
                    <a:cubicBezTo>
                      <a:pt x="30" y="2319"/>
                      <a:pt x="0" y="2407"/>
                      <a:pt x="30" y="2485"/>
                    </a:cubicBezTo>
                    <a:lnTo>
                      <a:pt x="3163" y="9851"/>
                    </a:lnTo>
                    <a:cubicBezTo>
                      <a:pt x="3185" y="9909"/>
                      <a:pt x="3238" y="9945"/>
                      <a:pt x="3295" y="9945"/>
                    </a:cubicBezTo>
                    <a:cubicBezTo>
                      <a:pt x="3317" y="9945"/>
                      <a:pt x="3338" y="9941"/>
                      <a:pt x="3359" y="9930"/>
                    </a:cubicBezTo>
                    <a:lnTo>
                      <a:pt x="8702" y="7662"/>
                    </a:lnTo>
                    <a:cubicBezTo>
                      <a:pt x="8781" y="7632"/>
                      <a:pt x="8811" y="7544"/>
                      <a:pt x="8781" y="7465"/>
                    </a:cubicBezTo>
                    <a:lnTo>
                      <a:pt x="5648" y="99"/>
                    </a:lnTo>
                    <a:cubicBezTo>
                      <a:pt x="5625" y="38"/>
                      <a:pt x="5567" y="0"/>
                      <a:pt x="5505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6"/>
              <p:cNvSpPr/>
              <p:nvPr/>
            </p:nvSpPr>
            <p:spPr>
              <a:xfrm>
                <a:off x="4856315" y="1698627"/>
                <a:ext cx="382501" cy="247391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3056" extrusionOk="0">
                    <a:moveTo>
                      <a:pt x="4175" y="1"/>
                    </a:moveTo>
                    <a:lnTo>
                      <a:pt x="0" y="1769"/>
                    </a:lnTo>
                    <a:lnTo>
                      <a:pt x="541" y="3056"/>
                    </a:lnTo>
                    <a:lnTo>
                      <a:pt x="4725" y="1278"/>
                    </a:lnTo>
                    <a:lnTo>
                      <a:pt x="4175" y="1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6"/>
              <p:cNvSpPr/>
              <p:nvPr/>
            </p:nvSpPr>
            <p:spPr>
              <a:xfrm>
                <a:off x="4918327" y="1956223"/>
                <a:ext cx="109772" cy="109853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357" extrusionOk="0">
                    <a:moveTo>
                      <a:pt x="953" y="1"/>
                    </a:moveTo>
                    <a:lnTo>
                      <a:pt x="0" y="404"/>
                    </a:lnTo>
                    <a:lnTo>
                      <a:pt x="413" y="1356"/>
                    </a:lnTo>
                    <a:lnTo>
                      <a:pt x="1356" y="954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6"/>
              <p:cNvSpPr/>
              <p:nvPr/>
            </p:nvSpPr>
            <p:spPr>
              <a:xfrm>
                <a:off x="4918327" y="1951528"/>
                <a:ext cx="125719" cy="125638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2" extrusionOk="0">
                    <a:moveTo>
                      <a:pt x="1091" y="0"/>
                    </a:moveTo>
                    <a:lnTo>
                      <a:pt x="0" y="462"/>
                    </a:lnTo>
                    <a:lnTo>
                      <a:pt x="462" y="1552"/>
                    </a:lnTo>
                    <a:lnTo>
                      <a:pt x="1552" y="1091"/>
                    </a:lnTo>
                    <a:lnTo>
                      <a:pt x="1091" y="0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6"/>
              <p:cNvSpPr/>
              <p:nvPr/>
            </p:nvSpPr>
            <p:spPr>
              <a:xfrm>
                <a:off x="5043968" y="1898260"/>
                <a:ext cx="125638" cy="125719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1553" extrusionOk="0">
                    <a:moveTo>
                      <a:pt x="1080" y="0"/>
                    </a:moveTo>
                    <a:lnTo>
                      <a:pt x="0" y="462"/>
                    </a:lnTo>
                    <a:lnTo>
                      <a:pt x="462" y="1552"/>
                    </a:lnTo>
                    <a:lnTo>
                      <a:pt x="1552" y="1090"/>
                    </a:lnTo>
                    <a:lnTo>
                      <a:pt x="1080" y="0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6"/>
              <p:cNvSpPr/>
              <p:nvPr/>
            </p:nvSpPr>
            <p:spPr>
              <a:xfrm>
                <a:off x="5168800" y="1844911"/>
                <a:ext cx="125719" cy="125719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1090" y="1"/>
                    </a:moveTo>
                    <a:lnTo>
                      <a:pt x="0" y="463"/>
                    </a:lnTo>
                    <a:lnTo>
                      <a:pt x="462" y="1553"/>
                    </a:lnTo>
                    <a:lnTo>
                      <a:pt x="1552" y="1092"/>
                    </a:lnTo>
                    <a:lnTo>
                      <a:pt x="1090" y="1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6"/>
              <p:cNvSpPr/>
              <p:nvPr/>
            </p:nvSpPr>
            <p:spPr>
              <a:xfrm>
                <a:off x="4918327" y="1951528"/>
                <a:ext cx="125719" cy="125638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2" extrusionOk="0">
                    <a:moveTo>
                      <a:pt x="1091" y="0"/>
                    </a:moveTo>
                    <a:lnTo>
                      <a:pt x="0" y="462"/>
                    </a:lnTo>
                    <a:lnTo>
                      <a:pt x="462" y="1552"/>
                    </a:lnTo>
                    <a:lnTo>
                      <a:pt x="1552" y="1091"/>
                    </a:lnTo>
                    <a:lnTo>
                      <a:pt x="1091" y="0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6"/>
              <p:cNvSpPr/>
              <p:nvPr/>
            </p:nvSpPr>
            <p:spPr>
              <a:xfrm>
                <a:off x="5043968" y="1898260"/>
                <a:ext cx="125638" cy="125719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1553" extrusionOk="0">
                    <a:moveTo>
                      <a:pt x="1080" y="0"/>
                    </a:moveTo>
                    <a:lnTo>
                      <a:pt x="0" y="462"/>
                    </a:lnTo>
                    <a:lnTo>
                      <a:pt x="462" y="1552"/>
                    </a:lnTo>
                    <a:lnTo>
                      <a:pt x="1552" y="1090"/>
                    </a:lnTo>
                    <a:lnTo>
                      <a:pt x="1080" y="0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6"/>
              <p:cNvSpPr/>
              <p:nvPr/>
            </p:nvSpPr>
            <p:spPr>
              <a:xfrm>
                <a:off x="5168800" y="1844911"/>
                <a:ext cx="125719" cy="125719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1090" y="1"/>
                    </a:moveTo>
                    <a:lnTo>
                      <a:pt x="0" y="463"/>
                    </a:lnTo>
                    <a:lnTo>
                      <a:pt x="462" y="1553"/>
                    </a:lnTo>
                    <a:lnTo>
                      <a:pt x="1552" y="1092"/>
                    </a:lnTo>
                    <a:lnTo>
                      <a:pt x="1090" y="1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6"/>
              <p:cNvSpPr/>
              <p:nvPr/>
            </p:nvSpPr>
            <p:spPr>
              <a:xfrm>
                <a:off x="4976371" y="2086640"/>
                <a:ext cx="125719" cy="125719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1081" y="1"/>
                    </a:moveTo>
                    <a:lnTo>
                      <a:pt x="1" y="463"/>
                    </a:lnTo>
                    <a:lnTo>
                      <a:pt x="462" y="1553"/>
                    </a:lnTo>
                    <a:lnTo>
                      <a:pt x="1552" y="1091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6"/>
              <p:cNvSpPr/>
              <p:nvPr/>
            </p:nvSpPr>
            <p:spPr>
              <a:xfrm>
                <a:off x="5101203" y="2033453"/>
                <a:ext cx="125719" cy="125638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2" extrusionOk="0">
                    <a:moveTo>
                      <a:pt x="1091" y="0"/>
                    </a:moveTo>
                    <a:lnTo>
                      <a:pt x="0" y="461"/>
                    </a:lnTo>
                    <a:lnTo>
                      <a:pt x="462" y="1552"/>
                    </a:lnTo>
                    <a:lnTo>
                      <a:pt x="1552" y="1090"/>
                    </a:lnTo>
                    <a:lnTo>
                      <a:pt x="1091" y="0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6"/>
              <p:cNvSpPr/>
              <p:nvPr/>
            </p:nvSpPr>
            <p:spPr>
              <a:xfrm>
                <a:off x="5226035" y="1980104"/>
                <a:ext cx="125719" cy="125719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1090" y="1"/>
                    </a:moveTo>
                    <a:lnTo>
                      <a:pt x="1" y="463"/>
                    </a:lnTo>
                    <a:lnTo>
                      <a:pt x="462" y="1552"/>
                    </a:lnTo>
                    <a:lnTo>
                      <a:pt x="1553" y="1091"/>
                    </a:lnTo>
                    <a:lnTo>
                      <a:pt x="1090" y="1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6"/>
              <p:cNvSpPr/>
              <p:nvPr/>
            </p:nvSpPr>
            <p:spPr>
              <a:xfrm>
                <a:off x="5033606" y="2221833"/>
                <a:ext cx="125719" cy="125719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1091" y="0"/>
                    </a:moveTo>
                    <a:lnTo>
                      <a:pt x="1" y="462"/>
                    </a:lnTo>
                    <a:lnTo>
                      <a:pt x="462" y="1552"/>
                    </a:lnTo>
                    <a:lnTo>
                      <a:pt x="1553" y="1091"/>
                    </a:lnTo>
                    <a:lnTo>
                      <a:pt x="1091" y="0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6"/>
              <p:cNvSpPr/>
              <p:nvPr/>
            </p:nvSpPr>
            <p:spPr>
              <a:xfrm>
                <a:off x="5158438" y="2115298"/>
                <a:ext cx="250548" cy="178986"/>
              </a:xfrm>
              <a:custGeom>
                <a:avLst/>
                <a:gdLst/>
                <a:ahLst/>
                <a:cxnLst/>
                <a:rect l="l" t="t" r="r" b="b"/>
                <a:pathLst>
                  <a:path w="3095" h="2211" extrusionOk="0">
                    <a:moveTo>
                      <a:pt x="2633" y="0"/>
                    </a:moveTo>
                    <a:lnTo>
                      <a:pt x="1759" y="374"/>
                    </a:lnTo>
                    <a:lnTo>
                      <a:pt x="1543" y="472"/>
                    </a:lnTo>
                    <a:lnTo>
                      <a:pt x="0" y="1120"/>
                    </a:lnTo>
                    <a:lnTo>
                      <a:pt x="462" y="2211"/>
                    </a:lnTo>
                    <a:lnTo>
                      <a:pt x="2004" y="1552"/>
                    </a:lnTo>
                    <a:lnTo>
                      <a:pt x="2220" y="1464"/>
                    </a:lnTo>
                    <a:lnTo>
                      <a:pt x="3095" y="1091"/>
                    </a:lnTo>
                    <a:lnTo>
                      <a:pt x="26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6"/>
              <p:cNvSpPr/>
              <p:nvPr/>
            </p:nvSpPr>
            <p:spPr>
              <a:xfrm>
                <a:off x="4997824" y="1747200"/>
                <a:ext cx="202057" cy="105805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1307" extrusionOk="0">
                    <a:moveTo>
                      <a:pt x="2368" y="0"/>
                    </a:moveTo>
                    <a:lnTo>
                      <a:pt x="0" y="1002"/>
                    </a:lnTo>
                    <a:lnTo>
                      <a:pt x="138" y="1306"/>
                    </a:lnTo>
                    <a:lnTo>
                      <a:pt x="2495" y="304"/>
                    </a:lnTo>
                    <a:lnTo>
                      <a:pt x="2368" y="0"/>
                    </a:lnTo>
                    <a:close/>
                  </a:path>
                </a:pathLst>
              </a:custGeom>
              <a:solidFill>
                <a:srgbClr val="00BD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26"/>
            <p:cNvGrpSpPr/>
            <p:nvPr/>
          </p:nvGrpSpPr>
          <p:grpSpPr>
            <a:xfrm>
              <a:off x="7790829" y="2188475"/>
              <a:ext cx="835763" cy="1178569"/>
              <a:chOff x="7790829" y="2188475"/>
              <a:chExt cx="835763" cy="1178569"/>
            </a:xfrm>
          </p:grpSpPr>
          <p:sp>
            <p:nvSpPr>
              <p:cNvPr id="154" name="Google Shape;154;p26"/>
              <p:cNvSpPr/>
              <p:nvPr/>
            </p:nvSpPr>
            <p:spPr>
              <a:xfrm rot="4291419">
                <a:off x="7844396" y="2281137"/>
                <a:ext cx="575007" cy="527083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6511" extrusionOk="0">
                    <a:moveTo>
                      <a:pt x="3550" y="0"/>
                    </a:moveTo>
                    <a:cubicBezTo>
                      <a:pt x="3332" y="0"/>
                      <a:pt x="3110" y="22"/>
                      <a:pt x="2888" y="68"/>
                    </a:cubicBezTo>
                    <a:cubicBezTo>
                      <a:pt x="1130" y="432"/>
                      <a:pt x="0" y="2150"/>
                      <a:pt x="364" y="3909"/>
                    </a:cubicBezTo>
                    <a:cubicBezTo>
                      <a:pt x="681" y="5454"/>
                      <a:pt x="2034" y="6511"/>
                      <a:pt x="3543" y="6511"/>
                    </a:cubicBezTo>
                    <a:cubicBezTo>
                      <a:pt x="3761" y="6511"/>
                      <a:pt x="3982" y="6489"/>
                      <a:pt x="4204" y="6443"/>
                    </a:cubicBezTo>
                    <a:cubicBezTo>
                      <a:pt x="5972" y="6079"/>
                      <a:pt x="7102" y="4350"/>
                      <a:pt x="6738" y="2593"/>
                    </a:cubicBezTo>
                    <a:cubicBezTo>
                      <a:pt x="6421" y="1056"/>
                      <a:pt x="5061" y="0"/>
                      <a:pt x="3550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6"/>
              <p:cNvSpPr/>
              <p:nvPr/>
            </p:nvSpPr>
            <p:spPr>
              <a:xfrm rot="4291419">
                <a:off x="7901925" y="2333427"/>
                <a:ext cx="460459" cy="422250"/>
              </a:xfrm>
              <a:custGeom>
                <a:avLst/>
                <a:gdLst/>
                <a:ahLst/>
                <a:cxnLst/>
                <a:rect l="l" t="t" r="r" b="b"/>
                <a:pathLst>
                  <a:path w="5688" h="5216" extrusionOk="0">
                    <a:moveTo>
                      <a:pt x="2832" y="0"/>
                    </a:moveTo>
                    <a:cubicBezTo>
                      <a:pt x="2660" y="0"/>
                      <a:pt x="2485" y="17"/>
                      <a:pt x="2309" y="53"/>
                    </a:cubicBezTo>
                    <a:cubicBezTo>
                      <a:pt x="904" y="347"/>
                      <a:pt x="1" y="1722"/>
                      <a:pt x="286" y="3137"/>
                    </a:cubicBezTo>
                    <a:cubicBezTo>
                      <a:pt x="543" y="4371"/>
                      <a:pt x="1629" y="5216"/>
                      <a:pt x="2835" y="5216"/>
                    </a:cubicBezTo>
                    <a:cubicBezTo>
                      <a:pt x="3012" y="5216"/>
                      <a:pt x="3191" y="5198"/>
                      <a:pt x="3370" y="5160"/>
                    </a:cubicBezTo>
                    <a:cubicBezTo>
                      <a:pt x="4784" y="4865"/>
                      <a:pt x="5688" y="3490"/>
                      <a:pt x="5393" y="2076"/>
                    </a:cubicBezTo>
                    <a:cubicBezTo>
                      <a:pt x="5135" y="846"/>
                      <a:pt x="4048" y="0"/>
                      <a:pt x="2832" y="0"/>
                    </a:cubicBezTo>
                    <a:close/>
                  </a:path>
                </a:pathLst>
              </a:custGeom>
              <a:solidFill>
                <a:srgbClr val="00BD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6"/>
              <p:cNvSpPr/>
              <p:nvPr/>
            </p:nvSpPr>
            <p:spPr>
              <a:xfrm rot="4291419">
                <a:off x="8205582" y="2766681"/>
                <a:ext cx="160691" cy="84353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042" extrusionOk="0">
                    <a:moveTo>
                      <a:pt x="1856" y="0"/>
                    </a:moveTo>
                    <a:lnTo>
                      <a:pt x="0" y="383"/>
                    </a:lnTo>
                    <a:lnTo>
                      <a:pt x="138" y="1041"/>
                    </a:lnTo>
                    <a:lnTo>
                      <a:pt x="1984" y="658"/>
                    </a:lnTo>
                    <a:lnTo>
                      <a:pt x="1856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6"/>
              <p:cNvSpPr/>
              <p:nvPr/>
            </p:nvSpPr>
            <p:spPr>
              <a:xfrm rot="4291419">
                <a:off x="8171937" y="2973714"/>
                <a:ext cx="540764" cy="207887"/>
              </a:xfrm>
              <a:custGeom>
                <a:avLst/>
                <a:gdLst/>
                <a:ahLst/>
                <a:cxnLst/>
                <a:rect l="l" t="t" r="r" b="b"/>
                <a:pathLst>
                  <a:path w="6680" h="2568" extrusionOk="0">
                    <a:moveTo>
                      <a:pt x="5949" y="1"/>
                    </a:moveTo>
                    <a:cubicBezTo>
                      <a:pt x="5911" y="1"/>
                      <a:pt x="5873" y="4"/>
                      <a:pt x="5835" y="11"/>
                    </a:cubicBezTo>
                    <a:lnTo>
                      <a:pt x="551" y="1111"/>
                    </a:lnTo>
                    <a:cubicBezTo>
                      <a:pt x="217" y="1179"/>
                      <a:pt x="1" y="1504"/>
                      <a:pt x="69" y="1838"/>
                    </a:cubicBezTo>
                    <a:lnTo>
                      <a:pt x="119" y="2083"/>
                    </a:lnTo>
                    <a:cubicBezTo>
                      <a:pt x="178" y="2366"/>
                      <a:pt x="434" y="2567"/>
                      <a:pt x="720" y="2567"/>
                    </a:cubicBezTo>
                    <a:cubicBezTo>
                      <a:pt x="761" y="2567"/>
                      <a:pt x="803" y="2563"/>
                      <a:pt x="845" y="2554"/>
                    </a:cubicBezTo>
                    <a:lnTo>
                      <a:pt x="6139" y="1464"/>
                    </a:lnTo>
                    <a:cubicBezTo>
                      <a:pt x="6463" y="1395"/>
                      <a:pt x="6680" y="1072"/>
                      <a:pt x="6610" y="738"/>
                    </a:cubicBezTo>
                    <a:lnTo>
                      <a:pt x="6562" y="492"/>
                    </a:lnTo>
                    <a:cubicBezTo>
                      <a:pt x="6500" y="196"/>
                      <a:pt x="6240" y="1"/>
                      <a:pt x="5949" y="1"/>
                    </a:cubicBezTo>
                    <a:close/>
                  </a:path>
                </a:pathLst>
              </a:custGeom>
              <a:solidFill>
                <a:srgbClr val="FF59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6"/>
              <p:cNvSpPr/>
              <p:nvPr/>
            </p:nvSpPr>
            <p:spPr>
              <a:xfrm rot="4291419">
                <a:off x="7977062" y="2482236"/>
                <a:ext cx="127339" cy="116167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1435" extrusionOk="0">
                    <a:moveTo>
                      <a:pt x="782" y="1"/>
                    </a:moveTo>
                    <a:cubicBezTo>
                      <a:pt x="735" y="1"/>
                      <a:pt x="688" y="5"/>
                      <a:pt x="640" y="15"/>
                    </a:cubicBezTo>
                    <a:cubicBezTo>
                      <a:pt x="256" y="104"/>
                      <a:pt x="1" y="477"/>
                      <a:pt x="89" y="870"/>
                    </a:cubicBezTo>
                    <a:cubicBezTo>
                      <a:pt x="158" y="1204"/>
                      <a:pt x="452" y="1434"/>
                      <a:pt x="788" y="1434"/>
                    </a:cubicBezTo>
                    <a:cubicBezTo>
                      <a:pt x="836" y="1434"/>
                      <a:pt x="885" y="1430"/>
                      <a:pt x="934" y="1420"/>
                    </a:cubicBezTo>
                    <a:cubicBezTo>
                      <a:pt x="1317" y="1341"/>
                      <a:pt x="1572" y="958"/>
                      <a:pt x="1484" y="575"/>
                    </a:cubicBezTo>
                    <a:cubicBezTo>
                      <a:pt x="1415" y="239"/>
                      <a:pt x="1119" y="1"/>
                      <a:pt x="782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6"/>
              <p:cNvSpPr/>
              <p:nvPr/>
            </p:nvSpPr>
            <p:spPr>
              <a:xfrm rot="4291419">
                <a:off x="8046387" y="2381055"/>
                <a:ext cx="94634" cy="8613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064" extrusionOk="0">
                    <a:moveTo>
                      <a:pt x="581" y="1"/>
                    </a:moveTo>
                    <a:cubicBezTo>
                      <a:pt x="545" y="1"/>
                      <a:pt x="509" y="4"/>
                      <a:pt x="472" y="12"/>
                    </a:cubicBezTo>
                    <a:cubicBezTo>
                      <a:pt x="187" y="70"/>
                      <a:pt x="0" y="355"/>
                      <a:pt x="59" y="640"/>
                    </a:cubicBezTo>
                    <a:cubicBezTo>
                      <a:pt x="111" y="889"/>
                      <a:pt x="335" y="1063"/>
                      <a:pt x="582" y="1063"/>
                    </a:cubicBezTo>
                    <a:cubicBezTo>
                      <a:pt x="617" y="1063"/>
                      <a:pt x="652" y="1060"/>
                      <a:pt x="688" y="1053"/>
                    </a:cubicBezTo>
                    <a:cubicBezTo>
                      <a:pt x="983" y="994"/>
                      <a:pt x="1169" y="708"/>
                      <a:pt x="1110" y="424"/>
                    </a:cubicBezTo>
                    <a:cubicBezTo>
                      <a:pt x="1050" y="174"/>
                      <a:pt x="832" y="1"/>
                      <a:pt x="581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26"/>
            <p:cNvGrpSpPr/>
            <p:nvPr/>
          </p:nvGrpSpPr>
          <p:grpSpPr>
            <a:xfrm rot="-8100000">
              <a:off x="8056300" y="573243"/>
              <a:ext cx="419907" cy="989005"/>
              <a:chOff x="5209102" y="1842548"/>
              <a:chExt cx="419911" cy="989014"/>
            </a:xfrm>
          </p:grpSpPr>
          <p:sp>
            <p:nvSpPr>
              <p:cNvPr id="161" name="Google Shape;161;p26"/>
              <p:cNvSpPr/>
              <p:nvPr/>
            </p:nvSpPr>
            <p:spPr>
              <a:xfrm>
                <a:off x="5209102" y="2723976"/>
                <a:ext cx="121672" cy="107586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329" extrusionOk="0">
                    <a:moveTo>
                      <a:pt x="746" y="1"/>
                    </a:moveTo>
                    <a:cubicBezTo>
                      <a:pt x="478" y="1"/>
                      <a:pt x="227" y="161"/>
                      <a:pt x="128" y="427"/>
                    </a:cubicBezTo>
                    <a:cubicBezTo>
                      <a:pt x="1" y="770"/>
                      <a:pt x="167" y="1154"/>
                      <a:pt x="511" y="1281"/>
                    </a:cubicBezTo>
                    <a:cubicBezTo>
                      <a:pt x="591" y="1313"/>
                      <a:pt x="673" y="1328"/>
                      <a:pt x="753" y="1328"/>
                    </a:cubicBezTo>
                    <a:cubicBezTo>
                      <a:pt x="1019" y="1328"/>
                      <a:pt x="1268" y="1164"/>
                      <a:pt x="1365" y="908"/>
                    </a:cubicBezTo>
                    <a:cubicBezTo>
                      <a:pt x="1503" y="565"/>
                      <a:pt x="1326" y="181"/>
                      <a:pt x="983" y="44"/>
                    </a:cubicBezTo>
                    <a:cubicBezTo>
                      <a:pt x="905" y="15"/>
                      <a:pt x="825" y="1"/>
                      <a:pt x="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6"/>
              <p:cNvSpPr/>
              <p:nvPr/>
            </p:nvSpPr>
            <p:spPr>
              <a:xfrm>
                <a:off x="5240918" y="1966570"/>
                <a:ext cx="384039" cy="774473"/>
              </a:xfrm>
              <a:custGeom>
                <a:avLst/>
                <a:gdLst/>
                <a:ahLst/>
                <a:cxnLst/>
                <a:rect l="l" t="t" r="r" b="b"/>
                <a:pathLst>
                  <a:path w="4744" h="9567" extrusionOk="0">
                    <a:moveTo>
                      <a:pt x="3487" y="1"/>
                    </a:moveTo>
                    <a:lnTo>
                      <a:pt x="0" y="9085"/>
                    </a:lnTo>
                    <a:lnTo>
                      <a:pt x="1247" y="9567"/>
                    </a:lnTo>
                    <a:lnTo>
                      <a:pt x="4744" y="481"/>
                    </a:lnTo>
                    <a:lnTo>
                      <a:pt x="3487" y="1"/>
                    </a:lnTo>
                    <a:close/>
                  </a:path>
                </a:pathLst>
              </a:custGeom>
              <a:solidFill>
                <a:srgbClr val="00A6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6"/>
              <p:cNvSpPr/>
              <p:nvPr/>
            </p:nvSpPr>
            <p:spPr>
              <a:xfrm>
                <a:off x="5218655" y="2702038"/>
                <a:ext cx="123291" cy="95443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179" extrusionOk="0">
                    <a:moveTo>
                      <a:pt x="275" y="0"/>
                    </a:moveTo>
                    <a:lnTo>
                      <a:pt x="0" y="698"/>
                    </a:lnTo>
                    <a:lnTo>
                      <a:pt x="1258" y="1179"/>
                    </a:lnTo>
                    <a:lnTo>
                      <a:pt x="1522" y="482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rgbClr val="00BD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6"/>
              <p:cNvSpPr/>
              <p:nvPr/>
            </p:nvSpPr>
            <p:spPr>
              <a:xfrm>
                <a:off x="5523126" y="1878249"/>
                <a:ext cx="104267" cy="126529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1563" extrusionOk="0">
                    <a:moveTo>
                      <a:pt x="934" y="1"/>
                    </a:moveTo>
                    <a:lnTo>
                      <a:pt x="1" y="1092"/>
                    </a:lnTo>
                    <a:lnTo>
                      <a:pt x="1249" y="1563"/>
                    </a:lnTo>
                    <a:lnTo>
                      <a:pt x="1288" y="138"/>
                    </a:lnTo>
                    <a:lnTo>
                      <a:pt x="934" y="1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6"/>
              <p:cNvSpPr/>
              <p:nvPr/>
            </p:nvSpPr>
            <p:spPr>
              <a:xfrm>
                <a:off x="5598737" y="1842548"/>
                <a:ext cx="30276" cy="46952"/>
              </a:xfrm>
              <a:custGeom>
                <a:avLst/>
                <a:gdLst/>
                <a:ahLst/>
                <a:cxnLst/>
                <a:rect l="l" t="t" r="r" b="b"/>
                <a:pathLst>
                  <a:path w="374" h="580" extrusionOk="0">
                    <a:moveTo>
                      <a:pt x="373" y="0"/>
                    </a:moveTo>
                    <a:lnTo>
                      <a:pt x="0" y="442"/>
                    </a:lnTo>
                    <a:lnTo>
                      <a:pt x="354" y="579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" name="Google Shape;166;p26"/>
            <p:cNvSpPr/>
            <p:nvPr/>
          </p:nvSpPr>
          <p:spPr>
            <a:xfrm>
              <a:off x="6626052" y="2609750"/>
              <a:ext cx="124100" cy="124181"/>
            </a:xfrm>
            <a:custGeom>
              <a:avLst/>
              <a:gdLst/>
              <a:ahLst/>
              <a:cxnLst/>
              <a:rect l="l" t="t" r="r" b="b"/>
              <a:pathLst>
                <a:path w="1533" h="1534" extrusionOk="0">
                  <a:moveTo>
                    <a:pt x="766" y="1"/>
                  </a:moveTo>
                  <a:cubicBezTo>
                    <a:pt x="343" y="1"/>
                    <a:pt x="0" y="345"/>
                    <a:pt x="0" y="767"/>
                  </a:cubicBezTo>
                  <a:cubicBezTo>
                    <a:pt x="0" y="1190"/>
                    <a:pt x="343" y="1533"/>
                    <a:pt x="766" y="1533"/>
                  </a:cubicBezTo>
                  <a:cubicBezTo>
                    <a:pt x="1188" y="1533"/>
                    <a:pt x="1532" y="1190"/>
                    <a:pt x="1532" y="767"/>
                  </a:cubicBezTo>
                  <a:cubicBezTo>
                    <a:pt x="1532" y="345"/>
                    <a:pt x="1188" y="1"/>
                    <a:pt x="766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6511501" y="2109697"/>
              <a:ext cx="352305" cy="343562"/>
            </a:xfrm>
            <a:custGeom>
              <a:avLst/>
              <a:gdLst/>
              <a:ahLst/>
              <a:cxnLst/>
              <a:rect l="l" t="t" r="r" b="b"/>
              <a:pathLst>
                <a:path w="4352" h="4244" extrusionOk="0">
                  <a:moveTo>
                    <a:pt x="2181" y="0"/>
                  </a:moveTo>
                  <a:cubicBezTo>
                    <a:pt x="973" y="0"/>
                    <a:pt x="1" y="972"/>
                    <a:pt x="1" y="2171"/>
                  </a:cubicBezTo>
                  <a:cubicBezTo>
                    <a:pt x="1" y="2740"/>
                    <a:pt x="570" y="4243"/>
                    <a:pt x="570" y="4243"/>
                  </a:cubicBezTo>
                  <a:lnTo>
                    <a:pt x="3782" y="4243"/>
                  </a:lnTo>
                  <a:cubicBezTo>
                    <a:pt x="3782" y="4243"/>
                    <a:pt x="4351" y="2740"/>
                    <a:pt x="4351" y="2171"/>
                  </a:cubicBezTo>
                  <a:cubicBezTo>
                    <a:pt x="4351" y="972"/>
                    <a:pt x="3379" y="0"/>
                    <a:pt x="2181" y="0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6520245" y="2453185"/>
              <a:ext cx="334820" cy="218734"/>
            </a:xfrm>
            <a:custGeom>
              <a:avLst/>
              <a:gdLst/>
              <a:ahLst/>
              <a:cxnLst/>
              <a:rect l="l" t="t" r="r" b="b"/>
              <a:pathLst>
                <a:path w="4136" h="2702" extrusionOk="0">
                  <a:moveTo>
                    <a:pt x="423" y="0"/>
                  </a:moveTo>
                  <a:cubicBezTo>
                    <a:pt x="187" y="0"/>
                    <a:pt x="0" y="187"/>
                    <a:pt x="0" y="422"/>
                  </a:cubicBezTo>
                  <a:cubicBezTo>
                    <a:pt x="0" y="560"/>
                    <a:pt x="69" y="688"/>
                    <a:pt x="168" y="767"/>
                  </a:cubicBezTo>
                  <a:cubicBezTo>
                    <a:pt x="69" y="835"/>
                    <a:pt x="0" y="963"/>
                    <a:pt x="0" y="1100"/>
                  </a:cubicBezTo>
                  <a:cubicBezTo>
                    <a:pt x="0" y="1238"/>
                    <a:pt x="69" y="1356"/>
                    <a:pt x="168" y="1434"/>
                  </a:cubicBezTo>
                  <a:cubicBezTo>
                    <a:pt x="69" y="1513"/>
                    <a:pt x="0" y="1640"/>
                    <a:pt x="0" y="1778"/>
                  </a:cubicBezTo>
                  <a:cubicBezTo>
                    <a:pt x="0" y="2004"/>
                    <a:pt x="187" y="2201"/>
                    <a:pt x="423" y="2201"/>
                  </a:cubicBezTo>
                  <a:lnTo>
                    <a:pt x="914" y="2201"/>
                  </a:lnTo>
                  <a:cubicBezTo>
                    <a:pt x="836" y="2240"/>
                    <a:pt x="777" y="2328"/>
                    <a:pt x="777" y="2436"/>
                  </a:cubicBezTo>
                  <a:cubicBezTo>
                    <a:pt x="777" y="2583"/>
                    <a:pt x="895" y="2701"/>
                    <a:pt x="1041" y="2701"/>
                  </a:cubicBezTo>
                  <a:lnTo>
                    <a:pt x="3104" y="2701"/>
                  </a:lnTo>
                  <a:cubicBezTo>
                    <a:pt x="3252" y="2701"/>
                    <a:pt x="3370" y="2583"/>
                    <a:pt x="3370" y="2436"/>
                  </a:cubicBezTo>
                  <a:cubicBezTo>
                    <a:pt x="3370" y="2328"/>
                    <a:pt x="3311" y="2240"/>
                    <a:pt x="3222" y="2201"/>
                  </a:cubicBezTo>
                  <a:lnTo>
                    <a:pt x="3713" y="2201"/>
                  </a:lnTo>
                  <a:cubicBezTo>
                    <a:pt x="3949" y="2201"/>
                    <a:pt x="4136" y="2004"/>
                    <a:pt x="4136" y="1778"/>
                  </a:cubicBezTo>
                  <a:cubicBezTo>
                    <a:pt x="4136" y="1640"/>
                    <a:pt x="4077" y="1513"/>
                    <a:pt x="3968" y="1434"/>
                  </a:cubicBezTo>
                  <a:cubicBezTo>
                    <a:pt x="4077" y="1356"/>
                    <a:pt x="4136" y="1238"/>
                    <a:pt x="4136" y="1100"/>
                  </a:cubicBezTo>
                  <a:cubicBezTo>
                    <a:pt x="4136" y="963"/>
                    <a:pt x="4077" y="835"/>
                    <a:pt x="3968" y="767"/>
                  </a:cubicBezTo>
                  <a:cubicBezTo>
                    <a:pt x="4077" y="688"/>
                    <a:pt x="4136" y="560"/>
                    <a:pt x="4136" y="422"/>
                  </a:cubicBezTo>
                  <a:cubicBezTo>
                    <a:pt x="4136" y="187"/>
                    <a:pt x="3949" y="0"/>
                    <a:pt x="371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6672925" y="1865539"/>
              <a:ext cx="29467" cy="146362"/>
            </a:xfrm>
            <a:custGeom>
              <a:avLst/>
              <a:gdLst/>
              <a:ahLst/>
              <a:cxnLst/>
              <a:rect l="l" t="t" r="r" b="b"/>
              <a:pathLst>
                <a:path w="364" h="1808" extrusionOk="0">
                  <a:moveTo>
                    <a:pt x="187" y="1"/>
                  </a:moveTo>
                  <a:cubicBezTo>
                    <a:pt x="89" y="1"/>
                    <a:pt x="0" y="79"/>
                    <a:pt x="0" y="178"/>
                  </a:cubicBezTo>
                  <a:lnTo>
                    <a:pt x="0" y="1631"/>
                  </a:lnTo>
                  <a:cubicBezTo>
                    <a:pt x="0" y="1729"/>
                    <a:pt x="89" y="1808"/>
                    <a:pt x="187" y="1808"/>
                  </a:cubicBezTo>
                  <a:cubicBezTo>
                    <a:pt x="285" y="1808"/>
                    <a:pt x="364" y="1729"/>
                    <a:pt x="364" y="1631"/>
                  </a:cubicBezTo>
                  <a:lnTo>
                    <a:pt x="364" y="178"/>
                  </a:lnTo>
                  <a:cubicBezTo>
                    <a:pt x="364" y="79"/>
                    <a:pt x="285" y="1"/>
                    <a:pt x="187" y="1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6858959" y="1975879"/>
              <a:ext cx="114548" cy="112362"/>
            </a:xfrm>
            <a:custGeom>
              <a:avLst/>
              <a:gdLst/>
              <a:ahLst/>
              <a:cxnLst/>
              <a:rect l="l" t="t" r="r" b="b"/>
              <a:pathLst>
                <a:path w="1415" h="1388" extrusionOk="0">
                  <a:moveTo>
                    <a:pt x="1218" y="1"/>
                  </a:moveTo>
                  <a:cubicBezTo>
                    <a:pt x="1172" y="1"/>
                    <a:pt x="1125" y="18"/>
                    <a:pt x="1091" y="52"/>
                  </a:cubicBezTo>
                  <a:lnTo>
                    <a:pt x="70" y="1074"/>
                  </a:lnTo>
                  <a:cubicBezTo>
                    <a:pt x="0" y="1152"/>
                    <a:pt x="0" y="1261"/>
                    <a:pt x="70" y="1329"/>
                  </a:cubicBezTo>
                  <a:cubicBezTo>
                    <a:pt x="104" y="1368"/>
                    <a:pt x="150" y="1388"/>
                    <a:pt x="197" y="1388"/>
                  </a:cubicBezTo>
                  <a:cubicBezTo>
                    <a:pt x="244" y="1388"/>
                    <a:pt x="290" y="1368"/>
                    <a:pt x="325" y="1329"/>
                  </a:cubicBezTo>
                  <a:lnTo>
                    <a:pt x="1346" y="307"/>
                  </a:lnTo>
                  <a:cubicBezTo>
                    <a:pt x="1415" y="239"/>
                    <a:pt x="1415" y="131"/>
                    <a:pt x="1346" y="52"/>
                  </a:cubicBezTo>
                  <a:cubicBezTo>
                    <a:pt x="1312" y="18"/>
                    <a:pt x="1265" y="1"/>
                    <a:pt x="1218" y="1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6932142" y="2238495"/>
              <a:ext cx="146362" cy="29467"/>
            </a:xfrm>
            <a:custGeom>
              <a:avLst/>
              <a:gdLst/>
              <a:ahLst/>
              <a:cxnLst/>
              <a:rect l="l" t="t" r="r" b="b"/>
              <a:pathLst>
                <a:path w="1808" h="364" extrusionOk="0">
                  <a:moveTo>
                    <a:pt x="177" y="1"/>
                  </a:moveTo>
                  <a:cubicBezTo>
                    <a:pt x="79" y="1"/>
                    <a:pt x="0" y="79"/>
                    <a:pt x="0" y="177"/>
                  </a:cubicBezTo>
                  <a:cubicBezTo>
                    <a:pt x="0" y="276"/>
                    <a:pt x="79" y="364"/>
                    <a:pt x="177" y="364"/>
                  </a:cubicBezTo>
                  <a:lnTo>
                    <a:pt x="1621" y="364"/>
                  </a:lnTo>
                  <a:cubicBezTo>
                    <a:pt x="1719" y="364"/>
                    <a:pt x="1807" y="276"/>
                    <a:pt x="1807" y="177"/>
                  </a:cubicBezTo>
                  <a:cubicBezTo>
                    <a:pt x="1807" y="79"/>
                    <a:pt x="1719" y="1"/>
                    <a:pt x="1621" y="1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6401808" y="1975879"/>
              <a:ext cx="115357" cy="112362"/>
            </a:xfrm>
            <a:custGeom>
              <a:avLst/>
              <a:gdLst/>
              <a:ahLst/>
              <a:cxnLst/>
              <a:rect l="l" t="t" r="r" b="b"/>
              <a:pathLst>
                <a:path w="1425" h="1388" extrusionOk="0">
                  <a:moveTo>
                    <a:pt x="201" y="1"/>
                  </a:moveTo>
                  <a:cubicBezTo>
                    <a:pt x="155" y="1"/>
                    <a:pt x="108" y="18"/>
                    <a:pt x="69" y="52"/>
                  </a:cubicBezTo>
                  <a:cubicBezTo>
                    <a:pt x="0" y="131"/>
                    <a:pt x="0" y="239"/>
                    <a:pt x="69" y="307"/>
                  </a:cubicBezTo>
                  <a:lnTo>
                    <a:pt x="1090" y="1329"/>
                  </a:lnTo>
                  <a:cubicBezTo>
                    <a:pt x="1129" y="1368"/>
                    <a:pt x="1176" y="1388"/>
                    <a:pt x="1223" y="1388"/>
                  </a:cubicBezTo>
                  <a:cubicBezTo>
                    <a:pt x="1270" y="1388"/>
                    <a:pt x="1316" y="1368"/>
                    <a:pt x="1356" y="1329"/>
                  </a:cubicBezTo>
                  <a:cubicBezTo>
                    <a:pt x="1424" y="1261"/>
                    <a:pt x="1424" y="1152"/>
                    <a:pt x="1356" y="1074"/>
                  </a:cubicBezTo>
                  <a:lnTo>
                    <a:pt x="334" y="52"/>
                  </a:lnTo>
                  <a:cubicBezTo>
                    <a:pt x="295" y="18"/>
                    <a:pt x="248" y="1"/>
                    <a:pt x="201" y="1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6297619" y="2238495"/>
              <a:ext cx="146362" cy="29467"/>
            </a:xfrm>
            <a:custGeom>
              <a:avLst/>
              <a:gdLst/>
              <a:ahLst/>
              <a:cxnLst/>
              <a:rect l="l" t="t" r="r" b="b"/>
              <a:pathLst>
                <a:path w="1808" h="364" extrusionOk="0">
                  <a:moveTo>
                    <a:pt x="177" y="1"/>
                  </a:moveTo>
                  <a:cubicBezTo>
                    <a:pt x="79" y="1"/>
                    <a:pt x="0" y="79"/>
                    <a:pt x="0" y="177"/>
                  </a:cubicBezTo>
                  <a:cubicBezTo>
                    <a:pt x="0" y="276"/>
                    <a:pt x="79" y="364"/>
                    <a:pt x="177" y="364"/>
                  </a:cubicBezTo>
                  <a:lnTo>
                    <a:pt x="1621" y="364"/>
                  </a:lnTo>
                  <a:cubicBezTo>
                    <a:pt x="1719" y="364"/>
                    <a:pt x="1807" y="276"/>
                    <a:pt x="1807" y="177"/>
                  </a:cubicBezTo>
                  <a:cubicBezTo>
                    <a:pt x="1807" y="79"/>
                    <a:pt x="1719" y="1"/>
                    <a:pt x="1621" y="1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291A74-EBBD-EC46-46BD-EA254BB0145F}"/>
              </a:ext>
            </a:extLst>
          </p:cNvPr>
          <p:cNvSpPr txBox="1"/>
          <p:nvPr/>
        </p:nvSpPr>
        <p:spPr>
          <a:xfrm>
            <a:off x="1582436" y="76816"/>
            <a:ext cx="61702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/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Eurasian National University named after L.N.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Gumilyov</a:t>
            </a:r>
            <a:endParaRPr lang="ru-RU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ctr"/>
            <a:r>
              <a:rPr lang="kk-KZ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Faculty of «Information Technolog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ies</a:t>
            </a:r>
            <a:r>
              <a:rPr lang="kk-KZ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endParaRPr lang="ru-RU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ctr"/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</a:t>
            </a:r>
            <a:r>
              <a:rPr lang="kk-KZ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 Systems</a:t>
            </a:r>
            <a:r>
              <a:rPr lang="kk-KZ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endParaRPr lang="ru-RU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1">
            <a:extLst>
              <a:ext uri="{FF2B5EF4-FFF2-40B4-BE49-F238E27FC236}">
                <a16:creationId xmlns:a16="http://schemas.microsoft.com/office/drawing/2014/main" id="{9D1D3A6C-0EA1-6FD5-A92E-DF3DEC95E8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6" y="17486"/>
            <a:ext cx="1619250" cy="68961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2;p34">
            <a:extLst>
              <a:ext uri="{FF2B5EF4-FFF2-40B4-BE49-F238E27FC236}">
                <a16:creationId xmlns:a16="http://schemas.microsoft.com/office/drawing/2014/main" id="{615F69F8-C952-DDC3-319C-902476F8A855}"/>
              </a:ext>
            </a:extLst>
          </p:cNvPr>
          <p:cNvSpPr txBox="1">
            <a:spLocks/>
          </p:cNvSpPr>
          <p:nvPr/>
        </p:nvSpPr>
        <p:spPr>
          <a:xfrm>
            <a:off x="720000" y="4099280"/>
            <a:ext cx="5059500" cy="1004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ata"/>
              <a:buNone/>
              <a:defRPr sz="16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 Iskakov Y. K.</a:t>
            </a:r>
          </a:p>
          <a:p>
            <a:pPr mar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Group: IS-35</a:t>
            </a:r>
          </a:p>
          <a:p>
            <a:pPr mar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by: prof.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Zhukabayeva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T. 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7CB47-66EC-FC29-822A-9E1855C33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D37F59-C5C9-C4F9-F80F-5CEE118EC8B1}"/>
              </a:ext>
            </a:extLst>
          </p:cNvPr>
          <p:cNvSpPr txBox="1"/>
          <p:nvPr/>
        </p:nvSpPr>
        <p:spPr>
          <a:xfrm>
            <a:off x="228602" y="291175"/>
            <a:ext cx="78347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Q/A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What do the slope and intercept represent in linear regression?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The slope (β1​) represents the rate of change of the dependent variable as the independent variable changes, and the intercept (β0​) represents the value of the dependent variable when the independent variable is zero.</a:t>
            </a:r>
          </a:p>
          <a:p>
            <a:r>
              <a:rPr lang="en-US" b="1" i="1" dirty="0">
                <a:solidFill>
                  <a:schemeClr val="bg1"/>
                </a:solidFill>
              </a:rPr>
              <a:t>For what cases do you use linear regression?</a:t>
            </a:r>
          </a:p>
          <a:p>
            <a:r>
              <a:rPr lang="en-US" i="1" dirty="0">
                <a:solidFill>
                  <a:schemeClr val="bg1"/>
                </a:solidFill>
              </a:rPr>
              <a:t>Linear regression is used when you want to predict a continuous dependent variable based on one or more independent variables, especially when there is a linear relationship between them.</a:t>
            </a:r>
          </a:p>
          <a:p>
            <a:r>
              <a:rPr lang="en-US" b="1" i="1" dirty="0">
                <a:solidFill>
                  <a:schemeClr val="bg1"/>
                </a:solidFill>
              </a:rPr>
              <a:t>What are the advantages of linear regression?</a:t>
            </a:r>
          </a:p>
          <a:p>
            <a:r>
              <a:rPr lang="en-US" i="1" dirty="0">
                <a:solidFill>
                  <a:schemeClr val="bg1"/>
                </a:solidFill>
              </a:rPr>
              <a:t>Linear regression is simple to implement and interpret, provides insights into the relationship between variables, and works well with small to moderately sized datasets.</a:t>
            </a:r>
          </a:p>
          <a:p>
            <a:r>
              <a:rPr lang="en-US" b="1" i="1" dirty="0">
                <a:solidFill>
                  <a:schemeClr val="bg1"/>
                </a:solidFill>
              </a:rPr>
              <a:t>When and why is it important to use linear regression?</a:t>
            </a:r>
          </a:p>
          <a:p>
            <a:r>
              <a:rPr lang="en-US" i="1" dirty="0">
                <a:solidFill>
                  <a:schemeClr val="bg1"/>
                </a:solidFill>
              </a:rPr>
              <a:t>It is important to use linear regression when you need to understand how one or more predictors influence an outcome, allowing for straightforward prediction and analysis of variable relationships.</a:t>
            </a:r>
          </a:p>
          <a:p>
            <a:r>
              <a:rPr lang="en-US" b="1" dirty="0">
                <a:solidFill>
                  <a:schemeClr val="bg1"/>
                </a:solidFill>
              </a:rPr>
              <a:t>What is the purpose of linear regression analysis?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Linear regression is used to model the relationship between a dependent variable and one or more independent variables by fitting a linear equation to observed data.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56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A70832-0D03-0AFE-1356-7AE2D930E3BB}"/>
              </a:ext>
            </a:extLst>
          </p:cNvPr>
          <p:cNvSpPr txBox="1"/>
          <p:nvPr/>
        </p:nvSpPr>
        <p:spPr>
          <a:xfrm>
            <a:off x="284018" y="200771"/>
            <a:ext cx="879763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What is a linear regression analysis?</a:t>
            </a:r>
          </a:p>
          <a:p>
            <a:pPr algn="ctr"/>
            <a:endParaRPr lang="en-US" b="1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Linear regression analysis is used to create a model that describes the relationship between a dependent variable and one or more independent variables. Depending on whether there are one or more independent variables, a distinction is made between simple and multiple linear regression analysis.</a:t>
            </a:r>
          </a:p>
        </p:txBody>
      </p:sp>
      <p:pic>
        <p:nvPicPr>
          <p:cNvPr id="1026" name="Picture 2" descr="Linear Regression">
            <a:extLst>
              <a:ext uri="{FF2B5EF4-FFF2-40B4-BE49-F238E27FC236}">
                <a16:creationId xmlns:a16="http://schemas.microsoft.com/office/drawing/2014/main" id="{8A4F6BCD-94D1-3F30-65B3-4CDD7003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64" y="1498970"/>
            <a:ext cx="715327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B85882-C18F-E706-3D00-C91322E2851D}"/>
              </a:ext>
            </a:extLst>
          </p:cNvPr>
          <p:cNvSpPr txBox="1"/>
          <p:nvPr/>
        </p:nvSpPr>
        <p:spPr>
          <a:xfrm>
            <a:off x="138546" y="4399393"/>
            <a:ext cx="91370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S</a:t>
            </a: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imple linear regression, examine the influence of an independent variable on one dependent variable.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A </a:t>
            </a: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multiple linear regression, the influence of several independent variables on one dependent variable is analyzed.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7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6C4B-72D7-A6B1-5E33-A8B47656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510" y="208754"/>
            <a:ext cx="7704000" cy="572700"/>
          </a:xfrm>
        </p:spPr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Simple Linear Regression</a:t>
            </a:r>
            <a:b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A032F-AA8F-DFA3-4A78-0ED4B8257EB0}"/>
              </a:ext>
            </a:extLst>
          </p:cNvPr>
          <p:cNvSpPr txBox="1"/>
          <p:nvPr/>
        </p:nvSpPr>
        <p:spPr>
          <a:xfrm>
            <a:off x="387926" y="1269970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goal of a </a:t>
            </a: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simple linear regression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is to predict the value of a dependent variable based on an independent variable. 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0" name="Picture 2" descr="Simple Linear Regression">
            <a:extLst>
              <a:ext uri="{FF2B5EF4-FFF2-40B4-BE49-F238E27FC236}">
                <a16:creationId xmlns:a16="http://schemas.microsoft.com/office/drawing/2014/main" id="{EA234936-A432-EF39-1A58-308B9610C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926" y="1314650"/>
            <a:ext cx="4052455" cy="160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BF4C56-8427-3BE0-0E02-6F0D8637E184}"/>
              </a:ext>
            </a:extLst>
          </p:cNvPr>
          <p:cNvSpPr txBox="1"/>
          <p:nvPr/>
        </p:nvSpPr>
        <p:spPr>
          <a:xfrm>
            <a:off x="4814454" y="2967395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greater the linear relationship between the independent variable and the dependent variable, the more accurate is the prediction.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2" name="Picture 4" descr="Regression line">
            <a:extLst>
              <a:ext uri="{FF2B5EF4-FFF2-40B4-BE49-F238E27FC236}">
                <a16:creationId xmlns:a16="http://schemas.microsoft.com/office/drawing/2014/main" id="{66DF3F32-76CC-75AF-F79F-7859155FA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64" y="3070554"/>
            <a:ext cx="303847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89FB4F-085E-A824-2D5E-D58EF9ABB9E9}"/>
              </a:ext>
            </a:extLst>
          </p:cNvPr>
          <p:cNvSpPr txBox="1"/>
          <p:nvPr/>
        </p:nvSpPr>
        <p:spPr>
          <a:xfrm>
            <a:off x="387926" y="2116447"/>
            <a:ext cx="46932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To determine this straight line, linear regression uses the </a:t>
            </a: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method of least squares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regression line can be described by the following equation: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F5FC4F-BC56-539E-BB57-BE17B313DB41}"/>
              </a:ext>
            </a:extLst>
          </p:cNvPr>
          <p:cNvSpPr txBox="1"/>
          <p:nvPr/>
        </p:nvSpPr>
        <p:spPr>
          <a:xfrm>
            <a:off x="538596" y="4136946"/>
            <a:ext cx="46932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1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: point of intersection with the </a:t>
            </a:r>
            <a:r>
              <a:rPr lang="en-US" b="0" i="1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y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-axis</a:t>
            </a:r>
          </a:p>
          <a:p>
            <a:pPr algn="l"/>
            <a:r>
              <a:rPr lang="en-US" b="1" i="1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b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: gradient of the straight line</a:t>
            </a:r>
          </a:p>
        </p:txBody>
      </p:sp>
    </p:spTree>
    <p:extLst>
      <p:ext uri="{BB962C8B-B14F-4D97-AF65-F5344CB8AC3E}">
        <p14:creationId xmlns:p14="http://schemas.microsoft.com/office/powerpoint/2010/main" val="315385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8AB68-74D9-DBD0-2858-CCE50F531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9278-AB51-85A7-53FE-9897DDBA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927" y="190786"/>
            <a:ext cx="7704000" cy="572700"/>
          </a:xfrm>
        </p:spPr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Multiple Linear Regression</a:t>
            </a:r>
            <a:b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A3B91-3C7D-07DA-8EEE-4C17F4B3F135}"/>
              </a:ext>
            </a:extLst>
          </p:cNvPr>
          <p:cNvSpPr txBox="1"/>
          <p:nvPr/>
        </p:nvSpPr>
        <p:spPr>
          <a:xfrm>
            <a:off x="345927" y="1290481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Multiple linear regression allows more than two independent variables to be considered. </a:t>
            </a:r>
            <a:endParaRPr lang="kk-KZ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endParaRPr lang="kk-KZ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goal is to estimate a variable based on several other variables. The variable to be estimated is called the dependent variable (criterion). The variables that are used for the prediction are called independent variables (predictors).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3A4D3-631A-97F7-393E-135C7FEF3DF0}"/>
              </a:ext>
            </a:extLst>
          </p:cNvPr>
          <p:cNvSpPr txBox="1"/>
          <p:nvPr/>
        </p:nvSpPr>
        <p:spPr>
          <a:xfrm>
            <a:off x="4572000" y="2436145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F.E.: You want to find out which factors have an influence on the cholesterol level of patients. For this purpose, you analyze a patient data set with cholesterol level, age, hours of sport per week and so on.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074" name="Picture 2" descr="Multiple Linear Regression">
            <a:extLst>
              <a:ext uri="{FF2B5EF4-FFF2-40B4-BE49-F238E27FC236}">
                <a16:creationId xmlns:a16="http://schemas.microsoft.com/office/drawing/2014/main" id="{C5FA6FD1-A1F0-C954-982B-436EF8F42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48" y="3583416"/>
            <a:ext cx="72580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94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25EA6-EFE2-0231-69A0-40A424D41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490B0B-EB55-9CA5-C11B-E4054BCC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R^2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B500AF-6922-8242-B2A4-F0A5EAD9A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273" y="189633"/>
            <a:ext cx="3497434" cy="216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27DFD3-6C28-1398-E48F-DF9C4BF00400}"/>
              </a:ext>
            </a:extLst>
          </p:cNvPr>
          <p:cNvSpPr txBox="1"/>
          <p:nvPr/>
        </p:nvSpPr>
        <p:spPr>
          <a:xfrm>
            <a:off x="284018" y="1352096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R-squared evaluates the scatter of the data points around the fitted regression line. It is also called the coefficient of determination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0627B2-8E19-01FF-3F07-482E9841FA76}"/>
              </a:ext>
            </a:extLst>
          </p:cNvPr>
          <p:cNvSpPr txBox="1"/>
          <p:nvPr/>
        </p:nvSpPr>
        <p:spPr>
          <a:xfrm>
            <a:off x="284018" y="2252522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R-squared is a goodness-of-fit measure for linear regression models. This statistic indicates the percentage of the variance in the dependent variable that the independent variables explain collectively. R-squared measures the strength of the relationship between your model and the dependent variable on a convenient 0 – 100% scale.</a:t>
            </a:r>
            <a:endParaRPr lang="ru-RU" dirty="0"/>
          </a:p>
        </p:txBody>
      </p:sp>
      <p:pic>
        <p:nvPicPr>
          <p:cNvPr id="2050" name="Picture 2" descr="Linear Regression - A Complete Introduction in R with Examples">
            <a:extLst>
              <a:ext uri="{FF2B5EF4-FFF2-40B4-BE49-F238E27FC236}">
                <a16:creationId xmlns:a16="http://schemas.microsoft.com/office/drawing/2014/main" id="{1B995F61-8ECC-9691-214F-933A9FCDF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273" y="2457089"/>
            <a:ext cx="3401727" cy="259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2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20733-6090-C539-6FA4-26CFC36EA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naptik.app_7377389517445074182">
            <a:hlinkClick r:id="" action="ppaction://media"/>
            <a:extLst>
              <a:ext uri="{FF2B5EF4-FFF2-40B4-BE49-F238E27FC236}">
                <a16:creationId xmlns:a16="http://schemas.microsoft.com/office/drawing/2014/main" id="{5349D574-166E-0D5C-FED2-6FA1A0B9A49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10375" r="-189" b="9348"/>
          <a:stretch/>
        </p:blipFill>
        <p:spPr>
          <a:xfrm>
            <a:off x="2667001" y="0"/>
            <a:ext cx="4038600" cy="51380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1FF9A0-B3A0-A7BC-3801-A02CD0A9321D}"/>
              </a:ext>
            </a:extLst>
          </p:cNvPr>
          <p:cNvSpPr txBox="1"/>
          <p:nvPr/>
        </p:nvSpPr>
        <p:spPr>
          <a:xfrm>
            <a:off x="290944" y="69273"/>
            <a:ext cx="2549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Visual concept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92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73663-C8E2-1B14-8818-E014F86CF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B762-5C0D-97AF-784C-52078DBA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97C86-3398-90C5-080A-BADE39236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35582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A0E296-D70F-904E-8EE5-3FB5A4D19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363" y="1445353"/>
            <a:ext cx="4236173" cy="325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5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1;p48">
            <a:extLst>
              <a:ext uri="{FF2B5EF4-FFF2-40B4-BE49-F238E27FC236}">
                <a16:creationId xmlns:a16="http://schemas.microsoft.com/office/drawing/2014/main" id="{1CFA0D39-2B75-3E7E-4349-B24A952C5353}"/>
              </a:ext>
            </a:extLst>
          </p:cNvPr>
          <p:cNvSpPr txBox="1">
            <a:spLocks/>
          </p:cNvSpPr>
          <p:nvPr/>
        </p:nvSpPr>
        <p:spPr>
          <a:xfrm>
            <a:off x="2581456" y="1760700"/>
            <a:ext cx="4227300" cy="100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7200" dirty="0">
                <a:solidFill>
                  <a:schemeClr val="bg1"/>
                </a:solidFill>
              </a:rPr>
              <a:t>Thanks!</a:t>
            </a:r>
          </a:p>
        </p:txBody>
      </p:sp>
      <p:sp>
        <p:nvSpPr>
          <p:cNvPr id="3" name="Google Shape;1182;p48">
            <a:extLst>
              <a:ext uri="{FF2B5EF4-FFF2-40B4-BE49-F238E27FC236}">
                <a16:creationId xmlns:a16="http://schemas.microsoft.com/office/drawing/2014/main" id="{E7B00ED1-A2ED-5E56-006F-1C536209EA37}"/>
              </a:ext>
            </a:extLst>
          </p:cNvPr>
          <p:cNvSpPr txBox="1">
            <a:spLocks/>
          </p:cNvSpPr>
          <p:nvPr/>
        </p:nvSpPr>
        <p:spPr>
          <a:xfrm>
            <a:off x="2690313" y="2571750"/>
            <a:ext cx="42273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4084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33432-AEDC-6A79-D4A6-B314B1740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A015-F0AC-A78F-E81E-AC51A041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7880706"/>
      </p:ext>
    </p:extLst>
  </p:cSld>
  <p:clrMapOvr>
    <a:masterClrMapping/>
  </p:clrMapOvr>
</p:sld>
</file>

<file path=ppt/theme/theme1.xml><?xml version="1.0" encoding="utf-8"?>
<a:theme xmlns:a="http://schemas.openxmlformats.org/drawingml/2006/main" name="Academic Research Thesis Defense by Slidesgo">
  <a:themeElements>
    <a:clrScheme name="Simple Light">
      <a:dk1>
        <a:srgbClr val="064554"/>
      </a:dk1>
      <a:lt1>
        <a:srgbClr val="FFFFFF"/>
      </a:lt1>
      <a:dk2>
        <a:srgbClr val="FF594D"/>
      </a:dk2>
      <a:lt2>
        <a:srgbClr val="E34F45"/>
      </a:lt2>
      <a:accent1>
        <a:srgbClr val="2A2A2A"/>
      </a:accent1>
      <a:accent2>
        <a:srgbClr val="3F3F3F"/>
      </a:accent2>
      <a:accent3>
        <a:srgbClr val="EDEDED"/>
      </a:accent3>
      <a:accent4>
        <a:srgbClr val="00B8C0"/>
      </a:accent4>
      <a:accent5>
        <a:srgbClr val="00A6AD"/>
      </a:accent5>
      <a:accent6>
        <a:srgbClr val="075163"/>
      </a:accent6>
      <a:hlink>
        <a:srgbClr val="0645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627</Words>
  <Application>Microsoft Office PowerPoint</Application>
  <PresentationFormat>On-screen Show (16:9)</PresentationFormat>
  <Paragraphs>42</Paragraphs>
  <Slides>10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Alfa Slab One</vt:lpstr>
      <vt:lpstr>Maven Pro SemiBold</vt:lpstr>
      <vt:lpstr>Times New Roman</vt:lpstr>
      <vt:lpstr>Maven Pro Medium</vt:lpstr>
      <vt:lpstr>Roboto</vt:lpstr>
      <vt:lpstr>Academic Research Thesis Defense by Slidesgo</vt:lpstr>
      <vt:lpstr>Linear regression analysis</vt:lpstr>
      <vt:lpstr>PowerPoint Presentation</vt:lpstr>
      <vt:lpstr>Simple Linear Regression </vt:lpstr>
      <vt:lpstr>Multiple Linear Regression </vt:lpstr>
      <vt:lpstr>R^2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Research Thesis Defense</dc:title>
  <cp:lastModifiedBy>Yerassyl Iskakov</cp:lastModifiedBy>
  <cp:revision>1</cp:revision>
  <dcterms:modified xsi:type="dcterms:W3CDTF">2024-10-20T19:24:53Z</dcterms:modified>
</cp:coreProperties>
</file>