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0AA09-A2C9-4743-A969-967F35C9D20A}" v="140" dt="2022-09-22T15:06:17.767"/>
    <p1510:client id="{D81E41B7-2C78-4E73-B136-FDD9A1C8A5FA}" v="479" dt="2022-09-21T16:40:5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26277-DFE5-43FF-9737-9B081CB094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4F9146-301A-4890-8865-B5530035F06C}">
      <dgm:prSet/>
      <dgm:spPr/>
      <dgm:t>
        <a:bodyPr/>
        <a:lstStyle/>
        <a:p>
          <a:r>
            <a:rPr lang="ru-RU"/>
            <a:t>Custom ResNet (Sequence-to-sequence)</a:t>
          </a:r>
          <a:endParaRPr lang="en-US"/>
        </a:p>
      </dgm:t>
    </dgm:pt>
    <dgm:pt modelId="{1AF61981-DBB3-4326-88BE-8EEB67EDF74B}" type="parTrans" cxnId="{506F11DC-7D37-4931-8194-C2E2FF44DF8A}">
      <dgm:prSet/>
      <dgm:spPr/>
      <dgm:t>
        <a:bodyPr/>
        <a:lstStyle/>
        <a:p>
          <a:endParaRPr lang="en-US"/>
        </a:p>
      </dgm:t>
    </dgm:pt>
    <dgm:pt modelId="{D700322E-2D2F-4554-A728-2E8F3A232495}" type="sibTrans" cxnId="{506F11DC-7D37-4931-8194-C2E2FF44DF8A}">
      <dgm:prSet/>
      <dgm:spPr/>
      <dgm:t>
        <a:bodyPr/>
        <a:lstStyle/>
        <a:p>
          <a:endParaRPr lang="en-US"/>
        </a:p>
      </dgm:t>
    </dgm:pt>
    <dgm:pt modelId="{B5ADE122-6D38-4D69-ABC4-C5B899A797DB}">
      <dgm:prSet/>
      <dgm:spPr/>
      <dgm:t>
        <a:bodyPr/>
        <a:lstStyle/>
        <a:p>
          <a:r>
            <a:rPr lang="ru-RU"/>
            <a:t>Custom VGG (Sequence-to-sequence)</a:t>
          </a:r>
          <a:endParaRPr lang="en-US"/>
        </a:p>
      </dgm:t>
    </dgm:pt>
    <dgm:pt modelId="{AE7F2C49-CACC-4147-BF1D-833141BDEC0B}" type="parTrans" cxnId="{6543DAEE-D717-47D2-BC6F-D350BCD8BFC5}">
      <dgm:prSet/>
      <dgm:spPr/>
      <dgm:t>
        <a:bodyPr/>
        <a:lstStyle/>
        <a:p>
          <a:endParaRPr lang="en-US"/>
        </a:p>
      </dgm:t>
    </dgm:pt>
    <dgm:pt modelId="{23DF78BE-8F46-4C03-B44D-EA425ABE0A5E}" type="sibTrans" cxnId="{6543DAEE-D717-47D2-BC6F-D350BCD8BFC5}">
      <dgm:prSet/>
      <dgm:spPr/>
      <dgm:t>
        <a:bodyPr/>
        <a:lstStyle/>
        <a:p>
          <a:endParaRPr lang="en-US"/>
        </a:p>
      </dgm:t>
    </dgm:pt>
    <dgm:pt modelId="{7082A415-2544-46AC-9F38-3CF6B4BFB13D}">
      <dgm:prSet/>
      <dgm:spPr/>
      <dgm:t>
        <a:bodyPr/>
        <a:lstStyle/>
        <a:p>
          <a:r>
            <a:rPr lang="ru-RU"/>
            <a:t>CNN with RNN, GRU, LSTM</a:t>
          </a:r>
          <a:endParaRPr lang="en-US"/>
        </a:p>
      </dgm:t>
    </dgm:pt>
    <dgm:pt modelId="{3F1E5D8A-587D-46F9-89A6-B4D97D805D74}" type="parTrans" cxnId="{703E5A61-C582-4051-A84E-C8F22A6C0E59}">
      <dgm:prSet/>
      <dgm:spPr/>
      <dgm:t>
        <a:bodyPr/>
        <a:lstStyle/>
        <a:p>
          <a:endParaRPr lang="en-US"/>
        </a:p>
      </dgm:t>
    </dgm:pt>
    <dgm:pt modelId="{475233DF-99CE-4186-B90B-A37336149575}" type="sibTrans" cxnId="{703E5A61-C582-4051-A84E-C8F22A6C0E59}">
      <dgm:prSet/>
      <dgm:spPr/>
      <dgm:t>
        <a:bodyPr/>
        <a:lstStyle/>
        <a:p>
          <a:endParaRPr lang="en-US"/>
        </a:p>
      </dgm:t>
    </dgm:pt>
    <dgm:pt modelId="{2A712BC8-8F15-4ED6-B9C6-121968D4DDC0}">
      <dgm:prSet/>
      <dgm:spPr/>
      <dgm:t>
        <a:bodyPr/>
        <a:lstStyle/>
        <a:p>
          <a:r>
            <a:rPr lang="ru-RU"/>
            <a:t>Loss: Connectionist Temporal Classification</a:t>
          </a:r>
          <a:endParaRPr lang="en-US"/>
        </a:p>
      </dgm:t>
    </dgm:pt>
    <dgm:pt modelId="{E13578D0-64AF-4627-847D-A1B7B2902C76}" type="parTrans" cxnId="{53364A20-5859-4DEB-9FC3-8866928D3395}">
      <dgm:prSet/>
      <dgm:spPr/>
      <dgm:t>
        <a:bodyPr/>
        <a:lstStyle/>
        <a:p>
          <a:endParaRPr lang="en-US"/>
        </a:p>
      </dgm:t>
    </dgm:pt>
    <dgm:pt modelId="{A029D53C-740B-43A9-AF20-FF3FB4DF2022}" type="sibTrans" cxnId="{53364A20-5859-4DEB-9FC3-8866928D3395}">
      <dgm:prSet/>
      <dgm:spPr/>
      <dgm:t>
        <a:bodyPr/>
        <a:lstStyle/>
        <a:p>
          <a:endParaRPr lang="en-US"/>
        </a:p>
      </dgm:t>
    </dgm:pt>
    <dgm:pt modelId="{C3AB19F1-B157-4B6A-934B-5777C680D6DF}" type="pres">
      <dgm:prSet presAssocID="{05026277-DFE5-43FF-9737-9B081CB09414}" presName="vert0" presStyleCnt="0">
        <dgm:presLayoutVars>
          <dgm:dir/>
          <dgm:animOne val="branch"/>
          <dgm:animLvl val="lvl"/>
        </dgm:presLayoutVars>
      </dgm:prSet>
      <dgm:spPr/>
    </dgm:pt>
    <dgm:pt modelId="{3782C0A5-EC02-475E-9B80-BA2E17C028ED}" type="pres">
      <dgm:prSet presAssocID="{7D4F9146-301A-4890-8865-B5530035F06C}" presName="thickLine" presStyleLbl="alignNode1" presStyleIdx="0" presStyleCnt="4"/>
      <dgm:spPr/>
    </dgm:pt>
    <dgm:pt modelId="{476C68F8-91E8-42B8-A606-F1F19DD0C62A}" type="pres">
      <dgm:prSet presAssocID="{7D4F9146-301A-4890-8865-B5530035F06C}" presName="horz1" presStyleCnt="0"/>
      <dgm:spPr/>
    </dgm:pt>
    <dgm:pt modelId="{65A28503-B444-4736-94AF-004C0286CAF6}" type="pres">
      <dgm:prSet presAssocID="{7D4F9146-301A-4890-8865-B5530035F06C}" presName="tx1" presStyleLbl="revTx" presStyleIdx="0" presStyleCnt="4"/>
      <dgm:spPr/>
    </dgm:pt>
    <dgm:pt modelId="{6D3863BA-9E4C-4A04-BC26-187F945CCD8E}" type="pres">
      <dgm:prSet presAssocID="{7D4F9146-301A-4890-8865-B5530035F06C}" presName="vert1" presStyleCnt="0"/>
      <dgm:spPr/>
    </dgm:pt>
    <dgm:pt modelId="{22FF2802-FA10-4F0A-98F5-F62972EB031C}" type="pres">
      <dgm:prSet presAssocID="{B5ADE122-6D38-4D69-ABC4-C5B899A797DB}" presName="thickLine" presStyleLbl="alignNode1" presStyleIdx="1" presStyleCnt="4"/>
      <dgm:spPr/>
    </dgm:pt>
    <dgm:pt modelId="{A72059D0-1DDF-45DF-86C7-72E57B20CFDF}" type="pres">
      <dgm:prSet presAssocID="{B5ADE122-6D38-4D69-ABC4-C5B899A797DB}" presName="horz1" presStyleCnt="0"/>
      <dgm:spPr/>
    </dgm:pt>
    <dgm:pt modelId="{06FDD1B4-7032-4B23-9D0D-92301C9D60C2}" type="pres">
      <dgm:prSet presAssocID="{B5ADE122-6D38-4D69-ABC4-C5B899A797DB}" presName="tx1" presStyleLbl="revTx" presStyleIdx="1" presStyleCnt="4"/>
      <dgm:spPr/>
    </dgm:pt>
    <dgm:pt modelId="{09AD9622-DE3A-422E-A147-D1F003182D6E}" type="pres">
      <dgm:prSet presAssocID="{B5ADE122-6D38-4D69-ABC4-C5B899A797DB}" presName="vert1" presStyleCnt="0"/>
      <dgm:spPr/>
    </dgm:pt>
    <dgm:pt modelId="{F1EBEC3A-FDF7-444C-9B8C-9093E4834A8D}" type="pres">
      <dgm:prSet presAssocID="{7082A415-2544-46AC-9F38-3CF6B4BFB13D}" presName="thickLine" presStyleLbl="alignNode1" presStyleIdx="2" presStyleCnt="4"/>
      <dgm:spPr/>
    </dgm:pt>
    <dgm:pt modelId="{4AFD11E6-249A-4FFF-A51A-C208090E2B8A}" type="pres">
      <dgm:prSet presAssocID="{7082A415-2544-46AC-9F38-3CF6B4BFB13D}" presName="horz1" presStyleCnt="0"/>
      <dgm:spPr/>
    </dgm:pt>
    <dgm:pt modelId="{DB7DCBD6-6E7C-4AD6-B4C4-D3B958382E99}" type="pres">
      <dgm:prSet presAssocID="{7082A415-2544-46AC-9F38-3CF6B4BFB13D}" presName="tx1" presStyleLbl="revTx" presStyleIdx="2" presStyleCnt="4"/>
      <dgm:spPr/>
    </dgm:pt>
    <dgm:pt modelId="{1229E4B3-EB08-438B-9673-107162B9508E}" type="pres">
      <dgm:prSet presAssocID="{7082A415-2544-46AC-9F38-3CF6B4BFB13D}" presName="vert1" presStyleCnt="0"/>
      <dgm:spPr/>
    </dgm:pt>
    <dgm:pt modelId="{0FC74B42-C57E-48FE-A0BD-CBE564F412C8}" type="pres">
      <dgm:prSet presAssocID="{2A712BC8-8F15-4ED6-B9C6-121968D4DDC0}" presName="thickLine" presStyleLbl="alignNode1" presStyleIdx="3" presStyleCnt="4"/>
      <dgm:spPr/>
    </dgm:pt>
    <dgm:pt modelId="{B1532F5F-47E3-4495-8577-97C1F7599B77}" type="pres">
      <dgm:prSet presAssocID="{2A712BC8-8F15-4ED6-B9C6-121968D4DDC0}" presName="horz1" presStyleCnt="0"/>
      <dgm:spPr/>
    </dgm:pt>
    <dgm:pt modelId="{C0D93FB0-90E4-473A-9444-651379B6B30D}" type="pres">
      <dgm:prSet presAssocID="{2A712BC8-8F15-4ED6-B9C6-121968D4DDC0}" presName="tx1" presStyleLbl="revTx" presStyleIdx="3" presStyleCnt="4"/>
      <dgm:spPr/>
    </dgm:pt>
    <dgm:pt modelId="{C66BA5A9-C2AE-4BD3-B217-54BDDA0E5C99}" type="pres">
      <dgm:prSet presAssocID="{2A712BC8-8F15-4ED6-B9C6-121968D4DDC0}" presName="vert1" presStyleCnt="0"/>
      <dgm:spPr/>
    </dgm:pt>
  </dgm:ptLst>
  <dgm:cxnLst>
    <dgm:cxn modelId="{53364A20-5859-4DEB-9FC3-8866928D3395}" srcId="{05026277-DFE5-43FF-9737-9B081CB09414}" destId="{2A712BC8-8F15-4ED6-B9C6-121968D4DDC0}" srcOrd="3" destOrd="0" parTransId="{E13578D0-64AF-4627-847D-A1B7B2902C76}" sibTransId="{A029D53C-740B-43A9-AF20-FF3FB4DF2022}"/>
    <dgm:cxn modelId="{703E5A61-C582-4051-A84E-C8F22A6C0E59}" srcId="{05026277-DFE5-43FF-9737-9B081CB09414}" destId="{7082A415-2544-46AC-9F38-3CF6B4BFB13D}" srcOrd="2" destOrd="0" parTransId="{3F1E5D8A-587D-46F9-89A6-B4D97D805D74}" sibTransId="{475233DF-99CE-4186-B90B-A37336149575}"/>
    <dgm:cxn modelId="{514CFF74-34F4-408C-B89D-93515CEF0D99}" type="presOf" srcId="{2A712BC8-8F15-4ED6-B9C6-121968D4DDC0}" destId="{C0D93FB0-90E4-473A-9444-651379B6B30D}" srcOrd="0" destOrd="0" presId="urn:microsoft.com/office/officeart/2008/layout/LinedList"/>
    <dgm:cxn modelId="{ADD6538A-E3E0-4E1B-89A9-A34308CA1CBA}" type="presOf" srcId="{7D4F9146-301A-4890-8865-B5530035F06C}" destId="{65A28503-B444-4736-94AF-004C0286CAF6}" srcOrd="0" destOrd="0" presId="urn:microsoft.com/office/officeart/2008/layout/LinedList"/>
    <dgm:cxn modelId="{FE6D7D92-4F43-4CF7-A2CD-8B09232DE3DE}" type="presOf" srcId="{7082A415-2544-46AC-9F38-3CF6B4BFB13D}" destId="{DB7DCBD6-6E7C-4AD6-B4C4-D3B958382E99}" srcOrd="0" destOrd="0" presId="urn:microsoft.com/office/officeart/2008/layout/LinedList"/>
    <dgm:cxn modelId="{28B62FA4-FBCF-4499-83B2-A86A4B745CE5}" type="presOf" srcId="{05026277-DFE5-43FF-9737-9B081CB09414}" destId="{C3AB19F1-B157-4B6A-934B-5777C680D6DF}" srcOrd="0" destOrd="0" presId="urn:microsoft.com/office/officeart/2008/layout/LinedList"/>
    <dgm:cxn modelId="{506F11DC-7D37-4931-8194-C2E2FF44DF8A}" srcId="{05026277-DFE5-43FF-9737-9B081CB09414}" destId="{7D4F9146-301A-4890-8865-B5530035F06C}" srcOrd="0" destOrd="0" parTransId="{1AF61981-DBB3-4326-88BE-8EEB67EDF74B}" sibTransId="{D700322E-2D2F-4554-A728-2E8F3A232495}"/>
    <dgm:cxn modelId="{9E92EDE3-FC86-4749-937E-26B2C6153799}" type="presOf" srcId="{B5ADE122-6D38-4D69-ABC4-C5B899A797DB}" destId="{06FDD1B4-7032-4B23-9D0D-92301C9D60C2}" srcOrd="0" destOrd="0" presId="urn:microsoft.com/office/officeart/2008/layout/LinedList"/>
    <dgm:cxn modelId="{6543DAEE-D717-47D2-BC6F-D350BCD8BFC5}" srcId="{05026277-DFE5-43FF-9737-9B081CB09414}" destId="{B5ADE122-6D38-4D69-ABC4-C5B899A797DB}" srcOrd="1" destOrd="0" parTransId="{AE7F2C49-CACC-4147-BF1D-833141BDEC0B}" sibTransId="{23DF78BE-8F46-4C03-B44D-EA425ABE0A5E}"/>
    <dgm:cxn modelId="{D530563A-60B9-49ED-9C29-2C997C93B154}" type="presParOf" srcId="{C3AB19F1-B157-4B6A-934B-5777C680D6DF}" destId="{3782C0A5-EC02-475E-9B80-BA2E17C028ED}" srcOrd="0" destOrd="0" presId="urn:microsoft.com/office/officeart/2008/layout/LinedList"/>
    <dgm:cxn modelId="{7AD0856F-AF97-4FC0-94AA-E3F547593D05}" type="presParOf" srcId="{C3AB19F1-B157-4B6A-934B-5777C680D6DF}" destId="{476C68F8-91E8-42B8-A606-F1F19DD0C62A}" srcOrd="1" destOrd="0" presId="urn:microsoft.com/office/officeart/2008/layout/LinedList"/>
    <dgm:cxn modelId="{1196ED5B-A8FE-4EA3-B984-567E62F8E3FE}" type="presParOf" srcId="{476C68F8-91E8-42B8-A606-F1F19DD0C62A}" destId="{65A28503-B444-4736-94AF-004C0286CAF6}" srcOrd="0" destOrd="0" presId="urn:microsoft.com/office/officeart/2008/layout/LinedList"/>
    <dgm:cxn modelId="{A9E0EB37-37BF-4AEC-A90F-F5E9DEE252E1}" type="presParOf" srcId="{476C68F8-91E8-42B8-A606-F1F19DD0C62A}" destId="{6D3863BA-9E4C-4A04-BC26-187F945CCD8E}" srcOrd="1" destOrd="0" presId="urn:microsoft.com/office/officeart/2008/layout/LinedList"/>
    <dgm:cxn modelId="{4D1FDDB6-15A2-4476-B2A9-89B972E3C2A4}" type="presParOf" srcId="{C3AB19F1-B157-4B6A-934B-5777C680D6DF}" destId="{22FF2802-FA10-4F0A-98F5-F62972EB031C}" srcOrd="2" destOrd="0" presId="urn:microsoft.com/office/officeart/2008/layout/LinedList"/>
    <dgm:cxn modelId="{2D6304B4-468B-492B-8261-1D48CA44B0E3}" type="presParOf" srcId="{C3AB19F1-B157-4B6A-934B-5777C680D6DF}" destId="{A72059D0-1DDF-45DF-86C7-72E57B20CFDF}" srcOrd="3" destOrd="0" presId="urn:microsoft.com/office/officeart/2008/layout/LinedList"/>
    <dgm:cxn modelId="{74245A91-1139-42F0-B868-CFB5933CDB6D}" type="presParOf" srcId="{A72059D0-1DDF-45DF-86C7-72E57B20CFDF}" destId="{06FDD1B4-7032-4B23-9D0D-92301C9D60C2}" srcOrd="0" destOrd="0" presId="urn:microsoft.com/office/officeart/2008/layout/LinedList"/>
    <dgm:cxn modelId="{CEC4B0E5-0A23-4D1C-A0BB-56EAC7B2B2DE}" type="presParOf" srcId="{A72059D0-1DDF-45DF-86C7-72E57B20CFDF}" destId="{09AD9622-DE3A-422E-A147-D1F003182D6E}" srcOrd="1" destOrd="0" presId="urn:microsoft.com/office/officeart/2008/layout/LinedList"/>
    <dgm:cxn modelId="{D3C382A7-8F01-4BE0-BE3F-7BBF15751B63}" type="presParOf" srcId="{C3AB19F1-B157-4B6A-934B-5777C680D6DF}" destId="{F1EBEC3A-FDF7-444C-9B8C-9093E4834A8D}" srcOrd="4" destOrd="0" presId="urn:microsoft.com/office/officeart/2008/layout/LinedList"/>
    <dgm:cxn modelId="{BDF922FD-E671-49C8-A399-6B691EAF7891}" type="presParOf" srcId="{C3AB19F1-B157-4B6A-934B-5777C680D6DF}" destId="{4AFD11E6-249A-4FFF-A51A-C208090E2B8A}" srcOrd="5" destOrd="0" presId="urn:microsoft.com/office/officeart/2008/layout/LinedList"/>
    <dgm:cxn modelId="{ED3A34BF-21F8-4E10-A499-000C54FFDCB8}" type="presParOf" srcId="{4AFD11E6-249A-4FFF-A51A-C208090E2B8A}" destId="{DB7DCBD6-6E7C-4AD6-B4C4-D3B958382E99}" srcOrd="0" destOrd="0" presId="urn:microsoft.com/office/officeart/2008/layout/LinedList"/>
    <dgm:cxn modelId="{9272B244-8AC9-48C0-AA9C-2E102B0FCFE2}" type="presParOf" srcId="{4AFD11E6-249A-4FFF-A51A-C208090E2B8A}" destId="{1229E4B3-EB08-438B-9673-107162B9508E}" srcOrd="1" destOrd="0" presId="urn:microsoft.com/office/officeart/2008/layout/LinedList"/>
    <dgm:cxn modelId="{2685D750-B630-4FE7-9243-8530ED3A8AA1}" type="presParOf" srcId="{C3AB19F1-B157-4B6A-934B-5777C680D6DF}" destId="{0FC74B42-C57E-48FE-A0BD-CBE564F412C8}" srcOrd="6" destOrd="0" presId="urn:microsoft.com/office/officeart/2008/layout/LinedList"/>
    <dgm:cxn modelId="{6A1990B7-040C-4590-8644-A4BBE974E071}" type="presParOf" srcId="{C3AB19F1-B157-4B6A-934B-5777C680D6DF}" destId="{B1532F5F-47E3-4495-8577-97C1F7599B77}" srcOrd="7" destOrd="0" presId="urn:microsoft.com/office/officeart/2008/layout/LinedList"/>
    <dgm:cxn modelId="{E0B2C448-E58A-4C33-B6E4-FA2DB65E7C16}" type="presParOf" srcId="{B1532F5F-47E3-4495-8577-97C1F7599B77}" destId="{C0D93FB0-90E4-473A-9444-651379B6B30D}" srcOrd="0" destOrd="0" presId="urn:microsoft.com/office/officeart/2008/layout/LinedList"/>
    <dgm:cxn modelId="{23734615-B7EE-431F-96F0-06E8C88475C7}" type="presParOf" srcId="{B1532F5F-47E3-4495-8577-97C1F7599B77}" destId="{C66BA5A9-C2AE-4BD3-B217-54BDDA0E5C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C5CAA-0CB2-490C-B616-5B03DCCAB9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80202-BC0A-4FAD-881D-9142C50063B6}">
      <dgm:prSet phldr="0"/>
      <dgm:spPr/>
      <dgm:t>
        <a:bodyPr/>
        <a:lstStyle/>
        <a:p>
          <a:r>
            <a:rPr lang="ru-RU" dirty="0"/>
            <a:t>Error Probability of a Correctly Predicted Text</a:t>
          </a:r>
          <a:endParaRPr lang="en-US" dirty="0"/>
        </a:p>
        <a:p>
          <a:endParaRPr lang="en-US" dirty="0"/>
        </a:p>
      </dgm:t>
    </dgm:pt>
    <dgm:pt modelId="{9F8B0525-863C-440D-A9C0-C6EAD53C9FB7}" type="parTrans" cxnId="{84901E9E-6428-4CC8-B9E5-95B47DA890A1}">
      <dgm:prSet/>
      <dgm:spPr/>
    </dgm:pt>
    <dgm:pt modelId="{9C9C0301-6E26-458A-A6F0-E0E767080183}" type="sibTrans" cxnId="{84901E9E-6428-4CC8-B9E5-95B47DA890A1}">
      <dgm:prSet/>
      <dgm:spPr/>
    </dgm:pt>
    <dgm:pt modelId="{CB20B09C-816A-41D8-BFF6-F4B68734839A}">
      <dgm:prSet phldr="0"/>
      <dgm:spPr/>
      <dgm:t>
        <a:bodyPr/>
        <a:lstStyle/>
        <a:p>
          <a:r>
            <a:rPr lang="ru-RU" dirty="0"/>
            <a:t>Correct number of predicted words</a:t>
          </a:r>
          <a:endParaRPr lang="en-US" dirty="0"/>
        </a:p>
      </dgm:t>
    </dgm:pt>
    <dgm:pt modelId="{856E7721-ADF8-411E-A2E8-32298DC6664C}" type="parTrans" cxnId="{0924ED36-B3ED-4354-BF14-25536EB621CF}">
      <dgm:prSet/>
      <dgm:spPr/>
    </dgm:pt>
    <dgm:pt modelId="{1AB81C44-7525-4412-92B6-56DBAFF00603}" type="sibTrans" cxnId="{0924ED36-B3ED-4354-BF14-25536EB621CF}">
      <dgm:prSet/>
      <dgm:spPr/>
    </dgm:pt>
    <dgm:pt modelId="{E9915D91-93C5-4EF2-AF3D-F1ED3B1F6DEA}">
      <dgm:prSet phldr="0"/>
      <dgm:spPr/>
      <dgm:t>
        <a:bodyPr/>
        <a:lstStyle/>
        <a:p>
          <a:r>
            <a:rPr lang="ru-RU" dirty="0" err="1"/>
            <a:t>Correct</a:t>
          </a:r>
          <a:r>
            <a:rPr lang="ru-RU" dirty="0"/>
            <a:t> </a:t>
          </a:r>
          <a:r>
            <a:rPr lang="ru-RU" dirty="0" err="1"/>
            <a:t>number</a:t>
          </a:r>
          <a:r>
            <a:rPr lang="ru-RU" dirty="0"/>
            <a:t> </a:t>
          </a:r>
          <a:r>
            <a:rPr lang="ru-RU" dirty="0" err="1"/>
            <a:t>of</a:t>
          </a:r>
          <a:r>
            <a:rPr lang="ru-RU" dirty="0"/>
            <a:t> </a:t>
          </a:r>
          <a:r>
            <a:rPr lang="ru-RU" dirty="0" err="1"/>
            <a:t>predicted</a:t>
          </a:r>
          <a:r>
            <a:rPr lang="ru-RU" dirty="0"/>
            <a:t> </a:t>
          </a:r>
          <a:r>
            <a:rPr lang="ru-RU" dirty="0" err="1"/>
            <a:t>symbols</a:t>
          </a:r>
          <a:endParaRPr lang="en-US" dirty="0" err="1"/>
        </a:p>
      </dgm:t>
    </dgm:pt>
    <dgm:pt modelId="{8257DE0D-14D8-4A08-8897-C1454244643D}" type="parTrans" cxnId="{F6406D61-BB0A-4912-8DA8-F6F9835E3B3D}">
      <dgm:prSet/>
      <dgm:spPr/>
    </dgm:pt>
    <dgm:pt modelId="{EA784DAB-10EF-4A7B-A605-F19D573CEED2}" type="sibTrans" cxnId="{F6406D61-BB0A-4912-8DA8-F6F9835E3B3D}">
      <dgm:prSet/>
      <dgm:spPr/>
    </dgm:pt>
    <dgm:pt modelId="{BB53E79E-57A0-473C-BB34-5B22C6A5EFD0}">
      <dgm:prSet phldr="0"/>
      <dgm:spPr/>
      <dgm:t>
        <a:bodyPr/>
        <a:lstStyle/>
        <a:p>
          <a:r>
            <a:rPr lang="ru-RU" dirty="0"/>
            <a:t>A </a:t>
          </a:r>
          <a:r>
            <a:rPr lang="ru-RU" dirty="0" err="1"/>
            <a:t>custom</a:t>
          </a:r>
          <a:r>
            <a:rPr lang="ru-RU" dirty="0"/>
            <a:t> </a:t>
          </a:r>
          <a:r>
            <a:rPr lang="ru-RU" dirty="0" err="1"/>
            <a:t>metric</a:t>
          </a:r>
          <a:r>
            <a:rPr lang="ru-RU" dirty="0"/>
            <a:t>: </a:t>
          </a:r>
          <a:endParaRPr lang="en-US" dirty="0"/>
        </a:p>
      </dgm:t>
    </dgm:pt>
    <dgm:pt modelId="{1976F844-E436-4C01-9D44-0499FC486DBB}" type="parTrans" cxnId="{C277E198-C44F-4881-B0B8-37D4F2429EB3}">
      <dgm:prSet/>
      <dgm:spPr/>
    </dgm:pt>
    <dgm:pt modelId="{8BBB4173-A038-4093-8434-B87C61F27594}" type="sibTrans" cxnId="{C277E198-C44F-4881-B0B8-37D4F2429EB3}">
      <dgm:prSet/>
      <dgm:spPr/>
    </dgm:pt>
    <dgm:pt modelId="{BA8FE1E5-CFDA-4AF5-95EC-BA5910DFF922}" type="pres">
      <dgm:prSet presAssocID="{2EFC5CAA-0CB2-490C-B616-5B03DCCAB9B4}" presName="vert0" presStyleCnt="0">
        <dgm:presLayoutVars>
          <dgm:dir/>
          <dgm:animOne val="branch"/>
          <dgm:animLvl val="lvl"/>
        </dgm:presLayoutVars>
      </dgm:prSet>
      <dgm:spPr/>
    </dgm:pt>
    <dgm:pt modelId="{D7C3DD74-DED3-4F85-BC6A-D9B63392DD44}" type="pres">
      <dgm:prSet presAssocID="{CB20B09C-816A-41D8-BFF6-F4B68734839A}" presName="thickLine" presStyleLbl="alignNode1" presStyleIdx="0" presStyleCnt="4"/>
      <dgm:spPr/>
    </dgm:pt>
    <dgm:pt modelId="{4B7B2E1A-0E4C-4C87-ADEF-627A033C7421}" type="pres">
      <dgm:prSet presAssocID="{CB20B09C-816A-41D8-BFF6-F4B68734839A}" presName="horz1" presStyleCnt="0"/>
      <dgm:spPr/>
    </dgm:pt>
    <dgm:pt modelId="{FD610727-FD35-44B8-B155-4B866270FB56}" type="pres">
      <dgm:prSet presAssocID="{CB20B09C-816A-41D8-BFF6-F4B68734839A}" presName="tx1" presStyleLbl="revTx" presStyleIdx="0" presStyleCnt="4"/>
      <dgm:spPr/>
    </dgm:pt>
    <dgm:pt modelId="{1F8BFA63-85A3-4A8F-B25A-BEC502043519}" type="pres">
      <dgm:prSet presAssocID="{CB20B09C-816A-41D8-BFF6-F4B68734839A}" presName="vert1" presStyleCnt="0"/>
      <dgm:spPr/>
    </dgm:pt>
    <dgm:pt modelId="{00827DAC-67BD-44BC-92D5-32DA7D0F3C76}" type="pres">
      <dgm:prSet presAssocID="{E9915D91-93C5-4EF2-AF3D-F1ED3B1F6DEA}" presName="thickLine" presStyleLbl="alignNode1" presStyleIdx="1" presStyleCnt="4"/>
      <dgm:spPr/>
    </dgm:pt>
    <dgm:pt modelId="{930D9062-A8FE-4069-A54A-D217A6EF1431}" type="pres">
      <dgm:prSet presAssocID="{E9915D91-93C5-4EF2-AF3D-F1ED3B1F6DEA}" presName="horz1" presStyleCnt="0"/>
      <dgm:spPr/>
    </dgm:pt>
    <dgm:pt modelId="{D98329D0-C77D-4D80-84CA-3BCAC25313A0}" type="pres">
      <dgm:prSet presAssocID="{E9915D91-93C5-4EF2-AF3D-F1ED3B1F6DEA}" presName="tx1" presStyleLbl="revTx" presStyleIdx="1" presStyleCnt="4"/>
      <dgm:spPr/>
    </dgm:pt>
    <dgm:pt modelId="{B421E198-5CD5-4597-B258-DD588A159817}" type="pres">
      <dgm:prSet presAssocID="{E9915D91-93C5-4EF2-AF3D-F1ED3B1F6DEA}" presName="vert1" presStyleCnt="0"/>
      <dgm:spPr/>
    </dgm:pt>
    <dgm:pt modelId="{D299A11A-DBFD-490E-82CD-BC01421495C3}" type="pres">
      <dgm:prSet presAssocID="{BB53E79E-57A0-473C-BB34-5B22C6A5EFD0}" presName="thickLine" presStyleLbl="alignNode1" presStyleIdx="2" presStyleCnt="4"/>
      <dgm:spPr/>
    </dgm:pt>
    <dgm:pt modelId="{2F09EAE8-5822-4223-9A19-0657001FA376}" type="pres">
      <dgm:prSet presAssocID="{BB53E79E-57A0-473C-BB34-5B22C6A5EFD0}" presName="horz1" presStyleCnt="0"/>
      <dgm:spPr/>
    </dgm:pt>
    <dgm:pt modelId="{36F17080-9825-4773-A605-8169830362EE}" type="pres">
      <dgm:prSet presAssocID="{BB53E79E-57A0-473C-BB34-5B22C6A5EFD0}" presName="tx1" presStyleLbl="revTx" presStyleIdx="2" presStyleCnt="4"/>
      <dgm:spPr/>
    </dgm:pt>
    <dgm:pt modelId="{C21B864F-AEB1-42BC-A461-25B1F614A305}" type="pres">
      <dgm:prSet presAssocID="{BB53E79E-57A0-473C-BB34-5B22C6A5EFD0}" presName="vert1" presStyleCnt="0"/>
      <dgm:spPr/>
    </dgm:pt>
    <dgm:pt modelId="{082263CA-DC5C-40E2-AF5D-636AAA6D5385}" type="pres">
      <dgm:prSet presAssocID="{76080202-BC0A-4FAD-881D-9142C50063B6}" presName="thickLine" presStyleLbl="alignNode1" presStyleIdx="3" presStyleCnt="4"/>
      <dgm:spPr/>
    </dgm:pt>
    <dgm:pt modelId="{C58CD51C-B835-41B3-AFB4-C1029A091BB7}" type="pres">
      <dgm:prSet presAssocID="{76080202-BC0A-4FAD-881D-9142C50063B6}" presName="horz1" presStyleCnt="0"/>
      <dgm:spPr/>
    </dgm:pt>
    <dgm:pt modelId="{1145DD4E-2911-4E6C-BD8A-884EF5FD7F79}" type="pres">
      <dgm:prSet presAssocID="{76080202-BC0A-4FAD-881D-9142C50063B6}" presName="tx1" presStyleLbl="revTx" presStyleIdx="3" presStyleCnt="4"/>
      <dgm:spPr/>
    </dgm:pt>
    <dgm:pt modelId="{8132F6F8-B3EE-4D93-A5BF-D525F4946938}" type="pres">
      <dgm:prSet presAssocID="{76080202-BC0A-4FAD-881D-9142C50063B6}" presName="vert1" presStyleCnt="0"/>
      <dgm:spPr/>
    </dgm:pt>
  </dgm:ptLst>
  <dgm:cxnLst>
    <dgm:cxn modelId="{0924ED36-B3ED-4354-BF14-25536EB621CF}" srcId="{2EFC5CAA-0CB2-490C-B616-5B03DCCAB9B4}" destId="{CB20B09C-816A-41D8-BFF6-F4B68734839A}" srcOrd="0" destOrd="0" parTransId="{856E7721-ADF8-411E-A2E8-32298DC6664C}" sibTransId="{1AB81C44-7525-4412-92B6-56DBAFF00603}"/>
    <dgm:cxn modelId="{A9691960-929D-4219-9078-B53E154F2A6C}" type="presOf" srcId="{BB53E79E-57A0-473C-BB34-5B22C6A5EFD0}" destId="{36F17080-9825-4773-A605-8169830362EE}" srcOrd="0" destOrd="0" presId="urn:microsoft.com/office/officeart/2008/layout/LinedList"/>
    <dgm:cxn modelId="{F6406D61-BB0A-4912-8DA8-F6F9835E3B3D}" srcId="{2EFC5CAA-0CB2-490C-B616-5B03DCCAB9B4}" destId="{E9915D91-93C5-4EF2-AF3D-F1ED3B1F6DEA}" srcOrd="1" destOrd="0" parTransId="{8257DE0D-14D8-4A08-8897-C1454244643D}" sibTransId="{EA784DAB-10EF-4A7B-A605-F19D573CEED2}"/>
    <dgm:cxn modelId="{2BE69C8D-BB41-4ED2-A281-096348AE688D}" type="presOf" srcId="{76080202-BC0A-4FAD-881D-9142C50063B6}" destId="{1145DD4E-2911-4E6C-BD8A-884EF5FD7F79}" srcOrd="0" destOrd="0" presId="urn:microsoft.com/office/officeart/2008/layout/LinedList"/>
    <dgm:cxn modelId="{C277E198-C44F-4881-B0B8-37D4F2429EB3}" srcId="{2EFC5CAA-0CB2-490C-B616-5B03DCCAB9B4}" destId="{BB53E79E-57A0-473C-BB34-5B22C6A5EFD0}" srcOrd="2" destOrd="0" parTransId="{1976F844-E436-4C01-9D44-0499FC486DBB}" sibTransId="{8BBB4173-A038-4093-8434-B87C61F27594}"/>
    <dgm:cxn modelId="{84901E9E-6428-4CC8-B9E5-95B47DA890A1}" srcId="{2EFC5CAA-0CB2-490C-B616-5B03DCCAB9B4}" destId="{76080202-BC0A-4FAD-881D-9142C50063B6}" srcOrd="3" destOrd="0" parTransId="{9F8B0525-863C-440D-A9C0-C6EAD53C9FB7}" sibTransId="{9C9C0301-6E26-458A-A6F0-E0E767080183}"/>
    <dgm:cxn modelId="{391F5CAF-E260-4709-87E3-0A6886233C75}" type="presOf" srcId="{CB20B09C-816A-41D8-BFF6-F4B68734839A}" destId="{FD610727-FD35-44B8-B155-4B866270FB56}" srcOrd="0" destOrd="0" presId="urn:microsoft.com/office/officeart/2008/layout/LinedList"/>
    <dgm:cxn modelId="{92C745DC-BEB0-482A-A6DF-CF7570CC222C}" type="presOf" srcId="{2EFC5CAA-0CB2-490C-B616-5B03DCCAB9B4}" destId="{BA8FE1E5-CFDA-4AF5-95EC-BA5910DFF922}" srcOrd="0" destOrd="0" presId="urn:microsoft.com/office/officeart/2008/layout/LinedList"/>
    <dgm:cxn modelId="{80AE21E0-51B2-421D-A528-4C7DEDDC3728}" type="presOf" srcId="{E9915D91-93C5-4EF2-AF3D-F1ED3B1F6DEA}" destId="{D98329D0-C77D-4D80-84CA-3BCAC25313A0}" srcOrd="0" destOrd="0" presId="urn:microsoft.com/office/officeart/2008/layout/LinedList"/>
    <dgm:cxn modelId="{A7569D40-5759-4692-B6A6-555B048A95CD}" type="presParOf" srcId="{BA8FE1E5-CFDA-4AF5-95EC-BA5910DFF922}" destId="{D7C3DD74-DED3-4F85-BC6A-D9B63392DD44}" srcOrd="0" destOrd="0" presId="urn:microsoft.com/office/officeart/2008/layout/LinedList"/>
    <dgm:cxn modelId="{561A682B-F893-4680-85EF-7BD64ED4F799}" type="presParOf" srcId="{BA8FE1E5-CFDA-4AF5-95EC-BA5910DFF922}" destId="{4B7B2E1A-0E4C-4C87-ADEF-627A033C7421}" srcOrd="1" destOrd="0" presId="urn:microsoft.com/office/officeart/2008/layout/LinedList"/>
    <dgm:cxn modelId="{C590D3F2-1A66-4169-802D-B2974B600E04}" type="presParOf" srcId="{4B7B2E1A-0E4C-4C87-ADEF-627A033C7421}" destId="{FD610727-FD35-44B8-B155-4B866270FB56}" srcOrd="0" destOrd="0" presId="urn:microsoft.com/office/officeart/2008/layout/LinedList"/>
    <dgm:cxn modelId="{2E04F980-071E-4EE7-B20F-36E8AD118F4B}" type="presParOf" srcId="{4B7B2E1A-0E4C-4C87-ADEF-627A033C7421}" destId="{1F8BFA63-85A3-4A8F-B25A-BEC502043519}" srcOrd="1" destOrd="0" presId="urn:microsoft.com/office/officeart/2008/layout/LinedList"/>
    <dgm:cxn modelId="{E1DC44C4-9B4D-4AFC-9343-83A7E9D66DFE}" type="presParOf" srcId="{BA8FE1E5-CFDA-4AF5-95EC-BA5910DFF922}" destId="{00827DAC-67BD-44BC-92D5-32DA7D0F3C76}" srcOrd="2" destOrd="0" presId="urn:microsoft.com/office/officeart/2008/layout/LinedList"/>
    <dgm:cxn modelId="{36D73AB6-47BA-4297-8C3C-DBF5495547BB}" type="presParOf" srcId="{BA8FE1E5-CFDA-4AF5-95EC-BA5910DFF922}" destId="{930D9062-A8FE-4069-A54A-D217A6EF1431}" srcOrd="3" destOrd="0" presId="urn:microsoft.com/office/officeart/2008/layout/LinedList"/>
    <dgm:cxn modelId="{9D0710B6-06AC-465F-9496-07B067723116}" type="presParOf" srcId="{930D9062-A8FE-4069-A54A-D217A6EF1431}" destId="{D98329D0-C77D-4D80-84CA-3BCAC25313A0}" srcOrd="0" destOrd="0" presId="urn:microsoft.com/office/officeart/2008/layout/LinedList"/>
    <dgm:cxn modelId="{D529C603-5BBA-40C6-9EAC-91D112151F5D}" type="presParOf" srcId="{930D9062-A8FE-4069-A54A-D217A6EF1431}" destId="{B421E198-5CD5-4597-B258-DD588A159817}" srcOrd="1" destOrd="0" presId="urn:microsoft.com/office/officeart/2008/layout/LinedList"/>
    <dgm:cxn modelId="{C67178B4-88B7-4E69-9996-B37B18403A77}" type="presParOf" srcId="{BA8FE1E5-CFDA-4AF5-95EC-BA5910DFF922}" destId="{D299A11A-DBFD-490E-82CD-BC01421495C3}" srcOrd="4" destOrd="0" presId="urn:microsoft.com/office/officeart/2008/layout/LinedList"/>
    <dgm:cxn modelId="{F41078DD-D1F0-4CE2-B1BA-FBAB36422184}" type="presParOf" srcId="{BA8FE1E5-CFDA-4AF5-95EC-BA5910DFF922}" destId="{2F09EAE8-5822-4223-9A19-0657001FA376}" srcOrd="5" destOrd="0" presId="urn:microsoft.com/office/officeart/2008/layout/LinedList"/>
    <dgm:cxn modelId="{7047EEFF-1197-460F-9DF0-A5723C5289A9}" type="presParOf" srcId="{2F09EAE8-5822-4223-9A19-0657001FA376}" destId="{36F17080-9825-4773-A605-8169830362EE}" srcOrd="0" destOrd="0" presId="urn:microsoft.com/office/officeart/2008/layout/LinedList"/>
    <dgm:cxn modelId="{DB15AA30-EA83-4449-AC16-9562EBB30C81}" type="presParOf" srcId="{2F09EAE8-5822-4223-9A19-0657001FA376}" destId="{C21B864F-AEB1-42BC-A461-25B1F614A305}" srcOrd="1" destOrd="0" presId="urn:microsoft.com/office/officeart/2008/layout/LinedList"/>
    <dgm:cxn modelId="{A6F5C13C-82BE-48F5-9180-77A21B8A86F3}" type="presParOf" srcId="{BA8FE1E5-CFDA-4AF5-95EC-BA5910DFF922}" destId="{082263CA-DC5C-40E2-AF5D-636AAA6D5385}" srcOrd="6" destOrd="0" presId="urn:microsoft.com/office/officeart/2008/layout/LinedList"/>
    <dgm:cxn modelId="{3DE78FAA-3216-47D4-A530-5BCDAF3D9245}" type="presParOf" srcId="{BA8FE1E5-CFDA-4AF5-95EC-BA5910DFF922}" destId="{C58CD51C-B835-41B3-AFB4-C1029A091BB7}" srcOrd="7" destOrd="0" presId="urn:microsoft.com/office/officeart/2008/layout/LinedList"/>
    <dgm:cxn modelId="{AE88FFD7-6F8D-43DE-9BB6-B8FE4B687084}" type="presParOf" srcId="{C58CD51C-B835-41B3-AFB4-C1029A091BB7}" destId="{1145DD4E-2911-4E6C-BD8A-884EF5FD7F79}" srcOrd="0" destOrd="0" presId="urn:microsoft.com/office/officeart/2008/layout/LinedList"/>
    <dgm:cxn modelId="{86FB3B17-87B9-4E56-B840-6B21BE625DE5}" type="presParOf" srcId="{C58CD51C-B835-41B3-AFB4-C1029A091BB7}" destId="{8132F6F8-B3EE-4D93-A5BF-D525F49469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C0A5-EC02-475E-9B80-BA2E17C028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8503-B444-4736-94AF-004C0286CAF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Custom ResNet (Sequence-to-sequence)</a:t>
          </a:r>
          <a:endParaRPr lang="en-US" sz="4600" kern="1200"/>
        </a:p>
      </dsp:txBody>
      <dsp:txXfrm>
        <a:off x="0" y="0"/>
        <a:ext cx="10515600" cy="1087834"/>
      </dsp:txXfrm>
    </dsp:sp>
    <dsp:sp modelId="{22FF2802-FA10-4F0A-98F5-F62972EB031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DD1B4-7032-4B23-9D0D-92301C9D60C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Custom VGG (Sequence-to-sequence)</a:t>
          </a:r>
          <a:endParaRPr lang="en-US" sz="4600" kern="1200"/>
        </a:p>
      </dsp:txBody>
      <dsp:txXfrm>
        <a:off x="0" y="1087834"/>
        <a:ext cx="10515600" cy="1087834"/>
      </dsp:txXfrm>
    </dsp:sp>
    <dsp:sp modelId="{F1EBEC3A-FDF7-444C-9B8C-9093E4834A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CBD6-6E7C-4AD6-B4C4-D3B958382E9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CNN with RNN, GRU, LSTM</a:t>
          </a:r>
          <a:endParaRPr lang="en-US" sz="4600" kern="1200"/>
        </a:p>
      </dsp:txBody>
      <dsp:txXfrm>
        <a:off x="0" y="2175669"/>
        <a:ext cx="10515600" cy="1087834"/>
      </dsp:txXfrm>
    </dsp:sp>
    <dsp:sp modelId="{0FC74B42-C57E-48FE-A0BD-CBE564F412C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93FB0-90E4-473A-9444-651379B6B30D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Loss: Connectionist Temporal Classification</a:t>
          </a:r>
          <a:endParaRPr lang="en-US" sz="46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3DD74-DED3-4F85-BC6A-D9B63392DD4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10727-FD35-44B8-B155-4B866270FB5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Correct number of predicted words</a:t>
          </a:r>
          <a:endParaRPr lang="en-US" sz="2600" kern="1200" dirty="0"/>
        </a:p>
      </dsp:txBody>
      <dsp:txXfrm>
        <a:off x="0" y="0"/>
        <a:ext cx="10515600" cy="1087834"/>
      </dsp:txXfrm>
    </dsp:sp>
    <dsp:sp modelId="{00827DAC-67BD-44BC-92D5-32DA7D0F3C7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329D0-C77D-4D80-84CA-3BCAC25313A0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 err="1"/>
            <a:t>Correct</a:t>
          </a:r>
          <a:r>
            <a:rPr lang="ru-RU" sz="2600" kern="1200" dirty="0"/>
            <a:t> </a:t>
          </a:r>
          <a:r>
            <a:rPr lang="ru-RU" sz="2600" kern="1200" dirty="0" err="1"/>
            <a:t>number</a:t>
          </a:r>
          <a:r>
            <a:rPr lang="ru-RU" sz="2600" kern="1200" dirty="0"/>
            <a:t> </a:t>
          </a:r>
          <a:r>
            <a:rPr lang="ru-RU" sz="2600" kern="1200" dirty="0" err="1"/>
            <a:t>of</a:t>
          </a:r>
          <a:r>
            <a:rPr lang="ru-RU" sz="2600" kern="1200" dirty="0"/>
            <a:t> </a:t>
          </a:r>
          <a:r>
            <a:rPr lang="ru-RU" sz="2600" kern="1200" dirty="0" err="1"/>
            <a:t>predicted</a:t>
          </a:r>
          <a:r>
            <a:rPr lang="ru-RU" sz="2600" kern="1200" dirty="0"/>
            <a:t> </a:t>
          </a:r>
          <a:r>
            <a:rPr lang="ru-RU" sz="2600" kern="1200" dirty="0" err="1"/>
            <a:t>symbols</a:t>
          </a:r>
          <a:endParaRPr lang="en-US" sz="2600" kern="1200" dirty="0" err="1"/>
        </a:p>
      </dsp:txBody>
      <dsp:txXfrm>
        <a:off x="0" y="1087834"/>
        <a:ext cx="10515600" cy="1087834"/>
      </dsp:txXfrm>
    </dsp:sp>
    <dsp:sp modelId="{D299A11A-DBFD-490E-82CD-BC01421495C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17080-9825-4773-A605-8169830362EE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A </a:t>
          </a:r>
          <a:r>
            <a:rPr lang="ru-RU" sz="2600" kern="1200" dirty="0" err="1"/>
            <a:t>custom</a:t>
          </a:r>
          <a:r>
            <a:rPr lang="ru-RU" sz="2600" kern="1200" dirty="0"/>
            <a:t> </a:t>
          </a:r>
          <a:r>
            <a:rPr lang="ru-RU" sz="2600" kern="1200" dirty="0" err="1"/>
            <a:t>metric</a:t>
          </a:r>
          <a:r>
            <a:rPr lang="ru-RU" sz="2600" kern="1200" dirty="0"/>
            <a:t>: </a:t>
          </a:r>
          <a:endParaRPr lang="en-US" sz="2600" kern="1200" dirty="0"/>
        </a:p>
      </dsp:txBody>
      <dsp:txXfrm>
        <a:off x="0" y="2175669"/>
        <a:ext cx="10515600" cy="1087834"/>
      </dsp:txXfrm>
    </dsp:sp>
    <dsp:sp modelId="{082263CA-DC5C-40E2-AF5D-636AAA6D538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5DD4E-2911-4E6C-BD8A-884EF5FD7F7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Error Probability of a Correctly Predicted Text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Data </a:t>
            </a:r>
            <a:r>
              <a:rPr lang="ru-RU" dirty="0" err="1">
                <a:latin typeface="Times New Roman"/>
                <a:cs typeface="Times New Roman"/>
              </a:rPr>
              <a:t>visualization</a:t>
            </a:r>
            <a:endParaRPr lang="ru-RU" dirty="0" err="1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 New Roman"/>
                <a:ea typeface="+mn-lt"/>
                <a:cs typeface="Times New Roman"/>
              </a:rPr>
              <a:t>Speech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to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text</a:t>
            </a:r>
            <a:r>
              <a:rPr lang="ru-RU" dirty="0">
                <a:latin typeface="Times New Roman"/>
                <a:ea typeface="+mn-lt"/>
                <a:cs typeface="Times New Roman"/>
              </a:rPr>
              <a:t> &amp; Optical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character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recognition</a:t>
            </a:r>
            <a:endParaRPr lang="ru-RU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0B6BB-8705-857D-A94C-01D0D62B0B48}"/>
              </a:ext>
            </a:extLst>
          </p:cNvPr>
          <p:cNvSpPr txBox="1"/>
          <p:nvPr/>
        </p:nvSpPr>
        <p:spPr>
          <a:xfrm>
            <a:off x="7325360" y="5262880"/>
            <a:ext cx="3342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Times New Roman"/>
                <a:cs typeface="Segoe UI"/>
              </a:rPr>
              <a:t>Professor: Alexander Pak​</a:t>
            </a:r>
          </a:p>
          <a:p>
            <a:pPr algn="ctr"/>
            <a:r>
              <a:rPr lang="ru-RU">
                <a:latin typeface="Times New Roman"/>
                <a:cs typeface="Segoe UI"/>
              </a:rPr>
              <a:t>Master: Zhumabay Yerdaulet​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0D944-7F27-CE3B-34C8-F78BB44D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0" y="338328"/>
            <a:ext cx="11544974" cy="160832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latin typeface="Times New Roman"/>
                <a:ea typeface="+mj-lt"/>
                <a:cs typeface="+mj-lt"/>
              </a:rPr>
              <a:t>Speech-to-text</a:t>
            </a:r>
            <a:r>
              <a:rPr lang="ru-RU" sz="3600" dirty="0">
                <a:latin typeface="Times New Roman"/>
                <a:cs typeface="Calibri Light"/>
              </a:rPr>
              <a:t> &amp; </a:t>
            </a:r>
            <a:r>
              <a:rPr lang="ru-RU" sz="3600" dirty="0">
                <a:latin typeface="Times New Roman"/>
                <a:cs typeface="Times New Roman"/>
              </a:rPr>
              <a:t>Optical </a:t>
            </a:r>
            <a:r>
              <a:rPr lang="ru-RU" sz="3600" dirty="0" err="1">
                <a:latin typeface="Times New Roman"/>
                <a:cs typeface="Times New Roman"/>
              </a:rPr>
              <a:t>character</a:t>
            </a:r>
            <a:r>
              <a:rPr lang="ru-RU" sz="3600" dirty="0">
                <a:latin typeface="Times New Roman"/>
                <a:cs typeface="Times New Roman"/>
              </a:rPr>
              <a:t> </a:t>
            </a:r>
            <a:r>
              <a:rPr lang="ru-RU" sz="3600" dirty="0" err="1">
                <a:latin typeface="Times New Roman"/>
                <a:cs typeface="Times New Roman"/>
              </a:rPr>
              <a:t>recognition</a:t>
            </a:r>
            <a:endParaRPr lang="ru-RU" sz="3600">
              <a:latin typeface="Times New Roman"/>
              <a:cs typeface="Calibri Light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74951A4-1FCC-ADAC-6853-9C6C2E7E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84" y="3333758"/>
            <a:ext cx="4974336" cy="210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F4B79-651A-968E-372A-AA69AF3AE1E6}"/>
              </a:ext>
            </a:extLst>
          </p:cNvPr>
          <p:cNvSpPr txBox="1"/>
          <p:nvPr/>
        </p:nvSpPr>
        <p:spPr>
          <a:xfrm>
            <a:off x="1865855" y="263568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DDAA6-EC5C-6C96-C1C3-85E880286FFB}"/>
              </a:ext>
            </a:extLst>
          </p:cNvPr>
          <p:cNvSpPr txBox="1"/>
          <p:nvPr/>
        </p:nvSpPr>
        <p:spPr>
          <a:xfrm>
            <a:off x="1352811" y="2688921"/>
            <a:ext cx="35678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Spectrogram as an input image 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423912B5-C746-1550-2ED8-B948D5EE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3" y="3054527"/>
            <a:ext cx="5102268" cy="3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9B384-EBB1-5774-6E39-CDD5D90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Optical character recognition Captcha Dataset</a:t>
            </a:r>
            <a:endParaRPr lang="ru-RU" sz="4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B37585B-DCE2-080C-57FF-46B9363F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352649"/>
            <a:ext cx="10228659" cy="21480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E1D501E-1187-85AC-85A6-5092D16B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endParaRPr lang="ru-RU" sz="2000">
              <a:cs typeface="Calibri"/>
            </a:endParaRPr>
          </a:p>
          <a:p>
            <a:pPr>
              <a:buNone/>
            </a:pPr>
            <a:r>
              <a:rPr lang="ru-RU" sz="2000" dirty="0" err="1">
                <a:ea typeface="+mn-lt"/>
                <a:cs typeface="+mn-lt"/>
              </a:rPr>
              <a:t>Captcha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Dataset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contains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more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than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113,000 </a:t>
            </a:r>
            <a:r>
              <a:rPr lang="ru-RU" sz="2000" dirty="0" err="1">
                <a:ea typeface="+mn-lt"/>
                <a:cs typeface="+mn-lt"/>
              </a:rPr>
              <a:t>colorful</a:t>
            </a:r>
            <a:r>
              <a:rPr lang="ru-RU" sz="2000" dirty="0">
                <a:ea typeface="+mn-lt"/>
                <a:cs typeface="+mn-lt"/>
              </a:rPr>
              <a:t> 5-character </a:t>
            </a:r>
            <a:r>
              <a:rPr lang="ru-RU" sz="2000" dirty="0" err="1">
                <a:ea typeface="+mn-lt"/>
                <a:cs typeface="+mn-lt"/>
              </a:rPr>
              <a:t>images</a:t>
            </a:r>
            <a:r>
              <a:rPr lang="ru-RU" sz="2000" dirty="0">
                <a:ea typeface="+mn-lt"/>
                <a:cs typeface="+mn-lt"/>
              </a:rPr>
              <a:t>.</a:t>
            </a:r>
            <a:endParaRPr lang="ru-RU" sz="2000">
              <a:cs typeface="Calibri"/>
            </a:endParaRPr>
          </a:p>
          <a:p>
            <a:pPr>
              <a:buNone/>
            </a:pPr>
            <a:endParaRPr lang="ru-RU" sz="2000">
              <a:ea typeface="+mn-lt"/>
              <a:cs typeface="+mn-lt"/>
            </a:endParaRPr>
          </a:p>
          <a:p>
            <a:pPr marL="0" indent="0">
              <a:buNone/>
            </a:pPr>
            <a:endParaRPr lang="ru-RU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5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EF03-A798-6F9B-CC60-48EB546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Russian Open Speech To Text (STT/ASR) Dataset</a:t>
            </a:r>
            <a:endParaRPr lang="ru-RU" sz="360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EF861-5D40-56C4-0F72-C4351C6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43" y="1553338"/>
            <a:ext cx="10894628" cy="46236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400" dirty="0">
                <a:ea typeface="+mn-lt"/>
                <a:cs typeface="+mn-lt"/>
              </a:rPr>
              <a:t>The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contains</a:t>
            </a:r>
            <a:r>
              <a:rPr lang="ru-RU" sz="2400" dirty="0">
                <a:ea typeface="+mn-lt"/>
                <a:cs typeface="+mn-lt"/>
              </a:rPr>
              <a:t> 118,000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. Audio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were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obtained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using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Yandex.Toloka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crowdsourcing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platform</a:t>
            </a:r>
            <a:r>
              <a:rPr lang="ru-RU" sz="2400" dirty="0">
                <a:ea typeface="+mn-lt"/>
                <a:cs typeface="+mn-lt"/>
              </a:rPr>
              <a:t>. 66 </a:t>
            </a:r>
            <a:r>
              <a:rPr lang="ru-RU" sz="2400" dirty="0" err="1">
                <a:ea typeface="+mn-lt"/>
                <a:cs typeface="+mn-lt"/>
              </a:rPr>
              <a:t>people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participated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creation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. People </a:t>
            </a:r>
            <a:r>
              <a:rPr lang="ru-RU" sz="2400" dirty="0" err="1">
                <a:ea typeface="+mn-lt"/>
                <a:cs typeface="+mn-lt"/>
              </a:rPr>
              <a:t>were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offered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sentences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voice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acting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it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necessary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pronounce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sentences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this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process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phone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>
              <a:cs typeface="Calibri"/>
            </a:endParaRPr>
          </a:p>
          <a:p>
            <a:pPr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>
                <a:ea typeface="+mn-lt"/>
                <a:cs typeface="+mn-lt"/>
              </a:rPr>
              <a:t>A </a:t>
            </a:r>
            <a:r>
              <a:rPr lang="ru-RU" sz="2400" dirty="0" err="1">
                <a:ea typeface="+mn-lt"/>
                <a:cs typeface="+mn-lt"/>
              </a:rPr>
              <a:t>little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frank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information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from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authors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:</a:t>
            </a:r>
            <a:endParaRPr lang="ru-RU" sz="2400" dirty="0">
              <a:cs typeface="Calibri"/>
            </a:endParaRPr>
          </a:p>
          <a:p>
            <a:pPr marL="0" indent="0">
              <a:buNone/>
            </a:pPr>
            <a:r>
              <a:rPr lang="ru-RU" sz="2400" dirty="0" err="1">
                <a:ea typeface="+mn-lt"/>
                <a:cs typeface="+mn-lt"/>
              </a:rPr>
              <a:t>Initially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created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Chinese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customer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Gstar</a:t>
            </a:r>
            <a:r>
              <a:rPr lang="ru-RU" sz="2400" dirty="0">
                <a:ea typeface="+mn-lt"/>
                <a:cs typeface="+mn-lt"/>
              </a:rPr>
              <a:t>-Marketing, </a:t>
            </a:r>
            <a:r>
              <a:rPr lang="ru-RU" sz="2400" dirty="0" err="1">
                <a:ea typeface="+mn-lt"/>
                <a:cs typeface="+mn-lt"/>
              </a:rPr>
              <a:t>but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they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disappeared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without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paying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full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work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project</a:t>
            </a:r>
            <a:r>
              <a:rPr lang="ru-RU" sz="2400" dirty="0">
                <a:ea typeface="+mn-lt"/>
                <a:cs typeface="+mn-lt"/>
              </a:rPr>
              <a:t>. In </a:t>
            </a:r>
            <a:r>
              <a:rPr lang="ru-RU" sz="2400" dirty="0" err="1">
                <a:ea typeface="+mn-lt"/>
                <a:cs typeface="+mn-lt"/>
              </a:rPr>
              <a:t>this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regard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it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decided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lay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out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all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already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collected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public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domain</a:t>
            </a:r>
            <a:r>
              <a:rPr lang="ru-RU" sz="2400" dirty="0">
                <a:ea typeface="+mn-lt"/>
                <a:cs typeface="+mn-lt"/>
              </a:rPr>
              <a:t> (</a:t>
            </a:r>
            <a:r>
              <a:rPr lang="ru-RU" sz="2400" dirty="0" err="1">
                <a:ea typeface="+mn-lt"/>
                <a:cs typeface="+mn-lt"/>
              </a:rPr>
              <a:t>do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not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waste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good</a:t>
            </a:r>
            <a:r>
              <a:rPr lang="ru-RU" sz="2400" dirty="0">
                <a:ea typeface="+mn-lt"/>
                <a:cs typeface="+mn-lt"/>
              </a:rPr>
              <a:t>). </a:t>
            </a:r>
            <a:r>
              <a:rPr lang="ru-RU" sz="2400" dirty="0" err="1">
                <a:ea typeface="+mn-lt"/>
                <a:cs typeface="+mn-lt"/>
              </a:rPr>
              <a:t>Unfortunately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we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have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not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implemented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project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validate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verify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so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is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bit</a:t>
            </a:r>
            <a:r>
              <a:rPr lang="ru-RU" sz="2400" dirty="0">
                <a:ea typeface="+mn-lt"/>
                <a:cs typeface="+mn-lt"/>
              </a:rPr>
              <a:t> "</a:t>
            </a:r>
            <a:r>
              <a:rPr lang="ru-RU" sz="2400" dirty="0" err="1">
                <a:ea typeface="+mn-lt"/>
                <a:cs typeface="+mn-lt"/>
              </a:rPr>
              <a:t>noisy</a:t>
            </a:r>
            <a:r>
              <a:rPr lang="ru-RU" sz="2400" dirty="0">
                <a:ea typeface="+mn-lt"/>
                <a:cs typeface="+mn-lt"/>
              </a:rPr>
              <a:t>"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may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contain</a:t>
            </a:r>
            <a:r>
              <a:rPr lang="ru-RU" sz="2400" dirty="0">
                <a:ea typeface="+mn-lt"/>
                <a:cs typeface="+mn-lt"/>
              </a:rPr>
              <a:t> "</a:t>
            </a:r>
            <a:r>
              <a:rPr lang="ru-RU" sz="2400" dirty="0" err="1">
                <a:ea typeface="+mn-lt"/>
                <a:cs typeface="+mn-lt"/>
              </a:rPr>
              <a:t>defective</a:t>
            </a:r>
            <a:r>
              <a:rPr lang="ru-RU" sz="2400" dirty="0">
                <a:ea typeface="+mn-lt"/>
                <a:cs typeface="+mn-lt"/>
              </a:rPr>
              <a:t>"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>
              <a:cs typeface="Calibri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D072-DC50-3DD2-087E-FA042876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Neural</a:t>
            </a:r>
            <a:r>
              <a:rPr lang="ru-RU" dirty="0">
                <a:cs typeface="Calibri Light"/>
              </a:rPr>
              <a:t> Network </a:t>
            </a:r>
            <a:r>
              <a:rPr lang="ru-RU" dirty="0" err="1">
                <a:cs typeface="Calibri Light"/>
              </a:rPr>
              <a:t>Arhitectures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to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Train</a:t>
            </a:r>
            <a:r>
              <a:rPr lang="ru-RU" dirty="0">
                <a:cs typeface="Calibri Light"/>
              </a:rPr>
              <a:t>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B14893B-9671-6DBB-865E-DBCB7F491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43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630FA-8980-CF41-71CB-8C378F6C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CTC Loss function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C45E19A-CEBB-2318-E24B-EAC6B147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98" y="1863801"/>
            <a:ext cx="9979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5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AA29-4C70-4B1B-4029-8235F212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Decoding Model Prediction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FF70C2E-5EA3-7003-A844-87A826337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80" y="1675227"/>
            <a:ext cx="98194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ED8D-F24A-F94A-F07E-B147CCF9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ru-RU" sz="5200">
                <a:cs typeface="Calibri Light"/>
              </a:rPr>
              <a:t>Metrics </a:t>
            </a:r>
            <a:endParaRPr lang="ru-RU" sz="52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8EB7310-7CD2-9C89-5747-9C8538A3F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48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020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Data visualization</vt:lpstr>
      <vt:lpstr>Speech-to-text &amp; Optical character recognition</vt:lpstr>
      <vt:lpstr>Optical character recognition Captcha Dataset</vt:lpstr>
      <vt:lpstr>Russian Open Speech To Text (STT/ASR) Dataset</vt:lpstr>
      <vt:lpstr>Neural Network Arhitectures to Train:</vt:lpstr>
      <vt:lpstr>CTC Loss function </vt:lpstr>
      <vt:lpstr>Decoding Model Prediction</vt:lpstr>
      <vt:lpstr>Metrics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178</cp:revision>
  <dcterms:created xsi:type="dcterms:W3CDTF">2022-09-21T16:14:52Z</dcterms:created>
  <dcterms:modified xsi:type="dcterms:W3CDTF">2022-09-22T15:18:13Z</dcterms:modified>
</cp:coreProperties>
</file>