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E41B7-2C78-4E73-B136-FDD9A1C8A5FA}" v="479" dt="2022-09-21T16:40:54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26277-DFE5-43FF-9737-9B081CB094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4F9146-301A-4890-8865-B5530035F06C}">
      <dgm:prSet/>
      <dgm:spPr/>
      <dgm:t>
        <a:bodyPr/>
        <a:lstStyle/>
        <a:p>
          <a:r>
            <a:rPr lang="ru-RU"/>
            <a:t>Custom ResNet (Sequence-to-sequence)</a:t>
          </a:r>
          <a:endParaRPr lang="en-US"/>
        </a:p>
      </dgm:t>
    </dgm:pt>
    <dgm:pt modelId="{1AF61981-DBB3-4326-88BE-8EEB67EDF74B}" type="parTrans" cxnId="{506F11DC-7D37-4931-8194-C2E2FF44DF8A}">
      <dgm:prSet/>
      <dgm:spPr/>
      <dgm:t>
        <a:bodyPr/>
        <a:lstStyle/>
        <a:p>
          <a:endParaRPr lang="en-US"/>
        </a:p>
      </dgm:t>
    </dgm:pt>
    <dgm:pt modelId="{D700322E-2D2F-4554-A728-2E8F3A232495}" type="sibTrans" cxnId="{506F11DC-7D37-4931-8194-C2E2FF44DF8A}">
      <dgm:prSet/>
      <dgm:spPr/>
      <dgm:t>
        <a:bodyPr/>
        <a:lstStyle/>
        <a:p>
          <a:endParaRPr lang="en-US"/>
        </a:p>
      </dgm:t>
    </dgm:pt>
    <dgm:pt modelId="{B5ADE122-6D38-4D69-ABC4-C5B899A797DB}">
      <dgm:prSet/>
      <dgm:spPr/>
      <dgm:t>
        <a:bodyPr/>
        <a:lstStyle/>
        <a:p>
          <a:r>
            <a:rPr lang="ru-RU"/>
            <a:t>Custom VGG (Sequence-to-sequence)</a:t>
          </a:r>
          <a:endParaRPr lang="en-US"/>
        </a:p>
      </dgm:t>
    </dgm:pt>
    <dgm:pt modelId="{AE7F2C49-CACC-4147-BF1D-833141BDEC0B}" type="parTrans" cxnId="{6543DAEE-D717-47D2-BC6F-D350BCD8BFC5}">
      <dgm:prSet/>
      <dgm:spPr/>
      <dgm:t>
        <a:bodyPr/>
        <a:lstStyle/>
        <a:p>
          <a:endParaRPr lang="en-US"/>
        </a:p>
      </dgm:t>
    </dgm:pt>
    <dgm:pt modelId="{23DF78BE-8F46-4C03-B44D-EA425ABE0A5E}" type="sibTrans" cxnId="{6543DAEE-D717-47D2-BC6F-D350BCD8BFC5}">
      <dgm:prSet/>
      <dgm:spPr/>
      <dgm:t>
        <a:bodyPr/>
        <a:lstStyle/>
        <a:p>
          <a:endParaRPr lang="en-US"/>
        </a:p>
      </dgm:t>
    </dgm:pt>
    <dgm:pt modelId="{7082A415-2544-46AC-9F38-3CF6B4BFB13D}">
      <dgm:prSet/>
      <dgm:spPr/>
      <dgm:t>
        <a:bodyPr/>
        <a:lstStyle/>
        <a:p>
          <a:r>
            <a:rPr lang="ru-RU"/>
            <a:t>CNN with RNN, GRU, LSTM</a:t>
          </a:r>
          <a:endParaRPr lang="en-US"/>
        </a:p>
      </dgm:t>
    </dgm:pt>
    <dgm:pt modelId="{3F1E5D8A-587D-46F9-89A6-B4D97D805D74}" type="parTrans" cxnId="{703E5A61-C582-4051-A84E-C8F22A6C0E59}">
      <dgm:prSet/>
      <dgm:spPr/>
      <dgm:t>
        <a:bodyPr/>
        <a:lstStyle/>
        <a:p>
          <a:endParaRPr lang="en-US"/>
        </a:p>
      </dgm:t>
    </dgm:pt>
    <dgm:pt modelId="{475233DF-99CE-4186-B90B-A37336149575}" type="sibTrans" cxnId="{703E5A61-C582-4051-A84E-C8F22A6C0E59}">
      <dgm:prSet/>
      <dgm:spPr/>
      <dgm:t>
        <a:bodyPr/>
        <a:lstStyle/>
        <a:p>
          <a:endParaRPr lang="en-US"/>
        </a:p>
      </dgm:t>
    </dgm:pt>
    <dgm:pt modelId="{2A712BC8-8F15-4ED6-B9C6-121968D4DDC0}">
      <dgm:prSet/>
      <dgm:spPr/>
      <dgm:t>
        <a:bodyPr/>
        <a:lstStyle/>
        <a:p>
          <a:r>
            <a:rPr lang="ru-RU"/>
            <a:t>Loss: Connectionist Temporal Classification</a:t>
          </a:r>
          <a:endParaRPr lang="en-US"/>
        </a:p>
      </dgm:t>
    </dgm:pt>
    <dgm:pt modelId="{E13578D0-64AF-4627-847D-A1B7B2902C76}" type="parTrans" cxnId="{53364A20-5859-4DEB-9FC3-8866928D3395}">
      <dgm:prSet/>
      <dgm:spPr/>
      <dgm:t>
        <a:bodyPr/>
        <a:lstStyle/>
        <a:p>
          <a:endParaRPr lang="en-US"/>
        </a:p>
      </dgm:t>
    </dgm:pt>
    <dgm:pt modelId="{A029D53C-740B-43A9-AF20-FF3FB4DF2022}" type="sibTrans" cxnId="{53364A20-5859-4DEB-9FC3-8866928D3395}">
      <dgm:prSet/>
      <dgm:spPr/>
      <dgm:t>
        <a:bodyPr/>
        <a:lstStyle/>
        <a:p>
          <a:endParaRPr lang="en-US"/>
        </a:p>
      </dgm:t>
    </dgm:pt>
    <dgm:pt modelId="{C3AB19F1-B157-4B6A-934B-5777C680D6DF}" type="pres">
      <dgm:prSet presAssocID="{05026277-DFE5-43FF-9737-9B081CB09414}" presName="vert0" presStyleCnt="0">
        <dgm:presLayoutVars>
          <dgm:dir/>
          <dgm:animOne val="branch"/>
          <dgm:animLvl val="lvl"/>
        </dgm:presLayoutVars>
      </dgm:prSet>
      <dgm:spPr/>
    </dgm:pt>
    <dgm:pt modelId="{3782C0A5-EC02-475E-9B80-BA2E17C028ED}" type="pres">
      <dgm:prSet presAssocID="{7D4F9146-301A-4890-8865-B5530035F06C}" presName="thickLine" presStyleLbl="alignNode1" presStyleIdx="0" presStyleCnt="4"/>
      <dgm:spPr/>
    </dgm:pt>
    <dgm:pt modelId="{476C68F8-91E8-42B8-A606-F1F19DD0C62A}" type="pres">
      <dgm:prSet presAssocID="{7D4F9146-301A-4890-8865-B5530035F06C}" presName="horz1" presStyleCnt="0"/>
      <dgm:spPr/>
    </dgm:pt>
    <dgm:pt modelId="{65A28503-B444-4736-94AF-004C0286CAF6}" type="pres">
      <dgm:prSet presAssocID="{7D4F9146-301A-4890-8865-B5530035F06C}" presName="tx1" presStyleLbl="revTx" presStyleIdx="0" presStyleCnt="4"/>
      <dgm:spPr/>
    </dgm:pt>
    <dgm:pt modelId="{6D3863BA-9E4C-4A04-BC26-187F945CCD8E}" type="pres">
      <dgm:prSet presAssocID="{7D4F9146-301A-4890-8865-B5530035F06C}" presName="vert1" presStyleCnt="0"/>
      <dgm:spPr/>
    </dgm:pt>
    <dgm:pt modelId="{22FF2802-FA10-4F0A-98F5-F62972EB031C}" type="pres">
      <dgm:prSet presAssocID="{B5ADE122-6D38-4D69-ABC4-C5B899A797DB}" presName="thickLine" presStyleLbl="alignNode1" presStyleIdx="1" presStyleCnt="4"/>
      <dgm:spPr/>
    </dgm:pt>
    <dgm:pt modelId="{A72059D0-1DDF-45DF-86C7-72E57B20CFDF}" type="pres">
      <dgm:prSet presAssocID="{B5ADE122-6D38-4D69-ABC4-C5B899A797DB}" presName="horz1" presStyleCnt="0"/>
      <dgm:spPr/>
    </dgm:pt>
    <dgm:pt modelId="{06FDD1B4-7032-4B23-9D0D-92301C9D60C2}" type="pres">
      <dgm:prSet presAssocID="{B5ADE122-6D38-4D69-ABC4-C5B899A797DB}" presName="tx1" presStyleLbl="revTx" presStyleIdx="1" presStyleCnt="4"/>
      <dgm:spPr/>
    </dgm:pt>
    <dgm:pt modelId="{09AD9622-DE3A-422E-A147-D1F003182D6E}" type="pres">
      <dgm:prSet presAssocID="{B5ADE122-6D38-4D69-ABC4-C5B899A797DB}" presName="vert1" presStyleCnt="0"/>
      <dgm:spPr/>
    </dgm:pt>
    <dgm:pt modelId="{F1EBEC3A-FDF7-444C-9B8C-9093E4834A8D}" type="pres">
      <dgm:prSet presAssocID="{7082A415-2544-46AC-9F38-3CF6B4BFB13D}" presName="thickLine" presStyleLbl="alignNode1" presStyleIdx="2" presStyleCnt="4"/>
      <dgm:spPr/>
    </dgm:pt>
    <dgm:pt modelId="{4AFD11E6-249A-4FFF-A51A-C208090E2B8A}" type="pres">
      <dgm:prSet presAssocID="{7082A415-2544-46AC-9F38-3CF6B4BFB13D}" presName="horz1" presStyleCnt="0"/>
      <dgm:spPr/>
    </dgm:pt>
    <dgm:pt modelId="{DB7DCBD6-6E7C-4AD6-B4C4-D3B958382E99}" type="pres">
      <dgm:prSet presAssocID="{7082A415-2544-46AC-9F38-3CF6B4BFB13D}" presName="tx1" presStyleLbl="revTx" presStyleIdx="2" presStyleCnt="4"/>
      <dgm:spPr/>
    </dgm:pt>
    <dgm:pt modelId="{1229E4B3-EB08-438B-9673-107162B9508E}" type="pres">
      <dgm:prSet presAssocID="{7082A415-2544-46AC-9F38-3CF6B4BFB13D}" presName="vert1" presStyleCnt="0"/>
      <dgm:spPr/>
    </dgm:pt>
    <dgm:pt modelId="{0FC74B42-C57E-48FE-A0BD-CBE564F412C8}" type="pres">
      <dgm:prSet presAssocID="{2A712BC8-8F15-4ED6-B9C6-121968D4DDC0}" presName="thickLine" presStyleLbl="alignNode1" presStyleIdx="3" presStyleCnt="4"/>
      <dgm:spPr/>
    </dgm:pt>
    <dgm:pt modelId="{B1532F5F-47E3-4495-8577-97C1F7599B77}" type="pres">
      <dgm:prSet presAssocID="{2A712BC8-8F15-4ED6-B9C6-121968D4DDC0}" presName="horz1" presStyleCnt="0"/>
      <dgm:spPr/>
    </dgm:pt>
    <dgm:pt modelId="{C0D93FB0-90E4-473A-9444-651379B6B30D}" type="pres">
      <dgm:prSet presAssocID="{2A712BC8-8F15-4ED6-B9C6-121968D4DDC0}" presName="tx1" presStyleLbl="revTx" presStyleIdx="3" presStyleCnt="4"/>
      <dgm:spPr/>
    </dgm:pt>
    <dgm:pt modelId="{C66BA5A9-C2AE-4BD3-B217-54BDDA0E5C99}" type="pres">
      <dgm:prSet presAssocID="{2A712BC8-8F15-4ED6-B9C6-121968D4DDC0}" presName="vert1" presStyleCnt="0"/>
      <dgm:spPr/>
    </dgm:pt>
  </dgm:ptLst>
  <dgm:cxnLst>
    <dgm:cxn modelId="{53364A20-5859-4DEB-9FC3-8866928D3395}" srcId="{05026277-DFE5-43FF-9737-9B081CB09414}" destId="{2A712BC8-8F15-4ED6-B9C6-121968D4DDC0}" srcOrd="3" destOrd="0" parTransId="{E13578D0-64AF-4627-847D-A1B7B2902C76}" sibTransId="{A029D53C-740B-43A9-AF20-FF3FB4DF2022}"/>
    <dgm:cxn modelId="{703E5A61-C582-4051-A84E-C8F22A6C0E59}" srcId="{05026277-DFE5-43FF-9737-9B081CB09414}" destId="{7082A415-2544-46AC-9F38-3CF6B4BFB13D}" srcOrd="2" destOrd="0" parTransId="{3F1E5D8A-587D-46F9-89A6-B4D97D805D74}" sibTransId="{475233DF-99CE-4186-B90B-A37336149575}"/>
    <dgm:cxn modelId="{514CFF74-34F4-408C-B89D-93515CEF0D99}" type="presOf" srcId="{2A712BC8-8F15-4ED6-B9C6-121968D4DDC0}" destId="{C0D93FB0-90E4-473A-9444-651379B6B30D}" srcOrd="0" destOrd="0" presId="urn:microsoft.com/office/officeart/2008/layout/LinedList"/>
    <dgm:cxn modelId="{ADD6538A-E3E0-4E1B-89A9-A34308CA1CBA}" type="presOf" srcId="{7D4F9146-301A-4890-8865-B5530035F06C}" destId="{65A28503-B444-4736-94AF-004C0286CAF6}" srcOrd="0" destOrd="0" presId="urn:microsoft.com/office/officeart/2008/layout/LinedList"/>
    <dgm:cxn modelId="{FE6D7D92-4F43-4CF7-A2CD-8B09232DE3DE}" type="presOf" srcId="{7082A415-2544-46AC-9F38-3CF6B4BFB13D}" destId="{DB7DCBD6-6E7C-4AD6-B4C4-D3B958382E99}" srcOrd="0" destOrd="0" presId="urn:microsoft.com/office/officeart/2008/layout/LinedList"/>
    <dgm:cxn modelId="{28B62FA4-FBCF-4499-83B2-A86A4B745CE5}" type="presOf" srcId="{05026277-DFE5-43FF-9737-9B081CB09414}" destId="{C3AB19F1-B157-4B6A-934B-5777C680D6DF}" srcOrd="0" destOrd="0" presId="urn:microsoft.com/office/officeart/2008/layout/LinedList"/>
    <dgm:cxn modelId="{506F11DC-7D37-4931-8194-C2E2FF44DF8A}" srcId="{05026277-DFE5-43FF-9737-9B081CB09414}" destId="{7D4F9146-301A-4890-8865-B5530035F06C}" srcOrd="0" destOrd="0" parTransId="{1AF61981-DBB3-4326-88BE-8EEB67EDF74B}" sibTransId="{D700322E-2D2F-4554-A728-2E8F3A232495}"/>
    <dgm:cxn modelId="{9E92EDE3-FC86-4749-937E-26B2C6153799}" type="presOf" srcId="{B5ADE122-6D38-4D69-ABC4-C5B899A797DB}" destId="{06FDD1B4-7032-4B23-9D0D-92301C9D60C2}" srcOrd="0" destOrd="0" presId="urn:microsoft.com/office/officeart/2008/layout/LinedList"/>
    <dgm:cxn modelId="{6543DAEE-D717-47D2-BC6F-D350BCD8BFC5}" srcId="{05026277-DFE5-43FF-9737-9B081CB09414}" destId="{B5ADE122-6D38-4D69-ABC4-C5B899A797DB}" srcOrd="1" destOrd="0" parTransId="{AE7F2C49-CACC-4147-BF1D-833141BDEC0B}" sibTransId="{23DF78BE-8F46-4C03-B44D-EA425ABE0A5E}"/>
    <dgm:cxn modelId="{D530563A-60B9-49ED-9C29-2C997C93B154}" type="presParOf" srcId="{C3AB19F1-B157-4B6A-934B-5777C680D6DF}" destId="{3782C0A5-EC02-475E-9B80-BA2E17C028ED}" srcOrd="0" destOrd="0" presId="urn:microsoft.com/office/officeart/2008/layout/LinedList"/>
    <dgm:cxn modelId="{7AD0856F-AF97-4FC0-94AA-E3F547593D05}" type="presParOf" srcId="{C3AB19F1-B157-4B6A-934B-5777C680D6DF}" destId="{476C68F8-91E8-42B8-A606-F1F19DD0C62A}" srcOrd="1" destOrd="0" presId="urn:microsoft.com/office/officeart/2008/layout/LinedList"/>
    <dgm:cxn modelId="{1196ED5B-A8FE-4EA3-B984-567E62F8E3FE}" type="presParOf" srcId="{476C68F8-91E8-42B8-A606-F1F19DD0C62A}" destId="{65A28503-B444-4736-94AF-004C0286CAF6}" srcOrd="0" destOrd="0" presId="urn:microsoft.com/office/officeart/2008/layout/LinedList"/>
    <dgm:cxn modelId="{A9E0EB37-37BF-4AEC-A90F-F5E9DEE252E1}" type="presParOf" srcId="{476C68F8-91E8-42B8-A606-F1F19DD0C62A}" destId="{6D3863BA-9E4C-4A04-BC26-187F945CCD8E}" srcOrd="1" destOrd="0" presId="urn:microsoft.com/office/officeart/2008/layout/LinedList"/>
    <dgm:cxn modelId="{4D1FDDB6-15A2-4476-B2A9-89B972E3C2A4}" type="presParOf" srcId="{C3AB19F1-B157-4B6A-934B-5777C680D6DF}" destId="{22FF2802-FA10-4F0A-98F5-F62972EB031C}" srcOrd="2" destOrd="0" presId="urn:microsoft.com/office/officeart/2008/layout/LinedList"/>
    <dgm:cxn modelId="{2D6304B4-468B-492B-8261-1D48CA44B0E3}" type="presParOf" srcId="{C3AB19F1-B157-4B6A-934B-5777C680D6DF}" destId="{A72059D0-1DDF-45DF-86C7-72E57B20CFDF}" srcOrd="3" destOrd="0" presId="urn:microsoft.com/office/officeart/2008/layout/LinedList"/>
    <dgm:cxn modelId="{74245A91-1139-42F0-B868-CFB5933CDB6D}" type="presParOf" srcId="{A72059D0-1DDF-45DF-86C7-72E57B20CFDF}" destId="{06FDD1B4-7032-4B23-9D0D-92301C9D60C2}" srcOrd="0" destOrd="0" presId="urn:microsoft.com/office/officeart/2008/layout/LinedList"/>
    <dgm:cxn modelId="{CEC4B0E5-0A23-4D1C-A0BB-56EAC7B2B2DE}" type="presParOf" srcId="{A72059D0-1DDF-45DF-86C7-72E57B20CFDF}" destId="{09AD9622-DE3A-422E-A147-D1F003182D6E}" srcOrd="1" destOrd="0" presId="urn:microsoft.com/office/officeart/2008/layout/LinedList"/>
    <dgm:cxn modelId="{D3C382A7-8F01-4BE0-BE3F-7BBF15751B63}" type="presParOf" srcId="{C3AB19F1-B157-4B6A-934B-5777C680D6DF}" destId="{F1EBEC3A-FDF7-444C-9B8C-9093E4834A8D}" srcOrd="4" destOrd="0" presId="urn:microsoft.com/office/officeart/2008/layout/LinedList"/>
    <dgm:cxn modelId="{BDF922FD-E671-49C8-A399-6B691EAF7891}" type="presParOf" srcId="{C3AB19F1-B157-4B6A-934B-5777C680D6DF}" destId="{4AFD11E6-249A-4FFF-A51A-C208090E2B8A}" srcOrd="5" destOrd="0" presId="urn:microsoft.com/office/officeart/2008/layout/LinedList"/>
    <dgm:cxn modelId="{ED3A34BF-21F8-4E10-A499-000C54FFDCB8}" type="presParOf" srcId="{4AFD11E6-249A-4FFF-A51A-C208090E2B8A}" destId="{DB7DCBD6-6E7C-4AD6-B4C4-D3B958382E99}" srcOrd="0" destOrd="0" presId="urn:microsoft.com/office/officeart/2008/layout/LinedList"/>
    <dgm:cxn modelId="{9272B244-8AC9-48C0-AA9C-2E102B0FCFE2}" type="presParOf" srcId="{4AFD11E6-249A-4FFF-A51A-C208090E2B8A}" destId="{1229E4B3-EB08-438B-9673-107162B9508E}" srcOrd="1" destOrd="0" presId="urn:microsoft.com/office/officeart/2008/layout/LinedList"/>
    <dgm:cxn modelId="{2685D750-B630-4FE7-9243-8530ED3A8AA1}" type="presParOf" srcId="{C3AB19F1-B157-4B6A-934B-5777C680D6DF}" destId="{0FC74B42-C57E-48FE-A0BD-CBE564F412C8}" srcOrd="6" destOrd="0" presId="urn:microsoft.com/office/officeart/2008/layout/LinedList"/>
    <dgm:cxn modelId="{6A1990B7-040C-4590-8644-A4BBE974E071}" type="presParOf" srcId="{C3AB19F1-B157-4B6A-934B-5777C680D6DF}" destId="{B1532F5F-47E3-4495-8577-97C1F7599B77}" srcOrd="7" destOrd="0" presId="urn:microsoft.com/office/officeart/2008/layout/LinedList"/>
    <dgm:cxn modelId="{E0B2C448-E58A-4C33-B6E4-FA2DB65E7C16}" type="presParOf" srcId="{B1532F5F-47E3-4495-8577-97C1F7599B77}" destId="{C0D93FB0-90E4-473A-9444-651379B6B30D}" srcOrd="0" destOrd="0" presId="urn:microsoft.com/office/officeart/2008/layout/LinedList"/>
    <dgm:cxn modelId="{23734615-B7EE-431F-96F0-06E8C88475C7}" type="presParOf" srcId="{B1532F5F-47E3-4495-8577-97C1F7599B77}" destId="{C66BA5A9-C2AE-4BD3-B217-54BDDA0E5C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C5CAA-0CB2-490C-B616-5B03DCCAB9B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B696E0-0971-4C9F-915B-99782B1ED847}">
      <dgm:prSet phldr="0"/>
      <dgm:spPr/>
      <dgm:t>
        <a:bodyPr/>
        <a:lstStyle/>
        <a:p>
          <a:pPr rtl="0"/>
          <a:r>
            <a:rPr lang="ru-RU" dirty="0"/>
            <a:t>Correct number of predicted words</a:t>
          </a:r>
          <a:endParaRPr lang="en-US" dirty="0"/>
        </a:p>
      </dgm:t>
    </dgm:pt>
    <dgm:pt modelId="{B1D4AD9D-778E-4466-B1DE-B5A4C8682E48}" type="parTrans" cxnId="{8BEF1D2C-E024-48A3-9367-DD912174AFD6}">
      <dgm:prSet/>
      <dgm:spPr/>
    </dgm:pt>
    <dgm:pt modelId="{918F2DE3-5C81-496B-9119-A730D42EB29F}" type="sibTrans" cxnId="{8BEF1D2C-E024-48A3-9367-DD912174AFD6}">
      <dgm:prSet/>
      <dgm:spPr/>
    </dgm:pt>
    <dgm:pt modelId="{DACA7FAA-9F86-4827-996B-3A2BC4C74294}">
      <dgm:prSet phldr="0"/>
      <dgm:spPr/>
      <dgm:t>
        <a:bodyPr/>
        <a:lstStyle/>
        <a:p>
          <a:r>
            <a:rPr lang="ru-RU" dirty="0"/>
            <a:t>Correct number of predicted symbols</a:t>
          </a:r>
          <a:endParaRPr lang="en-US" dirty="0"/>
        </a:p>
      </dgm:t>
    </dgm:pt>
    <dgm:pt modelId="{838517E9-3AC6-43C9-8AC5-6ED572653EE3}" type="parTrans" cxnId="{4D2B80AC-3F07-493E-A2FD-D7CE8E7DD13E}">
      <dgm:prSet/>
      <dgm:spPr/>
    </dgm:pt>
    <dgm:pt modelId="{65DE8092-46E0-4C8A-A0D8-F0B0E423F2C1}" type="sibTrans" cxnId="{4D2B80AC-3F07-493E-A2FD-D7CE8E7DD13E}">
      <dgm:prSet/>
      <dgm:spPr/>
    </dgm:pt>
    <dgm:pt modelId="{74C80573-1A76-4D61-BC71-12BF22E9ECEA}">
      <dgm:prSet phldr="0"/>
      <dgm:spPr/>
      <dgm:t>
        <a:bodyPr/>
        <a:lstStyle/>
        <a:p>
          <a:r>
            <a:rPr lang="ru-RU" dirty="0"/>
            <a:t>Unusiual a custom metric: </a:t>
          </a:r>
          <a:endParaRPr lang="en-US" dirty="0"/>
        </a:p>
      </dgm:t>
    </dgm:pt>
    <dgm:pt modelId="{6CF09145-1251-4470-8A0C-50CC96553AA8}" type="parTrans" cxnId="{E6773D69-5835-4FB9-BF6F-9F6873B40CC7}">
      <dgm:prSet/>
      <dgm:spPr/>
    </dgm:pt>
    <dgm:pt modelId="{1124F341-2868-4236-8C0F-FC56C831C0AB}" type="sibTrans" cxnId="{E6773D69-5835-4FB9-BF6F-9F6873B40CC7}">
      <dgm:prSet/>
      <dgm:spPr/>
    </dgm:pt>
    <dgm:pt modelId="{DA21882A-32C7-4823-8500-97D83E8B7E3D}">
      <dgm:prSet phldr="0"/>
      <dgm:spPr/>
      <dgm:t>
        <a:bodyPr/>
        <a:lstStyle/>
        <a:p>
          <a:r>
            <a:rPr lang="ru-RU" dirty="0"/>
            <a:t>Error Probability of a Correctly Predicted Text</a:t>
          </a:r>
          <a:endParaRPr lang="en-US" dirty="0"/>
        </a:p>
      </dgm:t>
    </dgm:pt>
    <dgm:pt modelId="{5F2997BE-688B-4E94-8151-9348F1CF3816}" type="parTrans" cxnId="{4A47C856-0F09-404A-833C-2DB9AD92CBCF}">
      <dgm:prSet/>
      <dgm:spPr/>
    </dgm:pt>
    <dgm:pt modelId="{DEFD8527-54E7-48EA-BE29-65E21FC23112}" type="sibTrans" cxnId="{4A47C856-0F09-404A-833C-2DB9AD92CBCF}">
      <dgm:prSet/>
      <dgm:spPr/>
    </dgm:pt>
    <dgm:pt modelId="{5542EAD6-6FD1-412B-A3C7-A2ED7B82EB33}">
      <dgm:prSet phldr="0"/>
      <dgm:spPr/>
      <dgm:t>
        <a:bodyPr/>
        <a:lstStyle/>
        <a:p>
          <a:r>
            <a:rPr lang="ru-RU" dirty="0"/>
            <a:t>The second most likely predicted symbol of a correctly predicted symbol</a:t>
          </a:r>
          <a:endParaRPr lang="en-US" dirty="0"/>
        </a:p>
      </dgm:t>
    </dgm:pt>
    <dgm:pt modelId="{C5F725BF-B02B-47BD-A972-B2D25227EC33}" type="parTrans" cxnId="{F2FE45F7-8EFD-4E29-91E1-9B245C35C615}">
      <dgm:prSet/>
      <dgm:spPr/>
    </dgm:pt>
    <dgm:pt modelId="{08218924-C07C-4048-9106-03C2E52C9B50}" type="sibTrans" cxnId="{F2FE45F7-8EFD-4E29-91E1-9B245C35C615}">
      <dgm:prSet/>
      <dgm:spPr/>
    </dgm:pt>
    <dgm:pt modelId="{BA8FE1E5-CFDA-4AF5-95EC-BA5910DFF922}" type="pres">
      <dgm:prSet presAssocID="{2EFC5CAA-0CB2-490C-B616-5B03DCCAB9B4}" presName="vert0" presStyleCnt="0">
        <dgm:presLayoutVars>
          <dgm:dir/>
          <dgm:animOne val="branch"/>
          <dgm:animLvl val="lvl"/>
        </dgm:presLayoutVars>
      </dgm:prSet>
      <dgm:spPr/>
    </dgm:pt>
    <dgm:pt modelId="{CFBFC670-F125-4BCD-82D9-3900543A4B03}" type="pres">
      <dgm:prSet presAssocID="{F2B696E0-0971-4C9F-915B-99782B1ED847}" presName="thickLine" presStyleLbl="alignNode1" presStyleIdx="0" presStyleCnt="5"/>
      <dgm:spPr/>
    </dgm:pt>
    <dgm:pt modelId="{F0C14DD7-AAB4-4C69-9C5C-FBA4C11CA6B6}" type="pres">
      <dgm:prSet presAssocID="{F2B696E0-0971-4C9F-915B-99782B1ED847}" presName="horz1" presStyleCnt="0"/>
      <dgm:spPr/>
    </dgm:pt>
    <dgm:pt modelId="{4C74C734-EB01-4808-AC8B-C67822F19965}" type="pres">
      <dgm:prSet presAssocID="{F2B696E0-0971-4C9F-915B-99782B1ED847}" presName="tx1" presStyleLbl="revTx" presStyleIdx="0" presStyleCnt="5"/>
      <dgm:spPr/>
    </dgm:pt>
    <dgm:pt modelId="{B872EB09-2E57-47D9-8B59-C7624FA4E1C0}" type="pres">
      <dgm:prSet presAssocID="{F2B696E0-0971-4C9F-915B-99782B1ED847}" presName="vert1" presStyleCnt="0"/>
      <dgm:spPr/>
    </dgm:pt>
    <dgm:pt modelId="{3E9F6959-57FD-4CE0-BBA3-3F72192EAB69}" type="pres">
      <dgm:prSet presAssocID="{DACA7FAA-9F86-4827-996B-3A2BC4C74294}" presName="thickLine" presStyleLbl="alignNode1" presStyleIdx="1" presStyleCnt="5"/>
      <dgm:spPr/>
    </dgm:pt>
    <dgm:pt modelId="{93208451-AFD8-42C6-9CA7-C96E580A13D4}" type="pres">
      <dgm:prSet presAssocID="{DACA7FAA-9F86-4827-996B-3A2BC4C74294}" presName="horz1" presStyleCnt="0"/>
      <dgm:spPr/>
    </dgm:pt>
    <dgm:pt modelId="{63149560-555C-4698-9D15-689202939F9D}" type="pres">
      <dgm:prSet presAssocID="{DACA7FAA-9F86-4827-996B-3A2BC4C74294}" presName="tx1" presStyleLbl="revTx" presStyleIdx="1" presStyleCnt="5"/>
      <dgm:spPr/>
    </dgm:pt>
    <dgm:pt modelId="{F26158C0-D106-45AD-9BA7-2A31F8997EC9}" type="pres">
      <dgm:prSet presAssocID="{DACA7FAA-9F86-4827-996B-3A2BC4C74294}" presName="vert1" presStyleCnt="0"/>
      <dgm:spPr/>
    </dgm:pt>
    <dgm:pt modelId="{CB39277C-1A6F-4323-AC3C-C88BB59EC476}" type="pres">
      <dgm:prSet presAssocID="{74C80573-1A76-4D61-BC71-12BF22E9ECEA}" presName="thickLine" presStyleLbl="alignNode1" presStyleIdx="2" presStyleCnt="5"/>
      <dgm:spPr/>
    </dgm:pt>
    <dgm:pt modelId="{66667318-0B86-4A68-88A7-072EF5AFD51D}" type="pres">
      <dgm:prSet presAssocID="{74C80573-1A76-4D61-BC71-12BF22E9ECEA}" presName="horz1" presStyleCnt="0"/>
      <dgm:spPr/>
    </dgm:pt>
    <dgm:pt modelId="{42253F73-5E24-4401-9336-1D5F3E1C28ED}" type="pres">
      <dgm:prSet presAssocID="{74C80573-1A76-4D61-BC71-12BF22E9ECEA}" presName="tx1" presStyleLbl="revTx" presStyleIdx="2" presStyleCnt="5"/>
      <dgm:spPr/>
    </dgm:pt>
    <dgm:pt modelId="{209B3E07-CB7C-476E-AD4B-9F44F04FDF3A}" type="pres">
      <dgm:prSet presAssocID="{74C80573-1A76-4D61-BC71-12BF22E9ECEA}" presName="vert1" presStyleCnt="0"/>
      <dgm:spPr/>
    </dgm:pt>
    <dgm:pt modelId="{67F2417F-7DE6-457A-BA9A-3EE1BC827441}" type="pres">
      <dgm:prSet presAssocID="{DA21882A-32C7-4823-8500-97D83E8B7E3D}" presName="thickLine" presStyleLbl="alignNode1" presStyleIdx="3" presStyleCnt="5"/>
      <dgm:spPr/>
    </dgm:pt>
    <dgm:pt modelId="{505EA6EE-7026-4F56-BB27-5F8D937F6C58}" type="pres">
      <dgm:prSet presAssocID="{DA21882A-32C7-4823-8500-97D83E8B7E3D}" presName="horz1" presStyleCnt="0"/>
      <dgm:spPr/>
    </dgm:pt>
    <dgm:pt modelId="{A11FCE7D-7B5F-4898-9982-BBCD79433824}" type="pres">
      <dgm:prSet presAssocID="{DA21882A-32C7-4823-8500-97D83E8B7E3D}" presName="tx1" presStyleLbl="revTx" presStyleIdx="3" presStyleCnt="5"/>
      <dgm:spPr/>
    </dgm:pt>
    <dgm:pt modelId="{252B9BF4-C4FA-4E18-A9B9-A879E8AE6574}" type="pres">
      <dgm:prSet presAssocID="{DA21882A-32C7-4823-8500-97D83E8B7E3D}" presName="vert1" presStyleCnt="0"/>
      <dgm:spPr/>
    </dgm:pt>
    <dgm:pt modelId="{F39EC919-F3E4-41C0-B22F-B05E6D821AE3}" type="pres">
      <dgm:prSet presAssocID="{5542EAD6-6FD1-412B-A3C7-A2ED7B82EB33}" presName="thickLine" presStyleLbl="alignNode1" presStyleIdx="4" presStyleCnt="5"/>
      <dgm:spPr/>
    </dgm:pt>
    <dgm:pt modelId="{C17720C9-CACB-46DA-88EE-724402C51CBA}" type="pres">
      <dgm:prSet presAssocID="{5542EAD6-6FD1-412B-A3C7-A2ED7B82EB33}" presName="horz1" presStyleCnt="0"/>
      <dgm:spPr/>
    </dgm:pt>
    <dgm:pt modelId="{9415B784-22D0-47B9-8A97-CE170717E32B}" type="pres">
      <dgm:prSet presAssocID="{5542EAD6-6FD1-412B-A3C7-A2ED7B82EB33}" presName="tx1" presStyleLbl="revTx" presStyleIdx="4" presStyleCnt="5"/>
      <dgm:spPr/>
    </dgm:pt>
    <dgm:pt modelId="{F57AF2DB-D976-4C55-923C-CD0C399D286A}" type="pres">
      <dgm:prSet presAssocID="{5542EAD6-6FD1-412B-A3C7-A2ED7B82EB33}" presName="vert1" presStyleCnt="0"/>
      <dgm:spPr/>
    </dgm:pt>
  </dgm:ptLst>
  <dgm:cxnLst>
    <dgm:cxn modelId="{7B91A603-4FAE-4EEC-9E03-6787ED0A74D0}" type="presOf" srcId="{DA21882A-32C7-4823-8500-97D83E8B7E3D}" destId="{A11FCE7D-7B5F-4898-9982-BBCD79433824}" srcOrd="0" destOrd="0" presId="urn:microsoft.com/office/officeart/2008/layout/LinedList"/>
    <dgm:cxn modelId="{8BEF1D2C-E024-48A3-9367-DD912174AFD6}" srcId="{2EFC5CAA-0CB2-490C-B616-5B03DCCAB9B4}" destId="{F2B696E0-0971-4C9F-915B-99782B1ED847}" srcOrd="0" destOrd="0" parTransId="{B1D4AD9D-778E-4466-B1DE-B5A4C8682E48}" sibTransId="{918F2DE3-5C81-496B-9119-A730D42EB29F}"/>
    <dgm:cxn modelId="{4A66A62E-7DCC-421F-899A-08F8F3BC8B81}" type="presOf" srcId="{5542EAD6-6FD1-412B-A3C7-A2ED7B82EB33}" destId="{9415B784-22D0-47B9-8A97-CE170717E32B}" srcOrd="0" destOrd="0" presId="urn:microsoft.com/office/officeart/2008/layout/LinedList"/>
    <dgm:cxn modelId="{FFB4C934-FECE-4911-B5B5-5C069378895D}" type="presOf" srcId="{DACA7FAA-9F86-4827-996B-3A2BC4C74294}" destId="{63149560-555C-4698-9D15-689202939F9D}" srcOrd="0" destOrd="0" presId="urn:microsoft.com/office/officeart/2008/layout/LinedList"/>
    <dgm:cxn modelId="{E6773D69-5835-4FB9-BF6F-9F6873B40CC7}" srcId="{2EFC5CAA-0CB2-490C-B616-5B03DCCAB9B4}" destId="{74C80573-1A76-4D61-BC71-12BF22E9ECEA}" srcOrd="2" destOrd="0" parTransId="{6CF09145-1251-4470-8A0C-50CC96553AA8}" sibTransId="{1124F341-2868-4236-8C0F-FC56C831C0AB}"/>
    <dgm:cxn modelId="{B5FCB675-EACC-434A-9E16-15059DCD41E2}" type="presOf" srcId="{F2B696E0-0971-4C9F-915B-99782B1ED847}" destId="{4C74C734-EB01-4808-AC8B-C67822F19965}" srcOrd="0" destOrd="0" presId="urn:microsoft.com/office/officeart/2008/layout/LinedList"/>
    <dgm:cxn modelId="{4A47C856-0F09-404A-833C-2DB9AD92CBCF}" srcId="{2EFC5CAA-0CB2-490C-B616-5B03DCCAB9B4}" destId="{DA21882A-32C7-4823-8500-97D83E8B7E3D}" srcOrd="3" destOrd="0" parTransId="{5F2997BE-688B-4E94-8151-9348F1CF3816}" sibTransId="{DEFD8527-54E7-48EA-BE29-65E21FC23112}"/>
    <dgm:cxn modelId="{4D2B80AC-3F07-493E-A2FD-D7CE8E7DD13E}" srcId="{2EFC5CAA-0CB2-490C-B616-5B03DCCAB9B4}" destId="{DACA7FAA-9F86-4827-996B-3A2BC4C74294}" srcOrd="1" destOrd="0" parTransId="{838517E9-3AC6-43C9-8AC5-6ED572653EE3}" sibTransId="{65DE8092-46E0-4C8A-A0D8-F0B0E423F2C1}"/>
    <dgm:cxn modelId="{98268AB0-0E0D-4A00-B56D-14216C2C12A2}" type="presOf" srcId="{74C80573-1A76-4D61-BC71-12BF22E9ECEA}" destId="{42253F73-5E24-4401-9336-1D5F3E1C28ED}" srcOrd="0" destOrd="0" presId="urn:microsoft.com/office/officeart/2008/layout/LinedList"/>
    <dgm:cxn modelId="{92C745DC-BEB0-482A-A6DF-CF7570CC222C}" type="presOf" srcId="{2EFC5CAA-0CB2-490C-B616-5B03DCCAB9B4}" destId="{BA8FE1E5-CFDA-4AF5-95EC-BA5910DFF922}" srcOrd="0" destOrd="0" presId="urn:microsoft.com/office/officeart/2008/layout/LinedList"/>
    <dgm:cxn modelId="{F2FE45F7-8EFD-4E29-91E1-9B245C35C615}" srcId="{2EFC5CAA-0CB2-490C-B616-5B03DCCAB9B4}" destId="{5542EAD6-6FD1-412B-A3C7-A2ED7B82EB33}" srcOrd="4" destOrd="0" parTransId="{C5F725BF-B02B-47BD-A972-B2D25227EC33}" sibTransId="{08218924-C07C-4048-9106-03C2E52C9B50}"/>
    <dgm:cxn modelId="{4B48BB22-2206-4D4F-9E6B-E580992DCBF1}" type="presParOf" srcId="{BA8FE1E5-CFDA-4AF5-95EC-BA5910DFF922}" destId="{CFBFC670-F125-4BCD-82D9-3900543A4B03}" srcOrd="0" destOrd="0" presId="urn:microsoft.com/office/officeart/2008/layout/LinedList"/>
    <dgm:cxn modelId="{36E540A2-9124-43DE-9D3E-61321716C9B9}" type="presParOf" srcId="{BA8FE1E5-CFDA-4AF5-95EC-BA5910DFF922}" destId="{F0C14DD7-AAB4-4C69-9C5C-FBA4C11CA6B6}" srcOrd="1" destOrd="0" presId="urn:microsoft.com/office/officeart/2008/layout/LinedList"/>
    <dgm:cxn modelId="{E8AE0228-BE8D-480B-8DFF-46CA592614C6}" type="presParOf" srcId="{F0C14DD7-AAB4-4C69-9C5C-FBA4C11CA6B6}" destId="{4C74C734-EB01-4808-AC8B-C67822F19965}" srcOrd="0" destOrd="0" presId="urn:microsoft.com/office/officeart/2008/layout/LinedList"/>
    <dgm:cxn modelId="{368ABF36-B346-42B0-90A5-1ACE4FFD0F41}" type="presParOf" srcId="{F0C14DD7-AAB4-4C69-9C5C-FBA4C11CA6B6}" destId="{B872EB09-2E57-47D9-8B59-C7624FA4E1C0}" srcOrd="1" destOrd="0" presId="urn:microsoft.com/office/officeart/2008/layout/LinedList"/>
    <dgm:cxn modelId="{4710C182-E271-4039-912D-1EC8BA5812B6}" type="presParOf" srcId="{BA8FE1E5-CFDA-4AF5-95EC-BA5910DFF922}" destId="{3E9F6959-57FD-4CE0-BBA3-3F72192EAB69}" srcOrd="2" destOrd="0" presId="urn:microsoft.com/office/officeart/2008/layout/LinedList"/>
    <dgm:cxn modelId="{701AA90E-A948-4039-925B-0640CB9888AE}" type="presParOf" srcId="{BA8FE1E5-CFDA-4AF5-95EC-BA5910DFF922}" destId="{93208451-AFD8-42C6-9CA7-C96E580A13D4}" srcOrd="3" destOrd="0" presId="urn:microsoft.com/office/officeart/2008/layout/LinedList"/>
    <dgm:cxn modelId="{96F9A1C4-0F1C-4CCF-A914-26B963BB7091}" type="presParOf" srcId="{93208451-AFD8-42C6-9CA7-C96E580A13D4}" destId="{63149560-555C-4698-9D15-689202939F9D}" srcOrd="0" destOrd="0" presId="urn:microsoft.com/office/officeart/2008/layout/LinedList"/>
    <dgm:cxn modelId="{4C351C49-BBB0-4A72-87AB-23D774D261D3}" type="presParOf" srcId="{93208451-AFD8-42C6-9CA7-C96E580A13D4}" destId="{F26158C0-D106-45AD-9BA7-2A31F8997EC9}" srcOrd="1" destOrd="0" presId="urn:microsoft.com/office/officeart/2008/layout/LinedList"/>
    <dgm:cxn modelId="{6ED96FB0-72C3-4B58-A953-9C7DA8C6AE50}" type="presParOf" srcId="{BA8FE1E5-CFDA-4AF5-95EC-BA5910DFF922}" destId="{CB39277C-1A6F-4323-AC3C-C88BB59EC476}" srcOrd="4" destOrd="0" presId="urn:microsoft.com/office/officeart/2008/layout/LinedList"/>
    <dgm:cxn modelId="{D9365F5C-0CC9-4136-ABF2-5B5560B508D5}" type="presParOf" srcId="{BA8FE1E5-CFDA-4AF5-95EC-BA5910DFF922}" destId="{66667318-0B86-4A68-88A7-072EF5AFD51D}" srcOrd="5" destOrd="0" presId="urn:microsoft.com/office/officeart/2008/layout/LinedList"/>
    <dgm:cxn modelId="{597445FC-290D-469E-A5B7-B5645EC800B1}" type="presParOf" srcId="{66667318-0B86-4A68-88A7-072EF5AFD51D}" destId="{42253F73-5E24-4401-9336-1D5F3E1C28ED}" srcOrd="0" destOrd="0" presId="urn:microsoft.com/office/officeart/2008/layout/LinedList"/>
    <dgm:cxn modelId="{FA877FD9-B9AF-4678-92AA-30935F3E462A}" type="presParOf" srcId="{66667318-0B86-4A68-88A7-072EF5AFD51D}" destId="{209B3E07-CB7C-476E-AD4B-9F44F04FDF3A}" srcOrd="1" destOrd="0" presId="urn:microsoft.com/office/officeart/2008/layout/LinedList"/>
    <dgm:cxn modelId="{D2FDB0D6-205E-43F3-AB39-E9925FACFE6E}" type="presParOf" srcId="{BA8FE1E5-CFDA-4AF5-95EC-BA5910DFF922}" destId="{67F2417F-7DE6-457A-BA9A-3EE1BC827441}" srcOrd="6" destOrd="0" presId="urn:microsoft.com/office/officeart/2008/layout/LinedList"/>
    <dgm:cxn modelId="{6B30B00D-81BF-42E0-8EE4-F69E3459308F}" type="presParOf" srcId="{BA8FE1E5-CFDA-4AF5-95EC-BA5910DFF922}" destId="{505EA6EE-7026-4F56-BB27-5F8D937F6C58}" srcOrd="7" destOrd="0" presId="urn:microsoft.com/office/officeart/2008/layout/LinedList"/>
    <dgm:cxn modelId="{7799E632-DAEF-4F37-AEF4-779C581E8CA2}" type="presParOf" srcId="{505EA6EE-7026-4F56-BB27-5F8D937F6C58}" destId="{A11FCE7D-7B5F-4898-9982-BBCD79433824}" srcOrd="0" destOrd="0" presId="urn:microsoft.com/office/officeart/2008/layout/LinedList"/>
    <dgm:cxn modelId="{79732A71-14F2-4E0F-A9BD-E4E8BC3EC5B9}" type="presParOf" srcId="{505EA6EE-7026-4F56-BB27-5F8D937F6C58}" destId="{252B9BF4-C4FA-4E18-A9B9-A879E8AE6574}" srcOrd="1" destOrd="0" presId="urn:microsoft.com/office/officeart/2008/layout/LinedList"/>
    <dgm:cxn modelId="{BA4C3438-8D7E-4DBC-B590-BA79C7F013C6}" type="presParOf" srcId="{BA8FE1E5-CFDA-4AF5-95EC-BA5910DFF922}" destId="{F39EC919-F3E4-41C0-B22F-B05E6D821AE3}" srcOrd="8" destOrd="0" presId="urn:microsoft.com/office/officeart/2008/layout/LinedList"/>
    <dgm:cxn modelId="{A4D6D112-57FA-46FD-AB76-FA7004B24DCE}" type="presParOf" srcId="{BA8FE1E5-CFDA-4AF5-95EC-BA5910DFF922}" destId="{C17720C9-CACB-46DA-88EE-724402C51CBA}" srcOrd="9" destOrd="0" presId="urn:microsoft.com/office/officeart/2008/layout/LinedList"/>
    <dgm:cxn modelId="{8EFEC4E1-5D7E-4990-B506-7197147F8A41}" type="presParOf" srcId="{C17720C9-CACB-46DA-88EE-724402C51CBA}" destId="{9415B784-22D0-47B9-8A97-CE170717E32B}" srcOrd="0" destOrd="0" presId="urn:microsoft.com/office/officeart/2008/layout/LinedList"/>
    <dgm:cxn modelId="{4B3127D1-6125-4756-ACBF-97B388A3CDC2}" type="presParOf" srcId="{C17720C9-CACB-46DA-88EE-724402C51CBA}" destId="{F57AF2DB-D976-4C55-923C-CD0C399D28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2C0A5-EC02-475E-9B80-BA2E17C028E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28503-B444-4736-94AF-004C0286CAF6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/>
            <a:t>Custom ResNet (Sequence-to-sequence)</a:t>
          </a:r>
          <a:endParaRPr lang="en-US" sz="4600" kern="1200"/>
        </a:p>
      </dsp:txBody>
      <dsp:txXfrm>
        <a:off x="0" y="0"/>
        <a:ext cx="10515600" cy="1087834"/>
      </dsp:txXfrm>
    </dsp:sp>
    <dsp:sp modelId="{22FF2802-FA10-4F0A-98F5-F62972EB031C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DD1B4-7032-4B23-9D0D-92301C9D60C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/>
            <a:t>Custom VGG (Sequence-to-sequence)</a:t>
          </a:r>
          <a:endParaRPr lang="en-US" sz="4600" kern="1200"/>
        </a:p>
      </dsp:txBody>
      <dsp:txXfrm>
        <a:off x="0" y="1087834"/>
        <a:ext cx="10515600" cy="1087834"/>
      </dsp:txXfrm>
    </dsp:sp>
    <dsp:sp modelId="{F1EBEC3A-FDF7-444C-9B8C-9093E4834A8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DCBD6-6E7C-4AD6-B4C4-D3B958382E99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/>
            <a:t>CNN with RNN, GRU, LSTM</a:t>
          </a:r>
          <a:endParaRPr lang="en-US" sz="4600" kern="1200"/>
        </a:p>
      </dsp:txBody>
      <dsp:txXfrm>
        <a:off x="0" y="2175669"/>
        <a:ext cx="10515600" cy="1087834"/>
      </dsp:txXfrm>
    </dsp:sp>
    <dsp:sp modelId="{0FC74B42-C57E-48FE-A0BD-CBE564F412C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93FB0-90E4-473A-9444-651379B6B30D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/>
            <a:t>Loss: Connectionist Temporal Classification</a:t>
          </a:r>
          <a:endParaRPr lang="en-US" sz="46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FC670-F125-4BCD-82D9-3900543A4B0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4C734-EB01-4808-AC8B-C67822F19965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Correct number of predicted words</a:t>
          </a:r>
          <a:endParaRPr lang="en-US" sz="2700" kern="1200" dirty="0"/>
        </a:p>
      </dsp:txBody>
      <dsp:txXfrm>
        <a:off x="0" y="531"/>
        <a:ext cx="10515600" cy="870055"/>
      </dsp:txXfrm>
    </dsp:sp>
    <dsp:sp modelId="{3E9F6959-57FD-4CE0-BBA3-3F72192EAB6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49560-555C-4698-9D15-689202939F9D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Correct number of predicted symbols</a:t>
          </a:r>
          <a:endParaRPr lang="en-US" sz="2700" kern="1200" dirty="0"/>
        </a:p>
      </dsp:txBody>
      <dsp:txXfrm>
        <a:off x="0" y="870586"/>
        <a:ext cx="10515600" cy="870055"/>
      </dsp:txXfrm>
    </dsp:sp>
    <dsp:sp modelId="{CB39277C-1A6F-4323-AC3C-C88BB59EC476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53F73-5E24-4401-9336-1D5F3E1C28ED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Unusiual a custom metric: </a:t>
          </a:r>
          <a:endParaRPr lang="en-US" sz="2700" kern="1200" dirty="0"/>
        </a:p>
      </dsp:txBody>
      <dsp:txXfrm>
        <a:off x="0" y="1740641"/>
        <a:ext cx="10515600" cy="870055"/>
      </dsp:txXfrm>
    </dsp:sp>
    <dsp:sp modelId="{67F2417F-7DE6-457A-BA9A-3EE1BC827441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FCE7D-7B5F-4898-9982-BBCD79433824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Error Probability of a Correctly Predicted Text</a:t>
          </a:r>
          <a:endParaRPr lang="en-US" sz="2700" kern="1200" dirty="0"/>
        </a:p>
      </dsp:txBody>
      <dsp:txXfrm>
        <a:off x="0" y="2610696"/>
        <a:ext cx="10515600" cy="870055"/>
      </dsp:txXfrm>
    </dsp:sp>
    <dsp:sp modelId="{F39EC919-F3E4-41C0-B22F-B05E6D821AE3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5B784-22D0-47B9-8A97-CE170717E32B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The second most likely predicted symbol of a correctly predicted symbol</a:t>
          </a:r>
          <a:endParaRPr lang="en-US" sz="2700" kern="1200" dirty="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Data </a:t>
            </a:r>
            <a:r>
              <a:rPr lang="ru-RU" dirty="0" err="1">
                <a:latin typeface="Times New Roman"/>
                <a:cs typeface="Times New Roman"/>
              </a:rPr>
              <a:t>visualization</a:t>
            </a:r>
            <a:endParaRPr lang="ru-RU" dirty="0" err="1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Times New Roman"/>
                <a:ea typeface="+mn-lt"/>
                <a:cs typeface="Times New Roman"/>
              </a:rPr>
              <a:t>Speech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to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text</a:t>
            </a:r>
            <a:r>
              <a:rPr lang="ru-RU" dirty="0">
                <a:latin typeface="Times New Roman"/>
                <a:ea typeface="+mn-lt"/>
                <a:cs typeface="Times New Roman"/>
              </a:rPr>
              <a:t> &amp; Optical 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character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recognition</a:t>
            </a:r>
            <a:endParaRPr lang="ru-RU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0B6BB-8705-857D-A94C-01D0D62B0B48}"/>
              </a:ext>
            </a:extLst>
          </p:cNvPr>
          <p:cNvSpPr txBox="1"/>
          <p:nvPr/>
        </p:nvSpPr>
        <p:spPr>
          <a:xfrm>
            <a:off x="7325360" y="5262880"/>
            <a:ext cx="33426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latin typeface="Times New Roman"/>
                <a:cs typeface="Segoe UI"/>
              </a:rPr>
              <a:t>Professor: Alexander Pak​</a:t>
            </a:r>
          </a:p>
          <a:p>
            <a:pPr algn="ctr"/>
            <a:r>
              <a:rPr lang="ru-RU">
                <a:latin typeface="Times New Roman"/>
                <a:cs typeface="Segoe UI"/>
              </a:rPr>
              <a:t>Master: Zhumabay Yerdaulet​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9B384-EBB1-5774-6E39-CDD5D903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Optical character recognition Captcha Dataset</a:t>
            </a:r>
            <a:endParaRPr lang="ru-RU" sz="400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B37585B-DCE2-080C-57FF-46B9363F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1352649"/>
            <a:ext cx="10228659" cy="214801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E1D501E-1187-85AC-85A6-5092D16B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4212709"/>
            <a:ext cx="5160457" cy="2036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endParaRPr lang="ru-RU" sz="2000">
              <a:cs typeface="Calibri"/>
            </a:endParaRPr>
          </a:p>
          <a:p>
            <a:pPr>
              <a:buNone/>
            </a:pPr>
            <a:r>
              <a:rPr lang="ru-RU" sz="2000" dirty="0" err="1">
                <a:ea typeface="+mn-lt"/>
                <a:cs typeface="+mn-lt"/>
              </a:rPr>
              <a:t>Captcha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Dataset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contains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more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than</a:t>
            </a:r>
          </a:p>
          <a:p>
            <a:pPr>
              <a:buNone/>
            </a:pPr>
            <a:r>
              <a:rPr lang="ru-RU" sz="2000" dirty="0">
                <a:ea typeface="+mn-lt"/>
                <a:cs typeface="+mn-lt"/>
              </a:rPr>
              <a:t>113,000 </a:t>
            </a:r>
            <a:r>
              <a:rPr lang="ru-RU" sz="2000" dirty="0" err="1">
                <a:ea typeface="+mn-lt"/>
                <a:cs typeface="+mn-lt"/>
              </a:rPr>
              <a:t>colorful</a:t>
            </a:r>
            <a:r>
              <a:rPr lang="ru-RU" sz="2000" dirty="0">
                <a:ea typeface="+mn-lt"/>
                <a:cs typeface="+mn-lt"/>
              </a:rPr>
              <a:t> 5-character </a:t>
            </a:r>
            <a:r>
              <a:rPr lang="ru-RU" sz="2000" dirty="0" err="1">
                <a:ea typeface="+mn-lt"/>
                <a:cs typeface="+mn-lt"/>
              </a:rPr>
              <a:t>images</a:t>
            </a:r>
            <a:r>
              <a:rPr lang="ru-RU" sz="2000" dirty="0">
                <a:ea typeface="+mn-lt"/>
                <a:cs typeface="+mn-lt"/>
              </a:rPr>
              <a:t>.</a:t>
            </a:r>
            <a:endParaRPr lang="ru-RU" sz="2000">
              <a:cs typeface="Calibri"/>
            </a:endParaRPr>
          </a:p>
          <a:p>
            <a:pPr>
              <a:buNone/>
            </a:pPr>
            <a:endParaRPr lang="ru-RU" sz="2000">
              <a:ea typeface="+mn-lt"/>
              <a:cs typeface="+mn-lt"/>
            </a:endParaRPr>
          </a:p>
          <a:p>
            <a:pPr marL="0" indent="0">
              <a:buNone/>
            </a:pPr>
            <a:endParaRPr lang="ru-RU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57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8EF03-A798-6F9B-CC60-48EB5466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Russian Open Speech To Text (STT/ASR) Dataset</a:t>
            </a:r>
            <a:endParaRPr lang="ru-RU" sz="360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EEF861-5D40-56C4-0F72-C4351C6C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343" y="1553338"/>
            <a:ext cx="10894628" cy="46236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sz="2400" dirty="0">
                <a:ea typeface="+mn-lt"/>
                <a:cs typeface="+mn-lt"/>
              </a:rPr>
              <a:t>The </a:t>
            </a:r>
            <a:r>
              <a:rPr lang="ru-RU" sz="2400" dirty="0" err="1">
                <a:ea typeface="+mn-lt"/>
                <a:cs typeface="+mn-lt"/>
              </a:rPr>
              <a:t>dataset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contains</a:t>
            </a:r>
            <a:r>
              <a:rPr lang="ru-RU" sz="2400" dirty="0">
                <a:ea typeface="+mn-lt"/>
                <a:cs typeface="+mn-lt"/>
              </a:rPr>
              <a:t> 118,000 </a:t>
            </a:r>
            <a:r>
              <a:rPr lang="ru-RU" sz="2400" dirty="0" err="1">
                <a:ea typeface="+mn-lt"/>
                <a:cs typeface="+mn-lt"/>
              </a:rPr>
              <a:t>audio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recordings</a:t>
            </a:r>
            <a:r>
              <a:rPr lang="ru-RU" sz="2400" dirty="0">
                <a:ea typeface="+mn-lt"/>
                <a:cs typeface="+mn-lt"/>
              </a:rPr>
              <a:t>. Audio </a:t>
            </a:r>
            <a:r>
              <a:rPr lang="ru-RU" sz="2400" dirty="0" err="1">
                <a:ea typeface="+mn-lt"/>
                <a:cs typeface="+mn-lt"/>
              </a:rPr>
              <a:t>recordings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were</a:t>
            </a: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 err="1">
                <a:ea typeface="+mn-lt"/>
                <a:cs typeface="+mn-lt"/>
              </a:rPr>
              <a:t>obtained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using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Yandex.Toloka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crowdsourcing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platform</a:t>
            </a:r>
            <a:r>
              <a:rPr lang="ru-RU" sz="2400" dirty="0">
                <a:ea typeface="+mn-lt"/>
                <a:cs typeface="+mn-lt"/>
              </a:rPr>
              <a:t>. 66 </a:t>
            </a:r>
            <a:r>
              <a:rPr lang="ru-RU" sz="2400" dirty="0" err="1">
                <a:ea typeface="+mn-lt"/>
                <a:cs typeface="+mn-lt"/>
              </a:rPr>
              <a:t>people</a:t>
            </a: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 err="1">
                <a:ea typeface="+mn-lt"/>
                <a:cs typeface="+mn-lt"/>
              </a:rPr>
              <a:t>participated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creation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dataset</a:t>
            </a:r>
            <a:r>
              <a:rPr lang="ru-RU" sz="2400" dirty="0">
                <a:ea typeface="+mn-lt"/>
                <a:cs typeface="+mn-lt"/>
              </a:rPr>
              <a:t>. People </a:t>
            </a:r>
            <a:r>
              <a:rPr lang="ru-RU" sz="2400" dirty="0" err="1">
                <a:ea typeface="+mn-lt"/>
                <a:cs typeface="+mn-lt"/>
              </a:rPr>
              <a:t>were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offered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sentences</a:t>
            </a: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 err="1">
                <a:ea typeface="+mn-lt"/>
                <a:cs typeface="+mn-lt"/>
              </a:rPr>
              <a:t>for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voice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acting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dirty="0" err="1">
                <a:ea typeface="+mn-lt"/>
                <a:cs typeface="+mn-lt"/>
              </a:rPr>
              <a:t>it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was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necessary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pronounce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sentences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and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record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this</a:t>
            </a: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 err="1">
                <a:ea typeface="+mn-lt"/>
                <a:cs typeface="+mn-lt"/>
              </a:rPr>
              <a:t>process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phone</a:t>
            </a:r>
            <a:r>
              <a:rPr lang="ru-RU" sz="2400" dirty="0">
                <a:ea typeface="+mn-lt"/>
                <a:cs typeface="+mn-lt"/>
              </a:rPr>
              <a:t>.</a:t>
            </a:r>
            <a:endParaRPr lang="ru-RU" sz="2400" dirty="0">
              <a:cs typeface="Calibri"/>
            </a:endParaRPr>
          </a:p>
          <a:p>
            <a:pPr>
              <a:buNone/>
            </a:pP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>
                <a:ea typeface="+mn-lt"/>
                <a:cs typeface="+mn-lt"/>
              </a:rPr>
              <a:t>A </a:t>
            </a:r>
            <a:r>
              <a:rPr lang="ru-RU" sz="2400" dirty="0" err="1">
                <a:ea typeface="+mn-lt"/>
                <a:cs typeface="+mn-lt"/>
              </a:rPr>
              <a:t>little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frank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information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from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authors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dataset</a:t>
            </a:r>
            <a:r>
              <a:rPr lang="ru-RU" sz="2400" dirty="0">
                <a:ea typeface="+mn-lt"/>
                <a:cs typeface="+mn-lt"/>
              </a:rPr>
              <a:t>:</a:t>
            </a:r>
            <a:endParaRPr lang="ru-RU" sz="2400" dirty="0">
              <a:cs typeface="Calibri"/>
            </a:endParaRPr>
          </a:p>
          <a:p>
            <a:pPr marL="0" indent="0">
              <a:buNone/>
            </a:pPr>
            <a:r>
              <a:rPr lang="ru-RU" sz="2400" dirty="0" err="1">
                <a:ea typeface="+mn-lt"/>
                <a:cs typeface="+mn-lt"/>
              </a:rPr>
              <a:t>Initially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dataset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was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created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for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Chinese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customer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Gstar</a:t>
            </a:r>
            <a:r>
              <a:rPr lang="ru-RU" sz="2400" dirty="0">
                <a:ea typeface="+mn-lt"/>
                <a:cs typeface="+mn-lt"/>
              </a:rPr>
              <a:t>-Marketing, </a:t>
            </a:r>
            <a:r>
              <a:rPr lang="ru-RU" sz="2400" dirty="0" err="1">
                <a:ea typeface="+mn-lt"/>
                <a:cs typeface="+mn-lt"/>
              </a:rPr>
              <a:t>but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disappeared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without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paying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full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cost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work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for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project</a:t>
            </a:r>
            <a:r>
              <a:rPr lang="ru-RU" sz="2400" dirty="0">
                <a:ea typeface="+mn-lt"/>
                <a:cs typeface="+mn-lt"/>
              </a:rPr>
              <a:t>. In </a:t>
            </a:r>
            <a:r>
              <a:rPr lang="ru-RU" sz="2400" dirty="0" err="1">
                <a:ea typeface="+mn-lt"/>
                <a:cs typeface="+mn-lt"/>
              </a:rPr>
              <a:t>this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regard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dirty="0" err="1">
                <a:ea typeface="+mn-lt"/>
                <a:cs typeface="+mn-lt"/>
              </a:rPr>
              <a:t>it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was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decided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lay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out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all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already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collected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records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public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domain</a:t>
            </a:r>
            <a:r>
              <a:rPr lang="ru-RU" sz="2400" dirty="0">
                <a:ea typeface="+mn-lt"/>
                <a:cs typeface="+mn-lt"/>
              </a:rPr>
              <a:t> (</a:t>
            </a:r>
            <a:r>
              <a:rPr lang="ru-RU" sz="2400" dirty="0" err="1">
                <a:ea typeface="+mn-lt"/>
                <a:cs typeface="+mn-lt"/>
              </a:rPr>
              <a:t>do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not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waste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good</a:t>
            </a:r>
            <a:r>
              <a:rPr lang="ru-RU" sz="2400" dirty="0">
                <a:ea typeface="+mn-lt"/>
                <a:cs typeface="+mn-lt"/>
              </a:rPr>
              <a:t>). </a:t>
            </a:r>
            <a:r>
              <a:rPr lang="ru-RU" sz="2400" dirty="0" err="1">
                <a:ea typeface="+mn-lt"/>
                <a:cs typeface="+mn-lt"/>
              </a:rPr>
              <a:t>Unfortunately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dirty="0" err="1">
                <a:ea typeface="+mn-lt"/>
                <a:cs typeface="+mn-lt"/>
              </a:rPr>
              <a:t>we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have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not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implemented</a:t>
            </a:r>
            <a:r>
              <a:rPr lang="ru-RU" sz="2400" dirty="0">
                <a:ea typeface="+mn-lt"/>
                <a:cs typeface="+mn-lt"/>
              </a:rPr>
              <a:t> a </a:t>
            </a:r>
            <a:r>
              <a:rPr lang="ru-RU" sz="2400" dirty="0" err="1">
                <a:ea typeface="+mn-lt"/>
                <a:cs typeface="+mn-lt"/>
              </a:rPr>
              <a:t>project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validate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and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verify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audio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recordings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dirty="0" err="1">
                <a:ea typeface="+mn-lt"/>
                <a:cs typeface="+mn-lt"/>
              </a:rPr>
              <a:t>so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dataset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is</a:t>
            </a:r>
            <a:r>
              <a:rPr lang="ru-RU" sz="2400" dirty="0">
                <a:ea typeface="+mn-lt"/>
                <a:cs typeface="+mn-lt"/>
              </a:rPr>
              <a:t> a </a:t>
            </a:r>
            <a:r>
              <a:rPr lang="ru-RU" sz="2400" dirty="0" err="1">
                <a:ea typeface="+mn-lt"/>
                <a:cs typeface="+mn-lt"/>
              </a:rPr>
              <a:t>bit</a:t>
            </a:r>
            <a:r>
              <a:rPr lang="ru-RU" sz="2400" dirty="0">
                <a:ea typeface="+mn-lt"/>
                <a:cs typeface="+mn-lt"/>
              </a:rPr>
              <a:t> "</a:t>
            </a:r>
            <a:r>
              <a:rPr lang="ru-RU" sz="2400" dirty="0" err="1">
                <a:ea typeface="+mn-lt"/>
                <a:cs typeface="+mn-lt"/>
              </a:rPr>
              <a:t>noisy</a:t>
            </a:r>
            <a:r>
              <a:rPr lang="ru-RU" sz="2400" dirty="0">
                <a:ea typeface="+mn-lt"/>
                <a:cs typeface="+mn-lt"/>
              </a:rPr>
              <a:t>" </a:t>
            </a:r>
            <a:r>
              <a:rPr lang="ru-RU" sz="2400" dirty="0" err="1">
                <a:ea typeface="+mn-lt"/>
                <a:cs typeface="+mn-lt"/>
              </a:rPr>
              <a:t>and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may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contain</a:t>
            </a:r>
            <a:r>
              <a:rPr lang="ru-RU" sz="2400" dirty="0">
                <a:ea typeface="+mn-lt"/>
                <a:cs typeface="+mn-lt"/>
              </a:rPr>
              <a:t> "</a:t>
            </a:r>
            <a:r>
              <a:rPr lang="ru-RU" sz="2400" dirty="0" err="1">
                <a:ea typeface="+mn-lt"/>
                <a:cs typeface="+mn-lt"/>
              </a:rPr>
              <a:t>defective</a:t>
            </a:r>
            <a:r>
              <a:rPr lang="ru-RU" sz="2400" dirty="0">
                <a:ea typeface="+mn-lt"/>
                <a:cs typeface="+mn-lt"/>
              </a:rPr>
              <a:t>" </a:t>
            </a:r>
            <a:r>
              <a:rPr lang="ru-RU" sz="2400" dirty="0" err="1">
                <a:ea typeface="+mn-lt"/>
                <a:cs typeface="+mn-lt"/>
              </a:rPr>
              <a:t>audio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recordings</a:t>
            </a:r>
            <a:r>
              <a:rPr lang="ru-RU" sz="2400" dirty="0">
                <a:ea typeface="+mn-lt"/>
                <a:cs typeface="+mn-lt"/>
              </a:rPr>
              <a:t>.</a:t>
            </a:r>
            <a:endParaRPr lang="ru-RU" sz="2400" dirty="0">
              <a:cs typeface="Calibri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8D072-DC50-3DD2-087E-FA042876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Neural</a:t>
            </a:r>
            <a:r>
              <a:rPr lang="ru-RU" dirty="0">
                <a:cs typeface="Calibri Light"/>
              </a:rPr>
              <a:t> Network </a:t>
            </a:r>
            <a:r>
              <a:rPr lang="ru-RU" dirty="0" err="1">
                <a:cs typeface="Calibri Light"/>
              </a:rPr>
              <a:t>Arhitectures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to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Train</a:t>
            </a:r>
            <a:r>
              <a:rPr lang="ru-RU" dirty="0">
                <a:cs typeface="Calibri Light"/>
              </a:rPr>
              <a:t>: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B14893B-9671-6DBB-865E-DBCB7F4914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43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630FA-8980-CF41-71CB-8C378F6C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CTC Loss function 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C45E19A-CEBB-2318-E24B-EAC6B1474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398" y="1863801"/>
            <a:ext cx="997920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5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0D944-7F27-CE3B-34C8-F78BB44D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90" y="338328"/>
            <a:ext cx="7348894" cy="1608328"/>
          </a:xfrm>
        </p:spPr>
        <p:txBody>
          <a:bodyPr>
            <a:normAutofit/>
          </a:bodyPr>
          <a:lstStyle/>
          <a:p>
            <a:r>
              <a:rPr lang="ru-RU" sz="3600" dirty="0">
                <a:cs typeface="Calibri Light"/>
              </a:rPr>
              <a:t>CTC </a:t>
            </a:r>
            <a:r>
              <a:rPr lang="ru-RU" sz="3600" dirty="0" err="1">
                <a:cs typeface="Calibri Light"/>
              </a:rPr>
              <a:t>for</a:t>
            </a:r>
            <a:r>
              <a:rPr lang="ru-RU" sz="3600" dirty="0">
                <a:cs typeface="Calibri Light"/>
              </a:rPr>
              <a:t> </a:t>
            </a:r>
            <a:r>
              <a:rPr lang="ru-RU" sz="3600" dirty="0" err="1">
                <a:ea typeface="+mj-lt"/>
                <a:cs typeface="+mj-lt"/>
              </a:rPr>
              <a:t>Speech-to-text</a:t>
            </a:r>
            <a:r>
              <a:rPr lang="ru-RU" sz="3600" dirty="0">
                <a:cs typeface="Calibri Light"/>
              </a:rPr>
              <a:t> &amp; OCR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CBFDD5C-DB79-287F-7D41-68A810E8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324963"/>
            <a:ext cx="4974336" cy="2126708"/>
          </a:xfrm>
          <a:prstGeom prst="rect">
            <a:avLst/>
          </a:prstGeom>
        </p:spPr>
      </p:pic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74951A4-1FCC-ADAC-6853-9C6C2E7E4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333758"/>
            <a:ext cx="4974336" cy="21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2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ED8D-F24A-F94A-F07E-B147CCF9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ru-RU" sz="5200">
                <a:cs typeface="Calibri Light"/>
              </a:rPr>
              <a:t>Metrics </a:t>
            </a:r>
            <a:endParaRPr lang="ru-RU" sz="520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8EB7310-7CD2-9C89-5747-9C8538A3F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488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02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EAA29-4C70-4B1B-4029-8235F212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Decoding Model Prediction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FF70C2E-5EA3-7003-A844-87A826337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280" y="1675227"/>
            <a:ext cx="98194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0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Data visualization</vt:lpstr>
      <vt:lpstr>Optical character recognition Captcha Dataset</vt:lpstr>
      <vt:lpstr>Russian Open Speech To Text (STT/ASR) Dataset</vt:lpstr>
      <vt:lpstr>Neural Network Arhitectures to Train:</vt:lpstr>
      <vt:lpstr>CTC Loss function </vt:lpstr>
      <vt:lpstr>CTC for Speech-to-text &amp; OCR</vt:lpstr>
      <vt:lpstr>Metrics </vt:lpstr>
      <vt:lpstr>Decoding Model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129</cp:revision>
  <dcterms:created xsi:type="dcterms:W3CDTF">2022-09-21T16:14:52Z</dcterms:created>
  <dcterms:modified xsi:type="dcterms:W3CDTF">2022-09-21T17:00:55Z</dcterms:modified>
</cp:coreProperties>
</file>