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6F46-CD49-16F9-B6CA-5829257D8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36-B43C-C6D8-EDE6-CBAE3D0D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BE0B-17BE-A742-44A3-AE3C71E8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8F21-F0B5-AF67-3391-CEFEDE02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3629-D503-082B-A1EC-72AED986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2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1A73-FAEA-518F-C770-F71BB4D7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04218-EEFF-F5AC-605C-B73F6655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BA33-ED60-A5F4-0C74-F027EE96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BFB8-D033-5E51-AE73-711D83D4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7726-BD2E-F232-EE2D-DB125B4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888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4B9DF-69F2-2042-7BB0-AA5E04C7E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BDA5-A7A2-0544-EC72-25C3FE60A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EEA7-ABD8-9766-5E21-D8B06F1B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0249-5EB9-BF4F-A914-0BEE389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3C60-1E4A-998E-DD7C-D1A7109A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7A86-3B51-A54A-34B9-44EA6F9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C0B5-527A-7E2B-6BD4-0F6EA6C7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6502-5218-9F1C-F727-E0FBC50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82AE-C835-A616-AD8E-736759BE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1E668-EB70-27CF-6726-BC576445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546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89F6-47B7-DBA4-D894-4FDEF157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DE11-23FF-6E65-17A7-1DBD4CA1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D5BD-1AF0-3671-A85C-766A1E15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C4B7-A483-6FC6-F1B2-BE83A04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C823-268E-0B8C-E33F-696C34BF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59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716-6B4E-FFCA-B5F6-9139EED8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7BB2-CC1C-9973-93B9-9C338861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AB68-D3C0-EBCF-2E48-D91B4257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71A4-C3CF-3F69-FD94-4F1CB52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1E3F-8DD3-435C-CE2D-60A890C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03BA5-3F96-4911-5D82-9DCE345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325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10D1-37E0-A054-18AD-C180E37A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F061-44FE-F695-E6A9-0BB5FEE9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8BD9C-5F33-F623-3F82-33498195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2B878-0251-FFD4-31A3-A4E56D5D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5CF56-36BC-EC5F-FE67-0DD56B122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11EB4-EE4A-F02E-63A0-1ECF32C8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5A634-AAB1-DC05-AE8F-67CF5A3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CF92-DED8-529D-73BF-0DFDD98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8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852-4632-BC42-1FD7-A26D28A3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CA2C4-2B6B-66E8-8D0B-EBB634E3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1921A-D41E-A760-705F-FF9414DD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C663D-9090-7C05-4A78-02FDC7C1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38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F053B-2314-D03D-F656-89814C31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95421-6D9B-5617-FD91-59AD4AD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17405-7F21-3497-AB1A-F539AAFD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01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9E7D-303C-8865-6D0D-0E75491D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3242-4E2E-5B48-E373-214AE486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9FE6-72B8-DCDE-3EFB-8648DF21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5136-75E0-47AA-AB24-D0E7A7DB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8FA4-1D04-7108-7137-4B7996A9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A21C-6302-0CF4-50A3-94086FBB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007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DA5A-42E7-4460-FE1E-DF55B994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35FD-A9C7-A7CA-1391-FB17376E8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6C4A9-1D9D-CC6F-0BFF-3BD06A79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87F9-0B09-D94D-7CAA-52AD850F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32A1-D677-1B67-7126-54C9BD3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8FF2-0EC8-9B2B-F856-4AE23DA8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4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7D515-66FB-25B4-E9F8-B2AAFDF6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0D26-3D81-B208-FDAA-501913FE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BBBA-C469-E44A-1E62-5612B6FD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3C3E9-F48E-6E44-B054-EAB224954B6D}" type="datetimeFigureOut">
              <a:rPr lang="en-TH" smtClean="0"/>
              <a:t>14/5/2025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61E5-D00A-CA6D-F230-9EB3A3A3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F26A-B822-0636-6ECA-58B97986E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BF469-859C-A74E-BB8F-C5A4C203BE8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36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94A9FF-4771-BBCD-2F7E-F3F109EB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7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9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Godfrey Ouma</dc:creator>
  <cp:lastModifiedBy>Godfrey Ouma</cp:lastModifiedBy>
  <cp:revision>1</cp:revision>
  <dcterms:created xsi:type="dcterms:W3CDTF">2025-05-13T21:51:44Z</dcterms:created>
  <dcterms:modified xsi:type="dcterms:W3CDTF">2025-05-13T21:55:30Z</dcterms:modified>
</cp:coreProperties>
</file>