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0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ESTIMADO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PHP</c:v>
                </c:pt>
                <c:pt idx="1">
                  <c:v>HTML</c:v>
                </c:pt>
                <c:pt idx="2">
                  <c:v>CSS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20</c:v>
                </c:pt>
                <c:pt idx="1">
                  <c:v>60</c:v>
                </c:pt>
                <c:pt idx="2">
                  <c:v>60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PHP</c:v>
                </c:pt>
                <c:pt idx="1">
                  <c:v>HTML</c:v>
                </c:pt>
                <c:pt idx="2">
                  <c:v>CSS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994560"/>
        <c:axId val="108996480"/>
      </c:barChart>
      <c:catAx>
        <c:axId val="108994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08996480"/>
        <c:crosses val="autoZero"/>
        <c:auto val="1"/>
        <c:lblAlgn val="ctr"/>
        <c:lblOffset val="100"/>
        <c:noMultiLvlLbl val="0"/>
      </c:catAx>
      <c:valAx>
        <c:axId val="108996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994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08DB3A1-F1C3-4B28-8DC6-7094AC0449B9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96286B-5808-4BEA-BB45-C10E350079A1}" type="datetimeFigureOut">
              <a:rPr lang="es-CO" smtClean="0"/>
              <a:t>26/02/2015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1329261"/>
            <a:ext cx="442877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CO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POSTMORTEM</a:t>
            </a:r>
            <a:endParaRPr lang="es-CO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689248" y="285293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PSP</a:t>
            </a:r>
            <a:endParaRPr lang="es-CO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835696" y="3933056"/>
            <a:ext cx="52565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VIDEOGAMES</a:t>
            </a:r>
            <a:endParaRPr lang="es-CO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854374" y="62116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Yerson Porras </a:t>
            </a:r>
          </a:p>
          <a:p>
            <a:r>
              <a:rPr lang="es-CO" dirty="0" smtClean="0"/>
              <a:t>160-3099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3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Requerimientos:</a:t>
            </a:r>
          </a:p>
          <a:p>
            <a:pPr>
              <a:buFontTx/>
              <a:buChar char="-"/>
            </a:pPr>
            <a:r>
              <a:rPr lang="es-CO" dirty="0" smtClean="0"/>
              <a:t>Se necesita una interfaz hecha en HTML5 y CSS3.</a:t>
            </a:r>
          </a:p>
          <a:p>
            <a:pPr>
              <a:buFontTx/>
              <a:buChar char="-"/>
            </a:pPr>
            <a:r>
              <a:rPr lang="es-CO" dirty="0" smtClean="0"/>
              <a:t>Se necesita una BD hecha en </a:t>
            </a:r>
            <a:r>
              <a:rPr lang="es-CO" dirty="0" err="1" smtClean="0"/>
              <a:t>MySQL</a:t>
            </a:r>
            <a:r>
              <a:rPr lang="es-CO" dirty="0" smtClean="0"/>
              <a:t>.</a:t>
            </a:r>
          </a:p>
          <a:p>
            <a:pPr>
              <a:buFontTx/>
              <a:buChar char="-"/>
            </a:pPr>
            <a:r>
              <a:rPr lang="es-CO" dirty="0" smtClean="0"/>
              <a:t>Se necesita un programa hecho en PHP que maneje la información.</a:t>
            </a:r>
          </a:p>
          <a:p>
            <a:pPr>
              <a:buFontTx/>
              <a:buChar char="-"/>
            </a:pPr>
            <a:r>
              <a:rPr lang="es-CO" dirty="0" smtClean="0"/>
              <a:t>Se necesita versionar con GIT.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3563888" y="42210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Tiempos: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043608" y="486916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Estimado:			Real:</a:t>
            </a:r>
          </a:p>
          <a:p>
            <a:r>
              <a:rPr lang="es-CO" dirty="0" smtClean="0"/>
              <a:t>1 hora				1 hora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921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r>
              <a:rPr lang="es-CO" dirty="0" smtClean="0"/>
              <a:t>Usos:</a:t>
            </a:r>
          </a:p>
          <a:p>
            <a:pPr marL="114300" indent="0">
              <a:buNone/>
            </a:pPr>
            <a:r>
              <a:rPr lang="es-CO" dirty="0" smtClean="0"/>
              <a:t>- El diseño gráfico será la interfaz que se mostrará al usuario (cliente) en donde estará el catálogo de videojuegos que se tienen para ofertar.</a:t>
            </a:r>
          </a:p>
          <a:p>
            <a:pPr marL="114300" indent="0">
              <a:buNone/>
            </a:pPr>
            <a:r>
              <a:rPr lang="es-CO" dirty="0" smtClean="0"/>
              <a:t>- La BD almacenará toda la información referente a los videojuegos, </a:t>
            </a:r>
            <a:r>
              <a:rPr lang="es-CO" dirty="0" err="1" smtClean="0"/>
              <a:t>prástamos</a:t>
            </a:r>
            <a:r>
              <a:rPr lang="es-CO" dirty="0" smtClean="0"/>
              <a:t> y personas (clientes).</a:t>
            </a:r>
          </a:p>
          <a:p>
            <a:pPr marL="114300" indent="0">
              <a:buNone/>
            </a:pPr>
            <a:r>
              <a:rPr lang="es-CO" dirty="0" smtClean="0"/>
              <a:t>- La Aplicación o programa en PHP conectará la BD con la interfaz y se encargará de manejo de la información.</a:t>
            </a:r>
          </a:p>
          <a:p>
            <a:pPr marL="114300" indent="0">
              <a:buNone/>
            </a:pPr>
            <a:r>
              <a:rPr lang="es-CO" dirty="0" smtClean="0"/>
              <a:t>- La herramienta GIT nos permitirá observar nuestro progreso.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563888" y="42210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Tiempos: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43608" y="486916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Estimado:			Real:</a:t>
            </a:r>
          </a:p>
          <a:p>
            <a:r>
              <a:rPr lang="es-CO" dirty="0" smtClean="0"/>
              <a:t>1 hora				1 hora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20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/>
          <a:lstStyle/>
          <a:p>
            <a:r>
              <a:rPr lang="es-CO" dirty="0" smtClean="0"/>
              <a:t>Pasos:</a:t>
            </a:r>
          </a:p>
          <a:p>
            <a:pPr marL="571500" indent="-457200">
              <a:buAutoNum type="arabicPeriod"/>
            </a:pPr>
            <a:r>
              <a:rPr lang="es-CO" dirty="0" smtClean="0"/>
              <a:t>La interfaz tendrá  un estilo cuadriculado en donde se mostrará la imagen y nombre del videojuego (opcional: mostrar más información).</a:t>
            </a:r>
          </a:p>
          <a:p>
            <a:pPr marL="571500" indent="-457200">
              <a:buAutoNum type="arabicPeriod"/>
            </a:pPr>
            <a:r>
              <a:rPr lang="es-CO" dirty="0" smtClean="0"/>
              <a:t>El Cliente selecciona los videojuegos para apartar y se enviará la petición.</a:t>
            </a:r>
          </a:p>
          <a:p>
            <a:pPr marL="571500" indent="-457200">
              <a:buAutoNum type="arabicPeriod"/>
            </a:pPr>
            <a:r>
              <a:rPr lang="es-CO" dirty="0" smtClean="0"/>
              <a:t>La página (interfaz) solicitará que el cliente se identifique.</a:t>
            </a:r>
          </a:p>
          <a:p>
            <a:pPr marL="571500" indent="-457200">
              <a:buAutoNum type="arabicPeriod"/>
            </a:pPr>
            <a:r>
              <a:rPr lang="es-CO" dirty="0" smtClean="0"/>
              <a:t>La aplicación deberá disminuir la cantidad de los videojuegos apartados que están en bodega.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563888" y="42210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Tiempos: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79512" y="486916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Estimado:				Real:</a:t>
            </a:r>
          </a:p>
          <a:p>
            <a:r>
              <a:rPr lang="es-CO" dirty="0" smtClean="0"/>
              <a:t>4 días (6 horas diarias): 24 horas		24 horas			</a:t>
            </a:r>
          </a:p>
          <a:p>
            <a:r>
              <a:rPr lang="es-CO" dirty="0" smtClean="0"/>
              <a:t>2 días: Estudiando PHP y HTML5 y CSS3	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46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056" y="-59142"/>
            <a:ext cx="7620000" cy="1143000"/>
          </a:xfrm>
        </p:spPr>
        <p:txBody>
          <a:bodyPr/>
          <a:lstStyle/>
          <a:p>
            <a:r>
              <a:rPr lang="es-CO" dirty="0" smtClean="0"/>
              <a:t>Diseño</a:t>
            </a:r>
            <a:endParaRPr lang="es-CO" dirty="0"/>
          </a:p>
        </p:txBody>
      </p:sp>
      <p:pic>
        <p:nvPicPr>
          <p:cNvPr id="1026" name="Picture 2" descr="C:\Users\YERFER\Desktop\diseño videojue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03" y="978297"/>
            <a:ext cx="5784850" cy="41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29096" y="601503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Interfaz Gráfica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3563888" y="511415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Tiempos: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48303" y="558924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Estimado:			Real:</a:t>
            </a:r>
          </a:p>
          <a:p>
            <a:r>
              <a:rPr lang="es-CO" dirty="0" smtClean="0"/>
              <a:t>14 horas				18 horas	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91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ERFER\Desktop\modelo_E-R videojue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5093"/>
            <a:ext cx="7295997" cy="31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489681" y="560956"/>
            <a:ext cx="339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Modelo Entidad/</a:t>
            </a:r>
            <a:r>
              <a:rPr lang="es-CO" dirty="0" err="1" smtClean="0"/>
              <a:t>Relacion</a:t>
            </a:r>
            <a:r>
              <a:rPr lang="es-CO" dirty="0" smtClean="0"/>
              <a:t> de la BD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3563888" y="511415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Tiempos: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48303" y="558924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Estimado:			Real:</a:t>
            </a:r>
          </a:p>
          <a:p>
            <a:r>
              <a:rPr lang="es-CO" dirty="0" smtClean="0"/>
              <a:t>1 hora				2 horas	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92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21" y="0"/>
            <a:ext cx="7620000" cy="764704"/>
          </a:xfrm>
        </p:spPr>
        <p:txBody>
          <a:bodyPr/>
          <a:lstStyle/>
          <a:p>
            <a:r>
              <a:rPr lang="es-CO" dirty="0" smtClean="0"/>
              <a:t>Codificación LOC</a:t>
            </a:r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08517"/>
              </p:ext>
            </p:extLst>
          </p:nvPr>
        </p:nvGraphicFramePr>
        <p:xfrm>
          <a:off x="1187624" y="76470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PHP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HTML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CSS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Estimado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 / 30%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60</a:t>
                      </a:r>
                      <a:r>
                        <a:rPr lang="es-CO" baseline="0" dirty="0" smtClean="0"/>
                        <a:t> / </a:t>
                      </a:r>
                      <a:r>
                        <a:rPr lang="es-CO" dirty="0" smtClean="0"/>
                        <a:t>50%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60 / 20%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Real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30 / 16 %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40 / 21,3 %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118 / 62,8 %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4176188604"/>
              </p:ext>
            </p:extLst>
          </p:nvPr>
        </p:nvGraphicFramePr>
        <p:xfrm>
          <a:off x="1259632" y="198884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2267744" y="6221483"/>
            <a:ext cx="3949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188 LOC en 24 HORAS = 7,8 -&gt; 8 LOC/HR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89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94075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406</TotalTime>
  <Words>259</Words>
  <Application>Microsoft Office PowerPoint</Application>
  <PresentationFormat>Presentación en pantalla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Presentación de PowerPoint</vt:lpstr>
      <vt:lpstr>Planeación</vt:lpstr>
      <vt:lpstr>Presentación de PowerPoint</vt:lpstr>
      <vt:lpstr>Presentación de PowerPoint</vt:lpstr>
      <vt:lpstr>Diseño</vt:lpstr>
      <vt:lpstr>Presentación de PowerPoint</vt:lpstr>
      <vt:lpstr>Codificación LOC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YERFER</dc:creator>
  <cp:lastModifiedBy>YERFER</cp:lastModifiedBy>
  <cp:revision>34</cp:revision>
  <dcterms:created xsi:type="dcterms:W3CDTF">2015-02-26T18:02:34Z</dcterms:created>
  <dcterms:modified xsi:type="dcterms:W3CDTF">2015-02-27T00:49:04Z</dcterms:modified>
</cp:coreProperties>
</file>