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2" r:id="rId10"/>
    <p:sldId id="264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YERFER\Mis%20Documentos\Universidad\Unillanos\2015A\INGENIER&#205;A%20DE%20SOFTWARE\PSP-SCRIPTS%20-%20copi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YERFER\Mis%20Documentos\Universidad\Unillanos\2015A\INGENIER&#205;A%20DE%20SOFTWARE\PSP-SCRIPTS%20-%20copi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CO" dirty="0" smtClean="0"/>
              <a:t>FASES</a:t>
            </a:r>
            <a:endParaRPr lang="es-CO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'Project Plan Summary'!$C$8</c:f>
              <c:strCache>
                <c:ptCount val="1"/>
                <c:pt idx="0">
                  <c:v>Planeado</c:v>
                </c:pt>
              </c:strCache>
            </c:strRef>
          </c:tx>
          <c:invertIfNegative val="0"/>
          <c:cat>
            <c:strRef>
              <c:f>'Project Plan Summary'!$B$9:$B$13</c:f>
              <c:strCache>
                <c:ptCount val="5"/>
                <c:pt idx="0">
                  <c:v>Planeación</c:v>
                </c:pt>
                <c:pt idx="1">
                  <c:v>Diseño</c:v>
                </c:pt>
                <c:pt idx="2">
                  <c:v>Codificación</c:v>
                </c:pt>
                <c:pt idx="3">
                  <c:v>Pruebas</c:v>
                </c:pt>
                <c:pt idx="4">
                  <c:v>Postmortem</c:v>
                </c:pt>
              </c:strCache>
            </c:strRef>
          </c:cat>
          <c:val>
            <c:numRef>
              <c:f>'Project Plan Summary'!$C$9:$C$13</c:f>
              <c:numCache>
                <c:formatCode>General</c:formatCode>
                <c:ptCount val="5"/>
                <c:pt idx="0">
                  <c:v>60</c:v>
                </c:pt>
                <c:pt idx="1">
                  <c:v>90</c:v>
                </c:pt>
                <c:pt idx="2">
                  <c:v>1080</c:v>
                </c:pt>
                <c:pt idx="3">
                  <c:v>84</c:v>
                </c:pt>
                <c:pt idx="4">
                  <c:v>72</c:v>
                </c:pt>
              </c:numCache>
            </c:numRef>
          </c:val>
        </c:ser>
        <c:ser>
          <c:idx val="1"/>
          <c:order val="1"/>
          <c:tx>
            <c:strRef>
              <c:f>'Project Plan Summary'!$D$8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cat>
            <c:strRef>
              <c:f>'Project Plan Summary'!$B$9:$B$13</c:f>
              <c:strCache>
                <c:ptCount val="5"/>
                <c:pt idx="0">
                  <c:v>Planeación</c:v>
                </c:pt>
                <c:pt idx="1">
                  <c:v>Diseño</c:v>
                </c:pt>
                <c:pt idx="2">
                  <c:v>Codificación</c:v>
                </c:pt>
                <c:pt idx="3">
                  <c:v>Pruebas</c:v>
                </c:pt>
                <c:pt idx="4">
                  <c:v>Postmortem</c:v>
                </c:pt>
              </c:strCache>
            </c:strRef>
          </c:cat>
          <c:val>
            <c:numRef>
              <c:f>'Project Plan Summary'!$D$9:$D$13</c:f>
              <c:numCache>
                <c:formatCode>General</c:formatCode>
                <c:ptCount val="5"/>
                <c:pt idx="0">
                  <c:v>90</c:v>
                </c:pt>
                <c:pt idx="1">
                  <c:v>60</c:v>
                </c:pt>
                <c:pt idx="2">
                  <c:v>1320</c:v>
                </c:pt>
                <c:pt idx="3">
                  <c:v>90</c:v>
                </c:pt>
                <c:pt idx="4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822080"/>
        <c:axId val="59824384"/>
        <c:axId val="0"/>
      </c:bar3DChart>
      <c:catAx>
        <c:axId val="5982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Fases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59824384"/>
        <c:crosses val="autoZero"/>
        <c:auto val="1"/>
        <c:lblAlgn val="ctr"/>
        <c:lblOffset val="100"/>
        <c:noMultiLvlLbl val="0"/>
      </c:catAx>
      <c:valAx>
        <c:axId val="59824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(minutos)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82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CO"/>
              <a:t>Tiempo Invertido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('Project Log'!$E$22,'Project Log'!$E$24)</c:f>
              <c:strCache>
                <c:ptCount val="2"/>
                <c:pt idx="0">
                  <c:v>Interrupción</c:v>
                </c:pt>
                <c:pt idx="1">
                  <c:v>Trabajo</c:v>
                </c:pt>
              </c:strCache>
            </c:strRef>
          </c:cat>
          <c:val>
            <c:numRef>
              <c:f>('Project Log'!$F$23,'Project Log'!$F$25)</c:f>
              <c:numCache>
                <c:formatCode>General</c:formatCode>
                <c:ptCount val="2"/>
                <c:pt idx="0">
                  <c:v>4.583333333333333</c:v>
                </c:pt>
                <c:pt idx="1">
                  <c:v>21.166666666666668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s-CO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ESTIMADO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50</c:v>
                </c:pt>
                <c:pt idx="1">
                  <c:v>90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131</c:v>
                </c:pt>
                <c:pt idx="1">
                  <c:v>91</c:v>
                </c:pt>
                <c:pt idx="2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907200"/>
        <c:axId val="69908736"/>
      </c:barChart>
      <c:catAx>
        <c:axId val="69907200"/>
        <c:scaling>
          <c:orientation val="minMax"/>
        </c:scaling>
        <c:delete val="0"/>
        <c:axPos val="b"/>
        <c:majorTickMark val="out"/>
        <c:minorTickMark val="none"/>
        <c:tickLblPos val="nextTo"/>
        <c:crossAx val="69908736"/>
        <c:crosses val="autoZero"/>
        <c:auto val="1"/>
        <c:lblAlgn val="ctr"/>
        <c:lblOffset val="100"/>
        <c:noMultiLvlLbl val="0"/>
      </c:catAx>
      <c:valAx>
        <c:axId val="69908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907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96286B-5808-4BEA-BB45-C10E350079A1}" type="datetimeFigureOut">
              <a:rPr lang="es-CO" smtClean="0"/>
              <a:t>05/03/2015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1329261"/>
            <a:ext cx="442877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CO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POSTMORTEM</a:t>
            </a:r>
            <a:endParaRPr lang="es-CO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689248" y="285293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PSP</a:t>
            </a:r>
            <a:endParaRPr lang="es-CO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619672" y="393305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VIDEOGAMES2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54374" y="62116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Yerson Porras </a:t>
            </a:r>
          </a:p>
          <a:p>
            <a:r>
              <a:rPr lang="es-CO" dirty="0" smtClean="0"/>
              <a:t>160-3099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3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836712"/>
            <a:ext cx="86741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2656"/>
            <a:ext cx="6209258" cy="34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33" y="3140968"/>
            <a:ext cx="6130124" cy="344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3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73354" cy="397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64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una herramienta un tanto confusa y exhausta  en cuanto a que es una forma nueva de hacer el proceso de construcción de Software.</a:t>
            </a:r>
          </a:p>
          <a:p>
            <a:r>
              <a:rPr lang="es-CO" dirty="0" smtClean="0"/>
              <a:t>Con práctica se desarrollan habilidades que pueden servir a una vida profesional más adelante.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831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Requerimientos:</a:t>
            </a:r>
          </a:p>
          <a:p>
            <a:pPr>
              <a:buFontTx/>
              <a:buChar char="-"/>
            </a:pPr>
            <a:r>
              <a:rPr lang="es-CO" dirty="0" smtClean="0"/>
              <a:t>Se necesita </a:t>
            </a:r>
            <a:r>
              <a:rPr lang="es-CO" dirty="0" smtClean="0"/>
              <a:t>varias interfaces hechas en </a:t>
            </a:r>
            <a:r>
              <a:rPr lang="es-CO" dirty="0" smtClean="0"/>
              <a:t>HTML5 y CSS3.</a:t>
            </a:r>
          </a:p>
          <a:p>
            <a:pPr>
              <a:buFontTx/>
              <a:buChar char="-"/>
            </a:pPr>
            <a:r>
              <a:rPr lang="es-CO" dirty="0" smtClean="0"/>
              <a:t>Se necesita una </a:t>
            </a:r>
            <a:r>
              <a:rPr lang="es-CO" dirty="0" smtClean="0"/>
              <a:t>tabla llama </a:t>
            </a:r>
            <a:r>
              <a:rPr lang="es-CO" dirty="0" err="1" smtClean="0"/>
              <a:t>categoria</a:t>
            </a:r>
            <a:r>
              <a:rPr lang="es-CO" dirty="0" smtClean="0"/>
              <a:t> de BD </a:t>
            </a:r>
            <a:r>
              <a:rPr lang="es-CO" dirty="0" smtClean="0"/>
              <a:t>hecha en </a:t>
            </a:r>
            <a:r>
              <a:rPr lang="es-CO" dirty="0" err="1" smtClean="0"/>
              <a:t>MySQL</a:t>
            </a:r>
            <a:r>
              <a:rPr lang="es-CO" dirty="0" smtClean="0"/>
              <a:t> y editar las ya existentes.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Se necesita </a:t>
            </a:r>
            <a:r>
              <a:rPr lang="es-CO" dirty="0" smtClean="0"/>
              <a:t>varios programas hechos </a:t>
            </a:r>
            <a:r>
              <a:rPr lang="es-CO" dirty="0" smtClean="0"/>
              <a:t>en PHP que maneje la información.</a:t>
            </a:r>
          </a:p>
          <a:p>
            <a:pPr>
              <a:buFontTx/>
              <a:buChar char="-"/>
            </a:pPr>
            <a:r>
              <a:rPr lang="es-CO" dirty="0" smtClean="0"/>
              <a:t>Se necesita versionar con GIT.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921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r>
              <a:rPr lang="es-CO" dirty="0" smtClean="0"/>
              <a:t>Usos:</a:t>
            </a:r>
          </a:p>
          <a:p>
            <a:pPr marL="114300" indent="0">
              <a:buNone/>
            </a:pPr>
            <a:r>
              <a:rPr lang="es-CO" dirty="0" smtClean="0"/>
              <a:t>- </a:t>
            </a:r>
            <a:r>
              <a:rPr lang="es-CO" dirty="0" err="1" smtClean="0"/>
              <a:t>Existiran</a:t>
            </a:r>
            <a:r>
              <a:rPr lang="es-CO" dirty="0" smtClean="0"/>
              <a:t> diversos diseños gráficos  ya que se solicita varias paginas o </a:t>
            </a:r>
            <a:r>
              <a:rPr lang="es-CO" dirty="0" err="1" smtClean="0"/>
              <a:t>modulos</a:t>
            </a:r>
            <a:r>
              <a:rPr lang="es-CO" dirty="0" smtClean="0"/>
              <a:t> que permitan un mejor manejo de la Tienda Virtual.</a:t>
            </a:r>
            <a:endParaRPr lang="es-CO" dirty="0" smtClean="0"/>
          </a:p>
          <a:p>
            <a:pPr marL="114300" indent="0">
              <a:buNone/>
            </a:pPr>
            <a:r>
              <a:rPr lang="es-CO" dirty="0" smtClean="0"/>
              <a:t>- La BD almacenará toda la información referente a los videojuegos, </a:t>
            </a:r>
            <a:r>
              <a:rPr lang="es-CO" dirty="0" err="1" smtClean="0"/>
              <a:t>prástamos</a:t>
            </a:r>
            <a:r>
              <a:rPr lang="es-CO" dirty="0" smtClean="0"/>
              <a:t> y personas (clientes).</a:t>
            </a:r>
          </a:p>
          <a:p>
            <a:pPr marL="114300" indent="0">
              <a:buNone/>
            </a:pPr>
            <a:r>
              <a:rPr lang="es-CO" dirty="0" smtClean="0"/>
              <a:t>- La Aplicación o programa en PHP conectará la BD con la interfaz y se encargará de manejo de la información.</a:t>
            </a:r>
          </a:p>
          <a:p>
            <a:pPr marL="114300" indent="0">
              <a:buNone/>
            </a:pPr>
            <a:r>
              <a:rPr lang="es-CO" dirty="0" smtClean="0"/>
              <a:t>- La herramienta GIT nos permitirá observar nuestro progreso.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563888" y="42210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3608" y="48691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Real:</a:t>
            </a:r>
          </a:p>
          <a:p>
            <a:r>
              <a:rPr lang="es-CO" dirty="0" smtClean="0"/>
              <a:t>1 hora				</a:t>
            </a:r>
            <a:r>
              <a:rPr lang="es-CO" dirty="0" smtClean="0"/>
              <a:t>90 minutos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20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es-CO" dirty="0" smtClean="0"/>
              <a:t>Pasos:</a:t>
            </a:r>
          </a:p>
          <a:p>
            <a:pPr marL="571500" indent="-457200">
              <a:buAutoNum type="arabicPeriod"/>
            </a:pPr>
            <a:r>
              <a:rPr lang="es-CO" dirty="0" smtClean="0"/>
              <a:t>Las diversas interfaces tendrán  </a:t>
            </a:r>
            <a:r>
              <a:rPr lang="es-CO" dirty="0" smtClean="0"/>
              <a:t>un estilo cuadriculado </a:t>
            </a:r>
            <a:r>
              <a:rPr lang="es-CO" dirty="0" smtClean="0"/>
              <a:t>(muy similar al esquema base) en </a:t>
            </a:r>
            <a:r>
              <a:rPr lang="es-CO" dirty="0" smtClean="0"/>
              <a:t>donde se mostrará la imagen y nombre del videojuego (opcional: mostrar más información).</a:t>
            </a:r>
          </a:p>
          <a:p>
            <a:pPr marL="571500" indent="-457200">
              <a:buAutoNum type="arabicPeriod"/>
            </a:pPr>
            <a:r>
              <a:rPr lang="es-CO" dirty="0" smtClean="0"/>
              <a:t>El Cliente </a:t>
            </a:r>
            <a:r>
              <a:rPr lang="es-CO" dirty="0" smtClean="0"/>
              <a:t>deberá iniciar sesión para apartar videojuegos pero podrá verlos sin hacerlo.</a:t>
            </a:r>
            <a:endParaRPr lang="es-CO" dirty="0" smtClean="0"/>
          </a:p>
          <a:p>
            <a:pPr marL="571500" indent="-457200">
              <a:buAutoNum type="arabicPeriod"/>
            </a:pPr>
            <a:r>
              <a:rPr lang="es-CO" dirty="0" smtClean="0"/>
              <a:t>La página deberá filtrar por categorías los videojuegos a mostrar.</a:t>
            </a:r>
            <a:endParaRPr lang="es-CO" dirty="0" smtClean="0"/>
          </a:p>
          <a:p>
            <a:pPr marL="571500" indent="-457200">
              <a:buAutoNum type="arabicPeriod"/>
            </a:pPr>
            <a:r>
              <a:rPr lang="es-CO" dirty="0" smtClean="0"/>
              <a:t>La aplicación deberá disminuir la cantidad de los videojuegos apartados que están en bodega.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599325" y="440575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04842" y="49030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	Real:</a:t>
            </a:r>
          </a:p>
          <a:p>
            <a:r>
              <a:rPr lang="es-CO" dirty="0" smtClean="0"/>
              <a:t>1080 minutos				1320 minutos</a:t>
            </a:r>
            <a:r>
              <a:rPr lang="es-CO" dirty="0" smtClean="0"/>
              <a:t>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46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056" y="-59142"/>
            <a:ext cx="7620000" cy="1143000"/>
          </a:xfrm>
        </p:spPr>
        <p:txBody>
          <a:bodyPr/>
          <a:lstStyle/>
          <a:p>
            <a:r>
              <a:rPr lang="es-CO" dirty="0" smtClean="0"/>
              <a:t>Diseño</a:t>
            </a:r>
            <a:endParaRPr lang="es-CO" dirty="0"/>
          </a:p>
        </p:txBody>
      </p:sp>
      <p:pic>
        <p:nvPicPr>
          <p:cNvPr id="1026" name="Picture 2" descr="C:\Users\YERFER\Desktop\diseño videojue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03" y="978297"/>
            <a:ext cx="5784850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26722" y="601503"/>
            <a:ext cx="487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Interfaz </a:t>
            </a:r>
            <a:r>
              <a:rPr lang="es-CO" dirty="0" smtClean="0"/>
              <a:t>Gráfica (se podrá iniciar sesión desde acá)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907704" y="1226809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1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489681" y="560956"/>
            <a:ext cx="339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Modelo Entidad/</a:t>
            </a:r>
            <a:r>
              <a:rPr lang="es-CO" dirty="0" err="1" smtClean="0"/>
              <a:t>Relacion</a:t>
            </a:r>
            <a:r>
              <a:rPr lang="es-CO" dirty="0" smtClean="0"/>
              <a:t> de la BD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23198" cy="4454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55706"/>
              </p:ext>
            </p:extLst>
          </p:nvPr>
        </p:nvGraphicFramePr>
        <p:xfrm>
          <a:off x="323528" y="548680"/>
          <a:ext cx="856895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219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466285"/>
              </p:ext>
            </p:extLst>
          </p:nvPr>
        </p:nvGraphicFramePr>
        <p:xfrm>
          <a:off x="467544" y="404664"/>
          <a:ext cx="7920880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6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21" y="0"/>
            <a:ext cx="7620000" cy="764704"/>
          </a:xfrm>
        </p:spPr>
        <p:txBody>
          <a:bodyPr/>
          <a:lstStyle/>
          <a:p>
            <a:r>
              <a:rPr lang="es-CO" dirty="0" smtClean="0"/>
              <a:t>Codificación LOC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38487"/>
              </p:ext>
            </p:extLst>
          </p:nvPr>
        </p:nvGraphicFramePr>
        <p:xfrm>
          <a:off x="1187624" y="7647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PHP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HTML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CSS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Estimado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50/ 25%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90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smtClean="0"/>
                        <a:t>/ </a:t>
                      </a:r>
                      <a:r>
                        <a:rPr lang="es-CO" baseline="0" dirty="0" smtClean="0"/>
                        <a:t>45</a:t>
                      </a:r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60 / </a:t>
                      </a:r>
                      <a:r>
                        <a:rPr lang="es-CO" dirty="0" smtClean="0"/>
                        <a:t>30</a:t>
                      </a:r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131 </a:t>
                      </a:r>
                      <a:r>
                        <a:rPr lang="es-CO" dirty="0" smtClean="0"/>
                        <a:t>/ </a:t>
                      </a:r>
                      <a:r>
                        <a:rPr lang="es-CO" dirty="0" smtClean="0"/>
                        <a:t>49 </a:t>
                      </a:r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91/ 34%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48/ 18 </a:t>
                      </a:r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652561604"/>
              </p:ext>
            </p:extLst>
          </p:nvPr>
        </p:nvGraphicFramePr>
        <p:xfrm>
          <a:off x="1259632" y="198884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6221483"/>
            <a:ext cx="53958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270 </a:t>
            </a:r>
            <a:r>
              <a:rPr lang="es-CO" dirty="0" smtClean="0"/>
              <a:t>LOC en </a:t>
            </a:r>
            <a:r>
              <a:rPr lang="es-CO" dirty="0" smtClean="0"/>
              <a:t>21 de PRODUCTIVIDAD </a:t>
            </a:r>
            <a:r>
              <a:rPr lang="es-CO" dirty="0" smtClean="0"/>
              <a:t>= </a:t>
            </a:r>
            <a:r>
              <a:rPr lang="es-CO" dirty="0" smtClean="0"/>
              <a:t>12,8 </a:t>
            </a:r>
            <a:r>
              <a:rPr lang="es-CO" dirty="0" smtClean="0"/>
              <a:t>-&gt; </a:t>
            </a:r>
            <a:r>
              <a:rPr lang="es-CO" dirty="0" smtClean="0"/>
              <a:t>13 </a:t>
            </a:r>
            <a:r>
              <a:rPr lang="es-CO" dirty="0" smtClean="0"/>
              <a:t>LOC/HR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485</TotalTime>
  <Words>317</Words>
  <Application>Microsoft Office PowerPoint</Application>
  <PresentationFormat>Presentación en pantalla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Adyacencia</vt:lpstr>
      <vt:lpstr>Presentación de PowerPoint</vt:lpstr>
      <vt:lpstr>Planeación</vt:lpstr>
      <vt:lpstr>Presentación de PowerPoint</vt:lpstr>
      <vt:lpstr>Presentación de PowerPoint</vt:lpstr>
      <vt:lpstr>Diseño</vt:lpstr>
      <vt:lpstr>Presentación de PowerPoint</vt:lpstr>
      <vt:lpstr>Presentación de PowerPoint</vt:lpstr>
      <vt:lpstr>Presentación de PowerPoint</vt:lpstr>
      <vt:lpstr>Codificación LOC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YERFER</dc:creator>
  <cp:lastModifiedBy>YERFER</cp:lastModifiedBy>
  <cp:revision>64</cp:revision>
  <dcterms:created xsi:type="dcterms:W3CDTF">2015-02-26T18:02:34Z</dcterms:created>
  <dcterms:modified xsi:type="dcterms:W3CDTF">2015-03-06T02:22:24Z</dcterms:modified>
</cp:coreProperties>
</file>