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1483F4-0730-4A62-BF58-3629110A15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F35959-A993-4674-A09A-F9636FB226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6AE857-938B-4374-9E58-AF924D2AF4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9A8EFC-AC83-451A-A542-828658C9DF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E8FA35-7E2A-4935-A70E-3BE093B618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DO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040339-05F7-4B19-8D15-1F455B587C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30E8AC-96B8-4A81-BF93-22B8BBADDA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ECD487-0DDE-4D7A-A971-B412ED0179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985A89-34A3-4C26-86C1-B7F3DEBBA0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47F01E-6CBC-4A64-97C5-85266C919A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F21940-59A9-4865-B5E6-4F8F23FD7B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8A6FA4-5634-4590-90D6-2342632B58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2BC236-90CD-4E00-864A-E1C7305821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0461F6-F507-4DFC-9C8F-85A48DB5F3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275121-83EC-4FFF-8130-E71EBAF3BB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A11C2E-0FB1-4A74-A726-950B8821D9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33F624-0030-4EDF-9412-8BCC13B4FB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DO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DF5282-7FB9-4F3E-9709-4DD2E95D89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0FD149-A47A-4E63-BD87-0B75FBDB55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928BC8-AE22-4ADC-9053-706B741301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248097-CBD2-425F-ADEB-990F7AAA68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5BD61A-AEB7-48DD-BE71-D6C11EBD7F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2BC1F1-D18C-4DE4-9396-B43AD402E7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B13FBD-D5D4-4ED2-8936-D294AD945E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DO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s-DO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s-DO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DO" sz="27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DO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DO" sz="2400" spc="-1" strike="noStrike">
                <a:solidFill>
                  <a:srgbClr val="2c3e50"/>
                </a:solidFill>
                <a:latin typeface="Source Sans Pro Semibold"/>
              </a:rPr>
              <a:t>Pulse para editar el formato de texto del esquema</a:t>
            </a:r>
            <a:endParaRPr b="1" lang="es-DO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DO" sz="2100" spc="-1" strike="noStrike">
                <a:solidFill>
                  <a:srgbClr val="2c3e50"/>
                </a:solidFill>
                <a:latin typeface="Source Sans Pro"/>
              </a:rPr>
              <a:t>Segundo nivel del esquema</a:t>
            </a:r>
            <a:endParaRPr b="0" lang="es-DO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2c3e50"/>
                </a:solidFill>
                <a:latin typeface="Source Sans Pro"/>
              </a:rPr>
              <a:t>Tercer nivel del esquema</a:t>
            </a:r>
            <a:endParaRPr b="0" lang="es-DO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DO" sz="1500" spc="-1" strike="noStrike">
                <a:solidFill>
                  <a:srgbClr val="2c3e50"/>
                </a:solidFill>
                <a:latin typeface="Source Sans Pro"/>
              </a:rPr>
              <a:t>Cuarto nivel del esquema</a:t>
            </a:r>
            <a:endParaRPr b="0" lang="es-DO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DO" sz="1500" spc="-1" strike="noStrike">
                <a:solidFill>
                  <a:srgbClr val="2c3e50"/>
                </a:solidFill>
                <a:latin typeface="Source Sans Pro"/>
              </a:rPr>
              <a:t>Quinto nivel del esquema</a:t>
            </a:r>
            <a:endParaRPr b="0" lang="es-DO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DO" sz="1500" spc="-1" strike="noStrike">
                <a:solidFill>
                  <a:srgbClr val="2c3e50"/>
                </a:solidFill>
                <a:latin typeface="Source Sans Pro"/>
              </a:rPr>
              <a:t>Sexto nivel del esquema</a:t>
            </a:r>
            <a:endParaRPr b="0" lang="es-DO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DO" sz="1500" spc="-1" strike="noStrike">
                <a:solidFill>
                  <a:srgbClr val="2c3e50"/>
                </a:solidFill>
                <a:latin typeface="Source Sans Pro"/>
              </a:rPr>
              <a:t>Séptimo nivel del esquema</a:t>
            </a:r>
            <a:endParaRPr b="0" lang="es-DO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D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D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s-DO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03995D1A-60ED-4A2F-AD31-99976E227104}" type="slidenum"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D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s-DO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s-DO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s-DO" sz="27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DO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324000" indent="0">
              <a:spcAft>
                <a:spcPts val="655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Pulse para editar el formato de texto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648000" indent="0">
              <a:spcAft>
                <a:spcPts val="850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Segundo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972000" indent="0">
              <a:spcAft>
                <a:spcPts val="635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Tercer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296000" indent="0">
              <a:spcAft>
                <a:spcPts val="425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Cuarto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1620000" indent="0">
              <a:spcAft>
                <a:spcPts val="213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Quinto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1944000" indent="0">
              <a:spcAft>
                <a:spcPts val="213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Sexto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2268000" indent="0">
              <a:spcAft>
                <a:spcPts val="213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Séptimo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D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D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ABF027A2-A8E6-4749-AE92-1766BE191737}" type="slidenum"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D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s-DO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es-DO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s-DO" sz="2700" spc="-1" strike="noStrike">
                <a:solidFill>
                  <a:srgbClr val="2c3e50"/>
                </a:solidFill>
                <a:latin typeface="Source Sans Pro Black"/>
              </a:rPr>
              <a:t>Pulse para editar el formato del texto de título</a:t>
            </a: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349920" indent="0">
              <a:spcAft>
                <a:spcPts val="655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Pulse para editar el formato de texto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699840" indent="0">
              <a:spcAft>
                <a:spcPts val="850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Segundo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049760" indent="0">
              <a:spcAft>
                <a:spcPts val="635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Tercer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399680" indent="0">
              <a:spcAft>
                <a:spcPts val="425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Cuarto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1749600" indent="0">
              <a:spcAft>
                <a:spcPts val="213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Quinto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099520" indent="0">
              <a:spcAft>
                <a:spcPts val="213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Sexto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2449440" indent="0">
              <a:spcAft>
                <a:spcPts val="213"/>
              </a:spcAft>
            </a:pPr>
            <a:r>
              <a:rPr b="0" lang="es-DO" sz="1500" spc="-1" strike="noStrike">
                <a:solidFill>
                  <a:srgbClr val="ffffff"/>
                </a:solidFill>
                <a:latin typeface="Source Sans Pro"/>
              </a:rPr>
              <a:t>Séptimo nivel del esquema</a:t>
            </a:r>
            <a:endParaRPr b="0" lang="es-DO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D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D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1D865AAF-2274-45CB-95EC-7C10D7750741}" type="slidenum"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DO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715840"/>
            <a:ext cx="9360000" cy="9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s-DO" sz="4000" spc="-1" strike="noStrike">
                <a:solidFill>
                  <a:srgbClr val="ffffff"/>
                </a:solidFill>
                <a:latin typeface="Source Sans Pro Black"/>
              </a:rPr>
              <a:t>Examen semestral de estadística </a:t>
            </a:r>
            <a:endParaRPr b="1" lang="es-DO" sz="4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DO" sz="2200" spc="-1" strike="noStrike">
                <a:solidFill>
                  <a:srgbClr val="ffffff"/>
                </a:solidFill>
                <a:latin typeface="Source Sans Pro"/>
              </a:rPr>
              <a:t>StoryTelling presentado por: Eric Bethancourt</a:t>
            </a:r>
            <a:endParaRPr b="0" lang="es-DO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DO" sz="3600" spc="-1" strike="noStrike">
                <a:solidFill>
                  <a:srgbClr val="ffffff"/>
                </a:solidFill>
                <a:latin typeface="Source Sans Pro Black"/>
              </a:rPr>
              <a:t>Experiencias con las bases de datos</a:t>
            </a:r>
            <a:endParaRPr b="1" lang="es-DO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240000" y="1677600"/>
            <a:ext cx="3362400" cy="3362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s-DO" sz="2700" spc="-1" strike="noStrike">
                <a:solidFill>
                  <a:srgbClr val="2c3e50"/>
                </a:solidFill>
                <a:latin typeface="Source Sans Pro Black"/>
              </a:rPr>
              <a:t>¿Qué describí de mi?</a:t>
            </a:r>
            <a:br>
              <a:rPr sz="2700"/>
            </a:br>
            <a:r>
              <a:rPr b="1" lang="es-DO" sz="2700" spc="-1" strike="noStrike">
                <a:solidFill>
                  <a:srgbClr val="2c3e50"/>
                </a:solidFill>
                <a:latin typeface="Source Sans Pro Black"/>
              </a:rPr>
              <a:t>¿Qué describí de los datos?</a:t>
            </a:r>
            <a:endParaRPr b="1" lang="es-DO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3EA27D-EBA4-4EA3-9554-0D49A4B435D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2023-07-26T08:00:51Z</dcterms:created>
  <dc:creator/>
  <dc:description/>
  <dc:language>es-DO</dc:language>
  <cp:lastModifiedBy/>
  <dcterms:modified xsi:type="dcterms:W3CDTF">2023-07-26T08:08:18Z</dcterms:modified>
  <cp:revision>2</cp:revision>
  <dc:subject/>
  <dc:title>Midnightblue</dc:title>
</cp:coreProperties>
</file>