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873A0-C708-4DE1-AA40-1D61024C88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1CBCF3-A01E-46E6-BFB0-07B1834285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9F081D-D5DA-4E5F-AE95-743CB737BA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D82CE1-B745-4E69-92EE-855F39A808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A90E8-6854-46AA-B89B-EE3A5D3500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687FC08-1B8C-4730-9ADC-7D43F92F06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FB62FC1-C18D-4C6D-ACE7-A4A08875D3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BA17953-135E-409E-B5E2-70549202A4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09BE2E9-6124-44F8-9666-80F651C3E8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F722F8C-79EA-4E08-A728-0D704AED27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AE3B0F-385E-4B8D-AD22-E70FCD8033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FAE184B-2DA1-42C6-9F8E-A5AE31D17C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43C4229-CED4-4EB3-AD94-B8183B8EA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20460F9-3A12-4955-87D0-9A93F96521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A4C5F44-5054-4351-AF04-A34139C8EC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243C8FB-1CFB-464A-95D8-E5AA551AC2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83E274E-AA9A-4E5C-A9E2-371E4F332E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3E14BF2-3D98-4A27-821F-B3938DA994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EB337-9017-48F5-8A93-9B2ABA9071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736EEF-8699-49CF-9DFA-77D5D95AA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98A85-87ED-46B4-B1E9-C2A02970BC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F334DC-EC95-4AE2-A9FA-F863ACE09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700552-3F29-4D71-8E0F-C3FDA678E2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D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778E0-BC60-4592-AE07-CC9F16DE2D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D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DO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DO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 </a:t>
            </a:r>
            <a:endParaRPr b="0" lang="es-DO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0A22741-2011-4D03-A31E-87F8EE4EB6B2}" type="slidenum"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4</a:t>
            </a:fld>
            <a:endParaRPr b="0" lang="es-DO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D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DO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D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D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D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D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D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D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D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D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D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D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DO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DO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DO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97F703C-02B4-4B5E-9A3D-D329340D84D4}" type="slidenum"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1" marL="604800" indent="-2268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2" marL="907200" indent="-201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3" marL="1209600" indent="-1512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4" marL="15120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5" marL="18144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6" marL="21168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0" lang="es-DO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D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D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D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DO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es-DO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02400" indent="-2268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1" marL="604800" indent="-2268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2" marL="907200" indent="-201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3" marL="1209600" indent="-1512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4" marL="15120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5" marL="18144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lvl="6" marL="2116800" indent="-151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0" lang="es-DO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7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s-DO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28B00D5-182D-427B-B02E-AEFAE6C85DF8}" type="slidenum">
              <a:rPr b="1" lang="es-DO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0" lang="es-DO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8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D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D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D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715840"/>
            <a:ext cx="9359640" cy="9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s-DO" sz="4000" spc="-1" strike="noStrike">
                <a:solidFill>
                  <a:srgbClr val="ffffff"/>
                </a:solidFill>
                <a:latin typeface="Source Sans Pro Black"/>
              </a:rPr>
              <a:t>Examen semestral de estadística </a:t>
            </a:r>
            <a:endParaRPr b="0" lang="es-D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DO" sz="2200" spc="-1" strike="noStrike">
                <a:solidFill>
                  <a:srgbClr val="ffffff"/>
                </a:solidFill>
                <a:latin typeface="Source Sans Pro"/>
              </a:rPr>
              <a:t>StoryTelling presentado por: Eric Bethancourt</a:t>
            </a:r>
            <a:endParaRPr b="0" lang="es-DO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DO" sz="3600" spc="-1" strike="noStrike">
                <a:solidFill>
                  <a:srgbClr val="ffffff"/>
                </a:solidFill>
                <a:latin typeface="Source Sans Pro Black"/>
              </a:rPr>
              <a:t>Experiencias con las bases de datos</a:t>
            </a:r>
            <a:endParaRPr b="0" lang="es-DO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620000" y="1704600"/>
            <a:ext cx="2880000" cy="243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DO" sz="2100" spc="-1" strike="noStrike">
                <a:solidFill>
                  <a:srgbClr val="000000"/>
                </a:solidFill>
                <a:latin typeface="Arial"/>
              </a:rPr>
              <a:t>Desafíos</a:t>
            </a:r>
            <a:endParaRPr b="0" lang="es-DO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En general comenzar el proyecto.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Seleccionar las bases de datos que se ajustara a mi conocimiento.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Comenzar el análisis de las tablas.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400000" y="1622160"/>
            <a:ext cx="3420000" cy="341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DO" sz="1800" spc="-1" strike="noStrike">
                <a:solidFill>
                  <a:srgbClr val="000000"/>
                </a:solidFill>
                <a:latin typeface="Arial"/>
              </a:rPr>
              <a:t>Lo aprendido</a:t>
            </a:r>
            <a:endParaRPr b="1" lang="es-DO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Aprender a utilizar las tablas dinámicas que me ayudo mucho al principio</a:t>
            </a:r>
            <a:endParaRPr b="1" lang="es-DO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Aprender nuevas funciones en excel</a:t>
            </a:r>
            <a:endParaRPr b="1" lang="es-DO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Desarrollo de pensamiento critico para analizar las tabla no siempre de la misma manera que con la anterior</a:t>
            </a:r>
            <a:endParaRPr b="1" lang="es-D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DO" sz="2700" spc="-1" strike="noStrike">
                <a:solidFill>
                  <a:srgbClr val="2c3e50"/>
                </a:solidFill>
                <a:latin typeface="Source Sans Pro Black"/>
              </a:rPr>
              <a:t>¿Qué describí de mi?</a:t>
            </a:r>
            <a:br>
              <a:rPr sz="2700"/>
            </a:br>
            <a:r>
              <a:rPr b="1" lang="es-DO" sz="2700" spc="-1" strike="noStrike">
                <a:solidFill>
                  <a:srgbClr val="2c3e50"/>
                </a:solidFill>
                <a:latin typeface="Source Sans Pro Black"/>
              </a:rPr>
              <a:t>¿Qué describí de los datos?</a:t>
            </a:r>
            <a:endParaRPr b="0" lang="es-DO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82A0CA1-1FBA-4363-A985-B00EEAE3CD7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DO" sz="3600" spc="-1" strike="noStrike">
                <a:solidFill>
                  <a:srgbClr val="ffffff"/>
                </a:solidFill>
                <a:latin typeface="Source Sans Pro Black"/>
              </a:rPr>
              <a:t>Datos interesantes de la bases de datos analizadas</a:t>
            </a:r>
            <a:endParaRPr b="0" lang="es-D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4140000" cy="2395440"/>
          </a:xfrm>
          <a:prstGeom prst="rect">
            <a:avLst/>
          </a:prstGeom>
          <a:ln w="0">
            <a:noFill/>
          </a:ln>
        </p:spPr>
      </p:pic>
      <p:sp>
        <p:nvSpPr>
          <p:cNvPr id="138" name=""/>
          <p:cNvSpPr txBox="1"/>
          <p:nvPr/>
        </p:nvSpPr>
        <p:spPr>
          <a:xfrm>
            <a:off x="360000" y="4086000"/>
            <a:ext cx="4140000" cy="113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El indice de desempleo y como en panamá tuvo un aumento muy drástico en comparación con otros países con el mismo desarrollo que panamá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844880" y="1620000"/>
            <a:ext cx="4875120" cy="216000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4860000" y="4105800"/>
            <a:ext cx="48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DO" sz="1800" spc="-1" strike="noStrike">
                <a:solidFill>
                  <a:srgbClr val="000000"/>
                </a:solidFill>
                <a:latin typeface="Arial"/>
              </a:rPr>
              <a:t>En los accidentes que antes de analizarlo pensé que los accidente se concentraría en las calles húmedas</a:t>
            </a:r>
            <a:endParaRPr b="0" lang="es-D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2023-07-26T08:00:51Z</dcterms:created>
  <dc:creator/>
  <dc:description/>
  <dc:language>es-DO</dc:language>
  <cp:lastModifiedBy/>
  <dcterms:modified xsi:type="dcterms:W3CDTF">2023-07-26T20:48:28Z</dcterms:modified>
  <cp:revision>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