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6045D-0159-4EC4-5EF8-0F9C2572A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58879A-50BD-24AC-3C8E-6B9550C06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21BE9-C37C-7507-E7BA-1503B5D1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40CD-DD27-44AE-96BF-19CFC8226349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39618-B4AC-B657-D3AE-447BD2DD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F2B5E-50C8-63BA-20EA-025A4575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F80E-872F-4D8E-B634-7322A689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9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B5CFA-EEC9-ABCF-145B-16F205E3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FE8C4C-0935-EF0E-F6E1-B07771D25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47085-9ADF-4F4A-97E7-579680AE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40CD-DD27-44AE-96BF-19CFC8226349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8138F-B81F-AE62-4ECB-723CF2B0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F9106-2BAE-E29D-B6C5-98FD8145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F80E-872F-4D8E-B634-7322A689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54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F9BE5B-9C83-EB01-5912-E733E48ED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1138B5-E7E6-626E-0396-C3A5FD1A6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3A411-F5FB-6654-9698-1A90440F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40CD-DD27-44AE-96BF-19CFC8226349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A8149-5A07-23D9-288E-B798924A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89CB-4FED-3F21-F2E1-91610808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F80E-872F-4D8E-B634-7322A689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2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DBB02-3ECC-2D93-D18D-6762E884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52FA4-FE9B-65FF-791C-5F5C3F21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7C123-1B50-963A-309F-0C5E5D7A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40CD-DD27-44AE-96BF-19CFC8226349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72A18-3A23-AA33-950F-5B2A03B9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4F0DF-0B50-19C9-6AF0-45A2054F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F80E-872F-4D8E-B634-7322A689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6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29C3B-6ABA-9F84-DEEA-54696C44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4D191D-E773-3BBA-D7BD-63E138E7F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37CD1-C19A-B141-4697-9A187ECC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40CD-DD27-44AE-96BF-19CFC8226349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A7764-2B8E-1D0A-36AB-B1A243CE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AD86B-E1AC-E085-8FDD-D1B0F223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F80E-872F-4D8E-B634-7322A689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4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3D226-3463-DF56-99A5-89A57BA5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FBCC1-1847-56DA-BC10-97B5D7A88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5C8ACD-DFF3-B92C-C354-520268470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B44018-81F0-09EB-3401-146DCB19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40CD-DD27-44AE-96BF-19CFC8226349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8AD6AB-3D95-93FB-07CE-48E270AD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419911-5C90-F2E7-FF3E-2BB1BFB5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F80E-872F-4D8E-B634-7322A689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8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F4D2B-6B57-A284-F083-857D35A4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8F2C8-EE03-92D8-FFDF-A8772B399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64CFE2-76D1-DACF-8AB8-56C2C4737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E7B354-3810-C8D6-4609-E091E3798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AB03CF-F78B-C7DC-63CB-9284798C4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523FBE-A397-32D7-A06D-9FEE96FD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40CD-DD27-44AE-96BF-19CFC8226349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560732-B03A-570A-D543-677A6E97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22FE04-3416-5B82-60FE-51DA8193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F80E-872F-4D8E-B634-7322A689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2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A1386-FD65-2E92-097A-6D1CC645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5C793D-6786-E49F-5FC1-94FD6B13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40CD-DD27-44AE-96BF-19CFC8226349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759484-E93D-64FB-7890-11F4B9E0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7FFB8F-74C6-9CA5-F7F7-602FB31B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F80E-872F-4D8E-B634-7322A689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8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F4DF7D-9D62-68F0-746F-BA8C748E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40CD-DD27-44AE-96BF-19CFC8226349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655598-C2B6-C419-8248-D3B40056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B509BE-5F1F-81A7-2F28-4BC12EE7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F80E-872F-4D8E-B634-7322A689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71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6910F-435F-D1EB-379A-FB4CD223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7E54A-96D9-25D7-4406-F69586591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D0731C-ADA2-7878-0105-D88CDE722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F0F77E-4886-F769-3DFA-4E05E90F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40CD-DD27-44AE-96BF-19CFC8226349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34267F-4CAC-F0B1-A8D1-BBCE44CD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8904A-D3D7-5240-BFF2-CEFEA6CB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F80E-872F-4D8E-B634-7322A689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8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9BD48-A6E2-DF57-B5EF-14C8C877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02100D-93CB-416E-8782-E0A1282C3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96CB71-FF50-A255-5670-D9286F8DE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899D8-01DC-8C97-EC8B-99AD9178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40CD-DD27-44AE-96BF-19CFC8226349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668842-5062-6560-EDAD-F016A4AC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44C99-66F7-8B77-74C2-5FFE5A8F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F80E-872F-4D8E-B634-7322A689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7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D5C9FA-2035-18BE-C4E2-57B38A30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35FA1-A148-20AF-58C5-F7692B66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7BAB9-97B3-0474-A2C1-70C6F1378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140CD-DD27-44AE-96BF-19CFC8226349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693A4-6267-8303-3553-19FBA3EA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528B1-507D-E533-4107-EB318EC97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F80E-872F-4D8E-B634-7322A689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81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形 24">
            <a:extLst>
              <a:ext uri="{FF2B5EF4-FFF2-40B4-BE49-F238E27FC236}">
                <a16:creationId xmlns:a16="http://schemas.microsoft.com/office/drawing/2014/main" id="{E0970655-3E60-D3E3-11E2-7B5BA08B1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28"/>
            <a:ext cx="12192000" cy="5630542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3DC867B9-A491-C928-00D2-E8A2B61CB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12" y="393486"/>
            <a:ext cx="12192000" cy="5908069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B4108FF5-3C91-B63E-2749-8839805EA0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24" y="387386"/>
            <a:ext cx="12192000" cy="5630542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38F20A9E-9E55-696F-F7D6-4971F0C66F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3287" y="1732058"/>
            <a:ext cx="1962150" cy="600075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AAA490B4-D928-E274-3EDD-B66E4987FF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5549" y="1777098"/>
            <a:ext cx="1312754" cy="410694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290555E8-9E08-0885-AA45-FEA185920D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82930" y="940899"/>
            <a:ext cx="2314575" cy="714375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8084B3D9-029C-142C-79A7-DC0EFD0518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106" y="387386"/>
            <a:ext cx="12192000" cy="5630542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C7501D2A-E5A9-21A9-FA7F-6F4E70AEE8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38712" y="2408916"/>
            <a:ext cx="2314575" cy="733518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B0B4C959-2696-27B4-8EC8-D3C8EDF3850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94614" y="3347520"/>
            <a:ext cx="3114675" cy="1447800"/>
          </a:xfrm>
          <a:prstGeom prst="rect">
            <a:avLst/>
          </a:prstGeom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A002CD98-05E1-4FDC-6E5B-28012FBFE0D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63367" y="1151616"/>
            <a:ext cx="3114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1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三生</dc:creator>
  <cp:lastModifiedBy>小 三生</cp:lastModifiedBy>
  <cp:revision>1</cp:revision>
  <dcterms:created xsi:type="dcterms:W3CDTF">2023-04-15T14:12:12Z</dcterms:created>
  <dcterms:modified xsi:type="dcterms:W3CDTF">2023-04-15T14:12:26Z</dcterms:modified>
</cp:coreProperties>
</file>