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70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2A3B2-FD01-E4F3-B331-75164382B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B240B8-F8C9-54BC-0D1E-8D79D6F26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0BC1A-DB2E-501B-744D-38300CFE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43266-584B-C823-3F90-F24AC599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DC510-D3E5-1227-E03D-277D3301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2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4EBC8-3CFB-6475-99D8-349DAE7B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780674-886D-A9F0-9C61-7637A35F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9A3D9-B03E-D95A-2E82-0BB272A0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757B3-E946-81F2-1F90-A935279C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00A3C-C36C-19D7-5FFF-F6F60CF1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C6B441-16DD-58F2-9ABB-AE75101C2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8D3F93-E4E4-9945-A000-76AB30984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BDA6E-5A2F-516F-9A42-2D50B508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24A6B-0447-8616-D46E-23AFA41E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9490CC-C011-B2B4-C0D1-866A3F8B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EB87B-F21F-4BFF-4F7F-3F1658840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A0AFA-EBDA-9C23-7BF1-2D8521D7C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00342-0C80-756D-72DC-B308A794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D5862-A164-6C70-7A03-47737333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E1B17-6A61-8947-0DFB-EF0D138F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29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760D9-B605-6029-4F60-0D938C79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E0516-3D8F-A877-C4B5-541FDEFF0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D3395-1040-0420-42EA-EAFEFB93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EDDD0-F561-2EBB-E460-B65942AA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49B70-4532-35BD-A2B7-410CC6AE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2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E9178-27E2-65AC-E803-F1514D3E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F38CE-B9B5-302D-2A5D-407CB70E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874A9-6297-64C9-7156-48205D54F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9F4B4C-51E3-881B-F8F2-8CC9D0DD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B8A92-A27A-71D1-AE33-5D7C5DD5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A0936-5871-9C2F-AF52-069929FE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19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45E9E-EAE7-0301-B6D7-C0CA358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01AEE-ED6B-F9F1-A9C3-BA1DD1EC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2D6431-7805-7F3D-1476-BFE38A04A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9A54EC-5238-09EA-6825-E02BBB877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8704AD-C558-E923-7708-6EA42BD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7AB8218-51D6-3225-CC96-8FB623CF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178C98-6BE5-9079-969A-26625389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7D0AFF-27FB-1617-AD07-631B8126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E10CA-1D70-259D-B8D8-DCCE9497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D9E08D-4349-86AF-1499-D49F6F39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0E1D6C-60D6-5FD5-C30C-2CFFC369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E610CD-8960-E868-BD05-13DD4589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3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33E4FF-DEAF-D565-6508-F4CAC32F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5BFFBB-2325-6B4D-9EA3-A3A1B472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E4101F-A36A-9A65-CDB7-724F34B4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3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6381D-7C72-B018-F691-6183419B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DA900-CBE2-CD69-8E16-C0F12312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1563E-6A7E-F7B6-9418-2FF468439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5AB4B-8D06-455E-EB98-2B9A0C76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E8DBE8-31E4-F053-715C-B598D56A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9A4F-DE75-9F6F-A3EE-9F2BFDBE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94053-0815-9B8A-6FF2-BAF33BA7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FA2715-DC4F-F63E-CC16-403D3B318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477675-51D0-F7F4-B551-CF00CB97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5E10D-5D78-676A-3472-E1A68F5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58AA3-5102-06DC-8023-F0632ED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AC35B1-0F84-A44C-8203-EB5D554D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7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ACC0EE-0C21-3328-4032-82BCACE6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9654E9-14E9-2C29-6C01-AEF6EFC73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96DEB8-77DB-DAA3-30D2-E5DBF5E57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191F-47C1-49C2-9A72-DB633869DF9F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80596-770A-2263-F819-A30AA2B9B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E1198-1E33-FD34-C22E-3B172389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19E2F-34D9-4CD7-A9B4-32EC0D382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6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svg"/><Relationship Id="rId18" Type="http://schemas.openxmlformats.org/officeDocument/2006/relationships/image" Target="../media/image21.png"/><Relationship Id="rId3" Type="http://schemas.openxmlformats.org/officeDocument/2006/relationships/image" Target="../media/image4.svg"/><Relationship Id="rId21" Type="http://schemas.openxmlformats.org/officeDocument/2006/relationships/image" Target="../media/image24.svg"/><Relationship Id="rId7" Type="http://schemas.openxmlformats.org/officeDocument/2006/relationships/image" Target="../media/image12.svg"/><Relationship Id="rId12" Type="http://schemas.openxmlformats.org/officeDocument/2006/relationships/image" Target="../media/image5.png"/><Relationship Id="rId17" Type="http://schemas.openxmlformats.org/officeDocument/2006/relationships/image" Target="../media/image20.svg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18.svg"/><Relationship Id="rId23" Type="http://schemas.openxmlformats.org/officeDocument/2006/relationships/image" Target="../media/image8.svg"/><Relationship Id="rId10" Type="http://schemas.openxmlformats.org/officeDocument/2006/relationships/image" Target="../media/image15.png"/><Relationship Id="rId19" Type="http://schemas.openxmlformats.org/officeDocument/2006/relationships/image" Target="../media/image22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235EEC-DA2A-AB8D-3466-13478501B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874728"/>
            <a:ext cx="2724150" cy="2800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616DB4-226E-06EB-3C2F-6AFBFEB57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4" y="3675078"/>
            <a:ext cx="3202119" cy="230819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C4AC091-D37B-C8FF-BE6C-D4AD1CC9191D}"/>
              </a:ext>
            </a:extLst>
          </p:cNvPr>
          <p:cNvCxnSpPr/>
          <p:nvPr/>
        </p:nvCxnSpPr>
        <p:spPr>
          <a:xfrm>
            <a:off x="6564923" y="1629508"/>
            <a:ext cx="2074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CE1EDDE-BDE3-E12A-E562-6C125FE0CF90}"/>
              </a:ext>
            </a:extLst>
          </p:cNvPr>
          <p:cNvSpPr txBox="1"/>
          <p:nvPr/>
        </p:nvSpPr>
        <p:spPr>
          <a:xfrm>
            <a:off x="8862718" y="1167843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交往虚拟化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交往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过程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焦虑化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逃避交往</a:t>
            </a:r>
          </a:p>
        </p:txBody>
      </p:sp>
    </p:spTree>
    <p:extLst>
      <p:ext uri="{BB962C8B-B14F-4D97-AF65-F5344CB8AC3E}">
        <p14:creationId xmlns:p14="http://schemas.microsoft.com/office/powerpoint/2010/main" val="377041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31387EB-6C53-8ED0-9612-B07EFB16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32D3746C-A023-7CBA-9F64-5B15FCCAD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57475" y="3195637"/>
            <a:ext cx="6877050" cy="46672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7C10DF0-8D52-DE06-B1F3-E1E914F2BA71}"/>
              </a:ext>
            </a:extLst>
          </p:cNvPr>
          <p:cNvCxnSpPr/>
          <p:nvPr/>
        </p:nvCxnSpPr>
        <p:spPr>
          <a:xfrm>
            <a:off x="2876365" y="3275858"/>
            <a:ext cx="0" cy="33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D5F22E0-0A20-08E0-9A6A-D1F36642B107}"/>
              </a:ext>
            </a:extLst>
          </p:cNvPr>
          <p:cNvSpPr txBox="1"/>
          <p:nvPr/>
        </p:nvSpPr>
        <p:spPr>
          <a:xfrm>
            <a:off x="2565647" y="3906174"/>
            <a:ext cx="19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光标打出标题：（不行跳过）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22742E-FEF4-B385-0FA9-677D2265904D}"/>
              </a:ext>
            </a:extLst>
          </p:cNvPr>
          <p:cNvSpPr txBox="1"/>
          <p:nvPr/>
        </p:nvSpPr>
        <p:spPr>
          <a:xfrm>
            <a:off x="2876365" y="3230270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大学生人际关系现状</a:t>
            </a:r>
          </a:p>
        </p:txBody>
      </p:sp>
    </p:spTree>
    <p:extLst>
      <p:ext uri="{BB962C8B-B14F-4D97-AF65-F5344CB8AC3E}">
        <p14:creationId xmlns:p14="http://schemas.microsoft.com/office/powerpoint/2010/main" val="249976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31387EB-6C53-8ED0-9612-B07EFB16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32D3746C-A023-7CBA-9F64-5B15FCCADF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2315" y="834176"/>
            <a:ext cx="3929080" cy="266655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DE6D2E28-8559-DF83-4E78-CAE1A187E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12573"/>
            <a:ext cx="12192000" cy="56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931387EB-6C53-8ED0-9612-B07EFB16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920E4080-62F8-488E-FE92-388858499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0952006E-DFDB-5D39-7F74-133F5FDC4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50" y="613729"/>
            <a:ext cx="12192000" cy="5630542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85B0F36D-B793-F560-F735-DA37E604D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100" y="613729"/>
            <a:ext cx="12192000" cy="5630542"/>
          </a:xfrm>
          <a:prstGeom prst="rect">
            <a:avLst/>
          </a:prstGeom>
        </p:spPr>
      </p:pic>
      <p:pic>
        <p:nvPicPr>
          <p:cNvPr id="6" name="图形 5">
            <a:extLst>
              <a:ext uri="{FF2B5EF4-FFF2-40B4-BE49-F238E27FC236}">
                <a16:creationId xmlns:a16="http://schemas.microsoft.com/office/drawing/2014/main" id="{67786089-CEA8-F660-6A5C-F983B1C985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5" y="613729"/>
            <a:ext cx="12192000" cy="5630542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32D3746C-A023-7CBA-9F64-5B15FCCADF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2315" y="834176"/>
            <a:ext cx="3929080" cy="266655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46A960BA-2BD8-9794-4518-77FEB8B627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41083" y="1194867"/>
            <a:ext cx="4529535" cy="480252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568DEE4F-3995-F95F-DECB-96698D2F4E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0144" y="2555631"/>
            <a:ext cx="6535652" cy="2543908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4F6D92CC-1818-FF84-EFA6-CC6E022271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9307" y="1100831"/>
            <a:ext cx="1502563" cy="1210889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2F12B4ED-A261-4FD2-7915-0327138F65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119372" y="5571067"/>
            <a:ext cx="1892023" cy="598435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CBDDF7CA-2AF0-9192-FF55-2FB7B5F8049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14775" y="237430"/>
            <a:ext cx="12192000" cy="56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5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三生</dc:creator>
  <cp:lastModifiedBy>小 三生</cp:lastModifiedBy>
  <cp:revision>1</cp:revision>
  <dcterms:created xsi:type="dcterms:W3CDTF">2023-04-18T15:20:04Z</dcterms:created>
  <dcterms:modified xsi:type="dcterms:W3CDTF">2023-04-18T15:36:20Z</dcterms:modified>
</cp:coreProperties>
</file>