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7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7ECD-4145-EF13-5153-A698AC9F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1CAAC-7DE6-FE24-6F82-35B46353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65A16-3722-E306-D600-E58CB9FC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08A17-2655-AF1A-8FD0-5600F4D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29CC9-BA1F-D844-371B-30377C6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AB36C-6190-14E5-311D-15FE9F81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5E2BE-DAB1-6107-724C-A7585ED3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9ED12-A3B9-3DCA-612E-E320A65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007AB-8EF7-0188-6430-1F1B295D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0C48D-9E98-3D0D-7150-F0A3B65E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28F80-C760-4978-35E4-258AC9F2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6BAF9-72A1-F6C1-485F-FC9A47F9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1330C-E811-5D07-EA4D-470BBA2F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517E4-BAB5-69A6-2668-35E99A82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DDC27-666A-A886-9A05-2F684587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7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31CE-2A77-E986-4E73-3DAEB732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7EBA-A227-C037-B633-224A222F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CB5D-0FAB-AFD8-C83E-194103F7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73D74-6103-9611-9E2C-ECC2B589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88318-F210-4390-B692-79820F8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4471A-6119-1AE5-8895-5AFFA280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2DFBE-920A-B58F-AF38-8A63A4D0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7FCAA-8E86-0FD4-9671-A7A10584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86652-290D-6B12-04E0-2343FB4A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97C1D-C8CA-807E-A11E-69900769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9602-9C53-3A88-3814-F8C8BE53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BD89C-090E-9FEB-1E0A-FCD28CA07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76455-E0D7-A952-D66C-E57E16E7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69538-F547-A7CA-0AF2-FC1CF218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1CF2C-9E0F-9162-F43E-49AC4518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967D4-0EB3-EC37-4653-AB95BBD8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E2AD-151A-3E96-10B0-5D41332E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D0756-39C5-8571-717E-EB19D3D8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64854-A7EB-67D9-7CA7-CBCF3E02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21B63-54CA-3E22-8273-AF0D4F303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1E85E1-0A4A-22E7-35A9-F7A72DC6E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F7D37-8ACF-D1E0-E4BC-1BF71768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7CE387-5CAD-56CB-E080-206D199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3CC79-BE84-0D7B-A259-3E3B260F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1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1A9D-C952-2C7E-45D3-D180006F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C8AE0-7231-6045-30FB-EE48AE9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B8331E-201B-73EC-F7F5-E38997DC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07347-8042-9F07-DBD9-A256A61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DA34B-29E8-DB1B-8BAB-E5A82EA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EAAA5-4561-82EB-D91C-994E1CDD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90152C-AF01-4C0D-969E-FF6F0ED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2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7B9-1480-38E4-5091-1569509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D70F2-9892-7983-61D7-E3DC6A98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13D85-29EF-C06B-04AE-69BEA820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F6634-F5D2-FC0B-D15D-7C66546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3ACCD-6760-6F36-767E-15E056F7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0B010-2288-083C-E924-E4A0ED31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0A3CF-B007-C276-283A-3435446B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F6F30-71DD-8A60-08DB-DEFBFC62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34028-1D96-675E-811A-07CCA0EB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D83C4-7BD1-AA34-F0AA-B1A87107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B2C48-A31D-1937-5643-16C019A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F0429-DBB8-DE31-1732-D4CC499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2E6BE1-7ED1-B588-94E8-B1219B75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2EB8E-FD35-BE01-36B9-A9D35F66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7E27E-7634-606E-C777-458668DD5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DE72-FB6C-40C7-8F8E-C9E20B8A598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CA693-A420-0F0C-455E-CDB5F76DF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0B608-2146-7766-B9CA-258627021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6DD5-E81E-476E-8292-8653228A2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28A6E0-8841-9D53-9746-18AEE4AF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98" y="1603437"/>
            <a:ext cx="4839410" cy="33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>
            <a:extLst>
              <a:ext uri="{FF2B5EF4-FFF2-40B4-BE49-F238E27FC236}">
                <a16:creationId xmlns:a16="http://schemas.microsoft.com/office/drawing/2014/main" id="{C16D566F-1CDB-A230-ED10-FC59308FD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77EE64B5-23D6-52D3-97A6-163219454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359545"/>
            <a:ext cx="12192000" cy="721754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5331438D-18AD-1608-3640-154669D31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433756"/>
            <a:ext cx="12192000" cy="729175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7235235-3379-8F7C-2DC7-098FD94E0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0275" y="469097"/>
            <a:ext cx="2371725" cy="1647825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160403BB-9A45-D760-7E19-757A512E3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4097817"/>
            <a:ext cx="5295533" cy="276018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9525EFA5-2EDF-90ED-44ED-48C891078E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2738" y="1727278"/>
            <a:ext cx="7558411" cy="27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2023-04-18T14:37:36Z</dcterms:created>
  <dcterms:modified xsi:type="dcterms:W3CDTF">2023-04-18T14:37:51Z</dcterms:modified>
</cp:coreProperties>
</file>