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4660"/>
  </p:normalViewPr>
  <p:slideViewPr>
    <p:cSldViewPr snapToGrid="0">
      <p:cViewPr>
        <p:scale>
          <a:sx n="100" d="100"/>
          <a:sy n="100" d="100"/>
        </p:scale>
        <p:origin x="-145" y="-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B358A-B414-4504-3B92-BCC4E68AE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987173-36B1-BBCC-B687-D38D2C9BA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13B02E-7FA4-29DD-6D33-4D7B3D29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EDAD2D-D6DF-B5B1-A4F9-A6519A11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AE4710-A5C7-98DB-76FF-33A12713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6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5084-F369-E17A-09C6-0DC0165D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BFDAE-4EE9-4EF7-FE8F-F85577572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C7FCB-FCD2-856E-BCEA-73310092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E3D46-DF3C-9F6F-BD9E-D9E49136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4AEB-EB8C-7345-F3A6-1B7E1FBC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6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0105DE-28DD-34AA-4B50-FC25E8B3C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EF1DAE-34DB-7CFB-C214-D0BECC206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C28F8-1B9A-2AA0-9BBF-A301EE8D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9E159-B2A6-EBA3-29FB-B09219CC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1C828-3D2E-DD04-1EFA-C8698F5E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56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4B2D2-CC6D-4023-BF28-19993FEE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A3C70F-E5B8-3EBA-67A4-9B65EC024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D6883A-ED6A-1F83-B906-C9932111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EB6E3-C4E7-0193-E916-84214DE4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3A4B1-C19D-16D1-F924-4BBCB32E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8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EF86A-B1BD-D346-9DED-C6F0A1AA5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7F635C-039C-A2B0-1C42-5A1E8988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6877C-4E16-BDD0-F1F2-EC4E3916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DDB718-FF77-8E3D-D798-7E0769B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AB90B-9CC5-9F2B-EC50-78FE77FF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8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284D4-5379-1EFB-802A-A4DD6608A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479186-41C7-5ED6-9894-2CD29909B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1B528-14E8-1F9D-B9FF-7419DCF22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DBCFDB-6339-1112-D3B5-245C1207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7264F0-D0BD-3925-14EF-CD5B6DEC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89E9D0-D403-5FAD-9E0D-D37B06305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16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4AE44-1EFF-3867-08AC-59AD3D5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D5B5B-72AE-B26E-3929-51FF9735F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17969F-C267-03AF-0C22-6E3C7257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2C022A-F699-886C-946E-1B806002F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839029-2F4F-51CE-7F83-9F1A0B58B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E446BC-746D-5C1B-A984-DDD7F248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E0A582D-9961-D0FC-D89D-D8AA5FDC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3B63EC-7E2A-0240-602B-0F1749BF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83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0BC6EF-665C-E02D-2D65-9F59FDF2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CA26CA-EF64-8B70-1A04-319C4E00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E94F87-BB1A-DEAF-087D-40A0A43DC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FCA214-CA56-058F-7E4D-B4C1534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6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985A33-1C70-B4FF-303B-4F0984AC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5E6BF9-4DD6-3DFF-1A03-1CBD736D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375C2-6543-2FC7-17FC-F9A29686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6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27928-4228-4987-8047-4760375D2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7336D-2DF1-2ED5-2F3B-86435D92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1C24E0-4CBC-199F-457A-5305A3E25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E6CE3-2E74-7563-AB05-274BF46E6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F599E3-526C-B7D2-2511-BA6B89C0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707C6C-EA1C-D724-E8CC-638B2B106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8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708BC-DCD3-1BCB-AE66-64258B86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2E9480-7B27-CEDF-F03B-E900EAEBC6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BC5A8E-F416-E105-25AE-4F0789ACD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D06A2D-76AC-E6B1-2415-C609AA03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8B158-1B5F-CBF5-AF44-E4D8C798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2A0B7B-573F-0E0A-C1DF-877AB0447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1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AB12CE-2CFB-49F0-3946-0EBBCB81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CE1FD-7E54-F84A-BE10-E160EFC84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763A6-EC0C-5C63-96FD-42CE7F9410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B3B0D-9BE0-45C4-AD35-6C28378CA88A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ADB02-0409-7A50-D79A-8CBDFE26C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A61B8-E8A7-E63C-2CFC-1AACDE713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280C5-BB4D-434C-88FF-66C10D066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951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5A3243-B571-D12E-BF1E-99285707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95" y="1386026"/>
            <a:ext cx="4128510" cy="408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75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3826057F-F33E-731E-BBDB-8A193F6C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30255DC-C67C-2FE3-C5F1-1C173EA8E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3FF9235-2634-3334-54D8-A10B77185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3FDBA3D-6733-6EDE-1689-1983AE946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AF7E985-C76E-BCD6-343E-77ED77B98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87116" y="3429000"/>
            <a:ext cx="372543" cy="1536022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447CD90F-A24C-3BE6-AF5C-0BE1F0A45D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2782" y="2058325"/>
            <a:ext cx="2529919" cy="15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4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3826057F-F33E-731E-BBDB-8A193F6C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30255DC-C67C-2FE3-C5F1-1C173EA8E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3FF9235-2634-3334-54D8-A10B77185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3FDBA3D-6733-6EDE-1689-1983AE946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AF7E985-C76E-BCD6-343E-77ED77B98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87116" y="3429000"/>
            <a:ext cx="372543" cy="1536022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447CD90F-A24C-3BE6-AF5C-0BE1F0A45D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2782" y="2058325"/>
            <a:ext cx="2529919" cy="1536022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65C9DABD-8886-BEC4-1A84-7149128DFC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202" y="5554045"/>
            <a:ext cx="2915760" cy="29527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63629F0A-0B73-010C-D856-BE82ED75F0D1}"/>
              </a:ext>
            </a:extLst>
          </p:cNvPr>
          <p:cNvSpPr/>
          <p:nvPr/>
        </p:nvSpPr>
        <p:spPr>
          <a:xfrm>
            <a:off x="322728" y="5179039"/>
            <a:ext cx="153681" cy="3750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03D97E4-47CB-FBFA-5DAF-175BDB622207}"/>
              </a:ext>
            </a:extLst>
          </p:cNvPr>
          <p:cNvCxnSpPr/>
          <p:nvPr/>
        </p:nvCxnSpPr>
        <p:spPr>
          <a:xfrm>
            <a:off x="572461" y="5390350"/>
            <a:ext cx="256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6CEFF3C-835C-0991-7CD8-7E331F781519}"/>
              </a:ext>
            </a:extLst>
          </p:cNvPr>
          <p:cNvSpPr txBox="1"/>
          <p:nvPr/>
        </p:nvSpPr>
        <p:spPr>
          <a:xfrm>
            <a:off x="191968" y="4323851"/>
            <a:ext cx="372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出现点</a:t>
            </a:r>
          </a:p>
        </p:txBody>
      </p:sp>
    </p:spTree>
    <p:extLst>
      <p:ext uri="{BB962C8B-B14F-4D97-AF65-F5344CB8AC3E}">
        <p14:creationId xmlns:p14="http://schemas.microsoft.com/office/powerpoint/2010/main" val="403922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3826057F-F33E-731E-BBDB-8A193F6C4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30255DC-C67C-2FE3-C5F1-1C173EA8E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23FF9235-2634-3334-54D8-A10B771852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9" name="图形 8">
            <a:extLst>
              <a:ext uri="{FF2B5EF4-FFF2-40B4-BE49-F238E27FC236}">
                <a16:creationId xmlns:a16="http://schemas.microsoft.com/office/drawing/2014/main" id="{B3FDBA3D-6733-6EDE-1689-1983AE946F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613729"/>
            <a:ext cx="12192000" cy="5630542"/>
          </a:xfrm>
          <a:prstGeom prst="rect">
            <a:avLst/>
          </a:prstGeom>
        </p:spPr>
      </p:pic>
      <p:pic>
        <p:nvPicPr>
          <p:cNvPr id="11" name="图形 10">
            <a:extLst>
              <a:ext uri="{FF2B5EF4-FFF2-40B4-BE49-F238E27FC236}">
                <a16:creationId xmlns:a16="http://schemas.microsoft.com/office/drawing/2014/main" id="{6AF7E985-C76E-BCD6-343E-77ED77B98B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87116" y="3429000"/>
            <a:ext cx="372543" cy="1536022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447CD90F-A24C-3BE6-AF5C-0BE1F0A45D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52782" y="2058325"/>
            <a:ext cx="2529919" cy="1536022"/>
          </a:xfrm>
          <a:prstGeom prst="rect">
            <a:avLst/>
          </a:prstGeom>
        </p:spPr>
      </p:pic>
      <p:pic>
        <p:nvPicPr>
          <p:cNvPr id="4" name="图形 3">
            <a:extLst>
              <a:ext uri="{FF2B5EF4-FFF2-40B4-BE49-F238E27FC236}">
                <a16:creationId xmlns:a16="http://schemas.microsoft.com/office/drawing/2014/main" id="{65C9DABD-8886-BEC4-1A84-7149128DFC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0202" y="5554045"/>
            <a:ext cx="2915760" cy="295275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ACFDE7F9-5DF2-E63B-8A9E-DE144A6F76D6}"/>
              </a:ext>
            </a:extLst>
          </p:cNvPr>
          <p:cNvSpPr/>
          <p:nvPr/>
        </p:nvSpPr>
        <p:spPr>
          <a:xfrm>
            <a:off x="280202" y="5590134"/>
            <a:ext cx="3046985" cy="2113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7D1E7A-477A-3DC5-AD27-E753DF976C4B}"/>
              </a:ext>
            </a:extLst>
          </p:cNvPr>
          <p:cNvSpPr txBox="1"/>
          <p:nvPr/>
        </p:nvSpPr>
        <p:spPr>
          <a:xfrm>
            <a:off x="1225470" y="5590134"/>
            <a:ext cx="1321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出现点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2FFAADDD-717A-195F-818C-0C87A04F3B3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2731" y="3863396"/>
            <a:ext cx="2605621" cy="15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宽屏</PresentationFormat>
  <Paragraphs>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 三生</dc:creator>
  <cp:lastModifiedBy>小 三生</cp:lastModifiedBy>
  <cp:revision>1</cp:revision>
  <dcterms:created xsi:type="dcterms:W3CDTF">2023-04-18T14:57:52Z</dcterms:created>
  <dcterms:modified xsi:type="dcterms:W3CDTF">2023-04-18T15:06:45Z</dcterms:modified>
</cp:coreProperties>
</file>