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B671C-E201-2615-FDBD-5369A1BA4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4CE57-2DA1-B23F-B0B3-06D559DC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15F59-A154-0C19-5089-C7FBF6CB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089B4-9C14-0DDA-F10E-96FDD12F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A2C9B-FA88-EBDF-B5B2-9D183BCB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BC4CC-2224-F92E-BD87-AF0B599A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18CD4-16D6-68EA-C54B-8ECD76EE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648C0-F619-2514-2857-C0258ED3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750A0-BF24-13E1-A372-F9D58065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130EB-842D-FCEB-2DEC-C2DFD218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6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173156-F748-3D69-6E12-2A281AD4F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6097A-B14B-0BB5-D615-70E09FE81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42FF1-FF99-F301-6870-9A9AA576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B812F-7994-C878-365A-9E8B47AD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683BD-40A8-A617-2299-83BA2E91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0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BED6F-24C3-E453-9F63-2BC57051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F137E-1F01-EC95-567E-888BEF50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21A8F-F90F-1A50-4E5E-407E7C62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D506F-F732-5686-220E-A98DE133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C7795-4C24-ECD1-8D67-6A5503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5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C8BC-D667-9FCE-3438-5927D436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2EF99-C065-50EB-A86E-98886785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C96A2-A3B4-64DB-7932-C9F7CBA5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1C3BD-150B-49D8-EF20-6CCAC5BD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AF2A8-03A0-DA6B-125C-10E9BE87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6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76943-1F2B-20D4-CD7C-634FAEF3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5CCA-D1F3-76FA-9514-627E98CE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917AE-F902-AE91-8F2A-60D50683D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A4A41-5612-77B8-7DD7-9135B2E0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9ADB9-674C-8AB6-1E8D-4CCE9F01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83428-9AF5-2865-AF41-8E7EF412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8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37AFB-9FB1-14E5-3E53-1FDB1D2F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66122-3760-52C0-977B-AE609F83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2B2BB-E746-F89F-0327-2184B503E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8FFDEF-6D9A-B6D6-4DBB-1CEEB892D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01BF3-B64E-1323-D09D-E7DB74BD1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D9E82E-40B8-990A-6EE5-C4129AC1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ABC1ED-7ABC-2BC3-B1FE-14EA53FE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9D39FC-D9CC-C52F-5AF7-7370A233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3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26C2B-3429-B287-8ADB-E538BC48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A7B093-9CA1-D349-41C3-B16B451F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F0343-EABB-ED33-9F88-86E1824E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EF7FD-8CD8-0DED-57CE-90ECA420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5E286-C32C-23CD-C4C8-8EA6F6D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8B2008-4C22-BF4B-9AD1-257F2472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C32A9-5289-9FCD-17B9-77EF2596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6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3195-0AE4-C343-D4F2-3E0BC0E5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09703-95B6-8B14-EB16-B59721E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8DEB3-582D-D7F5-6144-05A85E2AF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F9EF1-8158-26E9-7B4E-AC746CDC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178E7-0A00-9CF0-2D7B-DC9C1535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28DC4-9398-0113-ED69-41AEA31B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4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6D7DC-C32D-FC65-1831-A0133264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885E2A-42EA-C04C-AD69-E23BE719F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485BD-2382-4809-6FCE-111F9DBD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2EA16-750D-880A-955B-7FE7189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D62F7-98AE-856A-4974-1F17F0FC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447BC-EA8C-97F3-4639-26D8A70C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9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93758F-7CB8-8E90-EBC0-25B07D9F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F73C6-DEAD-14D6-1756-2332B38F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C8D92-2A7E-23CB-A0C3-F9F067CE9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CAA5-4F13-427E-80C3-ED4DF4391B3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884CA-C45A-5DF7-F511-2C537ED43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F1962-C624-9DBB-B7AF-80A216675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B692-AB7C-42BF-A8CB-3A8D9D2C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5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1.svg"/><Relationship Id="rId23" Type="http://schemas.openxmlformats.org/officeDocument/2006/relationships/image" Target="../media/image23.svg"/><Relationship Id="rId10" Type="http://schemas.openxmlformats.org/officeDocument/2006/relationships/image" Target="../media/image6.png"/><Relationship Id="rId19" Type="http://schemas.openxmlformats.org/officeDocument/2006/relationships/image" Target="../media/image19.svg"/><Relationship Id="rId4" Type="http://schemas.openxmlformats.org/officeDocument/2006/relationships/image" Target="../media/image1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FD7CBF-97F1-EEFD-DD53-C786E26F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30" y="334780"/>
            <a:ext cx="5149049" cy="60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BC427697-55B1-1795-2768-FE084D29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53D390E-37DA-DF08-6222-5C13A9104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490670"/>
            <a:ext cx="12192000" cy="236733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B4176465-3DCA-DF0C-C3E7-AFAEF7CAE2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12192000" cy="135133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3272655E-3C98-4BCC-D51A-E9D9E361E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676" y="4475654"/>
            <a:ext cx="12192000" cy="2382345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7DD682C3-CA88-DE1C-E214-CE8A1E71A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2677" y="97654"/>
            <a:ext cx="1619113" cy="16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BC427697-55B1-1795-2768-FE084D29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542F7927-51A2-5CAF-92D2-81380B01E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895083"/>
            <a:ext cx="12192000" cy="2962916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8DDCE0A-80D9-90A3-7D52-B1BC0E3AD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855" y="1123024"/>
            <a:ext cx="9721885" cy="4860943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53D390E-37DA-DF08-6222-5C13A9104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963" y="4490670"/>
            <a:ext cx="12192000" cy="236733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B4176465-3DCA-DF0C-C3E7-AFAEF7CAE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135133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3272655E-3C98-4BCC-D51A-E9D9E361EB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963" y="4483162"/>
            <a:ext cx="12192000" cy="2382345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7DD682C3-CA88-DE1C-E214-CE8A1E71AE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2677" y="97654"/>
            <a:ext cx="1619113" cy="1619113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91C0EEB6-76D0-F05C-685E-9435203D7F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054" y="97654"/>
            <a:ext cx="3190412" cy="1479191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30C6FCA9-2C0A-0801-2D4A-56A11A6222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1469" y="1777667"/>
            <a:ext cx="6312034" cy="293101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F94A09DD-F748-89C6-43F0-569D17D869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2420" y="4691492"/>
            <a:ext cx="2019300" cy="11430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8EB9E72B-31E0-92BF-95FA-1133D7E144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00357" y="4616989"/>
            <a:ext cx="2047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7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三生</dc:creator>
  <cp:lastModifiedBy>小 三生</cp:lastModifiedBy>
  <cp:revision>1</cp:revision>
  <dcterms:created xsi:type="dcterms:W3CDTF">2023-04-18T14:22:19Z</dcterms:created>
  <dcterms:modified xsi:type="dcterms:W3CDTF">2023-04-18T14:22:31Z</dcterms:modified>
</cp:coreProperties>
</file>