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803B-EBF1-6BE6-A325-A4B4496C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02C67-4A68-0062-F327-43145A3FC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707A-C632-F444-2C09-129FE37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6BC9C-311B-9EE1-AA16-AB44B02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E3675-A7C7-0225-2843-9A6D0D7E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00C64-012F-6180-6162-9ED1A167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C32AF-92BE-3E94-7C27-6962C9345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034D4-BF78-E1DB-C881-791B037F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49DD6-D396-65E2-1B55-23D3DECB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43FEF-6CA3-7CC4-880B-0A326905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AD52C2-233F-6113-8A4D-F4DA59C6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CD218-97BC-57B1-93C4-9F0A149B5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AF852-2160-3FF4-673D-023F09F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328CB-1B03-F284-9F2E-B3EAA3E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47F69-74BF-380E-C1B9-1933356B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3063-6377-1BD3-B820-B83B400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1021-EEDC-B08D-AC66-A7909DEC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D76DA-C468-2334-EAEA-986BA91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E57C-107B-EE27-5C4A-85727298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B48CC-EE64-EE7E-6A1F-031B249D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7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638E6-5250-7E18-6AE4-F0D7191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0D929-DD08-A3DB-33FA-F24D2F61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BE828-182C-99F4-7A68-00D75BBC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2311E-A804-CD90-09A8-01892034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8527A-EBD1-EB45-CC3C-32C71F1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6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430F0-F58F-589D-7150-0C6DFE22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A698D-34ED-73F8-E596-8FF13AB23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DFE42-B623-AD53-C369-E678405A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7BD4-DDCE-D3FA-43C7-AAAE5815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AE98D-ED47-24F2-DE02-16DCBD0B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12813-58D9-0AC5-A312-1989DAE6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7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F291C-4C2E-E2F8-4825-A7FF3EF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013F7-DFF6-D27C-3D67-5E1E572C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44792-1EDA-C701-C4DF-2D1C2AF6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3153B-E793-C541-CBA3-4C2177AEB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B8096-9343-C284-0580-7F615B346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15679-96C8-4B24-BA44-A2FE31B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6750D-8CA7-8045-6AB4-6E9F8856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659391-BF3B-E38F-154C-A3E5DD10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F548-028E-6BDA-E1DA-6F0E80FB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BEE8F-0857-2378-03F0-6B776F0C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78CE1B-AA7C-E91A-4DEE-13549242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FBEAD-656F-4810-4B14-8C2E3F9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C3734-FB4C-7A58-B2A1-4326DB24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35FB9-274E-73E0-DDAA-FAAC88C3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C7333-5391-0261-39FD-CFEE9A7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4195B-3953-F584-6D80-EA93648D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DFFBE-7DC8-C41A-B329-C055FDE9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A7367-ECFF-E0D2-0314-8AF64C20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4BB0B-6749-80FF-A328-B0C5D56A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815FB-6523-097A-BA00-A174264F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6C5F0-20CB-271E-7B3C-4876774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94853-0796-1DF7-BBBA-A9CFB23A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2D80E-2AAC-4DAE-131E-82B86E2D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0ECE7-80F9-22E6-942A-42186555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2C990-0667-CAAD-77EC-D20C7C28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3609-7BCE-1193-C3B2-0A70ED8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71FF8-8049-E4F2-58DF-45CFF0DD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94695-D5C2-F355-8156-F0860476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CF84E-3B63-1485-F72B-43820C76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896B8-10F0-876E-6E0A-80A4CACC5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D553-9E48-4414-A9D4-A29A157C2F7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0A2DB-C1B6-DDB7-9FA7-912F06854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BC49C-F8FA-7328-19A0-DB261922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6A93-F3F4-456C-8DF7-6531782B6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3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29FA1D-8DE1-9590-2E45-913057D6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94" y="1631521"/>
            <a:ext cx="3421212" cy="40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492BCA4-3AE8-5BDD-3D2F-8EB9A240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D1658CCD-3E7E-5468-51AF-4BDC1DE7F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BB339C83-40B9-84AD-B822-3A880D7E1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7872" y="1543159"/>
            <a:ext cx="3474128" cy="454131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365610A2-58E9-1386-FB1C-1ABC75C29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3866" y="975840"/>
            <a:ext cx="3870428" cy="3870428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2794C392-4268-1B12-1D88-98858A875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1425" y="4775246"/>
            <a:ext cx="1369149" cy="989631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2DDF779A-93ED-63E0-35D3-5EF3BCB744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242518" y="5450889"/>
            <a:ext cx="4094200" cy="12428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7FB054D6-A05D-3951-BF6B-732565BD4B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2518" y="2550846"/>
            <a:ext cx="4686862" cy="27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2023-04-19T09:39:37Z</dcterms:created>
  <dcterms:modified xsi:type="dcterms:W3CDTF">2023-04-19T09:47:02Z</dcterms:modified>
</cp:coreProperties>
</file>