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57" r:id="rId5"/>
    <p:sldId id="258" r:id="rId6"/>
    <p:sldId id="264" r:id="rId7"/>
    <p:sldId id="265" r:id="rId8"/>
    <p:sldId id="259" r:id="rId9"/>
    <p:sldId id="260" r:id="rId10"/>
    <p:sldId id="269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96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DC1AC-170E-4848-8F81-BFB2235E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D745A0-B1F4-47CF-B4D1-D2250E73E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9F2DA4-C5E3-49CE-8466-AF8BACADB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C267-83FC-4CEC-BA42-35F6735D5FF4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CADE47-18F4-4EE6-94B8-4E42E9BB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BD8F32-7539-431D-A054-E35FB49CD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AD83-C5A2-4A2A-BCB4-D489A062CD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07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042CEB-7E99-44F4-922C-432A6D2B3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EC67C8-0BDF-467E-91BF-5ED99E4A1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F57797-28E0-4D76-8F4C-B8D91CEC6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C267-83FC-4CEC-BA42-35F6735D5FF4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971A0D-993C-4477-85B2-6018708C5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38DDA6-43DD-4DC7-AF1C-CC13DD031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AD83-C5A2-4A2A-BCB4-D489A062CD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070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F5A238-1D26-4E81-9542-A22D8A99C4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6E11F5-7B80-4650-B181-F7D340019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DA6E23-05C5-490D-9A95-0E2B6D5EA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C267-83FC-4CEC-BA42-35F6735D5FF4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75AF4C-3188-4FA0-87F2-A9483D1E1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C486B0-4349-4B96-AD36-D7A4E897F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AD83-C5A2-4A2A-BCB4-D489A062CD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3F023-8F42-4626-8DAC-CC1625756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C6ED62-4408-449F-B809-7A0076437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E3AFCD-435A-4D5B-B6E9-7B24A5897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C267-83FC-4CEC-BA42-35F6735D5FF4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A4C7F-6ABA-4053-9B9C-D67171A43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E6BD8F-30CA-4843-94E6-B2B02C492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AD83-C5A2-4A2A-BCB4-D489A062CD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206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47686-76F1-4BDF-8597-B56DF807F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336921-7044-466A-8447-F9EA4F106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0B07BC-05B8-45C2-91E6-0DA90BD84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C267-83FC-4CEC-BA42-35F6735D5FF4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571811-417C-4724-8161-F524A9DEA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63A58B-5C8B-4C96-A195-D84F474D7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AD83-C5A2-4A2A-BCB4-D489A062CD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118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005E0-D1FF-4376-A49F-1F9A4D2C5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614E01-8FF6-4926-82D6-AD9F57A5E9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7D3117-B641-4B72-A707-83405575D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908F06-7FAC-463C-A724-795B09AF3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C267-83FC-4CEC-BA42-35F6735D5FF4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F2E64F-5023-43ED-B568-ECAB7C526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D5CD31-0ED7-4AA1-9758-A8523D4B2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AD83-C5A2-4A2A-BCB4-D489A062CD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311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5C5C6-0ED1-4A33-9259-6A06720E5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1F300E-AC48-4418-BF3D-3F68D75F9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6F8878-40A1-406B-848A-EA21E5DD8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CD52FB-849F-43B2-8CFB-1E5DC29492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065F57-F922-40FE-A861-C675F54BD1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09FD5C-D6BF-4627-910A-CAC8E2E38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C267-83FC-4CEC-BA42-35F6735D5FF4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2985A4-E562-4745-A8A0-155B82396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95EB8A2-3CAC-4525-BEC5-E4AB8B72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AD83-C5A2-4A2A-BCB4-D489A062CD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605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EBE0DF-E561-41D5-892F-C642C1C04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BBB40B-C448-4694-A91A-61FB288FE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C267-83FC-4CEC-BA42-35F6735D5FF4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F8D2F8-5653-40A5-9987-36795DA6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A9B14A-7659-44A8-B636-0C50D74DB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AD83-C5A2-4A2A-BCB4-D489A062CD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525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7A8956-A9EA-4AF4-A4AF-55D0EC796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C267-83FC-4CEC-BA42-35F6735D5FF4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AF8CE6-BBC5-4559-890C-CB2DB4357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FC5C22-252E-423D-B844-74776FD48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AD83-C5A2-4A2A-BCB4-D489A062CD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852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F5174-10AA-4A6A-B149-8CEB89095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925E32-E995-4064-A90F-BC04A6C43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0320BA-3657-40A3-9C7A-095461A36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60CD99-98CB-4413-846B-BF5735482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C267-83FC-4CEC-BA42-35F6735D5FF4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EDB24B-12FB-415C-9142-5482CA6E2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63485C-06C0-47AE-B66B-1B7018D1B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AD83-C5A2-4A2A-BCB4-D489A062CD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06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52F47-2740-4798-9F51-D018CF972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99EDB2-1024-4CEE-BE59-7A4A7954D8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153D1A-8BD5-4C17-A15A-176EEA30A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BE43BE-A2E0-4ABC-8DAD-082BA5763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C267-83FC-4CEC-BA42-35F6735D5FF4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F06B37-B849-43DA-8479-82E23B00B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E200A5-8538-4862-A8E3-8B29896D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AD83-C5A2-4A2A-BCB4-D489A062CD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552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0A1E5B-5FE5-4EC9-BBAA-DF804FE28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CCB19E-6C01-4990-A77D-8A487E342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4A9DBC-5C93-4922-8730-CB64EBFBE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EC267-83FC-4CEC-BA42-35F6735D5FF4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9898ED-DBD7-44B6-B8A8-8FC32AE29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03B91B-AF20-4A9D-BAB1-B0E746031C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9AD83-C5A2-4A2A-BCB4-D489A062CD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88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erim-Lee/memo.gi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diagrams.net/" TargetMode="External"/><Relationship Id="rId2" Type="http://schemas.openxmlformats.org/officeDocument/2006/relationships/hyperlink" Target="https://thenounproject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030A18-4150-418E-AA22-0F58D5488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41455"/>
            <a:ext cx="9144000" cy="1777953"/>
          </a:xfrm>
        </p:spPr>
        <p:txBody>
          <a:bodyPr>
            <a:normAutofit/>
          </a:bodyPr>
          <a:lstStyle/>
          <a:p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2"/>
              </a:rPr>
              <a:t>https://github.com/Yerim-Lee/memo.git</a:t>
            </a:r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b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b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Yerim.pythonanywhere.com </a:t>
            </a:r>
            <a:endParaRPr lang="ko-KR" altLang="en-US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D28505-6675-4D93-94ED-B90DF975B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20358"/>
            <a:ext cx="9144000" cy="1391913"/>
          </a:xfrm>
        </p:spPr>
        <p:txBody>
          <a:bodyPr/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이예림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91708015</a:t>
            </a: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2020.11.27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610506-13D1-4222-9AB1-C3367FD4C812}"/>
              </a:ext>
            </a:extLst>
          </p:cNvPr>
          <p:cNvSpPr txBox="1"/>
          <p:nvPr/>
        </p:nvSpPr>
        <p:spPr>
          <a:xfrm>
            <a:off x="5225532" y="1478731"/>
            <a:ext cx="17409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Memo</a:t>
            </a:r>
            <a:endParaRPr lang="ko-KR" altLang="en-US" sz="5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3295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90E601-78D9-41BF-8223-4528CAE04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5208" y="3140612"/>
            <a:ext cx="2521583" cy="5767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</a:t>
            </a:r>
            <a:endParaRPr lang="ko-KR" altLang="en-US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5065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8BF8DC-0356-4331-AC92-68E6636AB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7288"/>
            <a:ext cx="10515600" cy="5329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/>
              <a:t>출처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>
                <a:hlinkClick r:id="rId2"/>
              </a:rPr>
              <a:t>Noun Project: Free Icons &amp; Stock Photos for Everything (thenounproject.com)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>
                <a:hlinkClick r:id="rId3"/>
              </a:rPr>
              <a:t>Untitled Diagram - diagrams.net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550033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E4AEF-B21A-4F4B-B198-051DD5CAD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일상을 바꾸는 메모 습관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17F43D-AF6D-453A-B91D-BE10FE65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8437" y="3862830"/>
            <a:ext cx="5674567" cy="12540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책 </a:t>
            </a:r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하루 </a:t>
            </a:r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</a:t>
            </a:r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 나를 성장시키는 메모 습관의 힘</a:t>
            </a:r>
            <a:endParaRPr lang="en-US" altLang="ko-KR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저자 </a:t>
            </a:r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신정철 </a:t>
            </a:r>
            <a:endParaRPr lang="en-US" altLang="ko-KR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출간일 </a:t>
            </a:r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2015</a:t>
            </a:r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년 </a:t>
            </a:r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11</a:t>
            </a:r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월 </a:t>
            </a:r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25</a:t>
            </a:r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8D60D0-BB19-4D95-AC1B-F3923377EE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90" t="34966" r="65255" b="21497"/>
          <a:stretch/>
        </p:blipFill>
        <p:spPr>
          <a:xfrm>
            <a:off x="968829" y="1873822"/>
            <a:ext cx="2884061" cy="397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135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0B0E5F-C047-4BA0-8FAA-DED350BE4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7616"/>
            <a:ext cx="10515600" cy="1402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solidFill>
                  <a:srgbClr val="333333"/>
                </a:solidFill>
                <a:effectLst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“메모에는 일상에 의미를 부여하고 삶에 변화를 일으키는 경이로운 힘이 숨겨져 있다</a:t>
            </a:r>
            <a:r>
              <a:rPr lang="en-US" altLang="ko-KR" dirty="0">
                <a:solidFill>
                  <a:srgbClr val="333333"/>
                </a:solidFill>
                <a:effectLst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 </a:t>
            </a:r>
            <a:r>
              <a:rPr lang="ko-KR" altLang="en-US" dirty="0">
                <a:solidFill>
                  <a:srgbClr val="333333"/>
                </a:solidFill>
                <a:effectLst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그 변화가 점진적이기에 당장 눈에 보이지 않을지라도 메모를 꾸준히 한다면 극적인 변화로 이어진다</a:t>
            </a:r>
            <a:r>
              <a:rPr lang="en-US" altLang="ko-KR" dirty="0">
                <a:solidFill>
                  <a:srgbClr val="333333"/>
                </a:solidFill>
                <a:effectLst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.”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1A7CB2-4699-4EA2-AF48-D777054E087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B2B2B2"/>
              </a:clrFrom>
              <a:clrTo>
                <a:srgbClr val="B2B2B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0386"/>
            <a:ext cx="12192000" cy="31972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56835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8A48D-A7BD-4A1E-A613-FAC5A47C8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 환경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  <a:endParaRPr lang="ko-KR" altLang="en-US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06F29A-6E46-4BA2-9C3C-6DF1AEC0C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0470" y="1739289"/>
            <a:ext cx="9273329" cy="337942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 프레임 워크 </a:t>
            </a:r>
            <a:r>
              <a:rPr lang="en-US" altLang="ko-KR" sz="2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Django</a:t>
            </a:r>
          </a:p>
          <a:p>
            <a:endParaRPr lang="en-US" altLang="ko-KR" sz="2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 언어 </a:t>
            </a:r>
            <a:r>
              <a:rPr lang="en-US" altLang="ko-KR" sz="2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  <a:r>
              <a:rPr lang="ko-KR" altLang="en-US" sz="2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Python</a:t>
            </a:r>
            <a:r>
              <a:rPr lang="en-US" altLang="ko-KR" sz="2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Java script </a:t>
            </a:r>
            <a:endParaRPr lang="en-US" altLang="ko-KR" sz="2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DB : SQLite Expert Personal</a:t>
            </a:r>
            <a:endParaRPr lang="ko-KR" altLang="en-US" sz="2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D19A843-1AEE-4BF1-8402-3FC864E57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01" y="2030774"/>
            <a:ext cx="875712" cy="8757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CF9E657-BE30-4ECA-BF16-C0F85FA5A7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51" y="3075803"/>
            <a:ext cx="875712" cy="87571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D28BBFB-E349-4F56-9047-110CDACA09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01" y="4120832"/>
            <a:ext cx="952612" cy="95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678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4F13E-C99B-480C-B9F7-A5EAB3185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화면설계</a:t>
            </a:r>
            <a:r>
              <a:rPr lang="en-US" altLang="ko-KR" sz="4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(1)</a:t>
            </a:r>
            <a:endParaRPr lang="ko-KR" altLang="en-US" sz="40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A0C6F77-794A-498E-A14E-BCA8840E65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951" b="47658"/>
          <a:stretch/>
        </p:blipFill>
        <p:spPr>
          <a:xfrm>
            <a:off x="838200" y="1690688"/>
            <a:ext cx="8783788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605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4F13E-C99B-480C-B9F7-A5EAB3185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화면설계</a:t>
            </a:r>
            <a:r>
              <a:rPr lang="en-US" altLang="ko-KR" sz="4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(2)</a:t>
            </a:r>
            <a:endParaRPr lang="ko-KR" altLang="en-US" sz="40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B5FC360-1AF8-46CC-9D61-07923FF7A5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 b="50000"/>
          <a:stretch/>
        </p:blipFill>
        <p:spPr>
          <a:xfrm>
            <a:off x="838199" y="1690687"/>
            <a:ext cx="9186334" cy="516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526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4F13E-C99B-480C-B9F7-A5EAB3185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화면설계</a:t>
            </a:r>
            <a:r>
              <a:rPr lang="en-US" altLang="ko-KR" sz="4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(3)</a:t>
            </a:r>
            <a:endParaRPr lang="ko-KR" altLang="en-US" sz="40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ED217A-3145-4982-B5C2-509AF282A2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 b="50000"/>
          <a:stretch/>
        </p:blipFill>
        <p:spPr>
          <a:xfrm>
            <a:off x="838199" y="1690686"/>
            <a:ext cx="9186333" cy="516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306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090C27-8113-41CB-AAB4-0CF1BE7A6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DB </a:t>
            </a:r>
            <a:r>
              <a:rPr lang="ko-KR" altLang="en-US" sz="4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95D01D-562D-43AA-A301-BC5D3DC1CA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00" t="41442" r="42222" b="34980"/>
          <a:stretch/>
        </p:blipFill>
        <p:spPr>
          <a:xfrm>
            <a:off x="838200" y="1690688"/>
            <a:ext cx="3754122" cy="325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59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20F4B2-207E-4F14-BEF6-84280812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App</a:t>
            </a:r>
            <a:r>
              <a:rPr lang="ko-KR" altLang="en-US" sz="4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C0F24C-8A83-4F33-8ED4-12A4EC780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0421"/>
            <a:ext cx="1821110" cy="49812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App: Memo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953675-B1B9-42CC-8AB9-36B69EB1C7CF}"/>
              </a:ext>
            </a:extLst>
          </p:cNvPr>
          <p:cNvSpPr txBox="1"/>
          <p:nvPr/>
        </p:nvSpPr>
        <p:spPr>
          <a:xfrm>
            <a:off x="838200" y="4593176"/>
            <a:ext cx="824952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Memo</a:t>
            </a:r>
            <a:r>
              <a:rPr lang="ko-KR" altLang="en-US" sz="1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앱 뿐만 아니라 </a:t>
            </a:r>
            <a:r>
              <a:rPr lang="en-US" altLang="ko-KR" sz="1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config</a:t>
            </a:r>
            <a:r>
              <a:rPr lang="ko-KR" altLang="en-US" sz="1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프로젝트에도 </a:t>
            </a:r>
            <a:r>
              <a:rPr lang="en-US" altLang="ko-KR" sz="1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urls.py</a:t>
            </a:r>
            <a:r>
              <a:rPr lang="ko-KR" altLang="en-US" sz="1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</a:t>
            </a:r>
            <a:r>
              <a:rPr lang="en-US" altLang="ko-KR" sz="1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views.py </a:t>
            </a:r>
            <a:r>
              <a:rPr lang="ko-KR" altLang="en-US" sz="1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디렉토리를 추가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BE8B8E-9B95-4492-A28F-D5FE61C07882}"/>
              </a:ext>
            </a:extLst>
          </p:cNvPr>
          <p:cNvSpPr txBox="1"/>
          <p:nvPr/>
        </p:nvSpPr>
        <p:spPr>
          <a:xfrm>
            <a:off x="838200" y="3815779"/>
            <a:ext cx="356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프로젝트의 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MVT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특징</a:t>
            </a:r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151E8F-B0F9-4666-A415-1D4333658BDC}"/>
              </a:ext>
            </a:extLst>
          </p:cNvPr>
          <p:cNvSpPr txBox="1"/>
          <p:nvPr/>
        </p:nvSpPr>
        <p:spPr>
          <a:xfrm>
            <a:off x="838200" y="2688279"/>
            <a:ext cx="638612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간단한 메모를 저장</a:t>
            </a:r>
            <a:r>
              <a:rPr lang="en-US" altLang="ko-KR" sz="1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lang="ko-KR" altLang="en-US" sz="1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수정</a:t>
            </a:r>
            <a:r>
              <a:rPr lang="en-US" altLang="ko-KR" sz="1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lang="ko-KR" altLang="en-US" sz="1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삭제하고 관리할 수 있는 메모장 앱 </a:t>
            </a:r>
          </a:p>
        </p:txBody>
      </p:sp>
    </p:spTree>
    <p:extLst>
      <p:ext uri="{BB962C8B-B14F-4D97-AF65-F5344CB8AC3E}">
        <p14:creationId xmlns:p14="http://schemas.microsoft.com/office/powerpoint/2010/main" val="2751296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168</Words>
  <Application>Microsoft Office PowerPoint</Application>
  <PresentationFormat>와이드스크린</PresentationFormat>
  <Paragraphs>30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배달의민족 주아</vt:lpstr>
      <vt:lpstr>배달의민족 한나는 열한살</vt:lpstr>
      <vt:lpstr>Arial</vt:lpstr>
      <vt:lpstr>Office 테마</vt:lpstr>
      <vt:lpstr>https://github.com/Yerim-Lee/memo.git   Yerim.pythonanywhere.com </vt:lpstr>
      <vt:lpstr>일상을 바꾸는 메모 습관</vt:lpstr>
      <vt:lpstr>PowerPoint 프레젠테이션</vt:lpstr>
      <vt:lpstr>개발 환경 </vt:lpstr>
      <vt:lpstr>화면설계(1)</vt:lpstr>
      <vt:lpstr>화면설계(2)</vt:lpstr>
      <vt:lpstr>화면설계(3)</vt:lpstr>
      <vt:lpstr>DB 설계</vt:lpstr>
      <vt:lpstr>App설명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프로젝트명 소스 URL 배포 URL</dc:title>
  <dc:creator>이 예림</dc:creator>
  <cp:lastModifiedBy>이 예림</cp:lastModifiedBy>
  <cp:revision>39</cp:revision>
  <dcterms:created xsi:type="dcterms:W3CDTF">2020-11-23T15:53:12Z</dcterms:created>
  <dcterms:modified xsi:type="dcterms:W3CDTF">2020-11-27T09:04:45Z</dcterms:modified>
</cp:coreProperties>
</file>