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4" r:id="rId4"/>
    <p:sldId id="342" r:id="rId5"/>
    <p:sldId id="347" r:id="rId6"/>
    <p:sldId id="319" r:id="rId7"/>
    <p:sldId id="400" r:id="rId8"/>
    <p:sldId id="401" r:id="rId9"/>
    <p:sldId id="402" r:id="rId10"/>
    <p:sldId id="260" r:id="rId11"/>
    <p:sldId id="403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AE3FC47-AAEA-4D74-909D-E7D4B7D9FC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7977685" cy="6858000"/>
          </a:xfrm>
          <a:custGeom>
            <a:avLst/>
            <a:gdLst>
              <a:gd name="connsiteX0" fmla="*/ 0 w 7977685"/>
              <a:gd name="connsiteY0" fmla="*/ 0 h 6858000"/>
              <a:gd name="connsiteX1" fmla="*/ 4805860 w 7977685"/>
              <a:gd name="connsiteY1" fmla="*/ 0 h 6858000"/>
              <a:gd name="connsiteX2" fmla="*/ 7977685 w 7977685"/>
              <a:gd name="connsiteY2" fmla="*/ 6858000 h 6858000"/>
              <a:gd name="connsiteX3" fmla="*/ 1019175 w 7977685"/>
              <a:gd name="connsiteY3" fmla="*/ 6858000 h 6858000"/>
              <a:gd name="connsiteX4" fmla="*/ 0 w 7977685"/>
              <a:gd name="connsiteY4" fmla="*/ 465437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7685" h="6858000">
                <a:moveTo>
                  <a:pt x="0" y="0"/>
                </a:moveTo>
                <a:lnTo>
                  <a:pt x="4805860" y="0"/>
                </a:lnTo>
                <a:lnTo>
                  <a:pt x="7977685" y="6858000"/>
                </a:lnTo>
                <a:lnTo>
                  <a:pt x="1019175" y="6858000"/>
                </a:lnTo>
                <a:lnTo>
                  <a:pt x="0" y="46543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8651505-3071-45CB-8043-716B6DEB5CAA}"/>
              </a:ext>
            </a:extLst>
          </p:cNvPr>
          <p:cNvSpPr/>
          <p:nvPr userDrawn="1"/>
        </p:nvSpPr>
        <p:spPr>
          <a:xfrm flipH="1" flipV="1">
            <a:off x="11280575" y="0"/>
            <a:ext cx="911424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C8B47315-6B17-4130-8D72-34DCD83C44D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9" name="Graphic 14">
            <a:extLst>
              <a:ext uri="{FF2B5EF4-FFF2-40B4-BE49-F238E27FC236}">
                <a16:creationId xmlns:a16="http://schemas.microsoft.com/office/drawing/2014/main" id="{E93DC84E-4259-4B70-9662-D2A6783C4DD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FBA74B2-170A-4301-9CF9-D1D589FDE06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2A582B-94DD-469A-9123-63B650C9E779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A92F513-DD17-4E62-B297-14A2F36366A5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1EF8BF-C015-4C11-98F3-722287D212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B2F5AF-1E80-4B0D-89CC-BC4F4A27637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E28F146-1668-458B-B74B-CA5EE085CA1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C49447-B41C-446E-B1C7-D29767326C3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983CD6-7642-438D-8C7F-29C30165DC7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1FF0400-0AB6-44B7-BC96-271D03F76CA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00461" y="1974379"/>
            <a:ext cx="5062213" cy="30006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ECFF973-362D-4665-9A47-3D1F92BCF0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12684F0A-E70A-41BF-8148-445814C53353}"/>
              </a:ext>
            </a:extLst>
          </p:cNvPr>
          <p:cNvSpPr/>
          <p:nvPr userDrawn="1"/>
        </p:nvSpPr>
        <p:spPr>
          <a:xfrm>
            <a:off x="0" y="339509"/>
            <a:ext cx="5886994" cy="6518491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474261F5-E73A-4DCE-AA74-3F3BA62A34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1313" y="1633058"/>
            <a:ext cx="3060756" cy="359188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80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71" r:id="rId15"/>
    <p:sldLayoutId id="214748367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5731765" y="3549079"/>
            <a:ext cx="594066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너의</a:t>
            </a:r>
            <a:endParaRPr lang="en-US" altLang="ko-KR" sz="54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r"/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학점은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5731837" y="5718904"/>
            <a:ext cx="5940597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867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정보보호학과 </a:t>
            </a:r>
            <a:r>
              <a:rPr lang="en-US" altLang="ko-KR" sz="1867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91708015 </a:t>
            </a:r>
            <a:r>
              <a:rPr lang="ko-KR" altLang="en-US" sz="1867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이예림</a:t>
            </a: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2846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cs typeface="Arial" pitchFamily="34" charset="0"/>
              </a:rPr>
              <a:t>감사합니다</a:t>
            </a:r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68688" y="4000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48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학점 프로그램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867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학점 등급 계산</a:t>
              </a:r>
              <a:r>
                <a:rPr lang="en-US" altLang="ko-KR" sz="1867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867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및</a:t>
              </a:r>
              <a:r>
                <a:rPr lang="en-US" altLang="ko-KR" sz="1867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867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평균 계산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4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BCE92-5ED4-4A83-B72A-7950DEE49E45}"/>
              </a:ext>
            </a:extLst>
          </p:cNvPr>
          <p:cNvSpPr txBox="1"/>
          <p:nvPr/>
        </p:nvSpPr>
        <p:spPr>
          <a:xfrm>
            <a:off x="5611321" y="483646"/>
            <a:ext cx="607365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개요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EB4294-3079-4B9E-AE4B-950C72C001EE}"/>
              </a:ext>
            </a:extLst>
          </p:cNvPr>
          <p:cNvGrpSpPr/>
          <p:nvPr/>
        </p:nvGrpSpPr>
        <p:grpSpPr>
          <a:xfrm>
            <a:off x="5352256" y="1890264"/>
            <a:ext cx="6114841" cy="830997"/>
            <a:chOff x="5484141" y="1775144"/>
            <a:chExt cx="6114841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F92AE1-808B-4A4A-88D3-571C6CB0D8D5}"/>
                </a:ext>
              </a:extLst>
            </p:cNvPr>
            <p:cNvSpPr txBox="1"/>
            <p:nvPr/>
          </p:nvSpPr>
          <p:spPr>
            <a:xfrm>
              <a:off x="7091290" y="1913643"/>
              <a:ext cx="4507692" cy="5539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30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프로그램 구조 및 설명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3702FC-4EA8-4988-BB7E-30B3EBE571C1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40C7CAAA-9D9F-4426-87BB-A00F2CF0F567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AC2D05-E7EC-4513-B0D0-D99491AEB1DB}"/>
              </a:ext>
            </a:extLst>
          </p:cNvPr>
          <p:cNvGrpSpPr/>
          <p:nvPr/>
        </p:nvGrpSpPr>
        <p:grpSpPr>
          <a:xfrm>
            <a:off x="5360272" y="3324442"/>
            <a:ext cx="6106825" cy="830997"/>
            <a:chOff x="5484141" y="1775144"/>
            <a:chExt cx="6106825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1A10D-C089-4BE0-A57C-A746523D958C}"/>
                </a:ext>
              </a:extLst>
            </p:cNvPr>
            <p:cNvSpPr txBox="1"/>
            <p:nvPr/>
          </p:nvSpPr>
          <p:spPr>
            <a:xfrm>
              <a:off x="7083274" y="1913643"/>
              <a:ext cx="4507692" cy="5539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30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소스코드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F805A6-169B-4A5A-B39E-ABF996A3D177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5D93BAA2-C4A6-4CB4-9F81-18B2AACFF6E5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77B8-CBE5-4F07-8007-41AD78C4728B}"/>
              </a:ext>
            </a:extLst>
          </p:cNvPr>
          <p:cNvGrpSpPr/>
          <p:nvPr/>
        </p:nvGrpSpPr>
        <p:grpSpPr>
          <a:xfrm>
            <a:off x="5360272" y="4758621"/>
            <a:ext cx="6106825" cy="830997"/>
            <a:chOff x="5484141" y="1775144"/>
            <a:chExt cx="6106825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6C8441-47C9-4ED6-9772-49433A730A1D}"/>
                </a:ext>
              </a:extLst>
            </p:cNvPr>
            <p:cNvSpPr txBox="1"/>
            <p:nvPr/>
          </p:nvSpPr>
          <p:spPr>
            <a:xfrm>
              <a:off x="7083274" y="1913642"/>
              <a:ext cx="4507692" cy="553998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30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실행화면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4F6EA4-91C9-401D-903F-E0EAEAABB5AF}"/>
                </a:ext>
              </a:extLst>
            </p:cNvPr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8" name="Half Frame 17">
              <a:extLst>
                <a:ext uri="{FF2B5EF4-FFF2-40B4-BE49-F238E27FC236}">
                  <a16:creationId xmlns:a16="http://schemas.microsoft.com/office/drawing/2014/main" id="{CCD5528A-20C3-4DD4-93EF-91E74498E964}"/>
                </a:ext>
              </a:extLst>
            </p:cNvPr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97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구조 및 설명</a:t>
            </a:r>
            <a:endParaRPr 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616479-C735-4201-A7EA-443BA8BC0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32316"/>
              </p:ext>
            </p:extLst>
          </p:nvPr>
        </p:nvGraphicFramePr>
        <p:xfrm>
          <a:off x="2071724" y="2242823"/>
          <a:ext cx="8076805" cy="297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aseline="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변수 이름</a:t>
                      </a:r>
                      <a:endParaRPr lang="en-US" altLang="ko-KR" sz="1400" baseline="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기능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3659" marR="93659" marT="0" marB="4682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pc="0" dirty="0">
                          <a:solidFill>
                            <a:schemeClr val="bg1"/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사용 함수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3659" marR="93659" marT="0" marB="46829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188">
                <a:tc>
                  <a:txBody>
                    <a:bodyPr/>
                    <a:lstStyle/>
                    <a:p>
                      <a:pPr lvl="0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Main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메뉴 반복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Do while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문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, Switch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Menu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메뉴 선택 기능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Do while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문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getch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88">
                <a:tc>
                  <a:txBody>
                    <a:bodyPr/>
                    <a:lstStyle/>
                    <a:p>
                      <a:pPr lvl="0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Find</a:t>
                      </a: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학점 등급 계산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If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문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포인터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구조체 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Average</a:t>
                      </a: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전과목 학점 평균값 계산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For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문 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, </a:t>
                      </a:r>
                      <a:r>
                        <a:rPr lang="ko-KR" altLang="en-US" sz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  <a:cs typeface="Arial" pitchFamily="34" charset="0"/>
                        </a:rPr>
                        <a:t>배열</a:t>
                      </a:r>
                      <a:endParaRPr lang="en-US" altLang="ko-KR" sz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  <a:cs typeface="Arial" pitchFamily="34" charset="0"/>
                      </a:endParaRPr>
                    </a:p>
                  </a:txBody>
                  <a:tcPr marL="95858" marR="95858" marT="0" marB="4792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C1F3F9-AEA1-4F7A-8B09-E5837D09040B}"/>
              </a:ext>
            </a:extLst>
          </p:cNvPr>
          <p:cNvSpPr txBox="1"/>
          <p:nvPr/>
        </p:nvSpPr>
        <p:spPr>
          <a:xfrm>
            <a:off x="2356530" y="1882811"/>
            <a:ext cx="254492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Arial" pitchFamily="34" charset="0"/>
              </a:rPr>
              <a:t>프로그램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B2A599-A912-4CC5-BDB7-4094FC97D180}"/>
              </a:ext>
            </a:extLst>
          </p:cNvPr>
          <p:cNvGrpSpPr/>
          <p:nvPr/>
        </p:nvGrpSpPr>
        <p:grpSpPr>
          <a:xfrm>
            <a:off x="2071723" y="1882811"/>
            <a:ext cx="284807" cy="284807"/>
            <a:chOff x="518130" y="1667344"/>
            <a:chExt cx="284807" cy="2848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A590CA-6FE3-4DAF-B809-057A11DBF939}"/>
                </a:ext>
              </a:extLst>
            </p:cNvPr>
            <p:cNvSpPr/>
            <p:nvPr/>
          </p:nvSpPr>
          <p:spPr>
            <a:xfrm>
              <a:off x="518130" y="1667344"/>
              <a:ext cx="284807" cy="2848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Chevron 8">
              <a:extLst>
                <a:ext uri="{FF2B5EF4-FFF2-40B4-BE49-F238E27FC236}">
                  <a16:creationId xmlns:a16="http://schemas.microsoft.com/office/drawing/2014/main" id="{B390EABA-FE5A-4454-AFAA-78FDFE9BE60D}"/>
                </a:ext>
              </a:extLst>
            </p:cNvPr>
            <p:cNvSpPr/>
            <p:nvPr/>
          </p:nvSpPr>
          <p:spPr>
            <a:xfrm>
              <a:off x="597345" y="1738066"/>
              <a:ext cx="126376" cy="143363"/>
            </a:xfrm>
            <a:prstGeom prst="chevron">
              <a:avLst>
                <a:gd name="adj" fmla="val 623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소스 코드</a:t>
            </a:r>
            <a:endParaRPr 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918618-176C-4C25-818C-C47026546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61" t="10642" r="52041" b="46177"/>
          <a:stretch/>
        </p:blipFill>
        <p:spPr>
          <a:xfrm>
            <a:off x="323529" y="1085687"/>
            <a:ext cx="6217715" cy="543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43536EF-8303-40D6-910A-E60A808C4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9" t="11852" r="43495" b="28350"/>
          <a:stretch/>
        </p:blipFill>
        <p:spPr>
          <a:xfrm>
            <a:off x="305393" y="459637"/>
            <a:ext cx="6621880" cy="60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A4A9AB-33BF-4AFA-8EEF-9E3F9ED18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23" t="18204" r="36020" b="31132"/>
          <a:stretch/>
        </p:blipFill>
        <p:spPr>
          <a:xfrm>
            <a:off x="323529" y="942110"/>
            <a:ext cx="8601218" cy="557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실행 화면</a:t>
            </a:r>
            <a:endParaRPr 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2" name="Graphic 14">
            <a:extLst>
              <a:ext uri="{FF2B5EF4-FFF2-40B4-BE49-F238E27FC236}">
                <a16:creationId xmlns:a16="http://schemas.microsoft.com/office/drawing/2014/main" id="{71DC93F5-4699-4D70-8AF1-A8EA622290FC}"/>
              </a:ext>
            </a:extLst>
          </p:cNvPr>
          <p:cNvGrpSpPr/>
          <p:nvPr/>
        </p:nvGrpSpPr>
        <p:grpSpPr>
          <a:xfrm>
            <a:off x="434834" y="968112"/>
            <a:ext cx="8164219" cy="5891298"/>
            <a:chOff x="2444748" y="555045"/>
            <a:chExt cx="7282048" cy="5727454"/>
          </a:xfrm>
        </p:grpSpPr>
        <p:sp>
          <p:nvSpPr>
            <p:cNvPr id="33" name="Freeform: Shape 123">
              <a:extLst>
                <a:ext uri="{FF2B5EF4-FFF2-40B4-BE49-F238E27FC236}">
                  <a16:creationId xmlns:a16="http://schemas.microsoft.com/office/drawing/2014/main" id="{AE7BF4C1-70B0-4DB7-A415-B00D2623DBE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24">
              <a:extLst>
                <a:ext uri="{FF2B5EF4-FFF2-40B4-BE49-F238E27FC236}">
                  <a16:creationId xmlns:a16="http://schemas.microsoft.com/office/drawing/2014/main" id="{3EA6B0A2-DA2A-4B59-9526-EAD09A60C37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25">
              <a:extLst>
                <a:ext uri="{FF2B5EF4-FFF2-40B4-BE49-F238E27FC236}">
                  <a16:creationId xmlns:a16="http://schemas.microsoft.com/office/drawing/2014/main" id="{3F0B89C5-8E72-4C4B-BCDB-68A9E433A6A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26">
              <a:extLst>
                <a:ext uri="{FF2B5EF4-FFF2-40B4-BE49-F238E27FC236}">
                  <a16:creationId xmlns:a16="http://schemas.microsoft.com/office/drawing/2014/main" id="{1BBB9DE8-DC4C-4BCB-9BD1-7C36D1DCDF2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127">
              <a:extLst>
                <a:ext uri="{FF2B5EF4-FFF2-40B4-BE49-F238E27FC236}">
                  <a16:creationId xmlns:a16="http://schemas.microsoft.com/office/drawing/2014/main" id="{78E58618-D7D9-48A2-8D45-AE4FA9AD858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28">
              <a:extLst>
                <a:ext uri="{FF2B5EF4-FFF2-40B4-BE49-F238E27FC236}">
                  <a16:creationId xmlns:a16="http://schemas.microsoft.com/office/drawing/2014/main" id="{0CE59157-6DB3-4A6F-B20A-ACBF896AC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29">
              <a:extLst>
                <a:ext uri="{FF2B5EF4-FFF2-40B4-BE49-F238E27FC236}">
                  <a16:creationId xmlns:a16="http://schemas.microsoft.com/office/drawing/2014/main" id="{A8C7A68B-91F5-47B4-A99B-70D6E299A8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30">
              <a:extLst>
                <a:ext uri="{FF2B5EF4-FFF2-40B4-BE49-F238E27FC236}">
                  <a16:creationId xmlns:a16="http://schemas.microsoft.com/office/drawing/2014/main" id="{A6F84F8B-194F-408B-B622-CDBF1506B8C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7D29F9C5-90C7-44B9-9079-B51645DF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353" t="-19884" r="38609" b="43978"/>
          <a:stretch/>
        </p:blipFill>
        <p:spPr>
          <a:xfrm>
            <a:off x="0" y="0"/>
            <a:ext cx="8259384" cy="52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실행 화면</a:t>
            </a:r>
            <a:endParaRPr 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32" name="Graphic 14">
            <a:extLst>
              <a:ext uri="{FF2B5EF4-FFF2-40B4-BE49-F238E27FC236}">
                <a16:creationId xmlns:a16="http://schemas.microsoft.com/office/drawing/2014/main" id="{71DC93F5-4699-4D70-8AF1-A8EA622290FC}"/>
              </a:ext>
            </a:extLst>
          </p:cNvPr>
          <p:cNvGrpSpPr/>
          <p:nvPr/>
        </p:nvGrpSpPr>
        <p:grpSpPr>
          <a:xfrm>
            <a:off x="434834" y="968112"/>
            <a:ext cx="8164219" cy="5891298"/>
            <a:chOff x="2444748" y="555045"/>
            <a:chExt cx="7282048" cy="5727454"/>
          </a:xfrm>
        </p:grpSpPr>
        <p:sp>
          <p:nvSpPr>
            <p:cNvPr id="33" name="Freeform: Shape 123">
              <a:extLst>
                <a:ext uri="{FF2B5EF4-FFF2-40B4-BE49-F238E27FC236}">
                  <a16:creationId xmlns:a16="http://schemas.microsoft.com/office/drawing/2014/main" id="{AE7BF4C1-70B0-4DB7-A415-B00D2623DBE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124">
              <a:extLst>
                <a:ext uri="{FF2B5EF4-FFF2-40B4-BE49-F238E27FC236}">
                  <a16:creationId xmlns:a16="http://schemas.microsoft.com/office/drawing/2014/main" id="{3EA6B0A2-DA2A-4B59-9526-EAD09A60C37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125">
              <a:extLst>
                <a:ext uri="{FF2B5EF4-FFF2-40B4-BE49-F238E27FC236}">
                  <a16:creationId xmlns:a16="http://schemas.microsoft.com/office/drawing/2014/main" id="{3F0B89C5-8E72-4C4B-BCDB-68A9E433A6A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126">
              <a:extLst>
                <a:ext uri="{FF2B5EF4-FFF2-40B4-BE49-F238E27FC236}">
                  <a16:creationId xmlns:a16="http://schemas.microsoft.com/office/drawing/2014/main" id="{1BBB9DE8-DC4C-4BCB-9BD1-7C36D1DCDF2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127">
              <a:extLst>
                <a:ext uri="{FF2B5EF4-FFF2-40B4-BE49-F238E27FC236}">
                  <a16:creationId xmlns:a16="http://schemas.microsoft.com/office/drawing/2014/main" id="{78E58618-D7D9-48A2-8D45-AE4FA9AD858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128">
              <a:extLst>
                <a:ext uri="{FF2B5EF4-FFF2-40B4-BE49-F238E27FC236}">
                  <a16:creationId xmlns:a16="http://schemas.microsoft.com/office/drawing/2014/main" id="{0CE59157-6DB3-4A6F-B20A-ACBF896AC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129">
              <a:extLst>
                <a:ext uri="{FF2B5EF4-FFF2-40B4-BE49-F238E27FC236}">
                  <a16:creationId xmlns:a16="http://schemas.microsoft.com/office/drawing/2014/main" id="{A8C7A68B-91F5-47B4-A99B-70D6E299A8B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30">
              <a:extLst>
                <a:ext uri="{FF2B5EF4-FFF2-40B4-BE49-F238E27FC236}">
                  <a16:creationId xmlns:a16="http://schemas.microsoft.com/office/drawing/2014/main" id="{A6F84F8B-194F-408B-B622-CDBF1506B8C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A7CA7B1-FBD4-4EE4-9555-E97EFFF8E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0410" r="38693" b="23015"/>
          <a:stretch/>
        </p:blipFill>
        <p:spPr>
          <a:xfrm>
            <a:off x="774503" y="1361092"/>
            <a:ext cx="7484882" cy="388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9383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8">
      <a:dk1>
        <a:srgbClr val="303030"/>
      </a:dk1>
      <a:lt1>
        <a:sysClr val="window" lastClr="FFFFFF"/>
      </a:lt1>
      <a:dk2>
        <a:srgbClr val="303030"/>
      </a:dk2>
      <a:lt2>
        <a:srgbClr val="FFFFFF"/>
      </a:lt2>
      <a:accent1>
        <a:srgbClr val="303030"/>
      </a:accent1>
      <a:accent2>
        <a:srgbClr val="FE9900"/>
      </a:accent2>
      <a:accent3>
        <a:srgbClr val="303030"/>
      </a:accent3>
      <a:accent4>
        <a:srgbClr val="FE9900"/>
      </a:accent4>
      <a:accent5>
        <a:srgbClr val="303030"/>
      </a:accent5>
      <a:accent6>
        <a:srgbClr val="FE9900"/>
      </a:accent6>
      <a:hlink>
        <a:srgbClr val="303030"/>
      </a:hlink>
      <a:folHlink>
        <a:srgbClr val="30303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77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배달의민족 한나는 열한살</vt:lpstr>
      <vt:lpstr>Arial</vt:lpstr>
      <vt:lpstr>Calibri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이 예림</cp:lastModifiedBy>
  <cp:revision>64</cp:revision>
  <dcterms:created xsi:type="dcterms:W3CDTF">2020-01-20T05:08:25Z</dcterms:created>
  <dcterms:modified xsi:type="dcterms:W3CDTF">2020-12-11T07:47:28Z</dcterms:modified>
</cp:coreProperties>
</file>