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02D5-EB29-4666-A232-7843AD00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ADA7E-923B-4EF7-A417-C2810C57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BE16D-3182-4B3D-921F-F18A1A92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74CE-7733-4BA4-AFA2-B190573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22EC7-C4A0-4D54-B25D-EC980C3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8745-5C5E-4543-861F-0141EA8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08923-8808-46D1-B374-63FF9AC5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5070-93D7-40B9-9C0E-CAF7EA0B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7D59E-D015-4303-8C02-3D74790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58FC8-3710-40F7-BF60-4DC3149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C5F2B-BD8A-45BA-8E44-6B79171F1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07F5B-4BBC-4D45-85B6-26335E62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4FD36-7A76-4BF2-8C38-05A2EF1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A36F2-5A44-48F3-B8BE-F62CA13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62337-EFAC-45EF-9005-E32C50E3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636A-1638-4A74-B58D-4012B51A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B9FD7-96A4-4C79-8CFF-22AC3C9E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CD95F-4A45-4A8B-B2D3-22F8BE60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140D2-EDDA-44D8-9A05-38A28E68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70266-3F45-44E8-A55A-412A4A5B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4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D5FC-999D-4A5C-98C7-8868A7A3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26873-EE28-488F-9995-9B9EF8DF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733AF-E0AE-4F6A-A0F2-258F301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5DFC1-5A18-4C0D-82DE-B357C745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93C33-6DE3-454C-9C83-27EFCA97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79EB-F09E-46CD-9DC8-E933C79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97284-BF2C-4E2F-A882-15B92870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D3520-400F-454A-A275-2DC0A972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4401F-5DA4-4011-881B-C3A453D3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06A1C-9B84-4A6E-9C5B-AF18A6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1F9E2-D194-42E9-9740-81ACA751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9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0A25-8751-4090-8E6E-07161995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DF72E-F13B-4D80-A343-041FC67B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4757E-B551-48C3-B5D2-6E5D0627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018E2-2985-4710-B2ED-465F69DC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4095B2-5142-43ED-99A4-A37D1157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2C549-D9F7-498F-A046-03855CF9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9C06E-47DA-448A-A081-9731628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6F7F0D-65E9-421F-BD82-E888163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6018C-F774-45BF-96DA-B3BEA3E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E917D-B52B-4AA8-877E-1DD0884F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7C76A-FF48-4000-973C-07E1ACCA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C2F3E-AE1A-47F1-A274-2A127933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B4D05-6071-4033-9904-104D02D5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DDA63-1479-4B51-94A9-5A1F69AA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23AF0-A168-405C-8DD0-97412964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56844-4CD4-4CFF-82F6-B60169E5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096F7-0215-455B-8674-A5BBD9EF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6D0B2-4AED-4153-867C-C53BF180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7576-F7C8-4BF1-A4AA-7999D418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1216-D113-41EC-94C9-4B74BCF9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26021-3881-427C-833E-5935BD0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B877-C4CE-4B7B-8F73-EDFEA80F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02A8C-D783-447E-B859-2680434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2B94D-EBD1-4589-9658-187A1927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42A8A-9E0C-42EB-8BFF-87B566EE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E64DA-12C0-41BF-BCF4-066BF4DE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244EF-08F1-49DA-BD3F-B7D0D92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C10827-E464-4A2B-8EAA-6A9724B7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889F7-84A2-4080-BE82-59D5E402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F95C2-ACAF-4E84-9A8E-AC08BE438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4A33-383E-4493-B319-91EB83B2DFF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867D8-37D9-474D-895B-35B2101D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8EE2-BDBD-458E-ABDA-67CC27FF7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C236-2265-4A2D-9B38-73078B9B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0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73441-02EC-4BCF-8EFC-DD65B31A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D7096-C42B-4081-AE32-7C68FA4BC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51130F-07C7-4D0D-A048-DF9572FD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0" y="754737"/>
            <a:ext cx="8303472" cy="210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7B35E-4A4B-4163-A618-29998880BE49}"/>
              </a:ext>
            </a:extLst>
          </p:cNvPr>
          <p:cNvSpPr txBox="1"/>
          <p:nvPr/>
        </p:nvSpPr>
        <p:spPr>
          <a:xfrm>
            <a:off x="2604247" y="2328397"/>
            <a:ext cx="449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Restart Game – Press ESC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2CEAD-D927-469E-BA2B-7ED8317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8C4B4F-2212-4B75-B259-941EC83EF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31" y="1825625"/>
            <a:ext cx="10128538" cy="435133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DF7DBD-E893-4A28-9B09-ACCF6783C3BF}"/>
              </a:ext>
            </a:extLst>
          </p:cNvPr>
          <p:cNvSpPr/>
          <p:nvPr/>
        </p:nvSpPr>
        <p:spPr>
          <a:xfrm>
            <a:off x="5127813" y="4697506"/>
            <a:ext cx="5898776" cy="69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1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74B9C4-D345-49A1-BA9E-5CC4731D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62" y="1986824"/>
            <a:ext cx="8303472" cy="2103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50EEE1-CB11-43CC-BBB6-161C86B77239}"/>
              </a:ext>
            </a:extLst>
          </p:cNvPr>
          <p:cNvSpPr/>
          <p:nvPr/>
        </p:nvSpPr>
        <p:spPr>
          <a:xfrm>
            <a:off x="2044556" y="4090126"/>
            <a:ext cx="8390362" cy="199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</a:rPr>
              <a:t>NEXT STAGE</a:t>
            </a:r>
            <a:endParaRPr lang="ko-KR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AE70-E659-47E9-8BA6-C54DDEF6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주차, 표지판이(가) 표시된 사진&#10;&#10;자동 생성된 설명">
            <a:extLst>
              <a:ext uri="{FF2B5EF4-FFF2-40B4-BE49-F238E27FC236}">
                <a16:creationId xmlns:a16="http://schemas.microsoft.com/office/drawing/2014/main" id="{62D7A44E-06B7-4F29-8BCD-A8B4D297A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80" y="2781988"/>
            <a:ext cx="4145639" cy="24386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C8EDA-4803-48E6-B60E-043E78896557}"/>
              </a:ext>
            </a:extLst>
          </p:cNvPr>
          <p:cNvSpPr txBox="1"/>
          <p:nvPr/>
        </p:nvSpPr>
        <p:spPr>
          <a:xfrm>
            <a:off x="7277100" y="4410075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6A0D1-7C58-40ED-8749-7667C477B4E8}"/>
              </a:ext>
            </a:extLst>
          </p:cNvPr>
          <p:cNvSpPr txBox="1"/>
          <p:nvPr/>
        </p:nvSpPr>
        <p:spPr>
          <a:xfrm>
            <a:off x="7277100" y="479684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EXIT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6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이</dc:creator>
  <cp:lastModifiedBy>예림 이</cp:lastModifiedBy>
  <cp:revision>4</cp:revision>
  <dcterms:created xsi:type="dcterms:W3CDTF">2019-10-29T07:23:43Z</dcterms:created>
  <dcterms:modified xsi:type="dcterms:W3CDTF">2019-10-29T13:22:32Z</dcterms:modified>
</cp:coreProperties>
</file>