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59" r:id="rId4"/>
    <p:sldId id="260" r:id="rId5"/>
    <p:sldId id="263" r:id="rId6"/>
    <p:sldId id="262" r:id="rId7"/>
    <p:sldId id="264" r:id="rId8"/>
    <p:sldId id="266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095D36-5A12-4A3D-AF74-47048AE4E98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85C40A8-BFF8-466E-A625-635927593C27}">
      <dgm:prSet/>
      <dgm:spPr/>
      <dgm:t>
        <a:bodyPr/>
        <a:lstStyle/>
        <a:p>
          <a:pPr rtl="0"/>
          <a:r>
            <a:rPr lang="ru-RU" dirty="0" smtClean="0"/>
            <a:t>Согласно пункту 26 Плана мероприятий по совершенствованию системы управления рисками АО "НК "ҚТЖ" на 2022-2023 годы необходимо автоматизировать процессы управления рисками/внутреннего контроля (с пересмотром методологии, при необходимости).</a:t>
          </a:r>
          <a:endParaRPr lang="ru-RU" dirty="0"/>
        </a:p>
      </dgm:t>
    </dgm:pt>
    <dgm:pt modelId="{95D21531-6A36-4637-B0F9-BA7D91018F93}" type="parTrans" cxnId="{D1FADC20-9D9F-4EB0-B1DE-07C51BD3C6E1}">
      <dgm:prSet/>
      <dgm:spPr/>
      <dgm:t>
        <a:bodyPr/>
        <a:lstStyle/>
        <a:p>
          <a:endParaRPr lang="ru-RU"/>
        </a:p>
      </dgm:t>
    </dgm:pt>
    <dgm:pt modelId="{0648D2F0-D665-4859-A2D7-8FE838B9A6F5}" type="sibTrans" cxnId="{D1FADC20-9D9F-4EB0-B1DE-07C51BD3C6E1}">
      <dgm:prSet/>
      <dgm:spPr/>
      <dgm:t>
        <a:bodyPr/>
        <a:lstStyle/>
        <a:p>
          <a:endParaRPr lang="ru-RU"/>
        </a:p>
      </dgm:t>
    </dgm:pt>
    <dgm:pt modelId="{856E0AE5-3B74-477D-83FC-66A6A149FABB}">
      <dgm:prSet/>
      <dgm:spPr/>
      <dgm:t>
        <a:bodyPr/>
        <a:lstStyle/>
        <a:p>
          <a:pPr rtl="0"/>
          <a:r>
            <a:rPr lang="ru-RU" dirty="0" smtClean="0"/>
            <a:t>Согласно пункту 8.7.4 Плана по совершенствованию корпоративного управления АО "НК "ҚТЖ" на 2022-2023 годы необходимо рассмотреть возможность закупки программного обеспечения для моделирования рисков путем подготовки необходимых материалов на Комитет по аудиту.</a:t>
          </a:r>
          <a:endParaRPr lang="ru-RU" dirty="0"/>
        </a:p>
      </dgm:t>
    </dgm:pt>
    <dgm:pt modelId="{CFE23379-AE9D-417F-BCB3-3BC15AB3405C}" type="parTrans" cxnId="{02328356-43C5-4A3A-8717-FCDCD779B093}">
      <dgm:prSet/>
      <dgm:spPr/>
      <dgm:t>
        <a:bodyPr/>
        <a:lstStyle/>
        <a:p>
          <a:endParaRPr lang="ru-RU"/>
        </a:p>
      </dgm:t>
    </dgm:pt>
    <dgm:pt modelId="{3C2E65E4-9AE9-485F-81D4-449B4F715B35}" type="sibTrans" cxnId="{02328356-43C5-4A3A-8717-FCDCD779B093}">
      <dgm:prSet/>
      <dgm:spPr/>
      <dgm:t>
        <a:bodyPr/>
        <a:lstStyle/>
        <a:p>
          <a:endParaRPr lang="ru-RU"/>
        </a:p>
      </dgm:t>
    </dgm:pt>
    <dgm:pt modelId="{04EE9D37-3C76-4770-BD0D-7B21258FF8E4}" type="pres">
      <dgm:prSet presAssocID="{AA095D36-5A12-4A3D-AF74-47048AE4E98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535FF35-FE97-42A7-864F-DC228A249037}" type="pres">
      <dgm:prSet presAssocID="{285C40A8-BFF8-466E-A625-635927593C27}" presName="horFlow" presStyleCnt="0"/>
      <dgm:spPr/>
    </dgm:pt>
    <dgm:pt modelId="{E7B88C35-1B4B-46CC-B33B-1EFA13495BF2}" type="pres">
      <dgm:prSet presAssocID="{285C40A8-BFF8-466E-A625-635927593C27}" presName="bigChev" presStyleLbl="node1" presStyleIdx="0" presStyleCnt="2" custLinFactNeighborX="-27939" custLinFactNeighborY="-146"/>
      <dgm:spPr/>
      <dgm:t>
        <a:bodyPr/>
        <a:lstStyle/>
        <a:p>
          <a:endParaRPr lang="ru-RU"/>
        </a:p>
      </dgm:t>
    </dgm:pt>
    <dgm:pt modelId="{D9088F4A-0B3E-4B3D-9601-14B8E0F36BE5}" type="pres">
      <dgm:prSet presAssocID="{285C40A8-BFF8-466E-A625-635927593C27}" presName="vSp" presStyleCnt="0"/>
      <dgm:spPr/>
    </dgm:pt>
    <dgm:pt modelId="{E4BC1D65-5F92-4C38-8973-B4E61E9C6C92}" type="pres">
      <dgm:prSet presAssocID="{856E0AE5-3B74-477D-83FC-66A6A149FABB}" presName="horFlow" presStyleCnt="0"/>
      <dgm:spPr/>
    </dgm:pt>
    <dgm:pt modelId="{26D8A094-4E80-447D-BE44-4F0BBD6F6396}" type="pres">
      <dgm:prSet presAssocID="{856E0AE5-3B74-477D-83FC-66A6A149FABB}" presName="bigChev" presStyleLbl="node1" presStyleIdx="1" presStyleCnt="2" custLinFactNeighborX="-27939" custLinFactNeighborY="1773"/>
      <dgm:spPr/>
      <dgm:t>
        <a:bodyPr/>
        <a:lstStyle/>
        <a:p>
          <a:endParaRPr lang="ru-RU"/>
        </a:p>
      </dgm:t>
    </dgm:pt>
  </dgm:ptLst>
  <dgm:cxnLst>
    <dgm:cxn modelId="{F556C334-E4C0-45A1-8851-F9559B716EB7}" type="presOf" srcId="{285C40A8-BFF8-466E-A625-635927593C27}" destId="{E7B88C35-1B4B-46CC-B33B-1EFA13495BF2}" srcOrd="0" destOrd="0" presId="urn:microsoft.com/office/officeart/2005/8/layout/lProcess3"/>
    <dgm:cxn modelId="{D1FADC20-9D9F-4EB0-B1DE-07C51BD3C6E1}" srcId="{AA095D36-5A12-4A3D-AF74-47048AE4E985}" destId="{285C40A8-BFF8-466E-A625-635927593C27}" srcOrd="0" destOrd="0" parTransId="{95D21531-6A36-4637-B0F9-BA7D91018F93}" sibTransId="{0648D2F0-D665-4859-A2D7-8FE838B9A6F5}"/>
    <dgm:cxn modelId="{1FAB3673-B28C-4C18-BF58-7912124E5469}" type="presOf" srcId="{856E0AE5-3B74-477D-83FC-66A6A149FABB}" destId="{26D8A094-4E80-447D-BE44-4F0BBD6F6396}" srcOrd="0" destOrd="0" presId="urn:microsoft.com/office/officeart/2005/8/layout/lProcess3"/>
    <dgm:cxn modelId="{02328356-43C5-4A3A-8717-FCDCD779B093}" srcId="{AA095D36-5A12-4A3D-AF74-47048AE4E985}" destId="{856E0AE5-3B74-477D-83FC-66A6A149FABB}" srcOrd="1" destOrd="0" parTransId="{CFE23379-AE9D-417F-BCB3-3BC15AB3405C}" sibTransId="{3C2E65E4-9AE9-485F-81D4-449B4F715B35}"/>
    <dgm:cxn modelId="{D4216B06-5C23-4A7A-97EB-60AF54737B19}" type="presOf" srcId="{AA095D36-5A12-4A3D-AF74-47048AE4E985}" destId="{04EE9D37-3C76-4770-BD0D-7B21258FF8E4}" srcOrd="0" destOrd="0" presId="urn:microsoft.com/office/officeart/2005/8/layout/lProcess3"/>
    <dgm:cxn modelId="{42073F88-6ED2-4997-AE4B-FBB7D9D93938}" type="presParOf" srcId="{04EE9D37-3C76-4770-BD0D-7B21258FF8E4}" destId="{E535FF35-FE97-42A7-864F-DC228A249037}" srcOrd="0" destOrd="0" presId="urn:microsoft.com/office/officeart/2005/8/layout/lProcess3"/>
    <dgm:cxn modelId="{E3BFB93C-05A5-4517-A7B3-44A583DE1CDD}" type="presParOf" srcId="{E535FF35-FE97-42A7-864F-DC228A249037}" destId="{E7B88C35-1B4B-46CC-B33B-1EFA13495BF2}" srcOrd="0" destOrd="0" presId="urn:microsoft.com/office/officeart/2005/8/layout/lProcess3"/>
    <dgm:cxn modelId="{2ABFE9DC-B1BF-45B4-8689-70B4DEC8E9A3}" type="presParOf" srcId="{04EE9D37-3C76-4770-BD0D-7B21258FF8E4}" destId="{D9088F4A-0B3E-4B3D-9601-14B8E0F36BE5}" srcOrd="1" destOrd="0" presId="urn:microsoft.com/office/officeart/2005/8/layout/lProcess3"/>
    <dgm:cxn modelId="{67CA95FB-7F79-48E6-B84E-FC0048740A40}" type="presParOf" srcId="{04EE9D37-3C76-4770-BD0D-7B21258FF8E4}" destId="{E4BC1D65-5F92-4C38-8973-B4E61E9C6C92}" srcOrd="2" destOrd="0" presId="urn:microsoft.com/office/officeart/2005/8/layout/lProcess3"/>
    <dgm:cxn modelId="{0A8536AC-E4CC-4DFE-BDAF-9AA0420BDDF6}" type="presParOf" srcId="{E4BC1D65-5F92-4C38-8973-B4E61E9C6C92}" destId="{26D8A094-4E80-447D-BE44-4F0BBD6F6396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127D78-481B-4312-9642-E5A7ABE0459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E997C7C-DEE3-4A5F-AF22-2A8E8C986DF2}">
      <dgm:prSet/>
      <dgm:spPr/>
      <dgm:t>
        <a:bodyPr/>
        <a:lstStyle/>
        <a:p>
          <a:pPr rtl="0"/>
          <a:r>
            <a:rPr lang="kk-KZ" dirty="0" smtClean="0"/>
            <a:t>Главная цель: создать автоматизированную систему управления рисками и внутренним контролем</a:t>
          </a:r>
          <a:r>
            <a:rPr lang="en-US" dirty="0" smtClean="0"/>
            <a:t> </a:t>
          </a:r>
          <a:r>
            <a:rPr lang="ru-RU" dirty="0" smtClean="0"/>
            <a:t>в группе КТЖ, которая будет в себя включать следующий функционал:</a:t>
          </a:r>
          <a:endParaRPr lang="ru-RU" dirty="0"/>
        </a:p>
      </dgm:t>
    </dgm:pt>
    <dgm:pt modelId="{C0E141B7-D915-429B-9112-88460DB80D92}" type="parTrans" cxnId="{F176A263-0B60-4774-9F32-74422AC1461E}">
      <dgm:prSet/>
      <dgm:spPr/>
      <dgm:t>
        <a:bodyPr/>
        <a:lstStyle/>
        <a:p>
          <a:endParaRPr lang="ru-RU"/>
        </a:p>
      </dgm:t>
    </dgm:pt>
    <dgm:pt modelId="{7F708423-AE31-40C0-86EC-E49EBBF95419}" type="sibTrans" cxnId="{F176A263-0B60-4774-9F32-74422AC1461E}">
      <dgm:prSet/>
      <dgm:spPr/>
      <dgm:t>
        <a:bodyPr/>
        <a:lstStyle/>
        <a:p>
          <a:endParaRPr lang="ru-RU"/>
        </a:p>
      </dgm:t>
    </dgm:pt>
    <dgm:pt modelId="{911EDF61-D970-45DC-B1FB-81C0C1224C5D}">
      <dgm:prSet custT="1"/>
      <dgm:spPr/>
      <dgm:t>
        <a:bodyPr/>
        <a:lstStyle/>
        <a:p>
          <a:pPr rtl="0"/>
          <a:r>
            <a:rPr lang="kk-KZ" sz="1600" dirty="0" smtClean="0"/>
            <a:t>Формирование и консолидация реестров, карты и отчетов рисков владельцами структурных подразделений, риск-координаторами и службами по управлению рисками в центральном аппарате, дочерные организации и филиалы</a:t>
          </a:r>
          <a:endParaRPr lang="ru-RU" sz="1600" dirty="0"/>
        </a:p>
      </dgm:t>
    </dgm:pt>
    <dgm:pt modelId="{6BE8A0F3-F0A6-4484-9593-D210BB62CC13}" type="parTrans" cxnId="{CDF98167-C3F4-44B6-816B-FE5365556E48}">
      <dgm:prSet/>
      <dgm:spPr/>
      <dgm:t>
        <a:bodyPr/>
        <a:lstStyle/>
        <a:p>
          <a:endParaRPr lang="ru-RU"/>
        </a:p>
      </dgm:t>
    </dgm:pt>
    <dgm:pt modelId="{C3A94DDF-DCA9-4BCE-BE1E-0C72C840F844}" type="sibTrans" cxnId="{CDF98167-C3F4-44B6-816B-FE5365556E48}">
      <dgm:prSet/>
      <dgm:spPr/>
      <dgm:t>
        <a:bodyPr/>
        <a:lstStyle/>
        <a:p>
          <a:endParaRPr lang="ru-RU"/>
        </a:p>
      </dgm:t>
    </dgm:pt>
    <dgm:pt modelId="{39FE94E8-625C-4430-9D04-F0B17DAC1DC1}">
      <dgm:prSet custT="1"/>
      <dgm:spPr/>
      <dgm:t>
        <a:bodyPr/>
        <a:lstStyle/>
        <a:p>
          <a:pPr rtl="0"/>
          <a:r>
            <a:rPr lang="kk-KZ" sz="1600" dirty="0" smtClean="0"/>
            <a:t>Моделирование рисков и сценарный анализ</a:t>
          </a:r>
          <a:endParaRPr lang="ru-RU" sz="1600" dirty="0"/>
        </a:p>
      </dgm:t>
    </dgm:pt>
    <dgm:pt modelId="{2F87C875-4331-47C9-9DDA-371B6901B4F7}" type="parTrans" cxnId="{2E9AC3EE-184B-4894-8729-C371118A8039}">
      <dgm:prSet/>
      <dgm:spPr/>
      <dgm:t>
        <a:bodyPr/>
        <a:lstStyle/>
        <a:p>
          <a:endParaRPr lang="ru-RU"/>
        </a:p>
      </dgm:t>
    </dgm:pt>
    <dgm:pt modelId="{A0030C40-8FBC-40D0-ACFD-53ECDFE69954}" type="sibTrans" cxnId="{2E9AC3EE-184B-4894-8729-C371118A8039}">
      <dgm:prSet/>
      <dgm:spPr/>
      <dgm:t>
        <a:bodyPr/>
        <a:lstStyle/>
        <a:p>
          <a:endParaRPr lang="ru-RU"/>
        </a:p>
      </dgm:t>
    </dgm:pt>
    <dgm:pt modelId="{00661340-1F05-4688-915B-86F4F94CFBEF}">
      <dgm:prSet custT="1"/>
      <dgm:spPr/>
      <dgm:t>
        <a:bodyPr/>
        <a:lstStyle/>
        <a:p>
          <a:pPr rtl="0"/>
          <a:r>
            <a:rPr lang="kk-KZ" sz="1600" dirty="0" smtClean="0"/>
            <a:t>Создание матриц и контролей по системе внутреннего контроля</a:t>
          </a:r>
          <a:endParaRPr lang="ru-RU" sz="1600" dirty="0"/>
        </a:p>
      </dgm:t>
    </dgm:pt>
    <dgm:pt modelId="{5A4110D1-5E69-42C2-9190-25BAE629D52C}" type="parTrans" cxnId="{107589E6-9288-423E-A948-2BFBBE965599}">
      <dgm:prSet/>
      <dgm:spPr/>
      <dgm:t>
        <a:bodyPr/>
        <a:lstStyle/>
        <a:p>
          <a:endParaRPr lang="ru-RU"/>
        </a:p>
      </dgm:t>
    </dgm:pt>
    <dgm:pt modelId="{65F5B7F4-552F-4F4B-BB0D-11B4BFA63CF5}" type="sibTrans" cxnId="{107589E6-9288-423E-A948-2BFBBE965599}">
      <dgm:prSet/>
      <dgm:spPr/>
      <dgm:t>
        <a:bodyPr/>
        <a:lstStyle/>
        <a:p>
          <a:endParaRPr lang="ru-RU"/>
        </a:p>
      </dgm:t>
    </dgm:pt>
    <dgm:pt modelId="{F70B995F-C0CE-4145-B561-68CCF8F300DC}">
      <dgm:prSet custT="1"/>
      <dgm:spPr/>
      <dgm:t>
        <a:bodyPr/>
        <a:lstStyle/>
        <a:p>
          <a:pPr rtl="0"/>
          <a:r>
            <a:rPr lang="ru-RU" sz="1600" dirty="0" smtClean="0"/>
            <a:t>Введение базы данных по сбору, анализу реализованных рисков </a:t>
          </a:r>
          <a:endParaRPr lang="ru-RU" sz="1600" dirty="0"/>
        </a:p>
      </dgm:t>
    </dgm:pt>
    <dgm:pt modelId="{536B6ADE-3D78-42E7-8306-8239B4509543}" type="parTrans" cxnId="{F27A3F30-51EE-411B-8AF5-A3273C993764}">
      <dgm:prSet/>
      <dgm:spPr/>
      <dgm:t>
        <a:bodyPr/>
        <a:lstStyle/>
        <a:p>
          <a:endParaRPr lang="ru-RU"/>
        </a:p>
      </dgm:t>
    </dgm:pt>
    <dgm:pt modelId="{56A852DC-F3B8-4087-B6B5-707C961C3643}" type="sibTrans" cxnId="{F27A3F30-51EE-411B-8AF5-A3273C993764}">
      <dgm:prSet/>
      <dgm:spPr/>
      <dgm:t>
        <a:bodyPr/>
        <a:lstStyle/>
        <a:p>
          <a:endParaRPr lang="ru-RU"/>
        </a:p>
      </dgm:t>
    </dgm:pt>
    <dgm:pt modelId="{7E1BDE50-0A71-420F-9C17-6E4B973AA16F}" type="pres">
      <dgm:prSet presAssocID="{C8127D78-481B-4312-9642-E5A7ABE0459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B6AD9B3-5FA6-4BFF-801E-4DA8344AFB5B}" type="pres">
      <dgm:prSet presAssocID="{8E997C7C-DEE3-4A5F-AF22-2A8E8C986DF2}" presName="composite" presStyleCnt="0"/>
      <dgm:spPr/>
    </dgm:pt>
    <dgm:pt modelId="{F918B3ED-7656-49CF-9DAF-73C4E7BC5D4A}" type="pres">
      <dgm:prSet presAssocID="{8E997C7C-DEE3-4A5F-AF22-2A8E8C986DF2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431613-6053-49CF-BE5A-19BC58B9F43C}" type="pres">
      <dgm:prSet presAssocID="{8E997C7C-DEE3-4A5F-AF22-2A8E8C986DF2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E9AC3EE-184B-4894-8729-C371118A8039}" srcId="{8E997C7C-DEE3-4A5F-AF22-2A8E8C986DF2}" destId="{39FE94E8-625C-4430-9D04-F0B17DAC1DC1}" srcOrd="1" destOrd="0" parTransId="{2F87C875-4331-47C9-9DDA-371B6901B4F7}" sibTransId="{A0030C40-8FBC-40D0-ACFD-53ECDFE69954}"/>
    <dgm:cxn modelId="{66DD7A7E-F0EF-470D-B7DF-27BABCA63D7B}" type="presOf" srcId="{911EDF61-D970-45DC-B1FB-81C0C1224C5D}" destId="{BB431613-6053-49CF-BE5A-19BC58B9F43C}" srcOrd="0" destOrd="0" presId="urn:microsoft.com/office/officeart/2005/8/layout/chevron2"/>
    <dgm:cxn modelId="{107589E6-9288-423E-A948-2BFBBE965599}" srcId="{8E997C7C-DEE3-4A5F-AF22-2A8E8C986DF2}" destId="{00661340-1F05-4688-915B-86F4F94CFBEF}" srcOrd="2" destOrd="0" parTransId="{5A4110D1-5E69-42C2-9190-25BAE629D52C}" sibTransId="{65F5B7F4-552F-4F4B-BB0D-11B4BFA63CF5}"/>
    <dgm:cxn modelId="{CDF98167-C3F4-44B6-816B-FE5365556E48}" srcId="{8E997C7C-DEE3-4A5F-AF22-2A8E8C986DF2}" destId="{911EDF61-D970-45DC-B1FB-81C0C1224C5D}" srcOrd="0" destOrd="0" parTransId="{6BE8A0F3-F0A6-4484-9593-D210BB62CC13}" sibTransId="{C3A94DDF-DCA9-4BCE-BE1E-0C72C840F844}"/>
    <dgm:cxn modelId="{F176A263-0B60-4774-9F32-74422AC1461E}" srcId="{C8127D78-481B-4312-9642-E5A7ABE04594}" destId="{8E997C7C-DEE3-4A5F-AF22-2A8E8C986DF2}" srcOrd="0" destOrd="0" parTransId="{C0E141B7-D915-429B-9112-88460DB80D92}" sibTransId="{7F708423-AE31-40C0-86EC-E49EBBF95419}"/>
    <dgm:cxn modelId="{F77D031B-D0B3-4BC1-9F21-8C27DAD73D26}" type="presOf" srcId="{8E997C7C-DEE3-4A5F-AF22-2A8E8C986DF2}" destId="{F918B3ED-7656-49CF-9DAF-73C4E7BC5D4A}" srcOrd="0" destOrd="0" presId="urn:microsoft.com/office/officeart/2005/8/layout/chevron2"/>
    <dgm:cxn modelId="{BD153D4C-93C6-45ED-B83F-ECACCE0DC899}" type="presOf" srcId="{00661340-1F05-4688-915B-86F4F94CFBEF}" destId="{BB431613-6053-49CF-BE5A-19BC58B9F43C}" srcOrd="0" destOrd="2" presId="urn:microsoft.com/office/officeart/2005/8/layout/chevron2"/>
    <dgm:cxn modelId="{73398647-32F0-4715-AF7E-70CE613B487F}" type="presOf" srcId="{F70B995F-C0CE-4145-B561-68CCF8F300DC}" destId="{BB431613-6053-49CF-BE5A-19BC58B9F43C}" srcOrd="0" destOrd="3" presId="urn:microsoft.com/office/officeart/2005/8/layout/chevron2"/>
    <dgm:cxn modelId="{7F687824-8C41-44B1-82DD-D7ACA989D920}" type="presOf" srcId="{39FE94E8-625C-4430-9D04-F0B17DAC1DC1}" destId="{BB431613-6053-49CF-BE5A-19BC58B9F43C}" srcOrd="0" destOrd="1" presId="urn:microsoft.com/office/officeart/2005/8/layout/chevron2"/>
    <dgm:cxn modelId="{F27A3F30-51EE-411B-8AF5-A3273C993764}" srcId="{8E997C7C-DEE3-4A5F-AF22-2A8E8C986DF2}" destId="{F70B995F-C0CE-4145-B561-68CCF8F300DC}" srcOrd="3" destOrd="0" parTransId="{536B6ADE-3D78-42E7-8306-8239B4509543}" sibTransId="{56A852DC-F3B8-4087-B6B5-707C961C3643}"/>
    <dgm:cxn modelId="{75CC8683-13BF-492B-AE06-08D2FD179DEB}" type="presOf" srcId="{C8127D78-481B-4312-9642-E5A7ABE04594}" destId="{7E1BDE50-0A71-420F-9C17-6E4B973AA16F}" srcOrd="0" destOrd="0" presId="urn:microsoft.com/office/officeart/2005/8/layout/chevron2"/>
    <dgm:cxn modelId="{0C0E23A1-D5E5-466D-A5B6-5A33AF58A45C}" type="presParOf" srcId="{7E1BDE50-0A71-420F-9C17-6E4B973AA16F}" destId="{EB6AD9B3-5FA6-4BFF-801E-4DA8344AFB5B}" srcOrd="0" destOrd="0" presId="urn:microsoft.com/office/officeart/2005/8/layout/chevron2"/>
    <dgm:cxn modelId="{B094CDF8-6ED3-4614-AA75-27E33EAFEE68}" type="presParOf" srcId="{EB6AD9B3-5FA6-4BFF-801E-4DA8344AFB5B}" destId="{F918B3ED-7656-49CF-9DAF-73C4E7BC5D4A}" srcOrd="0" destOrd="0" presId="urn:microsoft.com/office/officeart/2005/8/layout/chevron2"/>
    <dgm:cxn modelId="{3634AB4E-1F52-4AA7-940F-D26AA22A0A90}" type="presParOf" srcId="{EB6AD9B3-5FA6-4BFF-801E-4DA8344AFB5B}" destId="{BB431613-6053-49CF-BE5A-19BC58B9F43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438B3A-4103-4704-BBE1-F7A3DC0CC26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B6675AF-C7E8-46CA-AC4E-1704446E4E18}">
      <dgm:prSet/>
      <dgm:spPr/>
      <dgm:t>
        <a:bodyPr/>
        <a:lstStyle/>
        <a:p>
          <a:pPr rtl="0"/>
          <a:r>
            <a:rPr lang="kk-KZ" smtClean="0"/>
            <a:t>В качестве хранения данных будет использована объектно-реляционная система управления базами данных </a:t>
          </a:r>
          <a:r>
            <a:rPr lang="en-US" smtClean="0"/>
            <a:t>PostgreSQL</a:t>
          </a:r>
          <a:endParaRPr lang="ru-RU"/>
        </a:p>
      </dgm:t>
    </dgm:pt>
    <dgm:pt modelId="{59DDD266-73F7-4CF5-9BDA-CA0A223FF847}" type="parTrans" cxnId="{2C52E713-33C3-4240-B529-83C545A214A8}">
      <dgm:prSet/>
      <dgm:spPr/>
      <dgm:t>
        <a:bodyPr/>
        <a:lstStyle/>
        <a:p>
          <a:endParaRPr lang="ru-RU"/>
        </a:p>
      </dgm:t>
    </dgm:pt>
    <dgm:pt modelId="{805C3E75-002E-40A0-92D3-4A26A5293ADF}" type="sibTrans" cxnId="{2C52E713-33C3-4240-B529-83C545A214A8}">
      <dgm:prSet/>
      <dgm:spPr/>
      <dgm:t>
        <a:bodyPr/>
        <a:lstStyle/>
        <a:p>
          <a:endParaRPr lang="ru-RU"/>
        </a:p>
      </dgm:t>
    </dgm:pt>
    <dgm:pt modelId="{ABF689D6-AD37-4D36-A30E-7E67948286C9}">
      <dgm:prSet/>
      <dgm:spPr/>
      <dgm:t>
        <a:bodyPr/>
        <a:lstStyle/>
        <a:p>
          <a:pPr rtl="0"/>
          <a:r>
            <a:rPr lang="kk-KZ" smtClean="0"/>
            <a:t>Для создания </a:t>
          </a:r>
          <a:r>
            <a:rPr lang="ru-RU" smtClean="0"/>
            <a:t>презентационной части системы, её пользовательского интерфейса будет использован </a:t>
          </a:r>
          <a:r>
            <a:rPr lang="en-US" smtClean="0"/>
            <a:t>Vue.js</a:t>
          </a:r>
          <a:endParaRPr lang="ru-RU"/>
        </a:p>
      </dgm:t>
    </dgm:pt>
    <dgm:pt modelId="{77D92454-2B2C-4B28-8195-EA105FF4BAC6}" type="parTrans" cxnId="{E57F4A2F-BC24-4889-8477-90B3FE050B2A}">
      <dgm:prSet/>
      <dgm:spPr/>
      <dgm:t>
        <a:bodyPr/>
        <a:lstStyle/>
        <a:p>
          <a:endParaRPr lang="ru-RU"/>
        </a:p>
      </dgm:t>
    </dgm:pt>
    <dgm:pt modelId="{DA42A0A6-DDED-4C83-B939-2983592EB3EB}" type="sibTrans" cxnId="{E57F4A2F-BC24-4889-8477-90B3FE050B2A}">
      <dgm:prSet/>
      <dgm:spPr/>
      <dgm:t>
        <a:bodyPr/>
        <a:lstStyle/>
        <a:p>
          <a:endParaRPr lang="ru-RU"/>
        </a:p>
      </dgm:t>
    </dgm:pt>
    <dgm:pt modelId="{828051C9-6FE0-4B13-AECC-3B21EA3070D5}">
      <dgm:prSet/>
      <dgm:spPr/>
      <dgm:t>
        <a:bodyPr/>
        <a:lstStyle/>
        <a:p>
          <a:pPr rtl="0"/>
          <a:r>
            <a:rPr lang="ru-RU" smtClean="0"/>
            <a:t>Для базисной части системы и его внутренней реализации будет использован </a:t>
          </a:r>
          <a:r>
            <a:rPr lang="en-US" smtClean="0"/>
            <a:t>FastApi</a:t>
          </a:r>
          <a:endParaRPr lang="ru-RU"/>
        </a:p>
      </dgm:t>
    </dgm:pt>
    <dgm:pt modelId="{B92AEE85-6DCE-4970-9CC3-2C29FF558AD9}" type="parTrans" cxnId="{E3B4EEB4-5EE2-4FBF-B6C9-5E48F1193A07}">
      <dgm:prSet/>
      <dgm:spPr/>
      <dgm:t>
        <a:bodyPr/>
        <a:lstStyle/>
        <a:p>
          <a:endParaRPr lang="ru-RU"/>
        </a:p>
      </dgm:t>
    </dgm:pt>
    <dgm:pt modelId="{985FE9B4-D4D9-4807-BE85-B24B024DB99D}" type="sibTrans" cxnId="{E3B4EEB4-5EE2-4FBF-B6C9-5E48F1193A07}">
      <dgm:prSet/>
      <dgm:spPr/>
      <dgm:t>
        <a:bodyPr/>
        <a:lstStyle/>
        <a:p>
          <a:endParaRPr lang="ru-RU"/>
        </a:p>
      </dgm:t>
    </dgm:pt>
    <dgm:pt modelId="{9679298F-8AFD-4385-92C8-02CEF086DCF2}" type="pres">
      <dgm:prSet presAssocID="{C3438B3A-4103-4704-BBE1-F7A3DC0CC26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E9B0966-2406-420B-8BDB-1B5483DECC4F}" type="pres">
      <dgm:prSet presAssocID="{C3438B3A-4103-4704-BBE1-F7A3DC0CC261}" presName="fgShape" presStyleLbl="fgShp" presStyleIdx="0" presStyleCnt="1"/>
      <dgm:spPr/>
    </dgm:pt>
    <dgm:pt modelId="{D2DF2C6D-25CF-4C64-9925-82A3B96053FB}" type="pres">
      <dgm:prSet presAssocID="{C3438B3A-4103-4704-BBE1-F7A3DC0CC261}" presName="linComp" presStyleCnt="0"/>
      <dgm:spPr/>
    </dgm:pt>
    <dgm:pt modelId="{68C70B16-7F19-4B96-8D63-98F8F0919247}" type="pres">
      <dgm:prSet presAssocID="{1B6675AF-C7E8-46CA-AC4E-1704446E4E18}" presName="compNode" presStyleCnt="0"/>
      <dgm:spPr/>
    </dgm:pt>
    <dgm:pt modelId="{418FC9E4-DFA6-40B2-9875-81FF46B0A6F2}" type="pres">
      <dgm:prSet presAssocID="{1B6675AF-C7E8-46CA-AC4E-1704446E4E18}" presName="bkgdShape" presStyleLbl="node1" presStyleIdx="0" presStyleCnt="3"/>
      <dgm:spPr/>
      <dgm:t>
        <a:bodyPr/>
        <a:lstStyle/>
        <a:p>
          <a:endParaRPr lang="ru-RU"/>
        </a:p>
      </dgm:t>
    </dgm:pt>
    <dgm:pt modelId="{609B1D24-052A-4A0E-8781-BB2158499B74}" type="pres">
      <dgm:prSet presAssocID="{1B6675AF-C7E8-46CA-AC4E-1704446E4E18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376764-DDBA-465B-8B01-65D48BA592C3}" type="pres">
      <dgm:prSet presAssocID="{1B6675AF-C7E8-46CA-AC4E-1704446E4E18}" presName="invisiNode" presStyleLbl="node1" presStyleIdx="0" presStyleCnt="3"/>
      <dgm:spPr/>
    </dgm:pt>
    <dgm:pt modelId="{F6DABD4E-DCAD-4875-B22C-587AF0B5F0D4}" type="pres">
      <dgm:prSet presAssocID="{1B6675AF-C7E8-46CA-AC4E-1704446E4E18}" presName="imagNode" presStyleLbl="fgImgPlace1" presStyleIdx="0" presStyleCnt="3" custScaleX="100781" custScaleY="8753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242E55FE-4FFE-47C0-8F8A-F3B14D55AEBC}" type="pres">
      <dgm:prSet presAssocID="{805C3E75-002E-40A0-92D3-4A26A5293ADF}" presName="sibTrans" presStyleLbl="sibTrans2D1" presStyleIdx="0" presStyleCnt="0"/>
      <dgm:spPr/>
      <dgm:t>
        <a:bodyPr/>
        <a:lstStyle/>
        <a:p>
          <a:endParaRPr lang="ru-RU"/>
        </a:p>
      </dgm:t>
    </dgm:pt>
    <dgm:pt modelId="{B7BD430D-8E75-4711-A1C2-7150421CAE77}" type="pres">
      <dgm:prSet presAssocID="{ABF689D6-AD37-4D36-A30E-7E67948286C9}" presName="compNode" presStyleCnt="0"/>
      <dgm:spPr/>
    </dgm:pt>
    <dgm:pt modelId="{A57A9973-6C28-42BE-91C6-CCE505DFA692}" type="pres">
      <dgm:prSet presAssocID="{ABF689D6-AD37-4D36-A30E-7E67948286C9}" presName="bkgdShape" presStyleLbl="node1" presStyleIdx="1" presStyleCnt="3"/>
      <dgm:spPr/>
      <dgm:t>
        <a:bodyPr/>
        <a:lstStyle/>
        <a:p>
          <a:endParaRPr lang="ru-RU"/>
        </a:p>
      </dgm:t>
    </dgm:pt>
    <dgm:pt modelId="{0698E450-3CC1-4FC0-8C6A-A6220C2C96C0}" type="pres">
      <dgm:prSet presAssocID="{ABF689D6-AD37-4D36-A30E-7E67948286C9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9D9E34-383F-43D0-83CF-6A92E2C4DDEB}" type="pres">
      <dgm:prSet presAssocID="{ABF689D6-AD37-4D36-A30E-7E67948286C9}" presName="invisiNode" presStyleLbl="node1" presStyleIdx="1" presStyleCnt="3"/>
      <dgm:spPr/>
    </dgm:pt>
    <dgm:pt modelId="{6C2F5BE6-A6DD-41F3-BBE9-BDA6B811739C}" type="pres">
      <dgm:prSet presAssocID="{ABF689D6-AD37-4D36-A30E-7E67948286C9}" presName="imagNod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B2819E96-EBB0-4AB5-B2EC-7F17A602EEE9}" type="pres">
      <dgm:prSet presAssocID="{DA42A0A6-DDED-4C83-B939-2983592EB3EB}" presName="sibTrans" presStyleLbl="sibTrans2D1" presStyleIdx="0" presStyleCnt="0"/>
      <dgm:spPr/>
      <dgm:t>
        <a:bodyPr/>
        <a:lstStyle/>
        <a:p>
          <a:endParaRPr lang="ru-RU"/>
        </a:p>
      </dgm:t>
    </dgm:pt>
    <dgm:pt modelId="{DDADBFBD-5BCF-4E62-AFEB-A5A8C563B895}" type="pres">
      <dgm:prSet presAssocID="{828051C9-6FE0-4B13-AECC-3B21EA3070D5}" presName="compNode" presStyleCnt="0"/>
      <dgm:spPr/>
    </dgm:pt>
    <dgm:pt modelId="{3D401CD1-E9E0-4B28-8567-C40177356D65}" type="pres">
      <dgm:prSet presAssocID="{828051C9-6FE0-4B13-AECC-3B21EA3070D5}" presName="bkgdShape" presStyleLbl="node1" presStyleIdx="2" presStyleCnt="3"/>
      <dgm:spPr/>
      <dgm:t>
        <a:bodyPr/>
        <a:lstStyle/>
        <a:p>
          <a:endParaRPr lang="ru-RU"/>
        </a:p>
      </dgm:t>
    </dgm:pt>
    <dgm:pt modelId="{A0503538-38AD-4709-BAFB-1A230E29DDDF}" type="pres">
      <dgm:prSet presAssocID="{828051C9-6FE0-4B13-AECC-3B21EA3070D5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64DF618-F070-493E-A49F-72D5855938B4}" type="pres">
      <dgm:prSet presAssocID="{828051C9-6FE0-4B13-AECC-3B21EA3070D5}" presName="invisiNode" presStyleLbl="node1" presStyleIdx="2" presStyleCnt="3"/>
      <dgm:spPr/>
    </dgm:pt>
    <dgm:pt modelId="{23D1F160-6842-46CB-B81B-18C021061100}" type="pres">
      <dgm:prSet presAssocID="{828051C9-6FE0-4B13-AECC-3B21EA3070D5}" presName="imagNod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D8704759-5B04-44E0-BA6E-4EEFF269A668}" type="presOf" srcId="{805C3E75-002E-40A0-92D3-4A26A5293ADF}" destId="{242E55FE-4FFE-47C0-8F8A-F3B14D55AEBC}" srcOrd="0" destOrd="0" presId="urn:microsoft.com/office/officeart/2005/8/layout/hList7"/>
    <dgm:cxn modelId="{25B73970-EA1D-4128-B4F9-7AA423F8C76A}" type="presOf" srcId="{ABF689D6-AD37-4D36-A30E-7E67948286C9}" destId="{A57A9973-6C28-42BE-91C6-CCE505DFA692}" srcOrd="0" destOrd="0" presId="urn:microsoft.com/office/officeart/2005/8/layout/hList7"/>
    <dgm:cxn modelId="{2C52E713-33C3-4240-B529-83C545A214A8}" srcId="{C3438B3A-4103-4704-BBE1-F7A3DC0CC261}" destId="{1B6675AF-C7E8-46CA-AC4E-1704446E4E18}" srcOrd="0" destOrd="0" parTransId="{59DDD266-73F7-4CF5-9BDA-CA0A223FF847}" sibTransId="{805C3E75-002E-40A0-92D3-4A26A5293ADF}"/>
    <dgm:cxn modelId="{39129B0E-D2CE-4692-A990-E76F481112B0}" type="presOf" srcId="{828051C9-6FE0-4B13-AECC-3B21EA3070D5}" destId="{A0503538-38AD-4709-BAFB-1A230E29DDDF}" srcOrd="1" destOrd="0" presId="urn:microsoft.com/office/officeart/2005/8/layout/hList7"/>
    <dgm:cxn modelId="{E1037F73-5AD4-4450-9C0C-1BFCA4863EDA}" type="presOf" srcId="{828051C9-6FE0-4B13-AECC-3B21EA3070D5}" destId="{3D401CD1-E9E0-4B28-8567-C40177356D65}" srcOrd="0" destOrd="0" presId="urn:microsoft.com/office/officeart/2005/8/layout/hList7"/>
    <dgm:cxn modelId="{94A69D1D-00C4-4330-9177-8B41572BF11A}" type="presOf" srcId="{DA42A0A6-DDED-4C83-B939-2983592EB3EB}" destId="{B2819E96-EBB0-4AB5-B2EC-7F17A602EEE9}" srcOrd="0" destOrd="0" presId="urn:microsoft.com/office/officeart/2005/8/layout/hList7"/>
    <dgm:cxn modelId="{12FD11AB-955A-4D61-A328-6FA743D6F8A1}" type="presOf" srcId="{1B6675AF-C7E8-46CA-AC4E-1704446E4E18}" destId="{609B1D24-052A-4A0E-8781-BB2158499B74}" srcOrd="1" destOrd="0" presId="urn:microsoft.com/office/officeart/2005/8/layout/hList7"/>
    <dgm:cxn modelId="{0A4355B1-9062-453F-A751-7176F6C186A0}" type="presOf" srcId="{C3438B3A-4103-4704-BBE1-F7A3DC0CC261}" destId="{9679298F-8AFD-4385-92C8-02CEF086DCF2}" srcOrd="0" destOrd="0" presId="urn:microsoft.com/office/officeart/2005/8/layout/hList7"/>
    <dgm:cxn modelId="{E3B4EEB4-5EE2-4FBF-B6C9-5E48F1193A07}" srcId="{C3438B3A-4103-4704-BBE1-F7A3DC0CC261}" destId="{828051C9-6FE0-4B13-AECC-3B21EA3070D5}" srcOrd="2" destOrd="0" parTransId="{B92AEE85-6DCE-4970-9CC3-2C29FF558AD9}" sibTransId="{985FE9B4-D4D9-4807-BE85-B24B024DB99D}"/>
    <dgm:cxn modelId="{2A7D2244-20E9-490B-9F13-14F284AF0217}" type="presOf" srcId="{ABF689D6-AD37-4D36-A30E-7E67948286C9}" destId="{0698E450-3CC1-4FC0-8C6A-A6220C2C96C0}" srcOrd="1" destOrd="0" presId="urn:microsoft.com/office/officeart/2005/8/layout/hList7"/>
    <dgm:cxn modelId="{E57F4A2F-BC24-4889-8477-90B3FE050B2A}" srcId="{C3438B3A-4103-4704-BBE1-F7A3DC0CC261}" destId="{ABF689D6-AD37-4D36-A30E-7E67948286C9}" srcOrd="1" destOrd="0" parTransId="{77D92454-2B2C-4B28-8195-EA105FF4BAC6}" sibTransId="{DA42A0A6-DDED-4C83-B939-2983592EB3EB}"/>
    <dgm:cxn modelId="{57D9BA1B-BEC0-45D4-AD7B-4E0D00DDCD59}" type="presOf" srcId="{1B6675AF-C7E8-46CA-AC4E-1704446E4E18}" destId="{418FC9E4-DFA6-40B2-9875-81FF46B0A6F2}" srcOrd="0" destOrd="0" presId="urn:microsoft.com/office/officeart/2005/8/layout/hList7"/>
    <dgm:cxn modelId="{E571468E-4B95-4BBA-BD72-B65FB059B228}" type="presParOf" srcId="{9679298F-8AFD-4385-92C8-02CEF086DCF2}" destId="{5E9B0966-2406-420B-8BDB-1B5483DECC4F}" srcOrd="0" destOrd="0" presId="urn:microsoft.com/office/officeart/2005/8/layout/hList7"/>
    <dgm:cxn modelId="{5E1AC511-FC5E-4D30-A5A7-FCBC59A67BB7}" type="presParOf" srcId="{9679298F-8AFD-4385-92C8-02CEF086DCF2}" destId="{D2DF2C6D-25CF-4C64-9925-82A3B96053FB}" srcOrd="1" destOrd="0" presId="urn:microsoft.com/office/officeart/2005/8/layout/hList7"/>
    <dgm:cxn modelId="{F3B63734-3665-4AAC-9212-CD8D2D72C8CD}" type="presParOf" srcId="{D2DF2C6D-25CF-4C64-9925-82A3B96053FB}" destId="{68C70B16-7F19-4B96-8D63-98F8F0919247}" srcOrd="0" destOrd="0" presId="urn:microsoft.com/office/officeart/2005/8/layout/hList7"/>
    <dgm:cxn modelId="{C7B40B2C-D6AD-416C-AEDE-3F18DBB582C7}" type="presParOf" srcId="{68C70B16-7F19-4B96-8D63-98F8F0919247}" destId="{418FC9E4-DFA6-40B2-9875-81FF46B0A6F2}" srcOrd="0" destOrd="0" presId="urn:microsoft.com/office/officeart/2005/8/layout/hList7"/>
    <dgm:cxn modelId="{D8603E9B-8769-4448-A331-9D78E20ADA90}" type="presParOf" srcId="{68C70B16-7F19-4B96-8D63-98F8F0919247}" destId="{609B1D24-052A-4A0E-8781-BB2158499B74}" srcOrd="1" destOrd="0" presId="urn:microsoft.com/office/officeart/2005/8/layout/hList7"/>
    <dgm:cxn modelId="{F95C3749-647F-44C2-80A9-7806ED69AFE9}" type="presParOf" srcId="{68C70B16-7F19-4B96-8D63-98F8F0919247}" destId="{16376764-DDBA-465B-8B01-65D48BA592C3}" srcOrd="2" destOrd="0" presId="urn:microsoft.com/office/officeart/2005/8/layout/hList7"/>
    <dgm:cxn modelId="{24BDE93E-70D5-4970-AE88-DE4966C95C53}" type="presParOf" srcId="{68C70B16-7F19-4B96-8D63-98F8F0919247}" destId="{F6DABD4E-DCAD-4875-B22C-587AF0B5F0D4}" srcOrd="3" destOrd="0" presId="urn:microsoft.com/office/officeart/2005/8/layout/hList7"/>
    <dgm:cxn modelId="{33397B5D-C6A4-4C11-BBFE-996C77C8D40F}" type="presParOf" srcId="{D2DF2C6D-25CF-4C64-9925-82A3B96053FB}" destId="{242E55FE-4FFE-47C0-8F8A-F3B14D55AEBC}" srcOrd="1" destOrd="0" presId="urn:microsoft.com/office/officeart/2005/8/layout/hList7"/>
    <dgm:cxn modelId="{4F30BE3E-6884-489A-AFFC-7D0C9D08F35B}" type="presParOf" srcId="{D2DF2C6D-25CF-4C64-9925-82A3B96053FB}" destId="{B7BD430D-8E75-4711-A1C2-7150421CAE77}" srcOrd="2" destOrd="0" presId="urn:microsoft.com/office/officeart/2005/8/layout/hList7"/>
    <dgm:cxn modelId="{74951ECA-BA09-4A94-B99C-C91F68EA0AFD}" type="presParOf" srcId="{B7BD430D-8E75-4711-A1C2-7150421CAE77}" destId="{A57A9973-6C28-42BE-91C6-CCE505DFA692}" srcOrd="0" destOrd="0" presId="urn:microsoft.com/office/officeart/2005/8/layout/hList7"/>
    <dgm:cxn modelId="{64924092-EB39-49C1-AD85-E964A0391E66}" type="presParOf" srcId="{B7BD430D-8E75-4711-A1C2-7150421CAE77}" destId="{0698E450-3CC1-4FC0-8C6A-A6220C2C96C0}" srcOrd="1" destOrd="0" presId="urn:microsoft.com/office/officeart/2005/8/layout/hList7"/>
    <dgm:cxn modelId="{05C722AB-A181-4B7E-8144-A6B1ED4A45AB}" type="presParOf" srcId="{B7BD430D-8E75-4711-A1C2-7150421CAE77}" destId="{929D9E34-383F-43D0-83CF-6A92E2C4DDEB}" srcOrd="2" destOrd="0" presId="urn:microsoft.com/office/officeart/2005/8/layout/hList7"/>
    <dgm:cxn modelId="{ECA634F2-D09F-4879-9B92-F95A48E3D6A3}" type="presParOf" srcId="{B7BD430D-8E75-4711-A1C2-7150421CAE77}" destId="{6C2F5BE6-A6DD-41F3-BBE9-BDA6B811739C}" srcOrd="3" destOrd="0" presId="urn:microsoft.com/office/officeart/2005/8/layout/hList7"/>
    <dgm:cxn modelId="{95CA4996-7431-4AB1-A1D1-EB1DD736BC35}" type="presParOf" srcId="{D2DF2C6D-25CF-4C64-9925-82A3B96053FB}" destId="{B2819E96-EBB0-4AB5-B2EC-7F17A602EEE9}" srcOrd="3" destOrd="0" presId="urn:microsoft.com/office/officeart/2005/8/layout/hList7"/>
    <dgm:cxn modelId="{CDD4985C-3CCA-4931-91B8-454863E48323}" type="presParOf" srcId="{D2DF2C6D-25CF-4C64-9925-82A3B96053FB}" destId="{DDADBFBD-5BCF-4E62-AFEB-A5A8C563B895}" srcOrd="4" destOrd="0" presId="urn:microsoft.com/office/officeart/2005/8/layout/hList7"/>
    <dgm:cxn modelId="{00C63D16-5B3C-4548-BDAB-4D3E06571C75}" type="presParOf" srcId="{DDADBFBD-5BCF-4E62-AFEB-A5A8C563B895}" destId="{3D401CD1-E9E0-4B28-8567-C40177356D65}" srcOrd="0" destOrd="0" presId="urn:microsoft.com/office/officeart/2005/8/layout/hList7"/>
    <dgm:cxn modelId="{1358E07F-1F74-49D7-8A74-B79776F743F1}" type="presParOf" srcId="{DDADBFBD-5BCF-4E62-AFEB-A5A8C563B895}" destId="{A0503538-38AD-4709-BAFB-1A230E29DDDF}" srcOrd="1" destOrd="0" presId="urn:microsoft.com/office/officeart/2005/8/layout/hList7"/>
    <dgm:cxn modelId="{88C45884-5034-4D19-B8A1-6B9AFCBDC915}" type="presParOf" srcId="{DDADBFBD-5BCF-4E62-AFEB-A5A8C563B895}" destId="{264DF618-F070-493E-A49F-72D5855938B4}" srcOrd="2" destOrd="0" presId="urn:microsoft.com/office/officeart/2005/8/layout/hList7"/>
    <dgm:cxn modelId="{8D2ACA61-1CB1-4A7D-BD66-B3484B539720}" type="presParOf" srcId="{DDADBFBD-5BCF-4E62-AFEB-A5A8C563B895}" destId="{23D1F160-6842-46CB-B81B-18C02106110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198B56-ED4C-499A-A2EC-EA58717353FD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F35B818-63CB-4F77-821B-D4CBF01340B6}">
      <dgm:prSet phldrT="[Текст]"/>
      <dgm:spPr/>
      <dgm:t>
        <a:bodyPr/>
        <a:lstStyle/>
        <a:p>
          <a:r>
            <a:rPr lang="kk-KZ" dirty="0" smtClean="0"/>
            <a:t>Ориентировочно 1500-8000 чел.</a:t>
          </a:r>
          <a:endParaRPr lang="ru-RU" dirty="0"/>
        </a:p>
      </dgm:t>
    </dgm:pt>
    <dgm:pt modelId="{FA4C1652-4844-41D2-A97F-C50D5A3B1E7E}" type="parTrans" cxnId="{265A6F6C-F692-4A47-BA9D-7B1E4BA2B396}">
      <dgm:prSet/>
      <dgm:spPr/>
      <dgm:t>
        <a:bodyPr/>
        <a:lstStyle/>
        <a:p>
          <a:endParaRPr lang="ru-RU"/>
        </a:p>
      </dgm:t>
    </dgm:pt>
    <dgm:pt modelId="{847A6066-BD43-41D8-8AF9-C2F75423BEED}" type="sibTrans" cxnId="{265A6F6C-F692-4A47-BA9D-7B1E4BA2B396}">
      <dgm:prSet/>
      <dgm:spPr/>
      <dgm:t>
        <a:bodyPr/>
        <a:lstStyle/>
        <a:p>
          <a:endParaRPr lang="ru-RU"/>
        </a:p>
      </dgm:t>
    </dgm:pt>
    <dgm:pt modelId="{47C6C577-70CB-4995-8C26-6F3C101FCDE7}">
      <dgm:prSet phldrT="[Текст]"/>
      <dgm:spPr/>
      <dgm:t>
        <a:bodyPr/>
        <a:lstStyle/>
        <a:p>
          <a:r>
            <a:rPr lang="kk-KZ" dirty="0" smtClean="0"/>
            <a:t>Все владельцы рисков в структурных подразделениях центрального аппарата, дочерних организации и филиалов по группе КТЖ</a:t>
          </a:r>
          <a:endParaRPr lang="ru-RU" dirty="0"/>
        </a:p>
      </dgm:t>
    </dgm:pt>
    <dgm:pt modelId="{4209F09A-720B-489F-BAF9-758B6D1AC8C7}" type="parTrans" cxnId="{32867223-922C-43C0-A6D8-0C8BCC61732D}">
      <dgm:prSet/>
      <dgm:spPr/>
      <dgm:t>
        <a:bodyPr/>
        <a:lstStyle/>
        <a:p>
          <a:endParaRPr lang="ru-RU"/>
        </a:p>
      </dgm:t>
    </dgm:pt>
    <dgm:pt modelId="{F284C441-BFEE-4EF9-8A61-2783DE424DEA}" type="sibTrans" cxnId="{32867223-922C-43C0-A6D8-0C8BCC61732D}">
      <dgm:prSet/>
      <dgm:spPr/>
      <dgm:t>
        <a:bodyPr/>
        <a:lstStyle/>
        <a:p>
          <a:endParaRPr lang="ru-RU"/>
        </a:p>
      </dgm:t>
    </dgm:pt>
    <dgm:pt modelId="{49727937-BA58-4EEB-9B03-A5346AD53339}">
      <dgm:prSet phldrT="[Текст]"/>
      <dgm:spPr/>
      <dgm:t>
        <a:bodyPr/>
        <a:lstStyle/>
        <a:p>
          <a:r>
            <a:rPr lang="kk-KZ" dirty="0" smtClean="0"/>
            <a:t>Назначенные риск-координаторы в структурных подразделениях группы КТЖ</a:t>
          </a:r>
          <a:endParaRPr lang="ru-RU" dirty="0"/>
        </a:p>
      </dgm:t>
    </dgm:pt>
    <dgm:pt modelId="{6BD18396-F424-4706-98EF-7F3F72C8192E}" type="parTrans" cxnId="{B234F4EB-1996-4AC2-96E4-8D8F4D83180D}">
      <dgm:prSet/>
      <dgm:spPr/>
      <dgm:t>
        <a:bodyPr/>
        <a:lstStyle/>
        <a:p>
          <a:endParaRPr lang="ru-RU"/>
        </a:p>
      </dgm:t>
    </dgm:pt>
    <dgm:pt modelId="{355CCCA5-6CBD-4571-86C5-200A878A7D18}" type="sibTrans" cxnId="{B234F4EB-1996-4AC2-96E4-8D8F4D83180D}">
      <dgm:prSet/>
      <dgm:spPr/>
      <dgm:t>
        <a:bodyPr/>
        <a:lstStyle/>
        <a:p>
          <a:endParaRPr lang="ru-RU"/>
        </a:p>
      </dgm:t>
    </dgm:pt>
    <dgm:pt modelId="{FFB544FC-BDF5-407E-8F3A-D256EF8927C8}">
      <dgm:prSet phldrT="[Текст]"/>
      <dgm:spPr/>
      <dgm:t>
        <a:bodyPr/>
        <a:lstStyle/>
        <a:p>
          <a:r>
            <a:rPr lang="kk-KZ" dirty="0" smtClean="0"/>
            <a:t>Риск менеджеры в службах по рискам центрального аппарата, дочерних организации и филиалов по группе КТЖ</a:t>
          </a:r>
          <a:endParaRPr lang="ru-RU" dirty="0"/>
        </a:p>
      </dgm:t>
    </dgm:pt>
    <dgm:pt modelId="{6BC89ECB-0420-44D8-B1BE-065C96E0400B}" type="parTrans" cxnId="{EC32DADF-CDAA-4251-B5B8-2C0069D61113}">
      <dgm:prSet/>
      <dgm:spPr/>
      <dgm:t>
        <a:bodyPr/>
        <a:lstStyle/>
        <a:p>
          <a:endParaRPr lang="ru-RU"/>
        </a:p>
      </dgm:t>
    </dgm:pt>
    <dgm:pt modelId="{BCDEA513-25DD-48E7-ABE5-7505FC2B4F92}" type="sibTrans" cxnId="{EC32DADF-CDAA-4251-B5B8-2C0069D61113}">
      <dgm:prSet/>
      <dgm:spPr/>
      <dgm:t>
        <a:bodyPr/>
        <a:lstStyle/>
        <a:p>
          <a:endParaRPr lang="ru-RU"/>
        </a:p>
      </dgm:t>
    </dgm:pt>
    <dgm:pt modelId="{55909006-BDDF-4EA8-8314-BF52B5AA1E72}">
      <dgm:prSet phldrT="[Текст]"/>
      <dgm:spPr/>
      <dgm:t>
        <a:bodyPr/>
        <a:lstStyle/>
        <a:p>
          <a:r>
            <a:rPr lang="kk-KZ" dirty="0" smtClean="0"/>
            <a:t>Члены правления и совета директоров центрального аппарата, дочерних организации и филиалов по группе КТЖ</a:t>
          </a:r>
          <a:endParaRPr lang="ru-RU" dirty="0"/>
        </a:p>
      </dgm:t>
    </dgm:pt>
    <dgm:pt modelId="{5BEA1D22-B027-416D-8C1B-A37A889D5F9F}" type="parTrans" cxnId="{A2B3C5AF-B327-49E6-83AD-3F1293243875}">
      <dgm:prSet/>
      <dgm:spPr/>
      <dgm:t>
        <a:bodyPr/>
        <a:lstStyle/>
        <a:p>
          <a:endParaRPr lang="ru-RU"/>
        </a:p>
      </dgm:t>
    </dgm:pt>
    <dgm:pt modelId="{8B33E7D3-F37B-4621-8125-7D2FA842A60D}" type="sibTrans" cxnId="{A2B3C5AF-B327-49E6-83AD-3F1293243875}">
      <dgm:prSet/>
      <dgm:spPr/>
      <dgm:t>
        <a:bodyPr/>
        <a:lstStyle/>
        <a:p>
          <a:endParaRPr lang="ru-RU"/>
        </a:p>
      </dgm:t>
    </dgm:pt>
    <dgm:pt modelId="{E227CC37-337B-490C-999F-A8170A7AA949}" type="pres">
      <dgm:prSet presAssocID="{8E198B56-ED4C-499A-A2EC-EA58717353F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4E3855F-0379-4509-8363-E7D771F5EFE3}" type="pres">
      <dgm:prSet presAssocID="{8E198B56-ED4C-499A-A2EC-EA58717353FD}" presName="matrix" presStyleCnt="0"/>
      <dgm:spPr/>
    </dgm:pt>
    <dgm:pt modelId="{6F2317DB-1907-47DD-AE34-9B9E6759D705}" type="pres">
      <dgm:prSet presAssocID="{8E198B56-ED4C-499A-A2EC-EA58717353FD}" presName="tile1" presStyleLbl="node1" presStyleIdx="0" presStyleCnt="4"/>
      <dgm:spPr/>
      <dgm:t>
        <a:bodyPr/>
        <a:lstStyle/>
        <a:p>
          <a:endParaRPr lang="ru-RU"/>
        </a:p>
      </dgm:t>
    </dgm:pt>
    <dgm:pt modelId="{138A5511-E5C6-4075-BB71-9C39891465BA}" type="pres">
      <dgm:prSet presAssocID="{8E198B56-ED4C-499A-A2EC-EA58717353F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6546AF-5389-4735-B76E-6AFF347A7663}" type="pres">
      <dgm:prSet presAssocID="{8E198B56-ED4C-499A-A2EC-EA58717353FD}" presName="tile2" presStyleLbl="node1" presStyleIdx="1" presStyleCnt="4"/>
      <dgm:spPr/>
      <dgm:t>
        <a:bodyPr/>
        <a:lstStyle/>
        <a:p>
          <a:endParaRPr lang="ru-RU"/>
        </a:p>
      </dgm:t>
    </dgm:pt>
    <dgm:pt modelId="{DF47C7D4-36F8-4898-AA56-F4498BC869CE}" type="pres">
      <dgm:prSet presAssocID="{8E198B56-ED4C-499A-A2EC-EA58717353F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8AC284D-5397-46CA-BB6A-765DAEA0FDF4}" type="pres">
      <dgm:prSet presAssocID="{8E198B56-ED4C-499A-A2EC-EA58717353FD}" presName="tile3" presStyleLbl="node1" presStyleIdx="2" presStyleCnt="4"/>
      <dgm:spPr/>
      <dgm:t>
        <a:bodyPr/>
        <a:lstStyle/>
        <a:p>
          <a:endParaRPr lang="ru-RU"/>
        </a:p>
      </dgm:t>
    </dgm:pt>
    <dgm:pt modelId="{6A7DBE2E-F567-415A-8990-B3CD450142D3}" type="pres">
      <dgm:prSet presAssocID="{8E198B56-ED4C-499A-A2EC-EA58717353F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A9AD55-F21D-4F2E-8241-D9560374220D}" type="pres">
      <dgm:prSet presAssocID="{8E198B56-ED4C-499A-A2EC-EA58717353FD}" presName="tile4" presStyleLbl="node1" presStyleIdx="3" presStyleCnt="4"/>
      <dgm:spPr/>
      <dgm:t>
        <a:bodyPr/>
        <a:lstStyle/>
        <a:p>
          <a:endParaRPr lang="ru-RU"/>
        </a:p>
      </dgm:t>
    </dgm:pt>
    <dgm:pt modelId="{28D793EC-4BD7-4D16-B3F3-F4C13B8E278C}" type="pres">
      <dgm:prSet presAssocID="{8E198B56-ED4C-499A-A2EC-EA58717353F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5CE398-690D-42AD-9496-6075D6FD5A75}" type="pres">
      <dgm:prSet presAssocID="{8E198B56-ED4C-499A-A2EC-EA58717353F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</dgm:ptLst>
  <dgm:cxnLst>
    <dgm:cxn modelId="{BBD1C269-E8CE-4337-8E0D-87CA100F935F}" type="presOf" srcId="{49727937-BA58-4EEB-9B03-A5346AD53339}" destId="{B46546AF-5389-4735-B76E-6AFF347A7663}" srcOrd="0" destOrd="0" presId="urn:microsoft.com/office/officeart/2005/8/layout/matrix1"/>
    <dgm:cxn modelId="{5FB57D78-82C6-4BE4-A7BB-C6CCDAED6848}" type="presOf" srcId="{55909006-BDDF-4EA8-8314-BF52B5AA1E72}" destId="{28D793EC-4BD7-4D16-B3F3-F4C13B8E278C}" srcOrd="1" destOrd="0" presId="urn:microsoft.com/office/officeart/2005/8/layout/matrix1"/>
    <dgm:cxn modelId="{8D8576EE-30A0-4DD3-9D42-75F3040D4132}" type="presOf" srcId="{8E198B56-ED4C-499A-A2EC-EA58717353FD}" destId="{E227CC37-337B-490C-999F-A8170A7AA949}" srcOrd="0" destOrd="0" presId="urn:microsoft.com/office/officeart/2005/8/layout/matrix1"/>
    <dgm:cxn modelId="{E71C71A7-939B-4801-939B-F46D10C035CF}" type="presOf" srcId="{FFB544FC-BDF5-407E-8F3A-D256EF8927C8}" destId="{98AC284D-5397-46CA-BB6A-765DAEA0FDF4}" srcOrd="0" destOrd="0" presId="urn:microsoft.com/office/officeart/2005/8/layout/matrix1"/>
    <dgm:cxn modelId="{44C80FAD-0D23-4914-B0A9-523B835A5C72}" type="presOf" srcId="{FFB544FC-BDF5-407E-8F3A-D256EF8927C8}" destId="{6A7DBE2E-F567-415A-8990-B3CD450142D3}" srcOrd="1" destOrd="0" presId="urn:microsoft.com/office/officeart/2005/8/layout/matrix1"/>
    <dgm:cxn modelId="{A2B3C5AF-B327-49E6-83AD-3F1293243875}" srcId="{7F35B818-63CB-4F77-821B-D4CBF01340B6}" destId="{55909006-BDDF-4EA8-8314-BF52B5AA1E72}" srcOrd="3" destOrd="0" parTransId="{5BEA1D22-B027-416D-8C1B-A37A889D5F9F}" sibTransId="{8B33E7D3-F37B-4621-8125-7D2FA842A60D}"/>
    <dgm:cxn modelId="{C8FB19F3-B830-42E3-A694-726685264B9B}" type="presOf" srcId="{47C6C577-70CB-4995-8C26-6F3C101FCDE7}" destId="{138A5511-E5C6-4075-BB71-9C39891465BA}" srcOrd="1" destOrd="0" presId="urn:microsoft.com/office/officeart/2005/8/layout/matrix1"/>
    <dgm:cxn modelId="{265A6F6C-F692-4A47-BA9D-7B1E4BA2B396}" srcId="{8E198B56-ED4C-499A-A2EC-EA58717353FD}" destId="{7F35B818-63CB-4F77-821B-D4CBF01340B6}" srcOrd="0" destOrd="0" parTransId="{FA4C1652-4844-41D2-A97F-C50D5A3B1E7E}" sibTransId="{847A6066-BD43-41D8-8AF9-C2F75423BEED}"/>
    <dgm:cxn modelId="{32867223-922C-43C0-A6D8-0C8BCC61732D}" srcId="{7F35B818-63CB-4F77-821B-D4CBF01340B6}" destId="{47C6C577-70CB-4995-8C26-6F3C101FCDE7}" srcOrd="0" destOrd="0" parTransId="{4209F09A-720B-489F-BAF9-758B6D1AC8C7}" sibTransId="{F284C441-BFEE-4EF9-8A61-2783DE424DEA}"/>
    <dgm:cxn modelId="{EC32DADF-CDAA-4251-B5B8-2C0069D61113}" srcId="{7F35B818-63CB-4F77-821B-D4CBF01340B6}" destId="{FFB544FC-BDF5-407E-8F3A-D256EF8927C8}" srcOrd="2" destOrd="0" parTransId="{6BC89ECB-0420-44D8-B1BE-065C96E0400B}" sibTransId="{BCDEA513-25DD-48E7-ABE5-7505FC2B4F92}"/>
    <dgm:cxn modelId="{A6340F99-A67A-4783-968A-99F548FFDD54}" type="presOf" srcId="{49727937-BA58-4EEB-9B03-A5346AD53339}" destId="{DF47C7D4-36F8-4898-AA56-F4498BC869CE}" srcOrd="1" destOrd="0" presId="urn:microsoft.com/office/officeart/2005/8/layout/matrix1"/>
    <dgm:cxn modelId="{B234F4EB-1996-4AC2-96E4-8D8F4D83180D}" srcId="{7F35B818-63CB-4F77-821B-D4CBF01340B6}" destId="{49727937-BA58-4EEB-9B03-A5346AD53339}" srcOrd="1" destOrd="0" parTransId="{6BD18396-F424-4706-98EF-7F3F72C8192E}" sibTransId="{355CCCA5-6CBD-4571-86C5-200A878A7D18}"/>
    <dgm:cxn modelId="{1B727621-3477-4B9A-8400-E109F77CE6E2}" type="presOf" srcId="{55909006-BDDF-4EA8-8314-BF52B5AA1E72}" destId="{05A9AD55-F21D-4F2E-8241-D9560374220D}" srcOrd="0" destOrd="0" presId="urn:microsoft.com/office/officeart/2005/8/layout/matrix1"/>
    <dgm:cxn modelId="{1C54749F-810B-4F44-B172-F3777FE8E446}" type="presOf" srcId="{47C6C577-70CB-4995-8C26-6F3C101FCDE7}" destId="{6F2317DB-1907-47DD-AE34-9B9E6759D705}" srcOrd="0" destOrd="0" presId="urn:microsoft.com/office/officeart/2005/8/layout/matrix1"/>
    <dgm:cxn modelId="{B9F332DC-6FF0-4E6C-8860-CCBC92686FA4}" type="presOf" srcId="{7F35B818-63CB-4F77-821B-D4CBF01340B6}" destId="{DD5CE398-690D-42AD-9496-6075D6FD5A75}" srcOrd="0" destOrd="0" presId="urn:microsoft.com/office/officeart/2005/8/layout/matrix1"/>
    <dgm:cxn modelId="{E8804690-EB92-4AAE-977A-429079EB5F8C}" type="presParOf" srcId="{E227CC37-337B-490C-999F-A8170A7AA949}" destId="{04E3855F-0379-4509-8363-E7D771F5EFE3}" srcOrd="0" destOrd="0" presId="urn:microsoft.com/office/officeart/2005/8/layout/matrix1"/>
    <dgm:cxn modelId="{6FB31F26-4783-4009-8D7E-3A4A51320558}" type="presParOf" srcId="{04E3855F-0379-4509-8363-E7D771F5EFE3}" destId="{6F2317DB-1907-47DD-AE34-9B9E6759D705}" srcOrd="0" destOrd="0" presId="urn:microsoft.com/office/officeart/2005/8/layout/matrix1"/>
    <dgm:cxn modelId="{9F008192-5BDC-4605-A5E9-91E04604DF48}" type="presParOf" srcId="{04E3855F-0379-4509-8363-E7D771F5EFE3}" destId="{138A5511-E5C6-4075-BB71-9C39891465BA}" srcOrd="1" destOrd="0" presId="urn:microsoft.com/office/officeart/2005/8/layout/matrix1"/>
    <dgm:cxn modelId="{BF5FF188-CD43-497B-BE59-4B694006E008}" type="presParOf" srcId="{04E3855F-0379-4509-8363-E7D771F5EFE3}" destId="{B46546AF-5389-4735-B76E-6AFF347A7663}" srcOrd="2" destOrd="0" presId="urn:microsoft.com/office/officeart/2005/8/layout/matrix1"/>
    <dgm:cxn modelId="{533E3897-B61B-4D61-ABA8-C7B7733523C1}" type="presParOf" srcId="{04E3855F-0379-4509-8363-E7D771F5EFE3}" destId="{DF47C7D4-36F8-4898-AA56-F4498BC869CE}" srcOrd="3" destOrd="0" presId="urn:microsoft.com/office/officeart/2005/8/layout/matrix1"/>
    <dgm:cxn modelId="{5F4A9968-BAF2-467F-81B4-7A69413E876B}" type="presParOf" srcId="{04E3855F-0379-4509-8363-E7D771F5EFE3}" destId="{98AC284D-5397-46CA-BB6A-765DAEA0FDF4}" srcOrd="4" destOrd="0" presId="urn:microsoft.com/office/officeart/2005/8/layout/matrix1"/>
    <dgm:cxn modelId="{93E4B417-6B96-4D01-9EB5-A652C3F1C1A0}" type="presParOf" srcId="{04E3855F-0379-4509-8363-E7D771F5EFE3}" destId="{6A7DBE2E-F567-415A-8990-B3CD450142D3}" srcOrd="5" destOrd="0" presId="urn:microsoft.com/office/officeart/2005/8/layout/matrix1"/>
    <dgm:cxn modelId="{A2EA4EAC-FE13-4231-8EE3-7C60AF2999A8}" type="presParOf" srcId="{04E3855F-0379-4509-8363-E7D771F5EFE3}" destId="{05A9AD55-F21D-4F2E-8241-D9560374220D}" srcOrd="6" destOrd="0" presId="urn:microsoft.com/office/officeart/2005/8/layout/matrix1"/>
    <dgm:cxn modelId="{B620C59D-891C-4815-9BF2-B159AB5BF77E}" type="presParOf" srcId="{04E3855F-0379-4509-8363-E7D771F5EFE3}" destId="{28D793EC-4BD7-4D16-B3F3-F4C13B8E278C}" srcOrd="7" destOrd="0" presId="urn:microsoft.com/office/officeart/2005/8/layout/matrix1"/>
    <dgm:cxn modelId="{53B6B2E4-BE73-4930-B39C-16E4A3B7034D}" type="presParOf" srcId="{E227CC37-337B-490C-999F-A8170A7AA949}" destId="{DD5CE398-690D-42AD-9496-6075D6FD5A75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7A929D-7F91-4959-BD1F-75A325EC84A2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44B7F5A0-2EC0-44AD-9EF0-B3C0759F2B44}">
      <dgm:prSet phldrT="[Текст]" custT="1"/>
      <dgm:spPr/>
      <dgm:t>
        <a:bodyPr/>
        <a:lstStyle/>
        <a:p>
          <a:r>
            <a:rPr lang="kk-KZ" sz="2800" dirty="0" smtClean="0">
              <a:solidFill>
                <a:schemeClr val="bg1"/>
              </a:solidFill>
            </a:rPr>
            <a:t>ЦА</a:t>
          </a:r>
          <a:endParaRPr lang="ru-RU" sz="2800" dirty="0">
            <a:solidFill>
              <a:schemeClr val="bg1"/>
            </a:solidFill>
          </a:endParaRPr>
        </a:p>
      </dgm:t>
    </dgm:pt>
    <dgm:pt modelId="{E68D327A-5FB5-41AD-94F1-30B5F4D6BB58}" type="parTrans" cxnId="{CDAB87D6-C70E-4212-8826-393989226546}">
      <dgm:prSet/>
      <dgm:spPr/>
      <dgm:t>
        <a:bodyPr/>
        <a:lstStyle/>
        <a:p>
          <a:endParaRPr lang="ru-RU"/>
        </a:p>
      </dgm:t>
    </dgm:pt>
    <dgm:pt modelId="{6EA007C9-24BF-437B-803D-B1E7D7488A19}" type="sibTrans" cxnId="{CDAB87D6-C70E-4212-8826-393989226546}">
      <dgm:prSet/>
      <dgm:spPr/>
      <dgm:t>
        <a:bodyPr/>
        <a:lstStyle/>
        <a:p>
          <a:endParaRPr lang="ru-RU"/>
        </a:p>
      </dgm:t>
    </dgm:pt>
    <dgm:pt modelId="{12FBE035-D013-4F0E-90F8-E63A11820706}">
      <dgm:prSet phldrT="[Текст]" custT="1"/>
      <dgm:spPr/>
      <dgm:t>
        <a:bodyPr/>
        <a:lstStyle/>
        <a:p>
          <a:r>
            <a:rPr lang="ru-RU" sz="2800" dirty="0" smtClean="0">
              <a:solidFill>
                <a:schemeClr val="bg1"/>
              </a:solidFill>
            </a:rPr>
            <a:t>ДО и филиалы</a:t>
          </a:r>
          <a:endParaRPr lang="ru-RU" sz="2800" dirty="0">
            <a:solidFill>
              <a:schemeClr val="bg1"/>
            </a:solidFill>
          </a:endParaRPr>
        </a:p>
      </dgm:t>
    </dgm:pt>
    <dgm:pt modelId="{7D31EA11-E6AF-4952-AAC5-DC0956E387CC}" type="parTrans" cxnId="{F7511DB9-7B94-43B3-92F9-DF5E148A60A7}">
      <dgm:prSet/>
      <dgm:spPr/>
      <dgm:t>
        <a:bodyPr/>
        <a:lstStyle/>
        <a:p>
          <a:endParaRPr lang="ru-RU"/>
        </a:p>
      </dgm:t>
    </dgm:pt>
    <dgm:pt modelId="{0F0AD5AD-7C61-435A-B237-7D16DE0DB843}" type="sibTrans" cxnId="{F7511DB9-7B94-43B3-92F9-DF5E148A60A7}">
      <dgm:prSet/>
      <dgm:spPr/>
      <dgm:t>
        <a:bodyPr/>
        <a:lstStyle/>
        <a:p>
          <a:endParaRPr lang="ru-RU"/>
        </a:p>
      </dgm:t>
    </dgm:pt>
    <dgm:pt modelId="{54C2BC83-6E2A-4179-ABA8-33D912C1E3FF}">
      <dgm:prSet phldrT="[Текст]" custT="1"/>
      <dgm:spPr/>
      <dgm:t>
        <a:bodyPr/>
        <a:lstStyle/>
        <a:p>
          <a:r>
            <a:rPr lang="ru-RU" sz="2800" dirty="0" smtClean="0">
              <a:solidFill>
                <a:schemeClr val="bg1"/>
              </a:solidFill>
            </a:rPr>
            <a:t>НЖС и НОД</a:t>
          </a:r>
          <a:endParaRPr lang="ru-RU" sz="2800" dirty="0">
            <a:solidFill>
              <a:schemeClr val="bg1"/>
            </a:solidFill>
          </a:endParaRPr>
        </a:p>
      </dgm:t>
    </dgm:pt>
    <dgm:pt modelId="{47715133-12CF-486A-AB5A-6B879B241BB9}" type="parTrans" cxnId="{7C6A3AA5-7959-489A-B3C7-93DE73134525}">
      <dgm:prSet/>
      <dgm:spPr/>
      <dgm:t>
        <a:bodyPr/>
        <a:lstStyle/>
        <a:p>
          <a:endParaRPr lang="ru-RU"/>
        </a:p>
      </dgm:t>
    </dgm:pt>
    <dgm:pt modelId="{4CFA33C3-8AFB-4701-AFA8-ADF22C41FD0A}" type="sibTrans" cxnId="{7C6A3AA5-7959-489A-B3C7-93DE73134525}">
      <dgm:prSet/>
      <dgm:spPr/>
      <dgm:t>
        <a:bodyPr/>
        <a:lstStyle/>
        <a:p>
          <a:endParaRPr lang="ru-RU"/>
        </a:p>
      </dgm:t>
    </dgm:pt>
    <dgm:pt modelId="{0938EF92-705B-496C-8D24-F2CE7ACF1FED}" type="pres">
      <dgm:prSet presAssocID="{EC7A929D-7F91-4959-BD1F-75A325EC84A2}" presName="Name0" presStyleCnt="0">
        <dgm:presLayoutVars>
          <dgm:dir/>
          <dgm:animLvl val="lvl"/>
          <dgm:resizeHandles val="exact"/>
        </dgm:presLayoutVars>
      </dgm:prSet>
      <dgm:spPr/>
    </dgm:pt>
    <dgm:pt modelId="{3EEC1264-4933-4426-9A9C-51C5E4F76995}" type="pres">
      <dgm:prSet presAssocID="{44B7F5A0-2EC0-44AD-9EF0-B3C0759F2B44}" presName="Name8" presStyleCnt="0"/>
      <dgm:spPr/>
    </dgm:pt>
    <dgm:pt modelId="{D5CA6984-E619-4659-85EC-F1DF14FAD84E}" type="pres">
      <dgm:prSet presAssocID="{44B7F5A0-2EC0-44AD-9EF0-B3C0759F2B44}" presName="level" presStyleLbl="node1" presStyleIdx="0" presStyleCnt="3" custLinFactNeighborX="126" custLinFactNeighborY="-287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98D1D8-8BAF-448B-ADA7-B19E571B505E}" type="pres">
      <dgm:prSet presAssocID="{44B7F5A0-2EC0-44AD-9EF0-B3C0759F2B4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3D3CC0-1547-4813-B0C2-330A97EFEF07}" type="pres">
      <dgm:prSet presAssocID="{12FBE035-D013-4F0E-90F8-E63A11820706}" presName="Name8" presStyleCnt="0"/>
      <dgm:spPr/>
    </dgm:pt>
    <dgm:pt modelId="{71411E20-871E-4F98-92E9-B2EA4EDD708D}" type="pres">
      <dgm:prSet presAssocID="{12FBE035-D013-4F0E-90F8-E63A11820706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541486-0FE5-476C-B3CF-0CAD05BBE3F9}" type="pres">
      <dgm:prSet presAssocID="{12FBE035-D013-4F0E-90F8-E63A1182070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3BBE55-9697-4C26-A4C6-7E9995E8D87D}" type="pres">
      <dgm:prSet presAssocID="{54C2BC83-6E2A-4179-ABA8-33D912C1E3FF}" presName="Name8" presStyleCnt="0"/>
      <dgm:spPr/>
    </dgm:pt>
    <dgm:pt modelId="{1F469C26-98AB-4555-A011-7068CCA094B9}" type="pres">
      <dgm:prSet presAssocID="{54C2BC83-6E2A-4179-ABA8-33D912C1E3FF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24207D2-4064-4EA6-8E55-422C56270DBA}" type="pres">
      <dgm:prSet presAssocID="{54C2BC83-6E2A-4179-ABA8-33D912C1E3F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92FA5FC-FFE8-40D0-99CE-C3F398B56615}" type="presOf" srcId="{44B7F5A0-2EC0-44AD-9EF0-B3C0759F2B44}" destId="{7D98D1D8-8BAF-448B-ADA7-B19E571B505E}" srcOrd="1" destOrd="0" presId="urn:microsoft.com/office/officeart/2005/8/layout/pyramid1"/>
    <dgm:cxn modelId="{38627DBE-4BC5-442B-A392-1788F128E077}" type="presOf" srcId="{EC7A929D-7F91-4959-BD1F-75A325EC84A2}" destId="{0938EF92-705B-496C-8D24-F2CE7ACF1FED}" srcOrd="0" destOrd="0" presId="urn:microsoft.com/office/officeart/2005/8/layout/pyramid1"/>
    <dgm:cxn modelId="{07E50367-8EA0-4E13-99A8-BA0B5F65F3EB}" type="presOf" srcId="{12FBE035-D013-4F0E-90F8-E63A11820706}" destId="{EF541486-0FE5-476C-B3CF-0CAD05BBE3F9}" srcOrd="1" destOrd="0" presId="urn:microsoft.com/office/officeart/2005/8/layout/pyramid1"/>
    <dgm:cxn modelId="{F7511DB9-7B94-43B3-92F9-DF5E148A60A7}" srcId="{EC7A929D-7F91-4959-BD1F-75A325EC84A2}" destId="{12FBE035-D013-4F0E-90F8-E63A11820706}" srcOrd="1" destOrd="0" parTransId="{7D31EA11-E6AF-4952-AAC5-DC0956E387CC}" sibTransId="{0F0AD5AD-7C61-435A-B237-7D16DE0DB843}"/>
    <dgm:cxn modelId="{17C698EE-032C-4AAD-A907-CADBB9A4E224}" type="presOf" srcId="{44B7F5A0-2EC0-44AD-9EF0-B3C0759F2B44}" destId="{D5CA6984-E619-4659-85EC-F1DF14FAD84E}" srcOrd="0" destOrd="0" presId="urn:microsoft.com/office/officeart/2005/8/layout/pyramid1"/>
    <dgm:cxn modelId="{A1AD53A6-FA26-485E-94E6-BF972B402F4C}" type="presOf" srcId="{12FBE035-D013-4F0E-90F8-E63A11820706}" destId="{71411E20-871E-4F98-92E9-B2EA4EDD708D}" srcOrd="0" destOrd="0" presId="urn:microsoft.com/office/officeart/2005/8/layout/pyramid1"/>
    <dgm:cxn modelId="{7C6A3AA5-7959-489A-B3C7-93DE73134525}" srcId="{EC7A929D-7F91-4959-BD1F-75A325EC84A2}" destId="{54C2BC83-6E2A-4179-ABA8-33D912C1E3FF}" srcOrd="2" destOrd="0" parTransId="{47715133-12CF-486A-AB5A-6B879B241BB9}" sibTransId="{4CFA33C3-8AFB-4701-AFA8-ADF22C41FD0A}"/>
    <dgm:cxn modelId="{1FA39A7E-8415-40FA-8D18-DAB00987DF07}" type="presOf" srcId="{54C2BC83-6E2A-4179-ABA8-33D912C1E3FF}" destId="{A24207D2-4064-4EA6-8E55-422C56270DBA}" srcOrd="1" destOrd="0" presId="urn:microsoft.com/office/officeart/2005/8/layout/pyramid1"/>
    <dgm:cxn modelId="{D46AF3EE-F5E8-4975-BDCE-FFBD96379268}" type="presOf" srcId="{54C2BC83-6E2A-4179-ABA8-33D912C1E3FF}" destId="{1F469C26-98AB-4555-A011-7068CCA094B9}" srcOrd="0" destOrd="0" presId="urn:microsoft.com/office/officeart/2005/8/layout/pyramid1"/>
    <dgm:cxn modelId="{CDAB87D6-C70E-4212-8826-393989226546}" srcId="{EC7A929D-7F91-4959-BD1F-75A325EC84A2}" destId="{44B7F5A0-2EC0-44AD-9EF0-B3C0759F2B44}" srcOrd="0" destOrd="0" parTransId="{E68D327A-5FB5-41AD-94F1-30B5F4D6BB58}" sibTransId="{6EA007C9-24BF-437B-803D-B1E7D7488A19}"/>
    <dgm:cxn modelId="{9BA68F9B-8957-4E49-838E-CF941F0786E9}" type="presParOf" srcId="{0938EF92-705B-496C-8D24-F2CE7ACF1FED}" destId="{3EEC1264-4933-4426-9A9C-51C5E4F76995}" srcOrd="0" destOrd="0" presId="urn:microsoft.com/office/officeart/2005/8/layout/pyramid1"/>
    <dgm:cxn modelId="{87CD3B40-DA71-46F2-85E2-00DC8ED89DA0}" type="presParOf" srcId="{3EEC1264-4933-4426-9A9C-51C5E4F76995}" destId="{D5CA6984-E619-4659-85EC-F1DF14FAD84E}" srcOrd="0" destOrd="0" presId="urn:microsoft.com/office/officeart/2005/8/layout/pyramid1"/>
    <dgm:cxn modelId="{E99C3E36-893C-45E4-90E6-6C2276353184}" type="presParOf" srcId="{3EEC1264-4933-4426-9A9C-51C5E4F76995}" destId="{7D98D1D8-8BAF-448B-ADA7-B19E571B505E}" srcOrd="1" destOrd="0" presId="urn:microsoft.com/office/officeart/2005/8/layout/pyramid1"/>
    <dgm:cxn modelId="{FEE937A4-E180-4E02-BDE7-6D63F2F6B353}" type="presParOf" srcId="{0938EF92-705B-496C-8D24-F2CE7ACF1FED}" destId="{483D3CC0-1547-4813-B0C2-330A97EFEF07}" srcOrd="1" destOrd="0" presId="urn:microsoft.com/office/officeart/2005/8/layout/pyramid1"/>
    <dgm:cxn modelId="{975585D3-53BE-4921-8B24-75424B657347}" type="presParOf" srcId="{483D3CC0-1547-4813-B0C2-330A97EFEF07}" destId="{71411E20-871E-4F98-92E9-B2EA4EDD708D}" srcOrd="0" destOrd="0" presId="urn:microsoft.com/office/officeart/2005/8/layout/pyramid1"/>
    <dgm:cxn modelId="{2FE0CDE6-8444-45EC-88A1-664E2492D987}" type="presParOf" srcId="{483D3CC0-1547-4813-B0C2-330A97EFEF07}" destId="{EF541486-0FE5-476C-B3CF-0CAD05BBE3F9}" srcOrd="1" destOrd="0" presId="urn:microsoft.com/office/officeart/2005/8/layout/pyramid1"/>
    <dgm:cxn modelId="{046F1DF6-3FA9-46B0-A85D-96AD7BF0D720}" type="presParOf" srcId="{0938EF92-705B-496C-8D24-F2CE7ACF1FED}" destId="{763BBE55-9697-4C26-A4C6-7E9995E8D87D}" srcOrd="2" destOrd="0" presId="urn:microsoft.com/office/officeart/2005/8/layout/pyramid1"/>
    <dgm:cxn modelId="{B53A11DA-4637-406E-B874-20C084ECF5DA}" type="presParOf" srcId="{763BBE55-9697-4C26-A4C6-7E9995E8D87D}" destId="{1F469C26-98AB-4555-A011-7068CCA094B9}" srcOrd="0" destOrd="0" presId="urn:microsoft.com/office/officeart/2005/8/layout/pyramid1"/>
    <dgm:cxn modelId="{1C54B68D-6C55-4960-8337-8D6F4903A90F}" type="presParOf" srcId="{763BBE55-9697-4C26-A4C6-7E9995E8D87D}" destId="{A24207D2-4064-4EA6-8E55-422C56270DB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88C35-1B4B-46CC-B33B-1EFA13495BF2}">
      <dsp:nvSpPr>
        <dsp:cNvPr id="0" name=""/>
        <dsp:cNvSpPr/>
      </dsp:nvSpPr>
      <dsp:spPr>
        <a:xfrm>
          <a:off x="0" y="4"/>
          <a:ext cx="5280124" cy="2112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Согласно пункту 26 Плана мероприятий по совершенствованию системы управления рисками АО "НК "ҚТЖ" на 2022-2023 годы необходимо автоматизировать процессы управления рисками/внутреннего контроля (с пересмотром методологии, при необходимости).</a:t>
          </a:r>
          <a:endParaRPr lang="ru-RU" sz="1500" kern="1200" dirty="0"/>
        </a:p>
      </dsp:txBody>
      <dsp:txXfrm>
        <a:off x="1056025" y="4"/>
        <a:ext cx="3168075" cy="2112049"/>
      </dsp:txXfrm>
    </dsp:sp>
    <dsp:sp modelId="{26D8A094-4E80-447D-BE44-4F0BBD6F6396}">
      <dsp:nvSpPr>
        <dsp:cNvPr id="0" name=""/>
        <dsp:cNvSpPr/>
      </dsp:nvSpPr>
      <dsp:spPr>
        <a:xfrm>
          <a:off x="0" y="2413913"/>
          <a:ext cx="5280124" cy="2112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Согласно пункту 8.7.4 Плана по совершенствованию корпоративного управления АО "НК "ҚТЖ" на 2022-2023 годы необходимо рассмотреть возможность закупки программного обеспечения для моделирования рисков путем подготовки необходимых материалов на Комитет по аудиту.</a:t>
          </a:r>
          <a:endParaRPr lang="ru-RU" sz="1500" kern="1200" dirty="0"/>
        </a:p>
      </dsp:txBody>
      <dsp:txXfrm>
        <a:off x="1056025" y="2413913"/>
        <a:ext cx="3168075" cy="2112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8B3ED-7656-49CF-9DAF-73C4E7BC5D4A}">
      <dsp:nvSpPr>
        <dsp:cNvPr id="0" name=""/>
        <dsp:cNvSpPr/>
      </dsp:nvSpPr>
      <dsp:spPr>
        <a:xfrm rot="5400000">
          <a:off x="-678894" y="678894"/>
          <a:ext cx="4525963" cy="31681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500" kern="1200" dirty="0" smtClean="0"/>
            <a:t>Главная цель: создать автоматизированную систему управления рисками и внутренним контролем</a:t>
          </a:r>
          <a:r>
            <a:rPr lang="en-US" sz="1500" kern="1200" dirty="0" smtClean="0"/>
            <a:t> </a:t>
          </a:r>
          <a:r>
            <a:rPr lang="ru-RU" sz="1500" kern="1200" dirty="0" smtClean="0"/>
            <a:t>в группе КТЖ, которая будет в себя включать следующий функционал:</a:t>
          </a:r>
          <a:endParaRPr lang="ru-RU" sz="1500" kern="1200" dirty="0"/>
        </a:p>
      </dsp:txBody>
      <dsp:txXfrm rot="-5400000">
        <a:off x="1" y="1584086"/>
        <a:ext cx="3168174" cy="1357789"/>
      </dsp:txXfrm>
    </dsp:sp>
    <dsp:sp modelId="{BB431613-6053-49CF-BE5A-19BC58B9F43C}">
      <dsp:nvSpPr>
        <dsp:cNvPr id="0" name=""/>
        <dsp:cNvSpPr/>
      </dsp:nvSpPr>
      <dsp:spPr>
        <a:xfrm rot="5400000">
          <a:off x="4227949" y="-1059774"/>
          <a:ext cx="2941875" cy="50614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600" kern="1200" dirty="0" smtClean="0"/>
            <a:t>Формирование и консолидация реестров, карты и отчетов рисков владельцами структурных подразделений, риск-координаторами и службами по управлению рисками в центральном аппарате, дочерные организации и филиалы</a:t>
          </a:r>
          <a:endParaRPr lang="ru-RU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600" kern="1200" dirty="0" smtClean="0"/>
            <a:t>Моделирование рисков и сценарный анализ</a:t>
          </a:r>
          <a:endParaRPr lang="ru-RU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600" kern="1200" dirty="0" smtClean="0"/>
            <a:t>Создание матриц и контролей по системе внутреннего контроля</a:t>
          </a:r>
          <a:endParaRPr lang="ru-RU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Введение базы данных по сбору, анализу реализованных рисков </a:t>
          </a:r>
          <a:endParaRPr lang="ru-RU" sz="1600" kern="1200" dirty="0"/>
        </a:p>
      </dsp:txBody>
      <dsp:txXfrm rot="-5400000">
        <a:off x="3168175" y="143611"/>
        <a:ext cx="4917814" cy="26546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FC9E4-DFA6-40B2-9875-81FF46B0A6F2}">
      <dsp:nvSpPr>
        <dsp:cNvPr id="0" name=""/>
        <dsp:cNvSpPr/>
      </dsp:nvSpPr>
      <dsp:spPr>
        <a:xfrm>
          <a:off x="1727" y="0"/>
          <a:ext cx="2688282" cy="4525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800" kern="1200" smtClean="0"/>
            <a:t>В качестве хранения данных будет использована объектно-реляционная система управления базами данных </a:t>
          </a:r>
          <a:r>
            <a:rPr lang="en-US" sz="1800" kern="1200" smtClean="0"/>
            <a:t>PostgreSQL</a:t>
          </a:r>
          <a:endParaRPr lang="ru-RU" sz="1800" kern="1200"/>
        </a:p>
      </dsp:txBody>
      <dsp:txXfrm>
        <a:off x="1727" y="1810385"/>
        <a:ext cx="2688282" cy="1810385"/>
      </dsp:txXfrm>
    </dsp:sp>
    <dsp:sp modelId="{F6DABD4E-DCAD-4875-B22C-587AF0B5F0D4}">
      <dsp:nvSpPr>
        <dsp:cNvPr id="0" name=""/>
        <dsp:cNvSpPr/>
      </dsp:nvSpPr>
      <dsp:spPr>
        <a:xfrm>
          <a:off x="586410" y="365475"/>
          <a:ext cx="1518916" cy="131931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A9973-6C28-42BE-91C6-CCE505DFA692}">
      <dsp:nvSpPr>
        <dsp:cNvPr id="0" name=""/>
        <dsp:cNvSpPr/>
      </dsp:nvSpPr>
      <dsp:spPr>
        <a:xfrm>
          <a:off x="2770658" y="0"/>
          <a:ext cx="2688282" cy="4525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800" kern="1200" smtClean="0"/>
            <a:t>Для создания </a:t>
          </a:r>
          <a:r>
            <a:rPr lang="ru-RU" sz="1800" kern="1200" smtClean="0"/>
            <a:t>презентационной части системы, её пользовательского интерфейса будет использован </a:t>
          </a:r>
          <a:r>
            <a:rPr lang="en-US" sz="1800" kern="1200" smtClean="0"/>
            <a:t>Vue.js</a:t>
          </a:r>
          <a:endParaRPr lang="ru-RU" sz="1800" kern="1200"/>
        </a:p>
      </dsp:txBody>
      <dsp:txXfrm>
        <a:off x="2770658" y="1810385"/>
        <a:ext cx="2688282" cy="1810385"/>
      </dsp:txXfrm>
    </dsp:sp>
    <dsp:sp modelId="{6C2F5BE6-A6DD-41F3-BBE9-BDA6B811739C}">
      <dsp:nvSpPr>
        <dsp:cNvPr id="0" name=""/>
        <dsp:cNvSpPr/>
      </dsp:nvSpPr>
      <dsp:spPr>
        <a:xfrm>
          <a:off x="3361227" y="271557"/>
          <a:ext cx="1507145" cy="1507145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01CD1-E9E0-4B28-8567-C40177356D65}">
      <dsp:nvSpPr>
        <dsp:cNvPr id="0" name=""/>
        <dsp:cNvSpPr/>
      </dsp:nvSpPr>
      <dsp:spPr>
        <a:xfrm>
          <a:off x="5539589" y="0"/>
          <a:ext cx="2688282" cy="4525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smtClean="0"/>
            <a:t>Для базисной части системы и его внутренней реализации будет использован </a:t>
          </a:r>
          <a:r>
            <a:rPr lang="en-US" sz="1800" kern="1200" smtClean="0"/>
            <a:t>FastApi</a:t>
          </a:r>
          <a:endParaRPr lang="ru-RU" sz="1800" kern="1200"/>
        </a:p>
      </dsp:txBody>
      <dsp:txXfrm>
        <a:off x="5539589" y="1810385"/>
        <a:ext cx="2688282" cy="1810385"/>
      </dsp:txXfrm>
    </dsp:sp>
    <dsp:sp modelId="{23D1F160-6842-46CB-B81B-18C021061100}">
      <dsp:nvSpPr>
        <dsp:cNvPr id="0" name=""/>
        <dsp:cNvSpPr/>
      </dsp:nvSpPr>
      <dsp:spPr>
        <a:xfrm>
          <a:off x="6130158" y="271557"/>
          <a:ext cx="1507145" cy="1507145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B0966-2406-420B-8BDB-1B5483DECC4F}">
      <dsp:nvSpPr>
        <dsp:cNvPr id="0" name=""/>
        <dsp:cNvSpPr/>
      </dsp:nvSpPr>
      <dsp:spPr>
        <a:xfrm>
          <a:off x="329183" y="3620770"/>
          <a:ext cx="7571232" cy="678894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317DB-1907-47DD-AE34-9B9E6759D705}">
      <dsp:nvSpPr>
        <dsp:cNvPr id="0" name=""/>
        <dsp:cNvSpPr/>
      </dsp:nvSpPr>
      <dsp:spPr>
        <a:xfrm rot="16200000">
          <a:off x="925909" y="-925909"/>
          <a:ext cx="2262981" cy="4114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000" kern="1200" dirty="0" smtClean="0"/>
            <a:t>Все владельцы рисков в структурных подразделениях центрального аппарата, дочерних организации и филиалов по группе КТЖ</a:t>
          </a:r>
          <a:endParaRPr lang="ru-RU" sz="2000" kern="1200" dirty="0"/>
        </a:p>
      </dsp:txBody>
      <dsp:txXfrm rot="5400000">
        <a:off x="-1" y="1"/>
        <a:ext cx="4114800" cy="1697236"/>
      </dsp:txXfrm>
    </dsp:sp>
    <dsp:sp modelId="{B46546AF-5389-4735-B76E-6AFF347A7663}">
      <dsp:nvSpPr>
        <dsp:cNvPr id="0" name=""/>
        <dsp:cNvSpPr/>
      </dsp:nvSpPr>
      <dsp:spPr>
        <a:xfrm>
          <a:off x="4114800" y="0"/>
          <a:ext cx="4114800" cy="226298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000" kern="1200" dirty="0" smtClean="0"/>
            <a:t>Назначенные риск-координаторы в структурных подразделениях группы КТЖ</a:t>
          </a:r>
          <a:endParaRPr lang="ru-RU" sz="2000" kern="1200" dirty="0"/>
        </a:p>
      </dsp:txBody>
      <dsp:txXfrm>
        <a:off x="4114800" y="0"/>
        <a:ext cx="4114800" cy="1697236"/>
      </dsp:txXfrm>
    </dsp:sp>
    <dsp:sp modelId="{98AC284D-5397-46CA-BB6A-765DAEA0FDF4}">
      <dsp:nvSpPr>
        <dsp:cNvPr id="0" name=""/>
        <dsp:cNvSpPr/>
      </dsp:nvSpPr>
      <dsp:spPr>
        <a:xfrm rot="10800000">
          <a:off x="0" y="2262981"/>
          <a:ext cx="4114800" cy="226298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000" kern="1200" dirty="0" smtClean="0"/>
            <a:t>Риск менеджеры в службах по рискам центрального аппарата, дочерних организации и филиалов по группе КТЖ</a:t>
          </a:r>
          <a:endParaRPr lang="ru-RU" sz="2000" kern="1200" dirty="0"/>
        </a:p>
      </dsp:txBody>
      <dsp:txXfrm rot="10800000">
        <a:off x="0" y="2828726"/>
        <a:ext cx="4114800" cy="1697236"/>
      </dsp:txXfrm>
    </dsp:sp>
    <dsp:sp modelId="{05A9AD55-F21D-4F2E-8241-D9560374220D}">
      <dsp:nvSpPr>
        <dsp:cNvPr id="0" name=""/>
        <dsp:cNvSpPr/>
      </dsp:nvSpPr>
      <dsp:spPr>
        <a:xfrm rot="5400000">
          <a:off x="5040709" y="1337072"/>
          <a:ext cx="2262981" cy="4114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000" kern="1200" dirty="0" smtClean="0"/>
            <a:t>Члены правления и совета директоров центрального аппарата, дочерних организации и филиалов по группе КТЖ</a:t>
          </a:r>
          <a:endParaRPr lang="ru-RU" sz="2000" kern="1200" dirty="0"/>
        </a:p>
      </dsp:txBody>
      <dsp:txXfrm rot="-5400000">
        <a:off x="4114799" y="2828726"/>
        <a:ext cx="4114800" cy="1697236"/>
      </dsp:txXfrm>
    </dsp:sp>
    <dsp:sp modelId="{DD5CE398-690D-42AD-9496-6075D6FD5A75}">
      <dsp:nvSpPr>
        <dsp:cNvPr id="0" name=""/>
        <dsp:cNvSpPr/>
      </dsp:nvSpPr>
      <dsp:spPr>
        <a:xfrm>
          <a:off x="2880359" y="1697236"/>
          <a:ext cx="2468880" cy="113149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000" kern="1200" dirty="0" smtClean="0"/>
            <a:t>Ориентировочно 1500-8000 чел.</a:t>
          </a:r>
          <a:endParaRPr lang="ru-RU" sz="2000" kern="1200" dirty="0"/>
        </a:p>
      </dsp:txBody>
      <dsp:txXfrm>
        <a:off x="2935594" y="1752471"/>
        <a:ext cx="2358410" cy="10210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A6984-E619-4659-85EC-F1DF14FAD84E}">
      <dsp:nvSpPr>
        <dsp:cNvPr id="0" name=""/>
        <dsp:cNvSpPr/>
      </dsp:nvSpPr>
      <dsp:spPr>
        <a:xfrm>
          <a:off x="2746656" y="0"/>
          <a:ext cx="2743199" cy="1508654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800" kern="1200" dirty="0" smtClean="0">
              <a:solidFill>
                <a:schemeClr val="bg1"/>
              </a:solidFill>
            </a:rPr>
            <a:t>ЦА</a:t>
          </a:r>
          <a:endParaRPr lang="ru-RU" sz="2800" kern="1200" dirty="0">
            <a:solidFill>
              <a:schemeClr val="bg1"/>
            </a:solidFill>
          </a:endParaRPr>
        </a:p>
      </dsp:txBody>
      <dsp:txXfrm>
        <a:off x="2746656" y="0"/>
        <a:ext cx="2743199" cy="1508654"/>
      </dsp:txXfrm>
    </dsp:sp>
    <dsp:sp modelId="{71411E20-871E-4F98-92E9-B2EA4EDD708D}">
      <dsp:nvSpPr>
        <dsp:cNvPr id="0" name=""/>
        <dsp:cNvSpPr/>
      </dsp:nvSpPr>
      <dsp:spPr>
        <a:xfrm>
          <a:off x="1371600" y="1508654"/>
          <a:ext cx="5486399" cy="1508654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chemeClr val="bg1"/>
              </a:solidFill>
            </a:rPr>
            <a:t>ДО и филиалы</a:t>
          </a:r>
          <a:endParaRPr lang="ru-RU" sz="2800" kern="1200" dirty="0">
            <a:solidFill>
              <a:schemeClr val="bg1"/>
            </a:solidFill>
          </a:endParaRPr>
        </a:p>
      </dsp:txBody>
      <dsp:txXfrm>
        <a:off x="2331720" y="1508654"/>
        <a:ext cx="3566160" cy="1508654"/>
      </dsp:txXfrm>
    </dsp:sp>
    <dsp:sp modelId="{1F469C26-98AB-4555-A011-7068CCA094B9}">
      <dsp:nvSpPr>
        <dsp:cNvPr id="0" name=""/>
        <dsp:cNvSpPr/>
      </dsp:nvSpPr>
      <dsp:spPr>
        <a:xfrm>
          <a:off x="0" y="3017308"/>
          <a:ext cx="8229600" cy="1508654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chemeClr val="bg1"/>
              </a:solidFill>
            </a:rPr>
            <a:t>НЖС и НОД</a:t>
          </a:r>
          <a:endParaRPr lang="ru-RU" sz="2800" kern="1200" dirty="0">
            <a:solidFill>
              <a:schemeClr val="bg1"/>
            </a:solidFill>
          </a:endParaRPr>
        </a:p>
      </dsp:txBody>
      <dsp:txXfrm>
        <a:off x="1440179" y="3017308"/>
        <a:ext cx="5349240" cy="1508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BE734-576A-4164-9999-90B24D8921B0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37A3E-5EA3-4FE3-A62C-19E231CCE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82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37A3E-5EA3-4FE3-A62C-19E231CCE8F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75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37A3E-5EA3-4FE3-A62C-19E231CCE8F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97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37A3E-5EA3-4FE3-A62C-19E231CCE8F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391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37A3E-5EA3-4FE3-A62C-19E231CCE8F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534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37A3E-5EA3-4FE3-A62C-19E231CCE8F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74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6334-45E8-41B2-8207-06C7256F4699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CBA8-D648-447F-8C45-9384059FA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0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6334-45E8-41B2-8207-06C7256F4699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CBA8-D648-447F-8C45-9384059FA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68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6334-45E8-41B2-8207-06C7256F4699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CBA8-D648-447F-8C45-9384059FA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996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284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6334-45E8-41B2-8207-06C7256F4699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CBA8-D648-447F-8C45-9384059FA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7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6334-45E8-41B2-8207-06C7256F4699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CBA8-D648-447F-8C45-9384059FA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12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6334-45E8-41B2-8207-06C7256F4699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CBA8-D648-447F-8C45-9384059FA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96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6334-45E8-41B2-8207-06C7256F4699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CBA8-D648-447F-8C45-9384059FA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89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6334-45E8-41B2-8207-06C7256F4699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CBA8-D648-447F-8C45-9384059FA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2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6334-45E8-41B2-8207-06C7256F4699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CBA8-D648-447F-8C45-9384059FA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8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6334-45E8-41B2-8207-06C7256F4699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CBA8-D648-447F-8C45-9384059FA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15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6334-45E8-41B2-8207-06C7256F4699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CBA8-D648-447F-8C45-9384059FA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38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26334-45E8-41B2-8207-06C7256F4699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CBA8-D648-447F-8C45-9384059FA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32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2">
            <a:extLst>
              <a:ext uri="{FF2B5EF4-FFF2-40B4-BE49-F238E27FC236}">
                <a16:creationId xmlns:a16="http://schemas.microsoft.com/office/drawing/2014/main" xmlns="" id="{6E939573-B399-493E-BA6F-A765DDF5422B}"/>
              </a:ext>
            </a:extLst>
          </p:cNvPr>
          <p:cNvSpPr/>
          <p:nvPr/>
        </p:nvSpPr>
        <p:spPr>
          <a:xfrm>
            <a:off x="1456" y="0"/>
            <a:ext cx="3358165" cy="6879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4067944" y="3452505"/>
            <a:ext cx="4011774" cy="0"/>
          </a:xfrm>
          <a:custGeom>
            <a:avLst/>
            <a:gdLst/>
            <a:ahLst/>
            <a:cxnLst/>
            <a:rect l="l" t="t" r="r" b="b"/>
            <a:pathLst>
              <a:path w="6948170">
                <a:moveTo>
                  <a:pt x="0" y="0"/>
                </a:moveTo>
                <a:lnTo>
                  <a:pt x="6948004" y="0"/>
                </a:lnTo>
              </a:path>
            </a:pathLst>
          </a:custGeom>
          <a:ln w="12700">
            <a:solidFill>
              <a:srgbClr val="AA8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45601" y="1943761"/>
            <a:ext cx="1758038" cy="3146504"/>
          </a:xfrm>
          <a:custGeom>
            <a:avLst/>
            <a:gdLst/>
            <a:ahLst/>
            <a:cxnLst/>
            <a:rect l="l" t="t" r="r" b="b"/>
            <a:pathLst>
              <a:path w="3044825" h="5449570">
                <a:moveTo>
                  <a:pt x="1178354" y="0"/>
                </a:moveTo>
                <a:lnTo>
                  <a:pt x="55573" y="0"/>
                </a:lnTo>
                <a:lnTo>
                  <a:pt x="24538" y="11787"/>
                </a:lnTo>
                <a:lnTo>
                  <a:pt x="4930" y="41179"/>
                </a:lnTo>
                <a:lnTo>
                  <a:pt x="7" y="79220"/>
                </a:lnTo>
                <a:lnTo>
                  <a:pt x="13028" y="116954"/>
                </a:lnTo>
                <a:lnTo>
                  <a:pt x="1708909" y="2659316"/>
                </a:lnTo>
                <a:lnTo>
                  <a:pt x="1722990" y="2690239"/>
                </a:lnTo>
                <a:lnTo>
                  <a:pt x="1727633" y="2724086"/>
                </a:lnTo>
                <a:lnTo>
                  <a:pt x="1727633" y="2724810"/>
                </a:lnTo>
                <a:lnTo>
                  <a:pt x="1722990" y="2758657"/>
                </a:lnTo>
                <a:lnTo>
                  <a:pt x="1708909" y="2789580"/>
                </a:lnTo>
                <a:lnTo>
                  <a:pt x="13015" y="5332298"/>
                </a:lnTo>
                <a:lnTo>
                  <a:pt x="0" y="5370031"/>
                </a:lnTo>
                <a:lnTo>
                  <a:pt x="4923" y="5408072"/>
                </a:lnTo>
                <a:lnTo>
                  <a:pt x="24532" y="5437464"/>
                </a:lnTo>
                <a:lnTo>
                  <a:pt x="55573" y="5449252"/>
                </a:lnTo>
                <a:lnTo>
                  <a:pt x="1178075" y="5449252"/>
                </a:lnTo>
                <a:lnTo>
                  <a:pt x="1245053" y="5430481"/>
                </a:lnTo>
                <a:lnTo>
                  <a:pt x="1299639" y="5377649"/>
                </a:lnTo>
                <a:lnTo>
                  <a:pt x="3025772" y="2789935"/>
                </a:lnTo>
                <a:lnTo>
                  <a:pt x="3043376" y="2742535"/>
                </a:lnTo>
                <a:lnTo>
                  <a:pt x="3044619" y="2724810"/>
                </a:lnTo>
                <a:lnTo>
                  <a:pt x="3044619" y="2724086"/>
                </a:lnTo>
                <a:lnTo>
                  <a:pt x="3033823" y="2673464"/>
                </a:lnTo>
                <a:lnTo>
                  <a:pt x="1299919" y="71602"/>
                </a:lnTo>
                <a:lnTo>
                  <a:pt x="1274729" y="41255"/>
                </a:lnTo>
                <a:lnTo>
                  <a:pt x="1212838" y="4801"/>
                </a:lnTo>
                <a:lnTo>
                  <a:pt x="1178354" y="0"/>
                </a:lnTo>
                <a:close/>
              </a:path>
            </a:pathLst>
          </a:custGeom>
          <a:solidFill>
            <a:srgbClr val="00AEE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xmlns="" id="{9C8288C2-151E-4A96-AFBC-CFCC52B0E2A6}"/>
              </a:ext>
            </a:extLst>
          </p:cNvPr>
          <p:cNvGrpSpPr/>
          <p:nvPr/>
        </p:nvGrpSpPr>
        <p:grpSpPr>
          <a:xfrm>
            <a:off x="7452320" y="153910"/>
            <a:ext cx="1449791" cy="278038"/>
            <a:chOff x="2535877" y="757612"/>
            <a:chExt cx="1449791" cy="278038"/>
          </a:xfrm>
        </p:grpSpPr>
        <p:sp>
          <p:nvSpPr>
            <p:cNvPr id="5" name="object 5"/>
            <p:cNvSpPr/>
            <p:nvPr/>
          </p:nvSpPr>
          <p:spPr>
            <a:xfrm>
              <a:off x="2536559" y="983447"/>
              <a:ext cx="1160782" cy="0"/>
            </a:xfrm>
            <a:custGeom>
              <a:avLst/>
              <a:gdLst/>
              <a:ahLst/>
              <a:cxnLst/>
              <a:rect l="l" t="t" r="r" b="b"/>
              <a:pathLst>
                <a:path w="2010410">
                  <a:moveTo>
                    <a:pt x="0" y="0"/>
                  </a:moveTo>
                  <a:lnTo>
                    <a:pt x="2010086" y="0"/>
                  </a:lnTo>
                </a:path>
              </a:pathLst>
            </a:custGeom>
            <a:ln w="5079">
              <a:solidFill>
                <a:srgbClr val="AA85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36560" y="980880"/>
              <a:ext cx="1159315" cy="0"/>
            </a:xfrm>
            <a:custGeom>
              <a:avLst/>
              <a:gdLst/>
              <a:ahLst/>
              <a:cxnLst/>
              <a:rect l="l" t="t" r="r" b="b"/>
              <a:pathLst>
                <a:path w="2007870">
                  <a:moveTo>
                    <a:pt x="0" y="0"/>
                  </a:moveTo>
                  <a:lnTo>
                    <a:pt x="2007437" y="0"/>
                  </a:lnTo>
                </a:path>
              </a:pathLst>
            </a:custGeom>
            <a:ln w="3810">
              <a:solidFill>
                <a:srgbClr val="AA85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36559" y="978314"/>
              <a:ext cx="1157849" cy="0"/>
            </a:xfrm>
            <a:custGeom>
              <a:avLst/>
              <a:gdLst/>
              <a:ahLst/>
              <a:cxnLst/>
              <a:rect l="l" t="t" r="r" b="b"/>
              <a:pathLst>
                <a:path w="2005329">
                  <a:moveTo>
                    <a:pt x="0" y="0"/>
                  </a:moveTo>
                  <a:lnTo>
                    <a:pt x="2004940" y="0"/>
                  </a:lnTo>
                </a:path>
              </a:pathLst>
            </a:custGeom>
            <a:ln w="5079">
              <a:solidFill>
                <a:srgbClr val="AA85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36560" y="962700"/>
              <a:ext cx="1153449" cy="0"/>
            </a:xfrm>
            <a:custGeom>
              <a:avLst/>
              <a:gdLst/>
              <a:ahLst/>
              <a:cxnLst/>
              <a:rect l="l" t="t" r="r" b="b"/>
              <a:pathLst>
                <a:path w="1997710">
                  <a:moveTo>
                    <a:pt x="0" y="0"/>
                  </a:moveTo>
                  <a:lnTo>
                    <a:pt x="1997341" y="0"/>
                  </a:lnTo>
                </a:path>
              </a:pathLst>
            </a:custGeom>
            <a:ln w="24765">
              <a:solidFill>
                <a:srgbClr val="00AE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83519" y="894174"/>
              <a:ext cx="18698" cy="38864"/>
            </a:xfrm>
            <a:custGeom>
              <a:avLst/>
              <a:gdLst/>
              <a:ahLst/>
              <a:cxnLst/>
              <a:rect l="l" t="t" r="r" b="b"/>
              <a:pathLst>
                <a:path w="32385" h="67309">
                  <a:moveTo>
                    <a:pt x="32207" y="0"/>
                  </a:moveTo>
                  <a:lnTo>
                    <a:pt x="0" y="0"/>
                  </a:lnTo>
                  <a:lnTo>
                    <a:pt x="0" y="67157"/>
                  </a:lnTo>
                  <a:lnTo>
                    <a:pt x="32207" y="67157"/>
                  </a:lnTo>
                  <a:lnTo>
                    <a:pt x="32207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73187" y="875197"/>
              <a:ext cx="39597" cy="19065"/>
            </a:xfrm>
            <a:custGeom>
              <a:avLst/>
              <a:gdLst/>
              <a:ahLst/>
              <a:cxnLst/>
              <a:rect l="l" t="t" r="r" b="b"/>
              <a:pathLst>
                <a:path w="68579" h="33019">
                  <a:moveTo>
                    <a:pt x="68135" y="0"/>
                  </a:moveTo>
                  <a:lnTo>
                    <a:pt x="0" y="0"/>
                  </a:lnTo>
                  <a:lnTo>
                    <a:pt x="0" y="32867"/>
                  </a:lnTo>
                  <a:lnTo>
                    <a:pt x="68135" y="32867"/>
                  </a:lnTo>
                  <a:lnTo>
                    <a:pt x="68135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23508" y="874031"/>
              <a:ext cx="40330" cy="60496"/>
            </a:xfrm>
            <a:custGeom>
              <a:avLst/>
              <a:gdLst/>
              <a:ahLst/>
              <a:cxnLst/>
              <a:rect l="l" t="t" r="r" b="b"/>
              <a:pathLst>
                <a:path w="69850" h="104775">
                  <a:moveTo>
                    <a:pt x="49225" y="0"/>
                  </a:moveTo>
                  <a:lnTo>
                    <a:pt x="47472" y="0"/>
                  </a:lnTo>
                  <a:lnTo>
                    <a:pt x="38319" y="864"/>
                  </a:lnTo>
                  <a:lnTo>
                    <a:pt x="3578" y="30454"/>
                  </a:lnTo>
                  <a:lnTo>
                    <a:pt x="0" y="52412"/>
                  </a:lnTo>
                  <a:lnTo>
                    <a:pt x="690" y="61921"/>
                  </a:lnTo>
                  <a:lnTo>
                    <a:pt x="23652" y="97810"/>
                  </a:lnTo>
                  <a:lnTo>
                    <a:pt x="46266" y="104216"/>
                  </a:lnTo>
                  <a:lnTo>
                    <a:pt x="51066" y="104216"/>
                  </a:lnTo>
                  <a:lnTo>
                    <a:pt x="69575" y="71488"/>
                  </a:lnTo>
                  <a:lnTo>
                    <a:pt x="49593" y="71488"/>
                  </a:lnTo>
                  <a:lnTo>
                    <a:pt x="49085" y="71335"/>
                  </a:lnTo>
                  <a:lnTo>
                    <a:pt x="48806" y="71335"/>
                  </a:lnTo>
                  <a:lnTo>
                    <a:pt x="48501" y="71259"/>
                  </a:lnTo>
                  <a:lnTo>
                    <a:pt x="48374" y="71196"/>
                  </a:lnTo>
                  <a:lnTo>
                    <a:pt x="43318" y="70750"/>
                  </a:lnTo>
                  <a:lnTo>
                    <a:pt x="39623" y="68745"/>
                  </a:lnTo>
                  <a:lnTo>
                    <a:pt x="34353" y="61518"/>
                  </a:lnTo>
                  <a:lnTo>
                    <a:pt x="33045" y="57023"/>
                  </a:lnTo>
                  <a:lnTo>
                    <a:pt x="33045" y="46062"/>
                  </a:lnTo>
                  <a:lnTo>
                    <a:pt x="34696" y="41427"/>
                  </a:lnTo>
                  <a:lnTo>
                    <a:pt x="41363" y="34086"/>
                  </a:lnTo>
                  <a:lnTo>
                    <a:pt x="45567" y="32258"/>
                  </a:lnTo>
                  <a:lnTo>
                    <a:pt x="69253" y="32258"/>
                  </a:lnTo>
                  <a:lnTo>
                    <a:pt x="69253" y="4800"/>
                  </a:lnTo>
                  <a:lnTo>
                    <a:pt x="51028" y="101"/>
                  </a:lnTo>
                  <a:lnTo>
                    <a:pt x="49225" y="0"/>
                  </a:lnTo>
                  <a:close/>
                </a:path>
                <a:path w="69850" h="104775">
                  <a:moveTo>
                    <a:pt x="69811" y="62344"/>
                  </a:moveTo>
                  <a:lnTo>
                    <a:pt x="69634" y="62522"/>
                  </a:lnTo>
                  <a:lnTo>
                    <a:pt x="69341" y="62699"/>
                  </a:lnTo>
                  <a:lnTo>
                    <a:pt x="66281" y="64973"/>
                  </a:lnTo>
                  <a:lnTo>
                    <a:pt x="63169" y="66954"/>
                  </a:lnTo>
                  <a:lnTo>
                    <a:pt x="56603" y="70586"/>
                  </a:lnTo>
                  <a:lnTo>
                    <a:pt x="53200" y="71488"/>
                  </a:lnTo>
                  <a:lnTo>
                    <a:pt x="69575" y="71488"/>
                  </a:lnTo>
                  <a:lnTo>
                    <a:pt x="69811" y="62344"/>
                  </a:lnTo>
                  <a:close/>
                </a:path>
                <a:path w="69850" h="104775">
                  <a:moveTo>
                    <a:pt x="69253" y="32258"/>
                  </a:moveTo>
                  <a:lnTo>
                    <a:pt x="54267" y="32258"/>
                  </a:lnTo>
                  <a:lnTo>
                    <a:pt x="57594" y="33159"/>
                  </a:lnTo>
                  <a:lnTo>
                    <a:pt x="63703" y="36779"/>
                  </a:lnTo>
                  <a:lnTo>
                    <a:pt x="66573" y="39027"/>
                  </a:lnTo>
                  <a:lnTo>
                    <a:pt x="69253" y="41719"/>
                  </a:lnTo>
                  <a:lnTo>
                    <a:pt x="69253" y="3225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63662" y="875201"/>
              <a:ext cx="57562" cy="71495"/>
            </a:xfrm>
            <a:custGeom>
              <a:avLst/>
              <a:gdLst/>
              <a:ahLst/>
              <a:cxnLst/>
              <a:rect l="l" t="t" r="r" b="b"/>
              <a:pathLst>
                <a:path w="99695" h="123825">
                  <a:moveTo>
                    <a:pt x="66941" y="57988"/>
                  </a:moveTo>
                  <a:lnTo>
                    <a:pt x="31762" y="57988"/>
                  </a:lnTo>
                  <a:lnTo>
                    <a:pt x="53428" y="100012"/>
                  </a:lnTo>
                  <a:lnTo>
                    <a:pt x="78625" y="100012"/>
                  </a:lnTo>
                  <a:lnTo>
                    <a:pt x="78625" y="123596"/>
                  </a:lnTo>
                  <a:lnTo>
                    <a:pt x="99339" y="123596"/>
                  </a:lnTo>
                  <a:lnTo>
                    <a:pt x="99339" y="89496"/>
                  </a:lnTo>
                  <a:lnTo>
                    <a:pt x="85953" y="89496"/>
                  </a:lnTo>
                  <a:lnTo>
                    <a:pt x="66941" y="57988"/>
                  </a:lnTo>
                  <a:close/>
                </a:path>
                <a:path w="99695" h="123825">
                  <a:moveTo>
                    <a:pt x="31762" y="0"/>
                  </a:moveTo>
                  <a:lnTo>
                    <a:pt x="0" y="0"/>
                  </a:lnTo>
                  <a:lnTo>
                    <a:pt x="0" y="100012"/>
                  </a:lnTo>
                  <a:lnTo>
                    <a:pt x="31762" y="100012"/>
                  </a:lnTo>
                  <a:lnTo>
                    <a:pt x="31762" y="57988"/>
                  </a:lnTo>
                  <a:lnTo>
                    <a:pt x="66941" y="57988"/>
                  </a:lnTo>
                  <a:lnTo>
                    <a:pt x="61607" y="49149"/>
                  </a:lnTo>
                  <a:lnTo>
                    <a:pt x="65286" y="42468"/>
                  </a:lnTo>
                  <a:lnTo>
                    <a:pt x="31762" y="42468"/>
                  </a:lnTo>
                  <a:lnTo>
                    <a:pt x="31762" y="0"/>
                  </a:lnTo>
                  <a:close/>
                </a:path>
                <a:path w="99695" h="123825">
                  <a:moveTo>
                    <a:pt x="88671" y="0"/>
                  </a:moveTo>
                  <a:lnTo>
                    <a:pt x="52031" y="0"/>
                  </a:lnTo>
                  <a:lnTo>
                    <a:pt x="31762" y="42468"/>
                  </a:lnTo>
                  <a:lnTo>
                    <a:pt x="65286" y="42468"/>
                  </a:lnTo>
                  <a:lnTo>
                    <a:pt x="88671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93801" y="875199"/>
              <a:ext cx="57196" cy="57929"/>
            </a:xfrm>
            <a:custGeom>
              <a:avLst/>
              <a:gdLst/>
              <a:ahLst/>
              <a:cxnLst/>
              <a:rect l="l" t="t" r="r" b="b"/>
              <a:pathLst>
                <a:path w="99060" h="100330">
                  <a:moveTo>
                    <a:pt x="67449" y="0"/>
                  </a:moveTo>
                  <a:lnTo>
                    <a:pt x="31648" y="0"/>
                  </a:lnTo>
                  <a:lnTo>
                    <a:pt x="0" y="100025"/>
                  </a:lnTo>
                  <a:lnTo>
                    <a:pt x="34150" y="100025"/>
                  </a:lnTo>
                  <a:lnTo>
                    <a:pt x="37058" y="87287"/>
                  </a:lnTo>
                  <a:lnTo>
                    <a:pt x="94690" y="87287"/>
                  </a:lnTo>
                  <a:lnTo>
                    <a:pt x="87291" y="63576"/>
                  </a:lnTo>
                  <a:lnTo>
                    <a:pt x="42329" y="63576"/>
                  </a:lnTo>
                  <a:lnTo>
                    <a:pt x="48717" y="30238"/>
                  </a:lnTo>
                  <a:lnTo>
                    <a:pt x="76886" y="30238"/>
                  </a:lnTo>
                  <a:lnTo>
                    <a:pt x="67449" y="0"/>
                  </a:lnTo>
                  <a:close/>
                </a:path>
                <a:path w="99060" h="100330">
                  <a:moveTo>
                    <a:pt x="94690" y="87287"/>
                  </a:moveTo>
                  <a:lnTo>
                    <a:pt x="61201" y="87287"/>
                  </a:lnTo>
                  <a:lnTo>
                    <a:pt x="64262" y="100025"/>
                  </a:lnTo>
                  <a:lnTo>
                    <a:pt x="98666" y="100025"/>
                  </a:lnTo>
                  <a:lnTo>
                    <a:pt x="94690" y="87287"/>
                  </a:lnTo>
                  <a:close/>
                </a:path>
                <a:path w="99060" h="100330">
                  <a:moveTo>
                    <a:pt x="76886" y="30238"/>
                  </a:moveTo>
                  <a:lnTo>
                    <a:pt x="49415" y="30238"/>
                  </a:lnTo>
                  <a:lnTo>
                    <a:pt x="49593" y="34048"/>
                  </a:lnTo>
                  <a:lnTo>
                    <a:pt x="49999" y="37718"/>
                  </a:lnTo>
                  <a:lnTo>
                    <a:pt x="50660" y="41236"/>
                  </a:lnTo>
                  <a:lnTo>
                    <a:pt x="51295" y="44767"/>
                  </a:lnTo>
                  <a:lnTo>
                    <a:pt x="52044" y="48272"/>
                  </a:lnTo>
                  <a:lnTo>
                    <a:pt x="53644" y="55067"/>
                  </a:lnTo>
                  <a:lnTo>
                    <a:pt x="54876" y="59905"/>
                  </a:lnTo>
                  <a:lnTo>
                    <a:pt x="55245" y="61556"/>
                  </a:lnTo>
                  <a:lnTo>
                    <a:pt x="55791" y="63576"/>
                  </a:lnTo>
                  <a:lnTo>
                    <a:pt x="87291" y="63576"/>
                  </a:lnTo>
                  <a:lnTo>
                    <a:pt x="76886" y="3023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57180" y="874296"/>
              <a:ext cx="36297" cy="59762"/>
            </a:xfrm>
            <a:custGeom>
              <a:avLst/>
              <a:gdLst/>
              <a:ahLst/>
              <a:cxnLst/>
              <a:rect l="l" t="t" r="r" b="b"/>
              <a:pathLst>
                <a:path w="62864" h="103505">
                  <a:moveTo>
                    <a:pt x="0" y="68694"/>
                  </a:moveTo>
                  <a:lnTo>
                    <a:pt x="20180" y="102920"/>
                  </a:lnTo>
                  <a:lnTo>
                    <a:pt x="24434" y="103124"/>
                  </a:lnTo>
                  <a:lnTo>
                    <a:pt x="35382" y="103124"/>
                  </a:lnTo>
                  <a:lnTo>
                    <a:pt x="62318" y="76708"/>
                  </a:lnTo>
                  <a:lnTo>
                    <a:pt x="62433" y="75882"/>
                  </a:lnTo>
                  <a:lnTo>
                    <a:pt x="62515" y="73825"/>
                  </a:lnTo>
                  <a:lnTo>
                    <a:pt x="18084" y="73825"/>
                  </a:lnTo>
                  <a:lnTo>
                    <a:pt x="17589" y="73685"/>
                  </a:lnTo>
                  <a:lnTo>
                    <a:pt x="17437" y="73672"/>
                  </a:lnTo>
                  <a:lnTo>
                    <a:pt x="17157" y="73672"/>
                  </a:lnTo>
                  <a:lnTo>
                    <a:pt x="16967" y="73647"/>
                  </a:lnTo>
                  <a:lnTo>
                    <a:pt x="16611" y="73533"/>
                  </a:lnTo>
                  <a:lnTo>
                    <a:pt x="16471" y="73507"/>
                  </a:lnTo>
                  <a:lnTo>
                    <a:pt x="15125" y="73507"/>
                  </a:lnTo>
                  <a:lnTo>
                    <a:pt x="12357" y="73304"/>
                  </a:lnTo>
                  <a:lnTo>
                    <a:pt x="9639" y="72758"/>
                  </a:lnTo>
                  <a:lnTo>
                    <a:pt x="4368" y="71005"/>
                  </a:lnTo>
                  <a:lnTo>
                    <a:pt x="2044" y="69938"/>
                  </a:lnTo>
                  <a:lnTo>
                    <a:pt x="0" y="68694"/>
                  </a:lnTo>
                  <a:close/>
                </a:path>
                <a:path w="62864" h="103505">
                  <a:moveTo>
                    <a:pt x="16700" y="38925"/>
                  </a:moveTo>
                  <a:lnTo>
                    <a:pt x="5130" y="38925"/>
                  </a:lnTo>
                  <a:lnTo>
                    <a:pt x="5130" y="60642"/>
                  </a:lnTo>
                  <a:lnTo>
                    <a:pt x="22796" y="60642"/>
                  </a:lnTo>
                  <a:lnTo>
                    <a:pt x="25781" y="61391"/>
                  </a:lnTo>
                  <a:lnTo>
                    <a:pt x="29032" y="64389"/>
                  </a:lnTo>
                  <a:lnTo>
                    <a:pt x="29832" y="66065"/>
                  </a:lnTo>
                  <a:lnTo>
                    <a:pt x="29832" y="69583"/>
                  </a:lnTo>
                  <a:lnTo>
                    <a:pt x="28702" y="70954"/>
                  </a:lnTo>
                  <a:lnTo>
                    <a:pt x="24168" y="73126"/>
                  </a:lnTo>
                  <a:lnTo>
                    <a:pt x="21640" y="73710"/>
                  </a:lnTo>
                  <a:lnTo>
                    <a:pt x="18872" y="73825"/>
                  </a:lnTo>
                  <a:lnTo>
                    <a:pt x="62515" y="73825"/>
                  </a:lnTo>
                  <a:lnTo>
                    <a:pt x="44538" y="49314"/>
                  </a:lnTo>
                  <a:lnTo>
                    <a:pt x="49174" y="48082"/>
                  </a:lnTo>
                  <a:lnTo>
                    <a:pt x="52666" y="45415"/>
                  </a:lnTo>
                  <a:lnTo>
                    <a:pt x="56228" y="39243"/>
                  </a:lnTo>
                  <a:lnTo>
                    <a:pt x="18681" y="39243"/>
                  </a:lnTo>
                  <a:lnTo>
                    <a:pt x="18503" y="39217"/>
                  </a:lnTo>
                  <a:lnTo>
                    <a:pt x="18148" y="39116"/>
                  </a:lnTo>
                  <a:lnTo>
                    <a:pt x="17945" y="39090"/>
                  </a:lnTo>
                  <a:lnTo>
                    <a:pt x="17487" y="39090"/>
                  </a:lnTo>
                  <a:lnTo>
                    <a:pt x="17259" y="39065"/>
                  </a:lnTo>
                  <a:lnTo>
                    <a:pt x="16878" y="38950"/>
                  </a:lnTo>
                  <a:lnTo>
                    <a:pt x="16700" y="38925"/>
                  </a:lnTo>
                  <a:close/>
                </a:path>
                <a:path w="62864" h="103505">
                  <a:moveTo>
                    <a:pt x="58572" y="27305"/>
                  </a:moveTo>
                  <a:lnTo>
                    <a:pt x="21920" y="27305"/>
                  </a:lnTo>
                  <a:lnTo>
                    <a:pt x="23660" y="27597"/>
                  </a:lnTo>
                  <a:lnTo>
                    <a:pt x="24904" y="28232"/>
                  </a:lnTo>
                  <a:lnTo>
                    <a:pt x="26162" y="28841"/>
                  </a:lnTo>
                  <a:lnTo>
                    <a:pt x="26962" y="29730"/>
                  </a:lnTo>
                  <a:lnTo>
                    <a:pt x="27343" y="30861"/>
                  </a:lnTo>
                  <a:lnTo>
                    <a:pt x="27305" y="31750"/>
                  </a:lnTo>
                  <a:lnTo>
                    <a:pt x="21640" y="39243"/>
                  </a:lnTo>
                  <a:lnTo>
                    <a:pt x="56228" y="39243"/>
                  </a:lnTo>
                  <a:lnTo>
                    <a:pt x="57378" y="37249"/>
                  </a:lnTo>
                  <a:lnTo>
                    <a:pt x="58572" y="32778"/>
                  </a:lnTo>
                  <a:lnTo>
                    <a:pt x="58572" y="27305"/>
                  </a:lnTo>
                  <a:close/>
                </a:path>
                <a:path w="62864" h="103505">
                  <a:moveTo>
                    <a:pt x="29286" y="0"/>
                  </a:moveTo>
                  <a:lnTo>
                    <a:pt x="25895" y="0"/>
                  </a:lnTo>
                  <a:lnTo>
                    <a:pt x="24028" y="88"/>
                  </a:lnTo>
                  <a:lnTo>
                    <a:pt x="1117" y="31026"/>
                  </a:lnTo>
                  <a:lnTo>
                    <a:pt x="3136" y="29984"/>
                  </a:lnTo>
                  <a:lnTo>
                    <a:pt x="5372" y="29248"/>
                  </a:lnTo>
                  <a:lnTo>
                    <a:pt x="10185" y="28295"/>
                  </a:lnTo>
                  <a:lnTo>
                    <a:pt x="15265" y="27457"/>
                  </a:lnTo>
                  <a:lnTo>
                    <a:pt x="17284" y="27457"/>
                  </a:lnTo>
                  <a:lnTo>
                    <a:pt x="17437" y="27406"/>
                  </a:lnTo>
                  <a:lnTo>
                    <a:pt x="17627" y="27305"/>
                  </a:lnTo>
                  <a:lnTo>
                    <a:pt x="58572" y="27305"/>
                  </a:lnTo>
                  <a:lnTo>
                    <a:pt x="58572" y="21920"/>
                  </a:lnTo>
                  <a:lnTo>
                    <a:pt x="31318" y="114"/>
                  </a:lnTo>
                  <a:lnTo>
                    <a:pt x="29286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35877" y="875195"/>
              <a:ext cx="53529" cy="71495"/>
            </a:xfrm>
            <a:custGeom>
              <a:avLst/>
              <a:gdLst/>
              <a:ahLst/>
              <a:cxnLst/>
              <a:rect l="l" t="t" r="r" b="b"/>
              <a:pathLst>
                <a:path w="92710" h="123825">
                  <a:moveTo>
                    <a:pt x="91808" y="100025"/>
                  </a:moveTo>
                  <a:lnTo>
                    <a:pt x="71094" y="100025"/>
                  </a:lnTo>
                  <a:lnTo>
                    <a:pt x="71094" y="123609"/>
                  </a:lnTo>
                  <a:lnTo>
                    <a:pt x="91808" y="123609"/>
                  </a:lnTo>
                  <a:lnTo>
                    <a:pt x="91808" y="100025"/>
                  </a:lnTo>
                  <a:close/>
                </a:path>
                <a:path w="92710" h="123825">
                  <a:moveTo>
                    <a:pt x="31788" y="0"/>
                  </a:moveTo>
                  <a:lnTo>
                    <a:pt x="0" y="0"/>
                  </a:lnTo>
                  <a:lnTo>
                    <a:pt x="0" y="100025"/>
                  </a:lnTo>
                  <a:lnTo>
                    <a:pt x="31788" y="100025"/>
                  </a:lnTo>
                  <a:lnTo>
                    <a:pt x="31788" y="58000"/>
                  </a:lnTo>
                  <a:lnTo>
                    <a:pt x="66941" y="58000"/>
                  </a:lnTo>
                  <a:lnTo>
                    <a:pt x="61607" y="49161"/>
                  </a:lnTo>
                  <a:lnTo>
                    <a:pt x="65285" y="42481"/>
                  </a:lnTo>
                  <a:lnTo>
                    <a:pt x="31788" y="42481"/>
                  </a:lnTo>
                  <a:lnTo>
                    <a:pt x="31788" y="0"/>
                  </a:lnTo>
                  <a:close/>
                </a:path>
                <a:path w="92710" h="123825">
                  <a:moveTo>
                    <a:pt x="66941" y="58000"/>
                  </a:moveTo>
                  <a:lnTo>
                    <a:pt x="31788" y="58000"/>
                  </a:lnTo>
                  <a:lnTo>
                    <a:pt x="53428" y="100025"/>
                  </a:lnTo>
                  <a:lnTo>
                    <a:pt x="92278" y="100025"/>
                  </a:lnTo>
                  <a:lnTo>
                    <a:pt x="91808" y="99237"/>
                  </a:lnTo>
                  <a:lnTo>
                    <a:pt x="91808" y="89509"/>
                  </a:lnTo>
                  <a:lnTo>
                    <a:pt x="85953" y="89509"/>
                  </a:lnTo>
                  <a:lnTo>
                    <a:pt x="66941" y="58000"/>
                  </a:lnTo>
                  <a:close/>
                </a:path>
                <a:path w="92710" h="123825">
                  <a:moveTo>
                    <a:pt x="88671" y="0"/>
                  </a:moveTo>
                  <a:lnTo>
                    <a:pt x="52044" y="0"/>
                  </a:lnTo>
                  <a:lnTo>
                    <a:pt x="31788" y="42481"/>
                  </a:lnTo>
                  <a:lnTo>
                    <a:pt x="65285" y="42481"/>
                  </a:lnTo>
                  <a:lnTo>
                    <a:pt x="88671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13330" y="875199"/>
              <a:ext cx="57196" cy="57929"/>
            </a:xfrm>
            <a:custGeom>
              <a:avLst/>
              <a:gdLst/>
              <a:ahLst/>
              <a:cxnLst/>
              <a:rect l="l" t="t" r="r" b="b"/>
              <a:pathLst>
                <a:path w="99060" h="100330">
                  <a:moveTo>
                    <a:pt x="67437" y="0"/>
                  </a:moveTo>
                  <a:lnTo>
                    <a:pt x="31648" y="0"/>
                  </a:lnTo>
                  <a:lnTo>
                    <a:pt x="0" y="100025"/>
                  </a:lnTo>
                  <a:lnTo>
                    <a:pt x="34137" y="100025"/>
                  </a:lnTo>
                  <a:lnTo>
                    <a:pt x="37058" y="87287"/>
                  </a:lnTo>
                  <a:lnTo>
                    <a:pt x="94689" y="87287"/>
                  </a:lnTo>
                  <a:lnTo>
                    <a:pt x="87286" y="63576"/>
                  </a:lnTo>
                  <a:lnTo>
                    <a:pt x="42329" y="63576"/>
                  </a:lnTo>
                  <a:lnTo>
                    <a:pt x="48691" y="30238"/>
                  </a:lnTo>
                  <a:lnTo>
                    <a:pt x="76877" y="30238"/>
                  </a:lnTo>
                  <a:lnTo>
                    <a:pt x="67437" y="0"/>
                  </a:lnTo>
                  <a:close/>
                </a:path>
                <a:path w="99060" h="100330">
                  <a:moveTo>
                    <a:pt x="94689" y="87287"/>
                  </a:moveTo>
                  <a:lnTo>
                    <a:pt x="61201" y="87287"/>
                  </a:lnTo>
                  <a:lnTo>
                    <a:pt x="64236" y="100025"/>
                  </a:lnTo>
                  <a:lnTo>
                    <a:pt x="98666" y="100025"/>
                  </a:lnTo>
                  <a:lnTo>
                    <a:pt x="94689" y="87287"/>
                  </a:lnTo>
                  <a:close/>
                </a:path>
                <a:path w="99060" h="100330">
                  <a:moveTo>
                    <a:pt x="76877" y="30238"/>
                  </a:moveTo>
                  <a:lnTo>
                    <a:pt x="49390" y="30238"/>
                  </a:lnTo>
                  <a:lnTo>
                    <a:pt x="49580" y="34048"/>
                  </a:lnTo>
                  <a:lnTo>
                    <a:pt x="49999" y="37718"/>
                  </a:lnTo>
                  <a:lnTo>
                    <a:pt x="51295" y="44767"/>
                  </a:lnTo>
                  <a:lnTo>
                    <a:pt x="52044" y="48272"/>
                  </a:lnTo>
                  <a:lnTo>
                    <a:pt x="52870" y="51777"/>
                  </a:lnTo>
                  <a:lnTo>
                    <a:pt x="53238" y="53428"/>
                  </a:lnTo>
                  <a:lnTo>
                    <a:pt x="54038" y="56667"/>
                  </a:lnTo>
                  <a:lnTo>
                    <a:pt x="54470" y="58280"/>
                  </a:lnTo>
                  <a:lnTo>
                    <a:pt x="55219" y="61556"/>
                  </a:lnTo>
                  <a:lnTo>
                    <a:pt x="55778" y="63576"/>
                  </a:lnTo>
                  <a:lnTo>
                    <a:pt x="87286" y="63576"/>
                  </a:lnTo>
                  <a:lnTo>
                    <a:pt x="76877" y="3023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99160" y="875199"/>
              <a:ext cx="57196" cy="57929"/>
            </a:xfrm>
            <a:custGeom>
              <a:avLst/>
              <a:gdLst/>
              <a:ahLst/>
              <a:cxnLst/>
              <a:rect l="l" t="t" r="r" b="b"/>
              <a:pathLst>
                <a:path w="99060" h="100330">
                  <a:moveTo>
                    <a:pt x="67449" y="0"/>
                  </a:moveTo>
                  <a:lnTo>
                    <a:pt x="31648" y="0"/>
                  </a:lnTo>
                  <a:lnTo>
                    <a:pt x="0" y="100025"/>
                  </a:lnTo>
                  <a:lnTo>
                    <a:pt x="34150" y="100025"/>
                  </a:lnTo>
                  <a:lnTo>
                    <a:pt x="37058" y="87287"/>
                  </a:lnTo>
                  <a:lnTo>
                    <a:pt x="94701" y="87287"/>
                  </a:lnTo>
                  <a:lnTo>
                    <a:pt x="87299" y="63576"/>
                  </a:lnTo>
                  <a:lnTo>
                    <a:pt x="42329" y="63576"/>
                  </a:lnTo>
                  <a:lnTo>
                    <a:pt x="48717" y="30238"/>
                  </a:lnTo>
                  <a:lnTo>
                    <a:pt x="76890" y="30238"/>
                  </a:lnTo>
                  <a:lnTo>
                    <a:pt x="67449" y="0"/>
                  </a:lnTo>
                  <a:close/>
                </a:path>
                <a:path w="99060" h="100330">
                  <a:moveTo>
                    <a:pt x="94701" y="87287"/>
                  </a:moveTo>
                  <a:lnTo>
                    <a:pt x="61201" y="87287"/>
                  </a:lnTo>
                  <a:lnTo>
                    <a:pt x="64262" y="100025"/>
                  </a:lnTo>
                  <a:lnTo>
                    <a:pt x="98679" y="100025"/>
                  </a:lnTo>
                  <a:lnTo>
                    <a:pt x="94701" y="87287"/>
                  </a:lnTo>
                  <a:close/>
                </a:path>
                <a:path w="99060" h="100330">
                  <a:moveTo>
                    <a:pt x="76890" y="30238"/>
                  </a:moveTo>
                  <a:lnTo>
                    <a:pt x="49403" y="30238"/>
                  </a:lnTo>
                  <a:lnTo>
                    <a:pt x="49593" y="34048"/>
                  </a:lnTo>
                  <a:lnTo>
                    <a:pt x="50012" y="37718"/>
                  </a:lnTo>
                  <a:lnTo>
                    <a:pt x="51295" y="44767"/>
                  </a:lnTo>
                  <a:lnTo>
                    <a:pt x="52044" y="48272"/>
                  </a:lnTo>
                  <a:lnTo>
                    <a:pt x="52870" y="51777"/>
                  </a:lnTo>
                  <a:lnTo>
                    <a:pt x="53238" y="53428"/>
                  </a:lnTo>
                  <a:lnTo>
                    <a:pt x="54470" y="58280"/>
                  </a:lnTo>
                  <a:lnTo>
                    <a:pt x="55232" y="61556"/>
                  </a:lnTo>
                  <a:lnTo>
                    <a:pt x="55333" y="61861"/>
                  </a:lnTo>
                  <a:lnTo>
                    <a:pt x="55410" y="62204"/>
                  </a:lnTo>
                  <a:lnTo>
                    <a:pt x="55524" y="62560"/>
                  </a:lnTo>
                  <a:lnTo>
                    <a:pt x="55600" y="62915"/>
                  </a:lnTo>
                  <a:lnTo>
                    <a:pt x="55791" y="63576"/>
                  </a:lnTo>
                  <a:lnTo>
                    <a:pt x="87299" y="63576"/>
                  </a:lnTo>
                  <a:lnTo>
                    <a:pt x="76890" y="3023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79028" y="875199"/>
              <a:ext cx="48763" cy="57929"/>
            </a:xfrm>
            <a:custGeom>
              <a:avLst/>
              <a:gdLst/>
              <a:ahLst/>
              <a:cxnLst/>
              <a:rect l="l" t="t" r="r" b="b"/>
              <a:pathLst>
                <a:path w="84454" h="100330">
                  <a:moveTo>
                    <a:pt x="32334" y="0"/>
                  </a:moveTo>
                  <a:lnTo>
                    <a:pt x="0" y="0"/>
                  </a:lnTo>
                  <a:lnTo>
                    <a:pt x="0" y="100025"/>
                  </a:lnTo>
                  <a:lnTo>
                    <a:pt x="32334" y="100025"/>
                  </a:lnTo>
                  <a:lnTo>
                    <a:pt x="32334" y="64820"/>
                  </a:lnTo>
                  <a:lnTo>
                    <a:pt x="84086" y="64820"/>
                  </a:lnTo>
                  <a:lnTo>
                    <a:pt x="84086" y="33337"/>
                  </a:lnTo>
                  <a:lnTo>
                    <a:pt x="32334" y="33337"/>
                  </a:lnTo>
                  <a:lnTo>
                    <a:pt x="32334" y="0"/>
                  </a:lnTo>
                  <a:close/>
                </a:path>
                <a:path w="84454" h="100330">
                  <a:moveTo>
                    <a:pt x="84086" y="64820"/>
                  </a:moveTo>
                  <a:lnTo>
                    <a:pt x="51892" y="64820"/>
                  </a:lnTo>
                  <a:lnTo>
                    <a:pt x="51892" y="100025"/>
                  </a:lnTo>
                  <a:lnTo>
                    <a:pt x="84086" y="100025"/>
                  </a:lnTo>
                  <a:lnTo>
                    <a:pt x="84086" y="64820"/>
                  </a:lnTo>
                  <a:close/>
                </a:path>
                <a:path w="84454" h="100330">
                  <a:moveTo>
                    <a:pt x="84086" y="0"/>
                  </a:moveTo>
                  <a:lnTo>
                    <a:pt x="51892" y="0"/>
                  </a:lnTo>
                  <a:lnTo>
                    <a:pt x="51892" y="33337"/>
                  </a:lnTo>
                  <a:lnTo>
                    <a:pt x="84086" y="33337"/>
                  </a:lnTo>
                  <a:lnTo>
                    <a:pt x="84086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4022" y="877018"/>
              <a:ext cx="246057" cy="577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76780" y="878594"/>
              <a:ext cx="66741" cy="577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61098" y="877431"/>
              <a:ext cx="204229" cy="601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34248" y="978454"/>
              <a:ext cx="224750" cy="57196"/>
            </a:xfrm>
            <a:custGeom>
              <a:avLst/>
              <a:gdLst/>
              <a:ahLst/>
              <a:cxnLst/>
              <a:rect l="l" t="t" r="r" b="b"/>
              <a:pathLst>
                <a:path w="389254" h="99059">
                  <a:moveTo>
                    <a:pt x="388899" y="0"/>
                  </a:moveTo>
                  <a:lnTo>
                    <a:pt x="0" y="0"/>
                  </a:lnTo>
                  <a:lnTo>
                    <a:pt x="29494" y="32902"/>
                  </a:lnTo>
                  <a:lnTo>
                    <a:pt x="64701" y="60207"/>
                  </a:lnTo>
                  <a:lnTo>
                    <a:pt x="104619" y="80930"/>
                  </a:lnTo>
                  <a:lnTo>
                    <a:pt x="148244" y="94087"/>
                  </a:lnTo>
                  <a:lnTo>
                    <a:pt x="194576" y="98691"/>
                  </a:lnTo>
                  <a:lnTo>
                    <a:pt x="240884" y="94087"/>
                  </a:lnTo>
                  <a:lnTo>
                    <a:pt x="284442" y="80930"/>
                  </a:lnTo>
                  <a:lnTo>
                    <a:pt x="324279" y="60207"/>
                  </a:lnTo>
                  <a:lnTo>
                    <a:pt x="359422" y="32902"/>
                  </a:lnTo>
                  <a:lnTo>
                    <a:pt x="388899" y="0"/>
                  </a:lnTo>
                  <a:close/>
                </a:path>
              </a:pathLst>
            </a:custGeom>
            <a:solidFill>
              <a:srgbClr val="AA8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08122" y="757612"/>
              <a:ext cx="277546" cy="206785"/>
            </a:xfrm>
            <a:custGeom>
              <a:avLst/>
              <a:gdLst/>
              <a:ahLst/>
              <a:cxnLst/>
              <a:rect l="l" t="t" r="r" b="b"/>
              <a:pathLst>
                <a:path w="480695" h="358140">
                  <a:moveTo>
                    <a:pt x="478523" y="267182"/>
                  </a:moveTo>
                  <a:lnTo>
                    <a:pt x="299872" y="267182"/>
                  </a:lnTo>
                  <a:lnTo>
                    <a:pt x="339153" y="304292"/>
                  </a:lnTo>
                  <a:lnTo>
                    <a:pt x="345029" y="311253"/>
                  </a:lnTo>
                  <a:lnTo>
                    <a:pt x="347197" y="318433"/>
                  </a:lnTo>
                  <a:lnTo>
                    <a:pt x="344723" y="324565"/>
                  </a:lnTo>
                  <a:lnTo>
                    <a:pt x="336677" y="328383"/>
                  </a:lnTo>
                  <a:lnTo>
                    <a:pt x="16843" y="328383"/>
                  </a:lnTo>
                  <a:lnTo>
                    <a:pt x="20012" y="335976"/>
                  </a:lnTo>
                  <a:lnTo>
                    <a:pt x="23450" y="343474"/>
                  </a:lnTo>
                  <a:lnTo>
                    <a:pt x="27135" y="350834"/>
                  </a:lnTo>
                  <a:lnTo>
                    <a:pt x="31064" y="358051"/>
                  </a:lnTo>
                  <a:lnTo>
                    <a:pt x="449237" y="358051"/>
                  </a:lnTo>
                  <a:lnTo>
                    <a:pt x="462422" y="330946"/>
                  </a:lnTo>
                  <a:lnTo>
                    <a:pt x="463288" y="328383"/>
                  </a:lnTo>
                  <a:lnTo>
                    <a:pt x="336677" y="328383"/>
                  </a:lnTo>
                  <a:lnTo>
                    <a:pt x="463301" y="328345"/>
                  </a:lnTo>
                  <a:lnTo>
                    <a:pt x="472174" y="302085"/>
                  </a:lnTo>
                  <a:lnTo>
                    <a:pt x="478224" y="271733"/>
                  </a:lnTo>
                  <a:lnTo>
                    <a:pt x="478523" y="267182"/>
                  </a:lnTo>
                  <a:close/>
                </a:path>
                <a:path w="480695" h="358140">
                  <a:moveTo>
                    <a:pt x="0" y="239306"/>
                  </a:moveTo>
                  <a:lnTo>
                    <a:pt x="87" y="247192"/>
                  </a:lnTo>
                  <a:lnTo>
                    <a:pt x="388" y="254180"/>
                  </a:lnTo>
                  <a:lnTo>
                    <a:pt x="892" y="261116"/>
                  </a:lnTo>
                  <a:lnTo>
                    <a:pt x="1600" y="267995"/>
                  </a:lnTo>
                  <a:lnTo>
                    <a:pt x="478523" y="267182"/>
                  </a:lnTo>
                  <a:lnTo>
                    <a:pt x="480301" y="240157"/>
                  </a:lnTo>
                  <a:lnTo>
                    <a:pt x="480217" y="239331"/>
                  </a:lnTo>
                  <a:lnTo>
                    <a:pt x="0" y="239306"/>
                  </a:lnTo>
                  <a:close/>
                </a:path>
                <a:path w="480695" h="358140">
                  <a:moveTo>
                    <a:pt x="471135" y="178142"/>
                  </a:moveTo>
                  <a:lnTo>
                    <a:pt x="205549" y="178142"/>
                  </a:lnTo>
                  <a:lnTo>
                    <a:pt x="270268" y="239331"/>
                  </a:lnTo>
                  <a:lnTo>
                    <a:pt x="480217" y="239331"/>
                  </a:lnTo>
                  <a:lnTo>
                    <a:pt x="475407" y="191858"/>
                  </a:lnTo>
                  <a:lnTo>
                    <a:pt x="471135" y="178142"/>
                  </a:lnTo>
                  <a:close/>
                </a:path>
                <a:path w="480695" h="358140">
                  <a:moveTo>
                    <a:pt x="240157" y="0"/>
                  </a:moveTo>
                  <a:lnTo>
                    <a:pt x="185206" y="6364"/>
                  </a:lnTo>
                  <a:lnTo>
                    <a:pt x="134697" y="24480"/>
                  </a:lnTo>
                  <a:lnTo>
                    <a:pt x="90097" y="52886"/>
                  </a:lnTo>
                  <a:lnTo>
                    <a:pt x="52870" y="90119"/>
                  </a:lnTo>
                  <a:lnTo>
                    <a:pt x="91501" y="93491"/>
                  </a:lnTo>
                  <a:lnTo>
                    <a:pt x="120318" y="103539"/>
                  </a:lnTo>
                  <a:lnTo>
                    <a:pt x="146665" y="122108"/>
                  </a:lnTo>
                  <a:lnTo>
                    <a:pt x="177888" y="151041"/>
                  </a:lnTo>
                  <a:lnTo>
                    <a:pt x="17186" y="151041"/>
                  </a:lnTo>
                  <a:lnTo>
                    <a:pt x="14585" y="157789"/>
                  </a:lnTo>
                  <a:lnTo>
                    <a:pt x="12185" y="164660"/>
                  </a:lnTo>
                  <a:lnTo>
                    <a:pt x="9994" y="171623"/>
                  </a:lnTo>
                  <a:lnTo>
                    <a:pt x="8013" y="178676"/>
                  </a:lnTo>
                  <a:lnTo>
                    <a:pt x="471135" y="178142"/>
                  </a:lnTo>
                  <a:lnTo>
                    <a:pt x="462692" y="151041"/>
                  </a:lnTo>
                  <a:lnTo>
                    <a:pt x="177888" y="151041"/>
                  </a:lnTo>
                  <a:lnTo>
                    <a:pt x="462684" y="151015"/>
                  </a:lnTo>
                  <a:lnTo>
                    <a:pt x="439194" y="106037"/>
                  </a:lnTo>
                  <a:lnTo>
                    <a:pt x="409830" y="70472"/>
                  </a:lnTo>
                  <a:lnTo>
                    <a:pt x="374266" y="41107"/>
                  </a:lnTo>
                  <a:lnTo>
                    <a:pt x="333481" y="18922"/>
                  </a:lnTo>
                  <a:lnTo>
                    <a:pt x="288451" y="4893"/>
                  </a:lnTo>
                  <a:lnTo>
                    <a:pt x="240157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xmlns="" id="{DEA80458-F967-4D48-820C-D9F36861EF04}"/>
              </a:ext>
            </a:extLst>
          </p:cNvPr>
          <p:cNvSpPr/>
          <p:nvPr/>
        </p:nvSpPr>
        <p:spPr>
          <a:xfrm>
            <a:off x="4117641" y="2516265"/>
            <a:ext cx="4242550" cy="923027"/>
          </a:xfrm>
          <a:prstGeom prst="rect">
            <a:avLst/>
          </a:prstGeom>
          <a:noFill/>
        </p:spPr>
        <p:txBody>
          <a:bodyPr wrap="square" lIns="91110" tIns="45570" rIns="91110" bIns="45570">
            <a:spAutoFit/>
          </a:bodyPr>
          <a:lstStyle/>
          <a:p>
            <a:pPr defTabSz="911101">
              <a:defRPr/>
            </a:pPr>
            <a:r>
              <a:rPr lang="ru-RU" b="1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reflection blurRad="12700" stA="28000" endPos="45000" dist="1000" dir="5400000" sy="-100000" algn="bl" rotWithShape="0"/>
                </a:effectLst>
                <a:cs typeface="Arial" pitchFamily="34" charset="0"/>
              </a:rPr>
              <a:t>Автоматизированная система управления рисками и внутренним контролем </a:t>
            </a:r>
            <a:r>
              <a:rPr lang="en-US" b="1" cap="all" dirty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reflection blurRad="12700" stA="28000" endPos="45000" dist="1000" dir="5400000" sy="-100000" algn="bl" rotWithShape="0"/>
                </a:effectLst>
                <a:cs typeface="Arial" pitchFamily="34" charset="0"/>
              </a:rPr>
              <a:t>«‎</a:t>
            </a:r>
            <a:r>
              <a:rPr lang="en-US" b="1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reflection blurRad="12700" stA="28000" endPos="45000" dist="1000" dir="5400000" sy="-100000" algn="bl" rotWithShape="0"/>
                </a:effectLst>
                <a:cs typeface="Arial" pitchFamily="34" charset="0"/>
              </a:rPr>
              <a:t>RiskNet</a:t>
            </a:r>
            <a:r>
              <a:rPr lang="en-US" b="1" cap="all" dirty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reflection blurRad="12700" stA="28000" endPos="45000" dist="1000" dir="5400000" sy="-100000" algn="bl" rotWithShape="0"/>
                </a:effectLst>
                <a:cs typeface="Arial" pitchFamily="34" charset="0"/>
              </a:rPr>
              <a:t>»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xmlns="" id="{6EE0C4B3-E0A5-431F-8001-2B7311616AFE}"/>
              </a:ext>
            </a:extLst>
          </p:cNvPr>
          <p:cNvSpPr/>
          <p:nvPr/>
        </p:nvSpPr>
        <p:spPr>
          <a:xfrm>
            <a:off x="7812360" y="6612082"/>
            <a:ext cx="1693121" cy="199752"/>
          </a:xfrm>
          <a:prstGeom prst="rect">
            <a:avLst/>
          </a:prstGeom>
          <a:noFill/>
        </p:spPr>
        <p:txBody>
          <a:bodyPr wrap="square" lIns="91110" tIns="45570" rIns="91110" bIns="45570">
            <a:spAutoFit/>
          </a:bodyPr>
          <a:lstStyle/>
          <a:p>
            <a:pPr defTabSz="911101">
              <a:defRPr/>
            </a:pPr>
            <a:r>
              <a:rPr lang="en-US" sz="700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reflection blurRad="12700" stA="28000" endPos="45000" dist="1000" dir="5400000" sy="-100000" algn="bl" rotWithShape="0"/>
                </a:effectLst>
                <a:cs typeface="Arial" pitchFamily="34" charset="0"/>
              </a:rPr>
              <a:t>Astana, 2022</a:t>
            </a:r>
            <a:endParaRPr lang="en-US" sz="700" cap="all" dirty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solidFill>
                <a:srgbClr val="1F497D"/>
              </a:solidFill>
              <a:effectLst>
                <a:reflection blurRad="12700" stA="28000" endPos="45000" dist="1000" dir="5400000" sy="-100000" algn="bl" rotWithShape="0"/>
              </a:effectLst>
              <a:cs typeface="Arial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xmlns="" id="{DEA80458-F967-4D48-820C-D9F36861EF04}"/>
              </a:ext>
            </a:extLst>
          </p:cNvPr>
          <p:cNvSpPr/>
          <p:nvPr/>
        </p:nvSpPr>
        <p:spPr>
          <a:xfrm>
            <a:off x="4118624" y="3608080"/>
            <a:ext cx="4868296" cy="461362"/>
          </a:xfrm>
          <a:prstGeom prst="rect">
            <a:avLst/>
          </a:prstGeom>
          <a:noFill/>
        </p:spPr>
        <p:txBody>
          <a:bodyPr wrap="square" lIns="91110" tIns="45570" rIns="91110" bIns="45570">
            <a:spAutoFit/>
          </a:bodyPr>
          <a:lstStyle/>
          <a:p>
            <a:pPr defTabSz="911101">
              <a:defRPr/>
            </a:pPr>
            <a:r>
              <a:rPr lang="kk-KZ" sz="1200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reflection blurRad="12700" stA="28000" endPos="45000" dist="1000" dir="5400000" sy="-100000" algn="bl" rotWithShape="0"/>
                </a:effectLst>
                <a:cs typeface="Arial" pitchFamily="34" charset="0"/>
              </a:rPr>
              <a:t>Разработчик: департамент по управлению рисками</a:t>
            </a:r>
            <a:r>
              <a:rPr lang="en-US" sz="1200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reflection blurRad="12700" stA="28000" endPos="45000" dist="1000" dir="5400000" sy="-100000" algn="bl" rotWithShape="0"/>
                </a:effectLst>
                <a:cs typeface="Arial" pitchFamily="34" charset="0"/>
              </a:rPr>
              <a:t> </a:t>
            </a:r>
            <a:r>
              <a:rPr lang="kk-KZ" sz="1200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reflection blurRad="12700" stA="28000" endPos="45000" dist="1000" dir="5400000" sy="-100000" algn="bl" rotWithShape="0"/>
                </a:effectLst>
                <a:cs typeface="Arial" pitchFamily="34" charset="0"/>
              </a:rPr>
              <a:t>и внутреннему контролю</a:t>
            </a:r>
            <a:r>
              <a:rPr lang="en-US" sz="1200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reflection blurRad="12700" stA="28000" endPos="45000" dist="1000" dir="5400000" sy="-100000" algn="bl" rotWithShape="0"/>
                </a:effectLst>
                <a:cs typeface="Arial" pitchFamily="34" charset="0"/>
              </a:rPr>
              <a:t> </a:t>
            </a:r>
            <a:endParaRPr lang="en-US" sz="1200" cap="all" dirty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solidFill>
                <a:srgbClr val="1F497D"/>
              </a:solidFill>
              <a:effectLst>
                <a:reflection blurRad="12700" stA="28000" endPos="45000" dist="1000" dir="5400000" sy="-100000" algn="bl" rotWithShape="0"/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7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856984" cy="1143000"/>
          </a:xfrm>
        </p:spPr>
        <p:txBody>
          <a:bodyPr>
            <a:normAutofit/>
          </a:bodyPr>
          <a:lstStyle/>
          <a:p>
            <a:pPr defTabSz="911101">
              <a:defRPr/>
            </a:pPr>
            <a:r>
              <a:rPr lang="kk-KZ" sz="3400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reflection blurRad="12700" stA="28000" endPos="45000" dist="1000" dir="5400000" sy="-100000" algn="bl" rotWithShape="0"/>
                </a:effectLst>
                <a:cs typeface="Arial" pitchFamily="34" charset="0"/>
              </a:rPr>
              <a:t>Основание </a:t>
            </a:r>
            <a:r>
              <a:rPr lang="kk-KZ" sz="3400" cap="all" dirty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reflection blurRad="12700" stA="28000" endPos="45000" dist="1000" dir="5400000" sy="-100000" algn="bl" rotWithShape="0"/>
                </a:effectLst>
                <a:cs typeface="Arial" pitchFamily="34" charset="0"/>
              </a:rPr>
              <a:t>по внедрению </a:t>
            </a:r>
            <a:r>
              <a:rPr lang="en-US" sz="3600" b="1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reflection blurRad="12700" stA="28000" endPos="45000" dist="1000" dir="5400000" sy="-100000" algn="bl" rotWithShape="0"/>
                </a:effectLst>
                <a:cs typeface="Arial" pitchFamily="34" charset="0"/>
              </a:rPr>
              <a:t>«</a:t>
            </a:r>
            <a:r>
              <a:rPr lang="en-US" sz="3400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reflection blurRad="12700" stA="28000" endPos="45000" dist="1000" dir="5400000" sy="-100000" algn="bl" rotWithShape="0"/>
                </a:effectLst>
                <a:cs typeface="Arial" pitchFamily="34" charset="0"/>
              </a:rPr>
              <a:t>RiskNet</a:t>
            </a:r>
            <a:r>
              <a:rPr lang="en-US" sz="3600" b="1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reflection blurRad="12700" stA="28000" endPos="45000" dist="1000" dir="5400000" sy="-100000" algn="bl" rotWithShape="0"/>
                </a:effectLst>
                <a:cs typeface="Arial" pitchFamily="34" charset="0"/>
              </a:rPr>
              <a:t>»</a:t>
            </a:r>
            <a:endParaRPr lang="en-US" sz="3400" cap="all" dirty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solidFill>
                <a:srgbClr val="1F497D"/>
              </a:solidFill>
              <a:effectLst>
                <a:reflection blurRad="12700" stA="28000" endPos="45000" dist="1000" dir="5400000" sy="-100000" algn="bl" rotWithShape="0"/>
              </a:effectLst>
              <a:cs typeface="Arial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049680"/>
              </p:ext>
            </p:extLst>
          </p:nvPr>
        </p:nvGraphicFramePr>
        <p:xfrm>
          <a:off x="324000" y="1628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9C8288C2-151E-4A96-AFBC-CFCC52B0E2A6}"/>
              </a:ext>
            </a:extLst>
          </p:cNvPr>
          <p:cNvGrpSpPr/>
          <p:nvPr/>
        </p:nvGrpSpPr>
        <p:grpSpPr>
          <a:xfrm>
            <a:off x="7452320" y="153910"/>
            <a:ext cx="1449791" cy="278038"/>
            <a:chOff x="2535877" y="757612"/>
            <a:chExt cx="1449791" cy="278038"/>
          </a:xfrm>
        </p:grpSpPr>
        <p:sp>
          <p:nvSpPr>
            <p:cNvPr id="6" name="object 5"/>
            <p:cNvSpPr/>
            <p:nvPr/>
          </p:nvSpPr>
          <p:spPr>
            <a:xfrm>
              <a:off x="2536559" y="983447"/>
              <a:ext cx="1160782" cy="0"/>
            </a:xfrm>
            <a:custGeom>
              <a:avLst/>
              <a:gdLst/>
              <a:ahLst/>
              <a:cxnLst/>
              <a:rect l="l" t="t" r="r" b="b"/>
              <a:pathLst>
                <a:path w="2010410">
                  <a:moveTo>
                    <a:pt x="0" y="0"/>
                  </a:moveTo>
                  <a:lnTo>
                    <a:pt x="2010086" y="0"/>
                  </a:lnTo>
                </a:path>
              </a:pathLst>
            </a:custGeom>
            <a:ln w="5079">
              <a:solidFill>
                <a:srgbClr val="AA85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2536560" y="980880"/>
              <a:ext cx="1159315" cy="0"/>
            </a:xfrm>
            <a:custGeom>
              <a:avLst/>
              <a:gdLst/>
              <a:ahLst/>
              <a:cxnLst/>
              <a:rect l="l" t="t" r="r" b="b"/>
              <a:pathLst>
                <a:path w="2007870">
                  <a:moveTo>
                    <a:pt x="0" y="0"/>
                  </a:moveTo>
                  <a:lnTo>
                    <a:pt x="2007437" y="0"/>
                  </a:lnTo>
                </a:path>
              </a:pathLst>
            </a:custGeom>
            <a:ln w="3810">
              <a:solidFill>
                <a:srgbClr val="AA85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2536559" y="978314"/>
              <a:ext cx="1157849" cy="0"/>
            </a:xfrm>
            <a:custGeom>
              <a:avLst/>
              <a:gdLst/>
              <a:ahLst/>
              <a:cxnLst/>
              <a:rect l="l" t="t" r="r" b="b"/>
              <a:pathLst>
                <a:path w="2005329">
                  <a:moveTo>
                    <a:pt x="0" y="0"/>
                  </a:moveTo>
                  <a:lnTo>
                    <a:pt x="2004940" y="0"/>
                  </a:lnTo>
                </a:path>
              </a:pathLst>
            </a:custGeom>
            <a:ln w="5079">
              <a:solidFill>
                <a:srgbClr val="AA85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2536560" y="962700"/>
              <a:ext cx="1153449" cy="0"/>
            </a:xfrm>
            <a:custGeom>
              <a:avLst/>
              <a:gdLst/>
              <a:ahLst/>
              <a:cxnLst/>
              <a:rect l="l" t="t" r="r" b="b"/>
              <a:pathLst>
                <a:path w="1997710">
                  <a:moveTo>
                    <a:pt x="0" y="0"/>
                  </a:moveTo>
                  <a:lnTo>
                    <a:pt x="1997341" y="0"/>
                  </a:lnTo>
                </a:path>
              </a:pathLst>
            </a:custGeom>
            <a:ln w="24765">
              <a:solidFill>
                <a:srgbClr val="00AE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2883519" y="894174"/>
              <a:ext cx="18698" cy="38864"/>
            </a:xfrm>
            <a:custGeom>
              <a:avLst/>
              <a:gdLst/>
              <a:ahLst/>
              <a:cxnLst/>
              <a:rect l="l" t="t" r="r" b="b"/>
              <a:pathLst>
                <a:path w="32385" h="67309">
                  <a:moveTo>
                    <a:pt x="32207" y="0"/>
                  </a:moveTo>
                  <a:lnTo>
                    <a:pt x="0" y="0"/>
                  </a:lnTo>
                  <a:lnTo>
                    <a:pt x="0" y="67157"/>
                  </a:lnTo>
                  <a:lnTo>
                    <a:pt x="32207" y="67157"/>
                  </a:lnTo>
                  <a:lnTo>
                    <a:pt x="32207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2873187" y="875197"/>
              <a:ext cx="39597" cy="19065"/>
            </a:xfrm>
            <a:custGeom>
              <a:avLst/>
              <a:gdLst/>
              <a:ahLst/>
              <a:cxnLst/>
              <a:rect l="l" t="t" r="r" b="b"/>
              <a:pathLst>
                <a:path w="68579" h="33019">
                  <a:moveTo>
                    <a:pt x="68135" y="0"/>
                  </a:moveTo>
                  <a:lnTo>
                    <a:pt x="0" y="0"/>
                  </a:lnTo>
                  <a:lnTo>
                    <a:pt x="0" y="32867"/>
                  </a:lnTo>
                  <a:lnTo>
                    <a:pt x="68135" y="32867"/>
                  </a:lnTo>
                  <a:lnTo>
                    <a:pt x="68135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2823508" y="874031"/>
              <a:ext cx="40330" cy="60496"/>
            </a:xfrm>
            <a:custGeom>
              <a:avLst/>
              <a:gdLst/>
              <a:ahLst/>
              <a:cxnLst/>
              <a:rect l="l" t="t" r="r" b="b"/>
              <a:pathLst>
                <a:path w="69850" h="104775">
                  <a:moveTo>
                    <a:pt x="49225" y="0"/>
                  </a:moveTo>
                  <a:lnTo>
                    <a:pt x="47472" y="0"/>
                  </a:lnTo>
                  <a:lnTo>
                    <a:pt x="38319" y="864"/>
                  </a:lnTo>
                  <a:lnTo>
                    <a:pt x="3578" y="30454"/>
                  </a:lnTo>
                  <a:lnTo>
                    <a:pt x="0" y="52412"/>
                  </a:lnTo>
                  <a:lnTo>
                    <a:pt x="690" y="61921"/>
                  </a:lnTo>
                  <a:lnTo>
                    <a:pt x="23652" y="97810"/>
                  </a:lnTo>
                  <a:lnTo>
                    <a:pt x="46266" y="104216"/>
                  </a:lnTo>
                  <a:lnTo>
                    <a:pt x="51066" y="104216"/>
                  </a:lnTo>
                  <a:lnTo>
                    <a:pt x="69575" y="71488"/>
                  </a:lnTo>
                  <a:lnTo>
                    <a:pt x="49593" y="71488"/>
                  </a:lnTo>
                  <a:lnTo>
                    <a:pt x="49085" y="71335"/>
                  </a:lnTo>
                  <a:lnTo>
                    <a:pt x="48806" y="71335"/>
                  </a:lnTo>
                  <a:lnTo>
                    <a:pt x="48501" y="71259"/>
                  </a:lnTo>
                  <a:lnTo>
                    <a:pt x="48374" y="71196"/>
                  </a:lnTo>
                  <a:lnTo>
                    <a:pt x="43318" y="70750"/>
                  </a:lnTo>
                  <a:lnTo>
                    <a:pt x="39623" y="68745"/>
                  </a:lnTo>
                  <a:lnTo>
                    <a:pt x="34353" y="61518"/>
                  </a:lnTo>
                  <a:lnTo>
                    <a:pt x="33045" y="57023"/>
                  </a:lnTo>
                  <a:lnTo>
                    <a:pt x="33045" y="46062"/>
                  </a:lnTo>
                  <a:lnTo>
                    <a:pt x="34696" y="41427"/>
                  </a:lnTo>
                  <a:lnTo>
                    <a:pt x="41363" y="34086"/>
                  </a:lnTo>
                  <a:lnTo>
                    <a:pt x="45567" y="32258"/>
                  </a:lnTo>
                  <a:lnTo>
                    <a:pt x="69253" y="32258"/>
                  </a:lnTo>
                  <a:lnTo>
                    <a:pt x="69253" y="4800"/>
                  </a:lnTo>
                  <a:lnTo>
                    <a:pt x="51028" y="101"/>
                  </a:lnTo>
                  <a:lnTo>
                    <a:pt x="49225" y="0"/>
                  </a:lnTo>
                  <a:close/>
                </a:path>
                <a:path w="69850" h="104775">
                  <a:moveTo>
                    <a:pt x="69811" y="62344"/>
                  </a:moveTo>
                  <a:lnTo>
                    <a:pt x="69634" y="62522"/>
                  </a:lnTo>
                  <a:lnTo>
                    <a:pt x="69341" y="62699"/>
                  </a:lnTo>
                  <a:lnTo>
                    <a:pt x="66281" y="64973"/>
                  </a:lnTo>
                  <a:lnTo>
                    <a:pt x="63169" y="66954"/>
                  </a:lnTo>
                  <a:lnTo>
                    <a:pt x="56603" y="70586"/>
                  </a:lnTo>
                  <a:lnTo>
                    <a:pt x="53200" y="71488"/>
                  </a:lnTo>
                  <a:lnTo>
                    <a:pt x="69575" y="71488"/>
                  </a:lnTo>
                  <a:lnTo>
                    <a:pt x="69811" y="62344"/>
                  </a:lnTo>
                  <a:close/>
                </a:path>
                <a:path w="69850" h="104775">
                  <a:moveTo>
                    <a:pt x="69253" y="32258"/>
                  </a:moveTo>
                  <a:lnTo>
                    <a:pt x="54267" y="32258"/>
                  </a:lnTo>
                  <a:lnTo>
                    <a:pt x="57594" y="33159"/>
                  </a:lnTo>
                  <a:lnTo>
                    <a:pt x="63703" y="36779"/>
                  </a:lnTo>
                  <a:lnTo>
                    <a:pt x="66573" y="39027"/>
                  </a:lnTo>
                  <a:lnTo>
                    <a:pt x="69253" y="41719"/>
                  </a:lnTo>
                  <a:lnTo>
                    <a:pt x="69253" y="3225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2763662" y="875201"/>
              <a:ext cx="57562" cy="71495"/>
            </a:xfrm>
            <a:custGeom>
              <a:avLst/>
              <a:gdLst/>
              <a:ahLst/>
              <a:cxnLst/>
              <a:rect l="l" t="t" r="r" b="b"/>
              <a:pathLst>
                <a:path w="99695" h="123825">
                  <a:moveTo>
                    <a:pt x="66941" y="57988"/>
                  </a:moveTo>
                  <a:lnTo>
                    <a:pt x="31762" y="57988"/>
                  </a:lnTo>
                  <a:lnTo>
                    <a:pt x="53428" y="100012"/>
                  </a:lnTo>
                  <a:lnTo>
                    <a:pt x="78625" y="100012"/>
                  </a:lnTo>
                  <a:lnTo>
                    <a:pt x="78625" y="123596"/>
                  </a:lnTo>
                  <a:lnTo>
                    <a:pt x="99339" y="123596"/>
                  </a:lnTo>
                  <a:lnTo>
                    <a:pt x="99339" y="89496"/>
                  </a:lnTo>
                  <a:lnTo>
                    <a:pt x="85953" y="89496"/>
                  </a:lnTo>
                  <a:lnTo>
                    <a:pt x="66941" y="57988"/>
                  </a:lnTo>
                  <a:close/>
                </a:path>
                <a:path w="99695" h="123825">
                  <a:moveTo>
                    <a:pt x="31762" y="0"/>
                  </a:moveTo>
                  <a:lnTo>
                    <a:pt x="0" y="0"/>
                  </a:lnTo>
                  <a:lnTo>
                    <a:pt x="0" y="100012"/>
                  </a:lnTo>
                  <a:lnTo>
                    <a:pt x="31762" y="100012"/>
                  </a:lnTo>
                  <a:lnTo>
                    <a:pt x="31762" y="57988"/>
                  </a:lnTo>
                  <a:lnTo>
                    <a:pt x="66941" y="57988"/>
                  </a:lnTo>
                  <a:lnTo>
                    <a:pt x="61607" y="49149"/>
                  </a:lnTo>
                  <a:lnTo>
                    <a:pt x="65286" y="42468"/>
                  </a:lnTo>
                  <a:lnTo>
                    <a:pt x="31762" y="42468"/>
                  </a:lnTo>
                  <a:lnTo>
                    <a:pt x="31762" y="0"/>
                  </a:lnTo>
                  <a:close/>
                </a:path>
                <a:path w="99695" h="123825">
                  <a:moveTo>
                    <a:pt x="88671" y="0"/>
                  </a:moveTo>
                  <a:lnTo>
                    <a:pt x="52031" y="0"/>
                  </a:lnTo>
                  <a:lnTo>
                    <a:pt x="31762" y="42468"/>
                  </a:lnTo>
                  <a:lnTo>
                    <a:pt x="65286" y="42468"/>
                  </a:lnTo>
                  <a:lnTo>
                    <a:pt x="88671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2593801" y="875199"/>
              <a:ext cx="57196" cy="57929"/>
            </a:xfrm>
            <a:custGeom>
              <a:avLst/>
              <a:gdLst/>
              <a:ahLst/>
              <a:cxnLst/>
              <a:rect l="l" t="t" r="r" b="b"/>
              <a:pathLst>
                <a:path w="99060" h="100330">
                  <a:moveTo>
                    <a:pt x="67449" y="0"/>
                  </a:moveTo>
                  <a:lnTo>
                    <a:pt x="31648" y="0"/>
                  </a:lnTo>
                  <a:lnTo>
                    <a:pt x="0" y="100025"/>
                  </a:lnTo>
                  <a:lnTo>
                    <a:pt x="34150" y="100025"/>
                  </a:lnTo>
                  <a:lnTo>
                    <a:pt x="37058" y="87287"/>
                  </a:lnTo>
                  <a:lnTo>
                    <a:pt x="94690" y="87287"/>
                  </a:lnTo>
                  <a:lnTo>
                    <a:pt x="87291" y="63576"/>
                  </a:lnTo>
                  <a:lnTo>
                    <a:pt x="42329" y="63576"/>
                  </a:lnTo>
                  <a:lnTo>
                    <a:pt x="48717" y="30238"/>
                  </a:lnTo>
                  <a:lnTo>
                    <a:pt x="76886" y="30238"/>
                  </a:lnTo>
                  <a:lnTo>
                    <a:pt x="67449" y="0"/>
                  </a:lnTo>
                  <a:close/>
                </a:path>
                <a:path w="99060" h="100330">
                  <a:moveTo>
                    <a:pt x="94690" y="87287"/>
                  </a:moveTo>
                  <a:lnTo>
                    <a:pt x="61201" y="87287"/>
                  </a:lnTo>
                  <a:lnTo>
                    <a:pt x="64262" y="100025"/>
                  </a:lnTo>
                  <a:lnTo>
                    <a:pt x="98666" y="100025"/>
                  </a:lnTo>
                  <a:lnTo>
                    <a:pt x="94690" y="87287"/>
                  </a:lnTo>
                  <a:close/>
                </a:path>
                <a:path w="99060" h="100330">
                  <a:moveTo>
                    <a:pt x="76886" y="30238"/>
                  </a:moveTo>
                  <a:lnTo>
                    <a:pt x="49415" y="30238"/>
                  </a:lnTo>
                  <a:lnTo>
                    <a:pt x="49593" y="34048"/>
                  </a:lnTo>
                  <a:lnTo>
                    <a:pt x="49999" y="37718"/>
                  </a:lnTo>
                  <a:lnTo>
                    <a:pt x="50660" y="41236"/>
                  </a:lnTo>
                  <a:lnTo>
                    <a:pt x="51295" y="44767"/>
                  </a:lnTo>
                  <a:lnTo>
                    <a:pt x="52044" y="48272"/>
                  </a:lnTo>
                  <a:lnTo>
                    <a:pt x="53644" y="55067"/>
                  </a:lnTo>
                  <a:lnTo>
                    <a:pt x="54876" y="59905"/>
                  </a:lnTo>
                  <a:lnTo>
                    <a:pt x="55245" y="61556"/>
                  </a:lnTo>
                  <a:lnTo>
                    <a:pt x="55791" y="63576"/>
                  </a:lnTo>
                  <a:lnTo>
                    <a:pt x="87291" y="63576"/>
                  </a:lnTo>
                  <a:lnTo>
                    <a:pt x="76886" y="3023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2657180" y="874296"/>
              <a:ext cx="36297" cy="59762"/>
            </a:xfrm>
            <a:custGeom>
              <a:avLst/>
              <a:gdLst/>
              <a:ahLst/>
              <a:cxnLst/>
              <a:rect l="l" t="t" r="r" b="b"/>
              <a:pathLst>
                <a:path w="62864" h="103505">
                  <a:moveTo>
                    <a:pt x="0" y="68694"/>
                  </a:moveTo>
                  <a:lnTo>
                    <a:pt x="20180" y="102920"/>
                  </a:lnTo>
                  <a:lnTo>
                    <a:pt x="24434" y="103124"/>
                  </a:lnTo>
                  <a:lnTo>
                    <a:pt x="35382" y="103124"/>
                  </a:lnTo>
                  <a:lnTo>
                    <a:pt x="62318" y="76708"/>
                  </a:lnTo>
                  <a:lnTo>
                    <a:pt x="62433" y="75882"/>
                  </a:lnTo>
                  <a:lnTo>
                    <a:pt x="62515" y="73825"/>
                  </a:lnTo>
                  <a:lnTo>
                    <a:pt x="18084" y="73825"/>
                  </a:lnTo>
                  <a:lnTo>
                    <a:pt x="17589" y="73685"/>
                  </a:lnTo>
                  <a:lnTo>
                    <a:pt x="17437" y="73672"/>
                  </a:lnTo>
                  <a:lnTo>
                    <a:pt x="17157" y="73672"/>
                  </a:lnTo>
                  <a:lnTo>
                    <a:pt x="16967" y="73647"/>
                  </a:lnTo>
                  <a:lnTo>
                    <a:pt x="16611" y="73533"/>
                  </a:lnTo>
                  <a:lnTo>
                    <a:pt x="16471" y="73507"/>
                  </a:lnTo>
                  <a:lnTo>
                    <a:pt x="15125" y="73507"/>
                  </a:lnTo>
                  <a:lnTo>
                    <a:pt x="12357" y="73304"/>
                  </a:lnTo>
                  <a:lnTo>
                    <a:pt x="9639" y="72758"/>
                  </a:lnTo>
                  <a:lnTo>
                    <a:pt x="4368" y="71005"/>
                  </a:lnTo>
                  <a:lnTo>
                    <a:pt x="2044" y="69938"/>
                  </a:lnTo>
                  <a:lnTo>
                    <a:pt x="0" y="68694"/>
                  </a:lnTo>
                  <a:close/>
                </a:path>
                <a:path w="62864" h="103505">
                  <a:moveTo>
                    <a:pt x="16700" y="38925"/>
                  </a:moveTo>
                  <a:lnTo>
                    <a:pt x="5130" y="38925"/>
                  </a:lnTo>
                  <a:lnTo>
                    <a:pt x="5130" y="60642"/>
                  </a:lnTo>
                  <a:lnTo>
                    <a:pt x="22796" y="60642"/>
                  </a:lnTo>
                  <a:lnTo>
                    <a:pt x="25781" y="61391"/>
                  </a:lnTo>
                  <a:lnTo>
                    <a:pt x="29032" y="64389"/>
                  </a:lnTo>
                  <a:lnTo>
                    <a:pt x="29832" y="66065"/>
                  </a:lnTo>
                  <a:lnTo>
                    <a:pt x="29832" y="69583"/>
                  </a:lnTo>
                  <a:lnTo>
                    <a:pt x="28702" y="70954"/>
                  </a:lnTo>
                  <a:lnTo>
                    <a:pt x="24168" y="73126"/>
                  </a:lnTo>
                  <a:lnTo>
                    <a:pt x="21640" y="73710"/>
                  </a:lnTo>
                  <a:lnTo>
                    <a:pt x="18872" y="73825"/>
                  </a:lnTo>
                  <a:lnTo>
                    <a:pt x="62515" y="73825"/>
                  </a:lnTo>
                  <a:lnTo>
                    <a:pt x="44538" y="49314"/>
                  </a:lnTo>
                  <a:lnTo>
                    <a:pt x="49174" y="48082"/>
                  </a:lnTo>
                  <a:lnTo>
                    <a:pt x="52666" y="45415"/>
                  </a:lnTo>
                  <a:lnTo>
                    <a:pt x="56228" y="39243"/>
                  </a:lnTo>
                  <a:lnTo>
                    <a:pt x="18681" y="39243"/>
                  </a:lnTo>
                  <a:lnTo>
                    <a:pt x="18503" y="39217"/>
                  </a:lnTo>
                  <a:lnTo>
                    <a:pt x="18148" y="39116"/>
                  </a:lnTo>
                  <a:lnTo>
                    <a:pt x="17945" y="39090"/>
                  </a:lnTo>
                  <a:lnTo>
                    <a:pt x="17487" y="39090"/>
                  </a:lnTo>
                  <a:lnTo>
                    <a:pt x="17259" y="39065"/>
                  </a:lnTo>
                  <a:lnTo>
                    <a:pt x="16878" y="38950"/>
                  </a:lnTo>
                  <a:lnTo>
                    <a:pt x="16700" y="38925"/>
                  </a:lnTo>
                  <a:close/>
                </a:path>
                <a:path w="62864" h="103505">
                  <a:moveTo>
                    <a:pt x="58572" y="27305"/>
                  </a:moveTo>
                  <a:lnTo>
                    <a:pt x="21920" y="27305"/>
                  </a:lnTo>
                  <a:lnTo>
                    <a:pt x="23660" y="27597"/>
                  </a:lnTo>
                  <a:lnTo>
                    <a:pt x="24904" y="28232"/>
                  </a:lnTo>
                  <a:lnTo>
                    <a:pt x="26162" y="28841"/>
                  </a:lnTo>
                  <a:lnTo>
                    <a:pt x="26962" y="29730"/>
                  </a:lnTo>
                  <a:lnTo>
                    <a:pt x="27343" y="30861"/>
                  </a:lnTo>
                  <a:lnTo>
                    <a:pt x="27305" y="31750"/>
                  </a:lnTo>
                  <a:lnTo>
                    <a:pt x="21640" y="39243"/>
                  </a:lnTo>
                  <a:lnTo>
                    <a:pt x="56228" y="39243"/>
                  </a:lnTo>
                  <a:lnTo>
                    <a:pt x="57378" y="37249"/>
                  </a:lnTo>
                  <a:lnTo>
                    <a:pt x="58572" y="32778"/>
                  </a:lnTo>
                  <a:lnTo>
                    <a:pt x="58572" y="27305"/>
                  </a:lnTo>
                  <a:close/>
                </a:path>
                <a:path w="62864" h="103505">
                  <a:moveTo>
                    <a:pt x="29286" y="0"/>
                  </a:moveTo>
                  <a:lnTo>
                    <a:pt x="25895" y="0"/>
                  </a:lnTo>
                  <a:lnTo>
                    <a:pt x="24028" y="88"/>
                  </a:lnTo>
                  <a:lnTo>
                    <a:pt x="1117" y="31026"/>
                  </a:lnTo>
                  <a:lnTo>
                    <a:pt x="3136" y="29984"/>
                  </a:lnTo>
                  <a:lnTo>
                    <a:pt x="5372" y="29248"/>
                  </a:lnTo>
                  <a:lnTo>
                    <a:pt x="10185" y="28295"/>
                  </a:lnTo>
                  <a:lnTo>
                    <a:pt x="15265" y="27457"/>
                  </a:lnTo>
                  <a:lnTo>
                    <a:pt x="17284" y="27457"/>
                  </a:lnTo>
                  <a:lnTo>
                    <a:pt x="17437" y="27406"/>
                  </a:lnTo>
                  <a:lnTo>
                    <a:pt x="17627" y="27305"/>
                  </a:lnTo>
                  <a:lnTo>
                    <a:pt x="58572" y="27305"/>
                  </a:lnTo>
                  <a:lnTo>
                    <a:pt x="58572" y="21920"/>
                  </a:lnTo>
                  <a:lnTo>
                    <a:pt x="31318" y="114"/>
                  </a:lnTo>
                  <a:lnTo>
                    <a:pt x="29286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2535877" y="875195"/>
              <a:ext cx="53529" cy="71495"/>
            </a:xfrm>
            <a:custGeom>
              <a:avLst/>
              <a:gdLst/>
              <a:ahLst/>
              <a:cxnLst/>
              <a:rect l="l" t="t" r="r" b="b"/>
              <a:pathLst>
                <a:path w="92710" h="123825">
                  <a:moveTo>
                    <a:pt x="91808" y="100025"/>
                  </a:moveTo>
                  <a:lnTo>
                    <a:pt x="71094" y="100025"/>
                  </a:lnTo>
                  <a:lnTo>
                    <a:pt x="71094" y="123609"/>
                  </a:lnTo>
                  <a:lnTo>
                    <a:pt x="91808" y="123609"/>
                  </a:lnTo>
                  <a:lnTo>
                    <a:pt x="91808" y="100025"/>
                  </a:lnTo>
                  <a:close/>
                </a:path>
                <a:path w="92710" h="123825">
                  <a:moveTo>
                    <a:pt x="31788" y="0"/>
                  </a:moveTo>
                  <a:lnTo>
                    <a:pt x="0" y="0"/>
                  </a:lnTo>
                  <a:lnTo>
                    <a:pt x="0" y="100025"/>
                  </a:lnTo>
                  <a:lnTo>
                    <a:pt x="31788" y="100025"/>
                  </a:lnTo>
                  <a:lnTo>
                    <a:pt x="31788" y="58000"/>
                  </a:lnTo>
                  <a:lnTo>
                    <a:pt x="66941" y="58000"/>
                  </a:lnTo>
                  <a:lnTo>
                    <a:pt x="61607" y="49161"/>
                  </a:lnTo>
                  <a:lnTo>
                    <a:pt x="65285" y="42481"/>
                  </a:lnTo>
                  <a:lnTo>
                    <a:pt x="31788" y="42481"/>
                  </a:lnTo>
                  <a:lnTo>
                    <a:pt x="31788" y="0"/>
                  </a:lnTo>
                  <a:close/>
                </a:path>
                <a:path w="92710" h="123825">
                  <a:moveTo>
                    <a:pt x="66941" y="58000"/>
                  </a:moveTo>
                  <a:lnTo>
                    <a:pt x="31788" y="58000"/>
                  </a:lnTo>
                  <a:lnTo>
                    <a:pt x="53428" y="100025"/>
                  </a:lnTo>
                  <a:lnTo>
                    <a:pt x="92278" y="100025"/>
                  </a:lnTo>
                  <a:lnTo>
                    <a:pt x="91808" y="99237"/>
                  </a:lnTo>
                  <a:lnTo>
                    <a:pt x="91808" y="89509"/>
                  </a:lnTo>
                  <a:lnTo>
                    <a:pt x="85953" y="89509"/>
                  </a:lnTo>
                  <a:lnTo>
                    <a:pt x="66941" y="58000"/>
                  </a:lnTo>
                  <a:close/>
                </a:path>
                <a:path w="92710" h="123825">
                  <a:moveTo>
                    <a:pt x="88671" y="0"/>
                  </a:moveTo>
                  <a:lnTo>
                    <a:pt x="52044" y="0"/>
                  </a:lnTo>
                  <a:lnTo>
                    <a:pt x="31788" y="42481"/>
                  </a:lnTo>
                  <a:lnTo>
                    <a:pt x="65285" y="42481"/>
                  </a:lnTo>
                  <a:lnTo>
                    <a:pt x="88671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2913330" y="875199"/>
              <a:ext cx="57196" cy="57929"/>
            </a:xfrm>
            <a:custGeom>
              <a:avLst/>
              <a:gdLst/>
              <a:ahLst/>
              <a:cxnLst/>
              <a:rect l="l" t="t" r="r" b="b"/>
              <a:pathLst>
                <a:path w="99060" h="100330">
                  <a:moveTo>
                    <a:pt x="67437" y="0"/>
                  </a:moveTo>
                  <a:lnTo>
                    <a:pt x="31648" y="0"/>
                  </a:lnTo>
                  <a:lnTo>
                    <a:pt x="0" y="100025"/>
                  </a:lnTo>
                  <a:lnTo>
                    <a:pt x="34137" y="100025"/>
                  </a:lnTo>
                  <a:lnTo>
                    <a:pt x="37058" y="87287"/>
                  </a:lnTo>
                  <a:lnTo>
                    <a:pt x="94689" y="87287"/>
                  </a:lnTo>
                  <a:lnTo>
                    <a:pt x="87286" y="63576"/>
                  </a:lnTo>
                  <a:lnTo>
                    <a:pt x="42329" y="63576"/>
                  </a:lnTo>
                  <a:lnTo>
                    <a:pt x="48691" y="30238"/>
                  </a:lnTo>
                  <a:lnTo>
                    <a:pt x="76877" y="30238"/>
                  </a:lnTo>
                  <a:lnTo>
                    <a:pt x="67437" y="0"/>
                  </a:lnTo>
                  <a:close/>
                </a:path>
                <a:path w="99060" h="100330">
                  <a:moveTo>
                    <a:pt x="94689" y="87287"/>
                  </a:moveTo>
                  <a:lnTo>
                    <a:pt x="61201" y="87287"/>
                  </a:lnTo>
                  <a:lnTo>
                    <a:pt x="64236" y="100025"/>
                  </a:lnTo>
                  <a:lnTo>
                    <a:pt x="98666" y="100025"/>
                  </a:lnTo>
                  <a:lnTo>
                    <a:pt x="94689" y="87287"/>
                  </a:lnTo>
                  <a:close/>
                </a:path>
                <a:path w="99060" h="100330">
                  <a:moveTo>
                    <a:pt x="76877" y="30238"/>
                  </a:moveTo>
                  <a:lnTo>
                    <a:pt x="49390" y="30238"/>
                  </a:lnTo>
                  <a:lnTo>
                    <a:pt x="49580" y="34048"/>
                  </a:lnTo>
                  <a:lnTo>
                    <a:pt x="49999" y="37718"/>
                  </a:lnTo>
                  <a:lnTo>
                    <a:pt x="51295" y="44767"/>
                  </a:lnTo>
                  <a:lnTo>
                    <a:pt x="52044" y="48272"/>
                  </a:lnTo>
                  <a:lnTo>
                    <a:pt x="52870" y="51777"/>
                  </a:lnTo>
                  <a:lnTo>
                    <a:pt x="53238" y="53428"/>
                  </a:lnTo>
                  <a:lnTo>
                    <a:pt x="54038" y="56667"/>
                  </a:lnTo>
                  <a:lnTo>
                    <a:pt x="54470" y="58280"/>
                  </a:lnTo>
                  <a:lnTo>
                    <a:pt x="55219" y="61556"/>
                  </a:lnTo>
                  <a:lnTo>
                    <a:pt x="55778" y="63576"/>
                  </a:lnTo>
                  <a:lnTo>
                    <a:pt x="87286" y="63576"/>
                  </a:lnTo>
                  <a:lnTo>
                    <a:pt x="76877" y="3023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2699160" y="875199"/>
              <a:ext cx="57196" cy="57929"/>
            </a:xfrm>
            <a:custGeom>
              <a:avLst/>
              <a:gdLst/>
              <a:ahLst/>
              <a:cxnLst/>
              <a:rect l="l" t="t" r="r" b="b"/>
              <a:pathLst>
                <a:path w="99060" h="100330">
                  <a:moveTo>
                    <a:pt x="67449" y="0"/>
                  </a:moveTo>
                  <a:lnTo>
                    <a:pt x="31648" y="0"/>
                  </a:lnTo>
                  <a:lnTo>
                    <a:pt x="0" y="100025"/>
                  </a:lnTo>
                  <a:lnTo>
                    <a:pt x="34150" y="100025"/>
                  </a:lnTo>
                  <a:lnTo>
                    <a:pt x="37058" y="87287"/>
                  </a:lnTo>
                  <a:lnTo>
                    <a:pt x="94701" y="87287"/>
                  </a:lnTo>
                  <a:lnTo>
                    <a:pt x="87299" y="63576"/>
                  </a:lnTo>
                  <a:lnTo>
                    <a:pt x="42329" y="63576"/>
                  </a:lnTo>
                  <a:lnTo>
                    <a:pt x="48717" y="30238"/>
                  </a:lnTo>
                  <a:lnTo>
                    <a:pt x="76890" y="30238"/>
                  </a:lnTo>
                  <a:lnTo>
                    <a:pt x="67449" y="0"/>
                  </a:lnTo>
                  <a:close/>
                </a:path>
                <a:path w="99060" h="100330">
                  <a:moveTo>
                    <a:pt x="94701" y="87287"/>
                  </a:moveTo>
                  <a:lnTo>
                    <a:pt x="61201" y="87287"/>
                  </a:lnTo>
                  <a:lnTo>
                    <a:pt x="64262" y="100025"/>
                  </a:lnTo>
                  <a:lnTo>
                    <a:pt x="98679" y="100025"/>
                  </a:lnTo>
                  <a:lnTo>
                    <a:pt x="94701" y="87287"/>
                  </a:lnTo>
                  <a:close/>
                </a:path>
                <a:path w="99060" h="100330">
                  <a:moveTo>
                    <a:pt x="76890" y="30238"/>
                  </a:moveTo>
                  <a:lnTo>
                    <a:pt x="49403" y="30238"/>
                  </a:lnTo>
                  <a:lnTo>
                    <a:pt x="49593" y="34048"/>
                  </a:lnTo>
                  <a:lnTo>
                    <a:pt x="50012" y="37718"/>
                  </a:lnTo>
                  <a:lnTo>
                    <a:pt x="51295" y="44767"/>
                  </a:lnTo>
                  <a:lnTo>
                    <a:pt x="52044" y="48272"/>
                  </a:lnTo>
                  <a:lnTo>
                    <a:pt x="52870" y="51777"/>
                  </a:lnTo>
                  <a:lnTo>
                    <a:pt x="53238" y="53428"/>
                  </a:lnTo>
                  <a:lnTo>
                    <a:pt x="54470" y="58280"/>
                  </a:lnTo>
                  <a:lnTo>
                    <a:pt x="55232" y="61556"/>
                  </a:lnTo>
                  <a:lnTo>
                    <a:pt x="55333" y="61861"/>
                  </a:lnTo>
                  <a:lnTo>
                    <a:pt x="55410" y="62204"/>
                  </a:lnTo>
                  <a:lnTo>
                    <a:pt x="55524" y="62560"/>
                  </a:lnTo>
                  <a:lnTo>
                    <a:pt x="55600" y="62915"/>
                  </a:lnTo>
                  <a:lnTo>
                    <a:pt x="55791" y="63576"/>
                  </a:lnTo>
                  <a:lnTo>
                    <a:pt x="87299" y="63576"/>
                  </a:lnTo>
                  <a:lnTo>
                    <a:pt x="76890" y="3023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2979028" y="875199"/>
              <a:ext cx="48763" cy="57929"/>
            </a:xfrm>
            <a:custGeom>
              <a:avLst/>
              <a:gdLst/>
              <a:ahLst/>
              <a:cxnLst/>
              <a:rect l="l" t="t" r="r" b="b"/>
              <a:pathLst>
                <a:path w="84454" h="100330">
                  <a:moveTo>
                    <a:pt x="32334" y="0"/>
                  </a:moveTo>
                  <a:lnTo>
                    <a:pt x="0" y="0"/>
                  </a:lnTo>
                  <a:lnTo>
                    <a:pt x="0" y="100025"/>
                  </a:lnTo>
                  <a:lnTo>
                    <a:pt x="32334" y="100025"/>
                  </a:lnTo>
                  <a:lnTo>
                    <a:pt x="32334" y="64820"/>
                  </a:lnTo>
                  <a:lnTo>
                    <a:pt x="84086" y="64820"/>
                  </a:lnTo>
                  <a:lnTo>
                    <a:pt x="84086" y="33337"/>
                  </a:lnTo>
                  <a:lnTo>
                    <a:pt x="32334" y="33337"/>
                  </a:lnTo>
                  <a:lnTo>
                    <a:pt x="32334" y="0"/>
                  </a:lnTo>
                  <a:close/>
                </a:path>
                <a:path w="84454" h="100330">
                  <a:moveTo>
                    <a:pt x="84086" y="64820"/>
                  </a:moveTo>
                  <a:lnTo>
                    <a:pt x="51892" y="64820"/>
                  </a:lnTo>
                  <a:lnTo>
                    <a:pt x="51892" y="100025"/>
                  </a:lnTo>
                  <a:lnTo>
                    <a:pt x="84086" y="100025"/>
                  </a:lnTo>
                  <a:lnTo>
                    <a:pt x="84086" y="64820"/>
                  </a:lnTo>
                  <a:close/>
                </a:path>
                <a:path w="84454" h="100330">
                  <a:moveTo>
                    <a:pt x="84086" y="0"/>
                  </a:moveTo>
                  <a:lnTo>
                    <a:pt x="51892" y="0"/>
                  </a:lnTo>
                  <a:lnTo>
                    <a:pt x="51892" y="33337"/>
                  </a:lnTo>
                  <a:lnTo>
                    <a:pt x="84086" y="33337"/>
                  </a:lnTo>
                  <a:lnTo>
                    <a:pt x="84086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3074022" y="877018"/>
              <a:ext cx="246057" cy="5775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3576780" y="878594"/>
              <a:ext cx="66741" cy="5775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3361098" y="877431"/>
              <a:ext cx="204229" cy="6017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3734248" y="978454"/>
              <a:ext cx="224750" cy="57196"/>
            </a:xfrm>
            <a:custGeom>
              <a:avLst/>
              <a:gdLst/>
              <a:ahLst/>
              <a:cxnLst/>
              <a:rect l="l" t="t" r="r" b="b"/>
              <a:pathLst>
                <a:path w="389254" h="99059">
                  <a:moveTo>
                    <a:pt x="388899" y="0"/>
                  </a:moveTo>
                  <a:lnTo>
                    <a:pt x="0" y="0"/>
                  </a:lnTo>
                  <a:lnTo>
                    <a:pt x="29494" y="32902"/>
                  </a:lnTo>
                  <a:lnTo>
                    <a:pt x="64701" y="60207"/>
                  </a:lnTo>
                  <a:lnTo>
                    <a:pt x="104619" y="80930"/>
                  </a:lnTo>
                  <a:lnTo>
                    <a:pt x="148244" y="94087"/>
                  </a:lnTo>
                  <a:lnTo>
                    <a:pt x="194576" y="98691"/>
                  </a:lnTo>
                  <a:lnTo>
                    <a:pt x="240884" y="94087"/>
                  </a:lnTo>
                  <a:lnTo>
                    <a:pt x="284442" y="80930"/>
                  </a:lnTo>
                  <a:lnTo>
                    <a:pt x="324279" y="60207"/>
                  </a:lnTo>
                  <a:lnTo>
                    <a:pt x="359422" y="32902"/>
                  </a:lnTo>
                  <a:lnTo>
                    <a:pt x="388899" y="0"/>
                  </a:lnTo>
                  <a:close/>
                </a:path>
              </a:pathLst>
            </a:custGeom>
            <a:solidFill>
              <a:srgbClr val="AA8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3708122" y="757612"/>
              <a:ext cx="277546" cy="206785"/>
            </a:xfrm>
            <a:custGeom>
              <a:avLst/>
              <a:gdLst/>
              <a:ahLst/>
              <a:cxnLst/>
              <a:rect l="l" t="t" r="r" b="b"/>
              <a:pathLst>
                <a:path w="480695" h="358140">
                  <a:moveTo>
                    <a:pt x="478523" y="267182"/>
                  </a:moveTo>
                  <a:lnTo>
                    <a:pt x="299872" y="267182"/>
                  </a:lnTo>
                  <a:lnTo>
                    <a:pt x="339153" y="304292"/>
                  </a:lnTo>
                  <a:lnTo>
                    <a:pt x="345029" y="311253"/>
                  </a:lnTo>
                  <a:lnTo>
                    <a:pt x="347197" y="318433"/>
                  </a:lnTo>
                  <a:lnTo>
                    <a:pt x="344723" y="324565"/>
                  </a:lnTo>
                  <a:lnTo>
                    <a:pt x="336677" y="328383"/>
                  </a:lnTo>
                  <a:lnTo>
                    <a:pt x="16843" y="328383"/>
                  </a:lnTo>
                  <a:lnTo>
                    <a:pt x="20012" y="335976"/>
                  </a:lnTo>
                  <a:lnTo>
                    <a:pt x="23450" y="343474"/>
                  </a:lnTo>
                  <a:lnTo>
                    <a:pt x="27135" y="350834"/>
                  </a:lnTo>
                  <a:lnTo>
                    <a:pt x="31064" y="358051"/>
                  </a:lnTo>
                  <a:lnTo>
                    <a:pt x="449237" y="358051"/>
                  </a:lnTo>
                  <a:lnTo>
                    <a:pt x="462422" y="330946"/>
                  </a:lnTo>
                  <a:lnTo>
                    <a:pt x="463288" y="328383"/>
                  </a:lnTo>
                  <a:lnTo>
                    <a:pt x="336677" y="328383"/>
                  </a:lnTo>
                  <a:lnTo>
                    <a:pt x="463301" y="328345"/>
                  </a:lnTo>
                  <a:lnTo>
                    <a:pt x="472174" y="302085"/>
                  </a:lnTo>
                  <a:lnTo>
                    <a:pt x="478224" y="271733"/>
                  </a:lnTo>
                  <a:lnTo>
                    <a:pt x="478523" y="267182"/>
                  </a:lnTo>
                  <a:close/>
                </a:path>
                <a:path w="480695" h="358140">
                  <a:moveTo>
                    <a:pt x="0" y="239306"/>
                  </a:moveTo>
                  <a:lnTo>
                    <a:pt x="87" y="247192"/>
                  </a:lnTo>
                  <a:lnTo>
                    <a:pt x="388" y="254180"/>
                  </a:lnTo>
                  <a:lnTo>
                    <a:pt x="892" y="261116"/>
                  </a:lnTo>
                  <a:lnTo>
                    <a:pt x="1600" y="267995"/>
                  </a:lnTo>
                  <a:lnTo>
                    <a:pt x="478523" y="267182"/>
                  </a:lnTo>
                  <a:lnTo>
                    <a:pt x="480301" y="240157"/>
                  </a:lnTo>
                  <a:lnTo>
                    <a:pt x="480217" y="239331"/>
                  </a:lnTo>
                  <a:lnTo>
                    <a:pt x="0" y="239306"/>
                  </a:lnTo>
                  <a:close/>
                </a:path>
                <a:path w="480695" h="358140">
                  <a:moveTo>
                    <a:pt x="471135" y="178142"/>
                  </a:moveTo>
                  <a:lnTo>
                    <a:pt x="205549" y="178142"/>
                  </a:lnTo>
                  <a:lnTo>
                    <a:pt x="270268" y="239331"/>
                  </a:lnTo>
                  <a:lnTo>
                    <a:pt x="480217" y="239331"/>
                  </a:lnTo>
                  <a:lnTo>
                    <a:pt x="475407" y="191858"/>
                  </a:lnTo>
                  <a:lnTo>
                    <a:pt x="471135" y="178142"/>
                  </a:lnTo>
                  <a:close/>
                </a:path>
                <a:path w="480695" h="358140">
                  <a:moveTo>
                    <a:pt x="240157" y="0"/>
                  </a:moveTo>
                  <a:lnTo>
                    <a:pt x="185206" y="6364"/>
                  </a:lnTo>
                  <a:lnTo>
                    <a:pt x="134697" y="24480"/>
                  </a:lnTo>
                  <a:lnTo>
                    <a:pt x="90097" y="52886"/>
                  </a:lnTo>
                  <a:lnTo>
                    <a:pt x="52870" y="90119"/>
                  </a:lnTo>
                  <a:lnTo>
                    <a:pt x="91501" y="93491"/>
                  </a:lnTo>
                  <a:lnTo>
                    <a:pt x="120318" y="103539"/>
                  </a:lnTo>
                  <a:lnTo>
                    <a:pt x="146665" y="122108"/>
                  </a:lnTo>
                  <a:lnTo>
                    <a:pt x="177888" y="151041"/>
                  </a:lnTo>
                  <a:lnTo>
                    <a:pt x="17186" y="151041"/>
                  </a:lnTo>
                  <a:lnTo>
                    <a:pt x="14585" y="157789"/>
                  </a:lnTo>
                  <a:lnTo>
                    <a:pt x="12185" y="164660"/>
                  </a:lnTo>
                  <a:lnTo>
                    <a:pt x="9994" y="171623"/>
                  </a:lnTo>
                  <a:lnTo>
                    <a:pt x="8013" y="178676"/>
                  </a:lnTo>
                  <a:lnTo>
                    <a:pt x="471135" y="178142"/>
                  </a:lnTo>
                  <a:lnTo>
                    <a:pt x="462692" y="151041"/>
                  </a:lnTo>
                  <a:lnTo>
                    <a:pt x="177888" y="151041"/>
                  </a:lnTo>
                  <a:lnTo>
                    <a:pt x="462684" y="151015"/>
                  </a:lnTo>
                  <a:lnTo>
                    <a:pt x="439194" y="106037"/>
                  </a:lnTo>
                  <a:lnTo>
                    <a:pt x="409830" y="70472"/>
                  </a:lnTo>
                  <a:lnTo>
                    <a:pt x="374266" y="41107"/>
                  </a:lnTo>
                  <a:lnTo>
                    <a:pt x="333481" y="18922"/>
                  </a:lnTo>
                  <a:lnTo>
                    <a:pt x="288451" y="4893"/>
                  </a:lnTo>
                  <a:lnTo>
                    <a:pt x="240157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xmlns="" id="{6EE0C4B3-E0A5-431F-8001-2B7311616AFE}"/>
              </a:ext>
            </a:extLst>
          </p:cNvPr>
          <p:cNvSpPr/>
          <p:nvPr/>
        </p:nvSpPr>
        <p:spPr>
          <a:xfrm>
            <a:off x="7812360" y="6612082"/>
            <a:ext cx="1693121" cy="199752"/>
          </a:xfrm>
          <a:prstGeom prst="rect">
            <a:avLst/>
          </a:prstGeom>
          <a:noFill/>
        </p:spPr>
        <p:txBody>
          <a:bodyPr wrap="square" lIns="91110" tIns="45570" rIns="91110" bIns="45570">
            <a:spAutoFit/>
          </a:bodyPr>
          <a:lstStyle/>
          <a:p>
            <a:pPr defTabSz="911101">
              <a:defRPr/>
            </a:pPr>
            <a:r>
              <a:rPr lang="en-US" sz="700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reflection blurRad="12700" stA="28000" endPos="45000" dist="1000" dir="5400000" sy="-100000" algn="bl" rotWithShape="0"/>
                </a:effectLst>
                <a:cs typeface="Arial" pitchFamily="34" charset="0"/>
              </a:rPr>
              <a:t>Astana, 2022</a:t>
            </a:r>
            <a:endParaRPr lang="en-US" sz="700" cap="all" dirty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solidFill>
                <a:srgbClr val="1F497D"/>
              </a:solidFill>
              <a:effectLst>
                <a:reflection blurRad="12700" stA="28000" endPos="45000" dist="1000" dir="5400000" sy="-100000" algn="bl" rotWithShape="0"/>
              </a:effectLst>
              <a:cs typeface="Arial" pitchFamily="34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5723631" y="2708920"/>
            <a:ext cx="2935289" cy="208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k-KZ" sz="1200" dirty="0"/>
              <a:t>Повышение корпоративного рейтинга АО НК КТЖ по рискам и внутреннему контролю в 2023 году с </a:t>
            </a:r>
            <a:r>
              <a:rPr lang="en-US" sz="1200" dirty="0"/>
              <a:t>BB </a:t>
            </a:r>
            <a:r>
              <a:rPr lang="kk-KZ" sz="1200" dirty="0"/>
              <a:t>на </a:t>
            </a:r>
            <a:r>
              <a:rPr lang="en-US" sz="1200" dirty="0" smtClean="0"/>
              <a:t>BBB</a:t>
            </a:r>
            <a:endParaRPr lang="en-US" sz="1200" dirty="0"/>
          </a:p>
          <a:p>
            <a:r>
              <a:rPr lang="ru-RU" sz="1200" dirty="0"/>
              <a:t>Повышение </a:t>
            </a:r>
            <a:r>
              <a:rPr lang="kk-KZ" sz="1200" dirty="0"/>
              <a:t>рейтинга </a:t>
            </a:r>
            <a:r>
              <a:rPr lang="en-US" sz="1200" dirty="0" smtClean="0"/>
              <a:t>ESG</a:t>
            </a:r>
            <a:endParaRPr lang="kk-KZ" sz="1200" dirty="0" smtClean="0"/>
          </a:p>
          <a:p>
            <a:r>
              <a:rPr lang="kk-KZ" sz="1200" dirty="0" smtClean="0"/>
              <a:t>(КПД ЦЗФ</a:t>
            </a:r>
            <a:r>
              <a:rPr lang="kk-KZ" sz="1200" dirty="0"/>
              <a:t>)</a:t>
            </a:r>
            <a:endParaRPr lang="en" sz="1200" dirty="0"/>
          </a:p>
        </p:txBody>
      </p:sp>
    </p:spTree>
    <p:extLst>
      <p:ext uri="{BB962C8B-B14F-4D97-AF65-F5344CB8AC3E}">
        <p14:creationId xmlns:p14="http://schemas.microsoft.com/office/powerpoint/2010/main" val="11716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sz="3400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reflection blurRad="12700" stA="28000" endPos="45000" dist="1000" dir="5400000" sy="-100000" algn="bl" rotWithShape="0"/>
                </a:effectLst>
                <a:cs typeface="Arial" pitchFamily="34" charset="0"/>
              </a:rPr>
              <a:t>Цели и назначение</a:t>
            </a:r>
            <a:endParaRPr lang="ru-RU" sz="3400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172320"/>
              </p:ext>
            </p:extLst>
          </p:nvPr>
        </p:nvGraphicFramePr>
        <p:xfrm>
          <a:off x="611560" y="1628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9C8288C2-151E-4A96-AFBC-CFCC52B0E2A6}"/>
              </a:ext>
            </a:extLst>
          </p:cNvPr>
          <p:cNvGrpSpPr/>
          <p:nvPr/>
        </p:nvGrpSpPr>
        <p:grpSpPr>
          <a:xfrm>
            <a:off x="7452320" y="153910"/>
            <a:ext cx="1449791" cy="278038"/>
            <a:chOff x="2535877" y="757612"/>
            <a:chExt cx="1449791" cy="278038"/>
          </a:xfrm>
        </p:grpSpPr>
        <p:sp>
          <p:nvSpPr>
            <p:cNvPr id="10" name="object 5"/>
            <p:cNvSpPr/>
            <p:nvPr/>
          </p:nvSpPr>
          <p:spPr>
            <a:xfrm>
              <a:off x="2536559" y="983447"/>
              <a:ext cx="1160782" cy="0"/>
            </a:xfrm>
            <a:custGeom>
              <a:avLst/>
              <a:gdLst/>
              <a:ahLst/>
              <a:cxnLst/>
              <a:rect l="l" t="t" r="r" b="b"/>
              <a:pathLst>
                <a:path w="2010410">
                  <a:moveTo>
                    <a:pt x="0" y="0"/>
                  </a:moveTo>
                  <a:lnTo>
                    <a:pt x="2010086" y="0"/>
                  </a:lnTo>
                </a:path>
              </a:pathLst>
            </a:custGeom>
            <a:ln w="5079">
              <a:solidFill>
                <a:srgbClr val="AA85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2536560" y="980880"/>
              <a:ext cx="1159315" cy="0"/>
            </a:xfrm>
            <a:custGeom>
              <a:avLst/>
              <a:gdLst/>
              <a:ahLst/>
              <a:cxnLst/>
              <a:rect l="l" t="t" r="r" b="b"/>
              <a:pathLst>
                <a:path w="2007870">
                  <a:moveTo>
                    <a:pt x="0" y="0"/>
                  </a:moveTo>
                  <a:lnTo>
                    <a:pt x="2007437" y="0"/>
                  </a:lnTo>
                </a:path>
              </a:pathLst>
            </a:custGeom>
            <a:ln w="3810">
              <a:solidFill>
                <a:srgbClr val="AA85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2536559" y="978314"/>
              <a:ext cx="1157849" cy="0"/>
            </a:xfrm>
            <a:custGeom>
              <a:avLst/>
              <a:gdLst/>
              <a:ahLst/>
              <a:cxnLst/>
              <a:rect l="l" t="t" r="r" b="b"/>
              <a:pathLst>
                <a:path w="2005329">
                  <a:moveTo>
                    <a:pt x="0" y="0"/>
                  </a:moveTo>
                  <a:lnTo>
                    <a:pt x="2004940" y="0"/>
                  </a:lnTo>
                </a:path>
              </a:pathLst>
            </a:custGeom>
            <a:ln w="5079">
              <a:solidFill>
                <a:srgbClr val="AA85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/>
            <p:cNvSpPr/>
            <p:nvPr/>
          </p:nvSpPr>
          <p:spPr>
            <a:xfrm>
              <a:off x="2536560" y="962700"/>
              <a:ext cx="1153449" cy="0"/>
            </a:xfrm>
            <a:custGeom>
              <a:avLst/>
              <a:gdLst/>
              <a:ahLst/>
              <a:cxnLst/>
              <a:rect l="l" t="t" r="r" b="b"/>
              <a:pathLst>
                <a:path w="1997710">
                  <a:moveTo>
                    <a:pt x="0" y="0"/>
                  </a:moveTo>
                  <a:lnTo>
                    <a:pt x="1997341" y="0"/>
                  </a:lnTo>
                </a:path>
              </a:pathLst>
            </a:custGeom>
            <a:ln w="24765">
              <a:solidFill>
                <a:srgbClr val="00AE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/>
            <p:cNvSpPr/>
            <p:nvPr/>
          </p:nvSpPr>
          <p:spPr>
            <a:xfrm>
              <a:off x="2883519" y="894174"/>
              <a:ext cx="18698" cy="38864"/>
            </a:xfrm>
            <a:custGeom>
              <a:avLst/>
              <a:gdLst/>
              <a:ahLst/>
              <a:cxnLst/>
              <a:rect l="l" t="t" r="r" b="b"/>
              <a:pathLst>
                <a:path w="32385" h="67309">
                  <a:moveTo>
                    <a:pt x="32207" y="0"/>
                  </a:moveTo>
                  <a:lnTo>
                    <a:pt x="0" y="0"/>
                  </a:lnTo>
                  <a:lnTo>
                    <a:pt x="0" y="67157"/>
                  </a:lnTo>
                  <a:lnTo>
                    <a:pt x="32207" y="67157"/>
                  </a:lnTo>
                  <a:lnTo>
                    <a:pt x="32207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/>
            <p:cNvSpPr/>
            <p:nvPr/>
          </p:nvSpPr>
          <p:spPr>
            <a:xfrm>
              <a:off x="2873187" y="875197"/>
              <a:ext cx="39597" cy="19065"/>
            </a:xfrm>
            <a:custGeom>
              <a:avLst/>
              <a:gdLst/>
              <a:ahLst/>
              <a:cxnLst/>
              <a:rect l="l" t="t" r="r" b="b"/>
              <a:pathLst>
                <a:path w="68579" h="33019">
                  <a:moveTo>
                    <a:pt x="68135" y="0"/>
                  </a:moveTo>
                  <a:lnTo>
                    <a:pt x="0" y="0"/>
                  </a:lnTo>
                  <a:lnTo>
                    <a:pt x="0" y="32867"/>
                  </a:lnTo>
                  <a:lnTo>
                    <a:pt x="68135" y="32867"/>
                  </a:lnTo>
                  <a:lnTo>
                    <a:pt x="68135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/>
            <p:cNvSpPr/>
            <p:nvPr/>
          </p:nvSpPr>
          <p:spPr>
            <a:xfrm>
              <a:off x="2823508" y="874031"/>
              <a:ext cx="40330" cy="60496"/>
            </a:xfrm>
            <a:custGeom>
              <a:avLst/>
              <a:gdLst/>
              <a:ahLst/>
              <a:cxnLst/>
              <a:rect l="l" t="t" r="r" b="b"/>
              <a:pathLst>
                <a:path w="69850" h="104775">
                  <a:moveTo>
                    <a:pt x="49225" y="0"/>
                  </a:moveTo>
                  <a:lnTo>
                    <a:pt x="47472" y="0"/>
                  </a:lnTo>
                  <a:lnTo>
                    <a:pt x="38319" y="864"/>
                  </a:lnTo>
                  <a:lnTo>
                    <a:pt x="3578" y="30454"/>
                  </a:lnTo>
                  <a:lnTo>
                    <a:pt x="0" y="52412"/>
                  </a:lnTo>
                  <a:lnTo>
                    <a:pt x="690" y="61921"/>
                  </a:lnTo>
                  <a:lnTo>
                    <a:pt x="23652" y="97810"/>
                  </a:lnTo>
                  <a:lnTo>
                    <a:pt x="46266" y="104216"/>
                  </a:lnTo>
                  <a:lnTo>
                    <a:pt x="51066" y="104216"/>
                  </a:lnTo>
                  <a:lnTo>
                    <a:pt x="69575" y="71488"/>
                  </a:lnTo>
                  <a:lnTo>
                    <a:pt x="49593" y="71488"/>
                  </a:lnTo>
                  <a:lnTo>
                    <a:pt x="49085" y="71335"/>
                  </a:lnTo>
                  <a:lnTo>
                    <a:pt x="48806" y="71335"/>
                  </a:lnTo>
                  <a:lnTo>
                    <a:pt x="48501" y="71259"/>
                  </a:lnTo>
                  <a:lnTo>
                    <a:pt x="48374" y="71196"/>
                  </a:lnTo>
                  <a:lnTo>
                    <a:pt x="43318" y="70750"/>
                  </a:lnTo>
                  <a:lnTo>
                    <a:pt x="39623" y="68745"/>
                  </a:lnTo>
                  <a:lnTo>
                    <a:pt x="34353" y="61518"/>
                  </a:lnTo>
                  <a:lnTo>
                    <a:pt x="33045" y="57023"/>
                  </a:lnTo>
                  <a:lnTo>
                    <a:pt x="33045" y="46062"/>
                  </a:lnTo>
                  <a:lnTo>
                    <a:pt x="34696" y="41427"/>
                  </a:lnTo>
                  <a:lnTo>
                    <a:pt x="41363" y="34086"/>
                  </a:lnTo>
                  <a:lnTo>
                    <a:pt x="45567" y="32258"/>
                  </a:lnTo>
                  <a:lnTo>
                    <a:pt x="69253" y="32258"/>
                  </a:lnTo>
                  <a:lnTo>
                    <a:pt x="69253" y="4800"/>
                  </a:lnTo>
                  <a:lnTo>
                    <a:pt x="51028" y="101"/>
                  </a:lnTo>
                  <a:lnTo>
                    <a:pt x="49225" y="0"/>
                  </a:lnTo>
                  <a:close/>
                </a:path>
                <a:path w="69850" h="104775">
                  <a:moveTo>
                    <a:pt x="69811" y="62344"/>
                  </a:moveTo>
                  <a:lnTo>
                    <a:pt x="69634" y="62522"/>
                  </a:lnTo>
                  <a:lnTo>
                    <a:pt x="69341" y="62699"/>
                  </a:lnTo>
                  <a:lnTo>
                    <a:pt x="66281" y="64973"/>
                  </a:lnTo>
                  <a:lnTo>
                    <a:pt x="63169" y="66954"/>
                  </a:lnTo>
                  <a:lnTo>
                    <a:pt x="56603" y="70586"/>
                  </a:lnTo>
                  <a:lnTo>
                    <a:pt x="53200" y="71488"/>
                  </a:lnTo>
                  <a:lnTo>
                    <a:pt x="69575" y="71488"/>
                  </a:lnTo>
                  <a:lnTo>
                    <a:pt x="69811" y="62344"/>
                  </a:lnTo>
                  <a:close/>
                </a:path>
                <a:path w="69850" h="104775">
                  <a:moveTo>
                    <a:pt x="69253" y="32258"/>
                  </a:moveTo>
                  <a:lnTo>
                    <a:pt x="54267" y="32258"/>
                  </a:lnTo>
                  <a:lnTo>
                    <a:pt x="57594" y="33159"/>
                  </a:lnTo>
                  <a:lnTo>
                    <a:pt x="63703" y="36779"/>
                  </a:lnTo>
                  <a:lnTo>
                    <a:pt x="66573" y="39027"/>
                  </a:lnTo>
                  <a:lnTo>
                    <a:pt x="69253" y="41719"/>
                  </a:lnTo>
                  <a:lnTo>
                    <a:pt x="69253" y="3225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/>
            <p:cNvSpPr/>
            <p:nvPr/>
          </p:nvSpPr>
          <p:spPr>
            <a:xfrm>
              <a:off x="2763662" y="875201"/>
              <a:ext cx="57562" cy="71495"/>
            </a:xfrm>
            <a:custGeom>
              <a:avLst/>
              <a:gdLst/>
              <a:ahLst/>
              <a:cxnLst/>
              <a:rect l="l" t="t" r="r" b="b"/>
              <a:pathLst>
                <a:path w="99695" h="123825">
                  <a:moveTo>
                    <a:pt x="66941" y="57988"/>
                  </a:moveTo>
                  <a:lnTo>
                    <a:pt x="31762" y="57988"/>
                  </a:lnTo>
                  <a:lnTo>
                    <a:pt x="53428" y="100012"/>
                  </a:lnTo>
                  <a:lnTo>
                    <a:pt x="78625" y="100012"/>
                  </a:lnTo>
                  <a:lnTo>
                    <a:pt x="78625" y="123596"/>
                  </a:lnTo>
                  <a:lnTo>
                    <a:pt x="99339" y="123596"/>
                  </a:lnTo>
                  <a:lnTo>
                    <a:pt x="99339" y="89496"/>
                  </a:lnTo>
                  <a:lnTo>
                    <a:pt x="85953" y="89496"/>
                  </a:lnTo>
                  <a:lnTo>
                    <a:pt x="66941" y="57988"/>
                  </a:lnTo>
                  <a:close/>
                </a:path>
                <a:path w="99695" h="123825">
                  <a:moveTo>
                    <a:pt x="31762" y="0"/>
                  </a:moveTo>
                  <a:lnTo>
                    <a:pt x="0" y="0"/>
                  </a:lnTo>
                  <a:lnTo>
                    <a:pt x="0" y="100012"/>
                  </a:lnTo>
                  <a:lnTo>
                    <a:pt x="31762" y="100012"/>
                  </a:lnTo>
                  <a:lnTo>
                    <a:pt x="31762" y="57988"/>
                  </a:lnTo>
                  <a:lnTo>
                    <a:pt x="66941" y="57988"/>
                  </a:lnTo>
                  <a:lnTo>
                    <a:pt x="61607" y="49149"/>
                  </a:lnTo>
                  <a:lnTo>
                    <a:pt x="65286" y="42468"/>
                  </a:lnTo>
                  <a:lnTo>
                    <a:pt x="31762" y="42468"/>
                  </a:lnTo>
                  <a:lnTo>
                    <a:pt x="31762" y="0"/>
                  </a:lnTo>
                  <a:close/>
                </a:path>
                <a:path w="99695" h="123825">
                  <a:moveTo>
                    <a:pt x="88671" y="0"/>
                  </a:moveTo>
                  <a:lnTo>
                    <a:pt x="52031" y="0"/>
                  </a:lnTo>
                  <a:lnTo>
                    <a:pt x="31762" y="42468"/>
                  </a:lnTo>
                  <a:lnTo>
                    <a:pt x="65286" y="42468"/>
                  </a:lnTo>
                  <a:lnTo>
                    <a:pt x="88671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/>
            <p:cNvSpPr/>
            <p:nvPr/>
          </p:nvSpPr>
          <p:spPr>
            <a:xfrm>
              <a:off x="2593801" y="875199"/>
              <a:ext cx="57196" cy="57929"/>
            </a:xfrm>
            <a:custGeom>
              <a:avLst/>
              <a:gdLst/>
              <a:ahLst/>
              <a:cxnLst/>
              <a:rect l="l" t="t" r="r" b="b"/>
              <a:pathLst>
                <a:path w="99060" h="100330">
                  <a:moveTo>
                    <a:pt x="67449" y="0"/>
                  </a:moveTo>
                  <a:lnTo>
                    <a:pt x="31648" y="0"/>
                  </a:lnTo>
                  <a:lnTo>
                    <a:pt x="0" y="100025"/>
                  </a:lnTo>
                  <a:lnTo>
                    <a:pt x="34150" y="100025"/>
                  </a:lnTo>
                  <a:lnTo>
                    <a:pt x="37058" y="87287"/>
                  </a:lnTo>
                  <a:lnTo>
                    <a:pt x="94690" y="87287"/>
                  </a:lnTo>
                  <a:lnTo>
                    <a:pt x="87291" y="63576"/>
                  </a:lnTo>
                  <a:lnTo>
                    <a:pt x="42329" y="63576"/>
                  </a:lnTo>
                  <a:lnTo>
                    <a:pt x="48717" y="30238"/>
                  </a:lnTo>
                  <a:lnTo>
                    <a:pt x="76886" y="30238"/>
                  </a:lnTo>
                  <a:lnTo>
                    <a:pt x="67449" y="0"/>
                  </a:lnTo>
                  <a:close/>
                </a:path>
                <a:path w="99060" h="100330">
                  <a:moveTo>
                    <a:pt x="94690" y="87287"/>
                  </a:moveTo>
                  <a:lnTo>
                    <a:pt x="61201" y="87287"/>
                  </a:lnTo>
                  <a:lnTo>
                    <a:pt x="64262" y="100025"/>
                  </a:lnTo>
                  <a:lnTo>
                    <a:pt x="98666" y="100025"/>
                  </a:lnTo>
                  <a:lnTo>
                    <a:pt x="94690" y="87287"/>
                  </a:lnTo>
                  <a:close/>
                </a:path>
                <a:path w="99060" h="100330">
                  <a:moveTo>
                    <a:pt x="76886" y="30238"/>
                  </a:moveTo>
                  <a:lnTo>
                    <a:pt x="49415" y="30238"/>
                  </a:lnTo>
                  <a:lnTo>
                    <a:pt x="49593" y="34048"/>
                  </a:lnTo>
                  <a:lnTo>
                    <a:pt x="49999" y="37718"/>
                  </a:lnTo>
                  <a:lnTo>
                    <a:pt x="50660" y="41236"/>
                  </a:lnTo>
                  <a:lnTo>
                    <a:pt x="51295" y="44767"/>
                  </a:lnTo>
                  <a:lnTo>
                    <a:pt x="52044" y="48272"/>
                  </a:lnTo>
                  <a:lnTo>
                    <a:pt x="53644" y="55067"/>
                  </a:lnTo>
                  <a:lnTo>
                    <a:pt x="54876" y="59905"/>
                  </a:lnTo>
                  <a:lnTo>
                    <a:pt x="55245" y="61556"/>
                  </a:lnTo>
                  <a:lnTo>
                    <a:pt x="55791" y="63576"/>
                  </a:lnTo>
                  <a:lnTo>
                    <a:pt x="87291" y="63576"/>
                  </a:lnTo>
                  <a:lnTo>
                    <a:pt x="76886" y="3023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/>
            <p:cNvSpPr/>
            <p:nvPr/>
          </p:nvSpPr>
          <p:spPr>
            <a:xfrm>
              <a:off x="2657180" y="874296"/>
              <a:ext cx="36297" cy="59762"/>
            </a:xfrm>
            <a:custGeom>
              <a:avLst/>
              <a:gdLst/>
              <a:ahLst/>
              <a:cxnLst/>
              <a:rect l="l" t="t" r="r" b="b"/>
              <a:pathLst>
                <a:path w="62864" h="103505">
                  <a:moveTo>
                    <a:pt x="0" y="68694"/>
                  </a:moveTo>
                  <a:lnTo>
                    <a:pt x="20180" y="102920"/>
                  </a:lnTo>
                  <a:lnTo>
                    <a:pt x="24434" y="103124"/>
                  </a:lnTo>
                  <a:lnTo>
                    <a:pt x="35382" y="103124"/>
                  </a:lnTo>
                  <a:lnTo>
                    <a:pt x="62318" y="76708"/>
                  </a:lnTo>
                  <a:lnTo>
                    <a:pt x="62433" y="75882"/>
                  </a:lnTo>
                  <a:lnTo>
                    <a:pt x="62515" y="73825"/>
                  </a:lnTo>
                  <a:lnTo>
                    <a:pt x="18084" y="73825"/>
                  </a:lnTo>
                  <a:lnTo>
                    <a:pt x="17589" y="73685"/>
                  </a:lnTo>
                  <a:lnTo>
                    <a:pt x="17437" y="73672"/>
                  </a:lnTo>
                  <a:lnTo>
                    <a:pt x="17157" y="73672"/>
                  </a:lnTo>
                  <a:lnTo>
                    <a:pt x="16967" y="73647"/>
                  </a:lnTo>
                  <a:lnTo>
                    <a:pt x="16611" y="73533"/>
                  </a:lnTo>
                  <a:lnTo>
                    <a:pt x="16471" y="73507"/>
                  </a:lnTo>
                  <a:lnTo>
                    <a:pt x="15125" y="73507"/>
                  </a:lnTo>
                  <a:lnTo>
                    <a:pt x="12357" y="73304"/>
                  </a:lnTo>
                  <a:lnTo>
                    <a:pt x="9639" y="72758"/>
                  </a:lnTo>
                  <a:lnTo>
                    <a:pt x="4368" y="71005"/>
                  </a:lnTo>
                  <a:lnTo>
                    <a:pt x="2044" y="69938"/>
                  </a:lnTo>
                  <a:lnTo>
                    <a:pt x="0" y="68694"/>
                  </a:lnTo>
                  <a:close/>
                </a:path>
                <a:path w="62864" h="103505">
                  <a:moveTo>
                    <a:pt x="16700" y="38925"/>
                  </a:moveTo>
                  <a:lnTo>
                    <a:pt x="5130" y="38925"/>
                  </a:lnTo>
                  <a:lnTo>
                    <a:pt x="5130" y="60642"/>
                  </a:lnTo>
                  <a:lnTo>
                    <a:pt x="22796" y="60642"/>
                  </a:lnTo>
                  <a:lnTo>
                    <a:pt x="25781" y="61391"/>
                  </a:lnTo>
                  <a:lnTo>
                    <a:pt x="29032" y="64389"/>
                  </a:lnTo>
                  <a:lnTo>
                    <a:pt x="29832" y="66065"/>
                  </a:lnTo>
                  <a:lnTo>
                    <a:pt x="29832" y="69583"/>
                  </a:lnTo>
                  <a:lnTo>
                    <a:pt x="28702" y="70954"/>
                  </a:lnTo>
                  <a:lnTo>
                    <a:pt x="24168" y="73126"/>
                  </a:lnTo>
                  <a:lnTo>
                    <a:pt x="21640" y="73710"/>
                  </a:lnTo>
                  <a:lnTo>
                    <a:pt x="18872" y="73825"/>
                  </a:lnTo>
                  <a:lnTo>
                    <a:pt x="62515" y="73825"/>
                  </a:lnTo>
                  <a:lnTo>
                    <a:pt x="44538" y="49314"/>
                  </a:lnTo>
                  <a:lnTo>
                    <a:pt x="49174" y="48082"/>
                  </a:lnTo>
                  <a:lnTo>
                    <a:pt x="52666" y="45415"/>
                  </a:lnTo>
                  <a:lnTo>
                    <a:pt x="56228" y="39243"/>
                  </a:lnTo>
                  <a:lnTo>
                    <a:pt x="18681" y="39243"/>
                  </a:lnTo>
                  <a:lnTo>
                    <a:pt x="18503" y="39217"/>
                  </a:lnTo>
                  <a:lnTo>
                    <a:pt x="18148" y="39116"/>
                  </a:lnTo>
                  <a:lnTo>
                    <a:pt x="17945" y="39090"/>
                  </a:lnTo>
                  <a:lnTo>
                    <a:pt x="17487" y="39090"/>
                  </a:lnTo>
                  <a:lnTo>
                    <a:pt x="17259" y="39065"/>
                  </a:lnTo>
                  <a:lnTo>
                    <a:pt x="16878" y="38950"/>
                  </a:lnTo>
                  <a:lnTo>
                    <a:pt x="16700" y="38925"/>
                  </a:lnTo>
                  <a:close/>
                </a:path>
                <a:path w="62864" h="103505">
                  <a:moveTo>
                    <a:pt x="58572" y="27305"/>
                  </a:moveTo>
                  <a:lnTo>
                    <a:pt x="21920" y="27305"/>
                  </a:lnTo>
                  <a:lnTo>
                    <a:pt x="23660" y="27597"/>
                  </a:lnTo>
                  <a:lnTo>
                    <a:pt x="24904" y="28232"/>
                  </a:lnTo>
                  <a:lnTo>
                    <a:pt x="26162" y="28841"/>
                  </a:lnTo>
                  <a:lnTo>
                    <a:pt x="26962" y="29730"/>
                  </a:lnTo>
                  <a:lnTo>
                    <a:pt x="27343" y="30861"/>
                  </a:lnTo>
                  <a:lnTo>
                    <a:pt x="27305" y="31750"/>
                  </a:lnTo>
                  <a:lnTo>
                    <a:pt x="21640" y="39243"/>
                  </a:lnTo>
                  <a:lnTo>
                    <a:pt x="56228" y="39243"/>
                  </a:lnTo>
                  <a:lnTo>
                    <a:pt x="57378" y="37249"/>
                  </a:lnTo>
                  <a:lnTo>
                    <a:pt x="58572" y="32778"/>
                  </a:lnTo>
                  <a:lnTo>
                    <a:pt x="58572" y="27305"/>
                  </a:lnTo>
                  <a:close/>
                </a:path>
                <a:path w="62864" h="103505">
                  <a:moveTo>
                    <a:pt x="29286" y="0"/>
                  </a:moveTo>
                  <a:lnTo>
                    <a:pt x="25895" y="0"/>
                  </a:lnTo>
                  <a:lnTo>
                    <a:pt x="24028" y="88"/>
                  </a:lnTo>
                  <a:lnTo>
                    <a:pt x="1117" y="31026"/>
                  </a:lnTo>
                  <a:lnTo>
                    <a:pt x="3136" y="29984"/>
                  </a:lnTo>
                  <a:lnTo>
                    <a:pt x="5372" y="29248"/>
                  </a:lnTo>
                  <a:lnTo>
                    <a:pt x="10185" y="28295"/>
                  </a:lnTo>
                  <a:lnTo>
                    <a:pt x="15265" y="27457"/>
                  </a:lnTo>
                  <a:lnTo>
                    <a:pt x="17284" y="27457"/>
                  </a:lnTo>
                  <a:lnTo>
                    <a:pt x="17437" y="27406"/>
                  </a:lnTo>
                  <a:lnTo>
                    <a:pt x="17627" y="27305"/>
                  </a:lnTo>
                  <a:lnTo>
                    <a:pt x="58572" y="27305"/>
                  </a:lnTo>
                  <a:lnTo>
                    <a:pt x="58572" y="21920"/>
                  </a:lnTo>
                  <a:lnTo>
                    <a:pt x="31318" y="114"/>
                  </a:lnTo>
                  <a:lnTo>
                    <a:pt x="29286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5"/>
            <p:cNvSpPr/>
            <p:nvPr/>
          </p:nvSpPr>
          <p:spPr>
            <a:xfrm>
              <a:off x="2535877" y="875195"/>
              <a:ext cx="53529" cy="71495"/>
            </a:xfrm>
            <a:custGeom>
              <a:avLst/>
              <a:gdLst/>
              <a:ahLst/>
              <a:cxnLst/>
              <a:rect l="l" t="t" r="r" b="b"/>
              <a:pathLst>
                <a:path w="92710" h="123825">
                  <a:moveTo>
                    <a:pt x="91808" y="100025"/>
                  </a:moveTo>
                  <a:lnTo>
                    <a:pt x="71094" y="100025"/>
                  </a:lnTo>
                  <a:lnTo>
                    <a:pt x="71094" y="123609"/>
                  </a:lnTo>
                  <a:lnTo>
                    <a:pt x="91808" y="123609"/>
                  </a:lnTo>
                  <a:lnTo>
                    <a:pt x="91808" y="100025"/>
                  </a:lnTo>
                  <a:close/>
                </a:path>
                <a:path w="92710" h="123825">
                  <a:moveTo>
                    <a:pt x="31788" y="0"/>
                  </a:moveTo>
                  <a:lnTo>
                    <a:pt x="0" y="0"/>
                  </a:lnTo>
                  <a:lnTo>
                    <a:pt x="0" y="100025"/>
                  </a:lnTo>
                  <a:lnTo>
                    <a:pt x="31788" y="100025"/>
                  </a:lnTo>
                  <a:lnTo>
                    <a:pt x="31788" y="58000"/>
                  </a:lnTo>
                  <a:lnTo>
                    <a:pt x="66941" y="58000"/>
                  </a:lnTo>
                  <a:lnTo>
                    <a:pt x="61607" y="49161"/>
                  </a:lnTo>
                  <a:lnTo>
                    <a:pt x="65285" y="42481"/>
                  </a:lnTo>
                  <a:lnTo>
                    <a:pt x="31788" y="42481"/>
                  </a:lnTo>
                  <a:lnTo>
                    <a:pt x="31788" y="0"/>
                  </a:lnTo>
                  <a:close/>
                </a:path>
                <a:path w="92710" h="123825">
                  <a:moveTo>
                    <a:pt x="66941" y="58000"/>
                  </a:moveTo>
                  <a:lnTo>
                    <a:pt x="31788" y="58000"/>
                  </a:lnTo>
                  <a:lnTo>
                    <a:pt x="53428" y="100025"/>
                  </a:lnTo>
                  <a:lnTo>
                    <a:pt x="92278" y="100025"/>
                  </a:lnTo>
                  <a:lnTo>
                    <a:pt x="91808" y="99237"/>
                  </a:lnTo>
                  <a:lnTo>
                    <a:pt x="91808" y="89509"/>
                  </a:lnTo>
                  <a:lnTo>
                    <a:pt x="85953" y="89509"/>
                  </a:lnTo>
                  <a:lnTo>
                    <a:pt x="66941" y="58000"/>
                  </a:lnTo>
                  <a:close/>
                </a:path>
                <a:path w="92710" h="123825">
                  <a:moveTo>
                    <a:pt x="88671" y="0"/>
                  </a:moveTo>
                  <a:lnTo>
                    <a:pt x="52044" y="0"/>
                  </a:lnTo>
                  <a:lnTo>
                    <a:pt x="31788" y="42481"/>
                  </a:lnTo>
                  <a:lnTo>
                    <a:pt x="65285" y="42481"/>
                  </a:lnTo>
                  <a:lnTo>
                    <a:pt x="88671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/>
            <p:cNvSpPr/>
            <p:nvPr/>
          </p:nvSpPr>
          <p:spPr>
            <a:xfrm>
              <a:off x="2913330" y="875199"/>
              <a:ext cx="57196" cy="57929"/>
            </a:xfrm>
            <a:custGeom>
              <a:avLst/>
              <a:gdLst/>
              <a:ahLst/>
              <a:cxnLst/>
              <a:rect l="l" t="t" r="r" b="b"/>
              <a:pathLst>
                <a:path w="99060" h="100330">
                  <a:moveTo>
                    <a:pt x="67437" y="0"/>
                  </a:moveTo>
                  <a:lnTo>
                    <a:pt x="31648" y="0"/>
                  </a:lnTo>
                  <a:lnTo>
                    <a:pt x="0" y="100025"/>
                  </a:lnTo>
                  <a:lnTo>
                    <a:pt x="34137" y="100025"/>
                  </a:lnTo>
                  <a:lnTo>
                    <a:pt x="37058" y="87287"/>
                  </a:lnTo>
                  <a:lnTo>
                    <a:pt x="94689" y="87287"/>
                  </a:lnTo>
                  <a:lnTo>
                    <a:pt x="87286" y="63576"/>
                  </a:lnTo>
                  <a:lnTo>
                    <a:pt x="42329" y="63576"/>
                  </a:lnTo>
                  <a:lnTo>
                    <a:pt x="48691" y="30238"/>
                  </a:lnTo>
                  <a:lnTo>
                    <a:pt x="76877" y="30238"/>
                  </a:lnTo>
                  <a:lnTo>
                    <a:pt x="67437" y="0"/>
                  </a:lnTo>
                  <a:close/>
                </a:path>
                <a:path w="99060" h="100330">
                  <a:moveTo>
                    <a:pt x="94689" y="87287"/>
                  </a:moveTo>
                  <a:lnTo>
                    <a:pt x="61201" y="87287"/>
                  </a:lnTo>
                  <a:lnTo>
                    <a:pt x="64236" y="100025"/>
                  </a:lnTo>
                  <a:lnTo>
                    <a:pt x="98666" y="100025"/>
                  </a:lnTo>
                  <a:lnTo>
                    <a:pt x="94689" y="87287"/>
                  </a:lnTo>
                  <a:close/>
                </a:path>
                <a:path w="99060" h="100330">
                  <a:moveTo>
                    <a:pt x="76877" y="30238"/>
                  </a:moveTo>
                  <a:lnTo>
                    <a:pt x="49390" y="30238"/>
                  </a:lnTo>
                  <a:lnTo>
                    <a:pt x="49580" y="34048"/>
                  </a:lnTo>
                  <a:lnTo>
                    <a:pt x="49999" y="37718"/>
                  </a:lnTo>
                  <a:lnTo>
                    <a:pt x="51295" y="44767"/>
                  </a:lnTo>
                  <a:lnTo>
                    <a:pt x="52044" y="48272"/>
                  </a:lnTo>
                  <a:lnTo>
                    <a:pt x="52870" y="51777"/>
                  </a:lnTo>
                  <a:lnTo>
                    <a:pt x="53238" y="53428"/>
                  </a:lnTo>
                  <a:lnTo>
                    <a:pt x="54038" y="56667"/>
                  </a:lnTo>
                  <a:lnTo>
                    <a:pt x="54470" y="58280"/>
                  </a:lnTo>
                  <a:lnTo>
                    <a:pt x="55219" y="61556"/>
                  </a:lnTo>
                  <a:lnTo>
                    <a:pt x="55778" y="63576"/>
                  </a:lnTo>
                  <a:lnTo>
                    <a:pt x="87286" y="63576"/>
                  </a:lnTo>
                  <a:lnTo>
                    <a:pt x="76877" y="3023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/>
            <p:cNvSpPr/>
            <p:nvPr/>
          </p:nvSpPr>
          <p:spPr>
            <a:xfrm>
              <a:off x="2699160" y="875199"/>
              <a:ext cx="57196" cy="57929"/>
            </a:xfrm>
            <a:custGeom>
              <a:avLst/>
              <a:gdLst/>
              <a:ahLst/>
              <a:cxnLst/>
              <a:rect l="l" t="t" r="r" b="b"/>
              <a:pathLst>
                <a:path w="99060" h="100330">
                  <a:moveTo>
                    <a:pt x="67449" y="0"/>
                  </a:moveTo>
                  <a:lnTo>
                    <a:pt x="31648" y="0"/>
                  </a:lnTo>
                  <a:lnTo>
                    <a:pt x="0" y="100025"/>
                  </a:lnTo>
                  <a:lnTo>
                    <a:pt x="34150" y="100025"/>
                  </a:lnTo>
                  <a:lnTo>
                    <a:pt x="37058" y="87287"/>
                  </a:lnTo>
                  <a:lnTo>
                    <a:pt x="94701" y="87287"/>
                  </a:lnTo>
                  <a:lnTo>
                    <a:pt x="87299" y="63576"/>
                  </a:lnTo>
                  <a:lnTo>
                    <a:pt x="42329" y="63576"/>
                  </a:lnTo>
                  <a:lnTo>
                    <a:pt x="48717" y="30238"/>
                  </a:lnTo>
                  <a:lnTo>
                    <a:pt x="76890" y="30238"/>
                  </a:lnTo>
                  <a:lnTo>
                    <a:pt x="67449" y="0"/>
                  </a:lnTo>
                  <a:close/>
                </a:path>
                <a:path w="99060" h="100330">
                  <a:moveTo>
                    <a:pt x="94701" y="87287"/>
                  </a:moveTo>
                  <a:lnTo>
                    <a:pt x="61201" y="87287"/>
                  </a:lnTo>
                  <a:lnTo>
                    <a:pt x="64262" y="100025"/>
                  </a:lnTo>
                  <a:lnTo>
                    <a:pt x="98679" y="100025"/>
                  </a:lnTo>
                  <a:lnTo>
                    <a:pt x="94701" y="87287"/>
                  </a:lnTo>
                  <a:close/>
                </a:path>
                <a:path w="99060" h="100330">
                  <a:moveTo>
                    <a:pt x="76890" y="30238"/>
                  </a:moveTo>
                  <a:lnTo>
                    <a:pt x="49403" y="30238"/>
                  </a:lnTo>
                  <a:lnTo>
                    <a:pt x="49593" y="34048"/>
                  </a:lnTo>
                  <a:lnTo>
                    <a:pt x="50012" y="37718"/>
                  </a:lnTo>
                  <a:lnTo>
                    <a:pt x="51295" y="44767"/>
                  </a:lnTo>
                  <a:lnTo>
                    <a:pt x="52044" y="48272"/>
                  </a:lnTo>
                  <a:lnTo>
                    <a:pt x="52870" y="51777"/>
                  </a:lnTo>
                  <a:lnTo>
                    <a:pt x="53238" y="53428"/>
                  </a:lnTo>
                  <a:lnTo>
                    <a:pt x="54470" y="58280"/>
                  </a:lnTo>
                  <a:lnTo>
                    <a:pt x="55232" y="61556"/>
                  </a:lnTo>
                  <a:lnTo>
                    <a:pt x="55333" y="61861"/>
                  </a:lnTo>
                  <a:lnTo>
                    <a:pt x="55410" y="62204"/>
                  </a:lnTo>
                  <a:lnTo>
                    <a:pt x="55524" y="62560"/>
                  </a:lnTo>
                  <a:lnTo>
                    <a:pt x="55600" y="62915"/>
                  </a:lnTo>
                  <a:lnTo>
                    <a:pt x="55791" y="63576"/>
                  </a:lnTo>
                  <a:lnTo>
                    <a:pt x="87299" y="63576"/>
                  </a:lnTo>
                  <a:lnTo>
                    <a:pt x="76890" y="3023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8"/>
            <p:cNvSpPr/>
            <p:nvPr/>
          </p:nvSpPr>
          <p:spPr>
            <a:xfrm>
              <a:off x="2979028" y="875199"/>
              <a:ext cx="48763" cy="57929"/>
            </a:xfrm>
            <a:custGeom>
              <a:avLst/>
              <a:gdLst/>
              <a:ahLst/>
              <a:cxnLst/>
              <a:rect l="l" t="t" r="r" b="b"/>
              <a:pathLst>
                <a:path w="84454" h="100330">
                  <a:moveTo>
                    <a:pt x="32334" y="0"/>
                  </a:moveTo>
                  <a:lnTo>
                    <a:pt x="0" y="0"/>
                  </a:lnTo>
                  <a:lnTo>
                    <a:pt x="0" y="100025"/>
                  </a:lnTo>
                  <a:lnTo>
                    <a:pt x="32334" y="100025"/>
                  </a:lnTo>
                  <a:lnTo>
                    <a:pt x="32334" y="64820"/>
                  </a:lnTo>
                  <a:lnTo>
                    <a:pt x="84086" y="64820"/>
                  </a:lnTo>
                  <a:lnTo>
                    <a:pt x="84086" y="33337"/>
                  </a:lnTo>
                  <a:lnTo>
                    <a:pt x="32334" y="33337"/>
                  </a:lnTo>
                  <a:lnTo>
                    <a:pt x="32334" y="0"/>
                  </a:lnTo>
                  <a:close/>
                </a:path>
                <a:path w="84454" h="100330">
                  <a:moveTo>
                    <a:pt x="84086" y="64820"/>
                  </a:moveTo>
                  <a:lnTo>
                    <a:pt x="51892" y="64820"/>
                  </a:lnTo>
                  <a:lnTo>
                    <a:pt x="51892" y="100025"/>
                  </a:lnTo>
                  <a:lnTo>
                    <a:pt x="84086" y="100025"/>
                  </a:lnTo>
                  <a:lnTo>
                    <a:pt x="84086" y="64820"/>
                  </a:lnTo>
                  <a:close/>
                </a:path>
                <a:path w="84454" h="100330">
                  <a:moveTo>
                    <a:pt x="84086" y="0"/>
                  </a:moveTo>
                  <a:lnTo>
                    <a:pt x="51892" y="0"/>
                  </a:lnTo>
                  <a:lnTo>
                    <a:pt x="51892" y="33337"/>
                  </a:lnTo>
                  <a:lnTo>
                    <a:pt x="84086" y="33337"/>
                  </a:lnTo>
                  <a:lnTo>
                    <a:pt x="84086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9"/>
            <p:cNvSpPr/>
            <p:nvPr/>
          </p:nvSpPr>
          <p:spPr>
            <a:xfrm>
              <a:off x="3074022" y="877018"/>
              <a:ext cx="246057" cy="5775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0"/>
            <p:cNvSpPr/>
            <p:nvPr/>
          </p:nvSpPr>
          <p:spPr>
            <a:xfrm>
              <a:off x="3576780" y="878594"/>
              <a:ext cx="66741" cy="5775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1"/>
            <p:cNvSpPr/>
            <p:nvPr/>
          </p:nvSpPr>
          <p:spPr>
            <a:xfrm>
              <a:off x="3361098" y="877431"/>
              <a:ext cx="204229" cy="6017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2"/>
            <p:cNvSpPr/>
            <p:nvPr/>
          </p:nvSpPr>
          <p:spPr>
            <a:xfrm>
              <a:off x="3734248" y="978454"/>
              <a:ext cx="224750" cy="57196"/>
            </a:xfrm>
            <a:custGeom>
              <a:avLst/>
              <a:gdLst/>
              <a:ahLst/>
              <a:cxnLst/>
              <a:rect l="l" t="t" r="r" b="b"/>
              <a:pathLst>
                <a:path w="389254" h="99059">
                  <a:moveTo>
                    <a:pt x="388899" y="0"/>
                  </a:moveTo>
                  <a:lnTo>
                    <a:pt x="0" y="0"/>
                  </a:lnTo>
                  <a:lnTo>
                    <a:pt x="29494" y="32902"/>
                  </a:lnTo>
                  <a:lnTo>
                    <a:pt x="64701" y="60207"/>
                  </a:lnTo>
                  <a:lnTo>
                    <a:pt x="104619" y="80930"/>
                  </a:lnTo>
                  <a:lnTo>
                    <a:pt x="148244" y="94087"/>
                  </a:lnTo>
                  <a:lnTo>
                    <a:pt x="194576" y="98691"/>
                  </a:lnTo>
                  <a:lnTo>
                    <a:pt x="240884" y="94087"/>
                  </a:lnTo>
                  <a:lnTo>
                    <a:pt x="284442" y="80930"/>
                  </a:lnTo>
                  <a:lnTo>
                    <a:pt x="324279" y="60207"/>
                  </a:lnTo>
                  <a:lnTo>
                    <a:pt x="359422" y="32902"/>
                  </a:lnTo>
                  <a:lnTo>
                    <a:pt x="388899" y="0"/>
                  </a:lnTo>
                  <a:close/>
                </a:path>
              </a:pathLst>
            </a:custGeom>
            <a:solidFill>
              <a:srgbClr val="AA8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3"/>
            <p:cNvSpPr/>
            <p:nvPr/>
          </p:nvSpPr>
          <p:spPr>
            <a:xfrm>
              <a:off x="3708122" y="757612"/>
              <a:ext cx="277546" cy="206785"/>
            </a:xfrm>
            <a:custGeom>
              <a:avLst/>
              <a:gdLst/>
              <a:ahLst/>
              <a:cxnLst/>
              <a:rect l="l" t="t" r="r" b="b"/>
              <a:pathLst>
                <a:path w="480695" h="358140">
                  <a:moveTo>
                    <a:pt x="478523" y="267182"/>
                  </a:moveTo>
                  <a:lnTo>
                    <a:pt x="299872" y="267182"/>
                  </a:lnTo>
                  <a:lnTo>
                    <a:pt x="339153" y="304292"/>
                  </a:lnTo>
                  <a:lnTo>
                    <a:pt x="345029" y="311253"/>
                  </a:lnTo>
                  <a:lnTo>
                    <a:pt x="347197" y="318433"/>
                  </a:lnTo>
                  <a:lnTo>
                    <a:pt x="344723" y="324565"/>
                  </a:lnTo>
                  <a:lnTo>
                    <a:pt x="336677" y="328383"/>
                  </a:lnTo>
                  <a:lnTo>
                    <a:pt x="16843" y="328383"/>
                  </a:lnTo>
                  <a:lnTo>
                    <a:pt x="20012" y="335976"/>
                  </a:lnTo>
                  <a:lnTo>
                    <a:pt x="23450" y="343474"/>
                  </a:lnTo>
                  <a:lnTo>
                    <a:pt x="27135" y="350834"/>
                  </a:lnTo>
                  <a:lnTo>
                    <a:pt x="31064" y="358051"/>
                  </a:lnTo>
                  <a:lnTo>
                    <a:pt x="449237" y="358051"/>
                  </a:lnTo>
                  <a:lnTo>
                    <a:pt x="462422" y="330946"/>
                  </a:lnTo>
                  <a:lnTo>
                    <a:pt x="463288" y="328383"/>
                  </a:lnTo>
                  <a:lnTo>
                    <a:pt x="336677" y="328383"/>
                  </a:lnTo>
                  <a:lnTo>
                    <a:pt x="463301" y="328345"/>
                  </a:lnTo>
                  <a:lnTo>
                    <a:pt x="472174" y="302085"/>
                  </a:lnTo>
                  <a:lnTo>
                    <a:pt x="478224" y="271733"/>
                  </a:lnTo>
                  <a:lnTo>
                    <a:pt x="478523" y="267182"/>
                  </a:lnTo>
                  <a:close/>
                </a:path>
                <a:path w="480695" h="358140">
                  <a:moveTo>
                    <a:pt x="0" y="239306"/>
                  </a:moveTo>
                  <a:lnTo>
                    <a:pt x="87" y="247192"/>
                  </a:lnTo>
                  <a:lnTo>
                    <a:pt x="388" y="254180"/>
                  </a:lnTo>
                  <a:lnTo>
                    <a:pt x="892" y="261116"/>
                  </a:lnTo>
                  <a:lnTo>
                    <a:pt x="1600" y="267995"/>
                  </a:lnTo>
                  <a:lnTo>
                    <a:pt x="478523" y="267182"/>
                  </a:lnTo>
                  <a:lnTo>
                    <a:pt x="480301" y="240157"/>
                  </a:lnTo>
                  <a:lnTo>
                    <a:pt x="480217" y="239331"/>
                  </a:lnTo>
                  <a:lnTo>
                    <a:pt x="0" y="239306"/>
                  </a:lnTo>
                  <a:close/>
                </a:path>
                <a:path w="480695" h="358140">
                  <a:moveTo>
                    <a:pt x="471135" y="178142"/>
                  </a:moveTo>
                  <a:lnTo>
                    <a:pt x="205549" y="178142"/>
                  </a:lnTo>
                  <a:lnTo>
                    <a:pt x="270268" y="239331"/>
                  </a:lnTo>
                  <a:lnTo>
                    <a:pt x="480217" y="239331"/>
                  </a:lnTo>
                  <a:lnTo>
                    <a:pt x="475407" y="191858"/>
                  </a:lnTo>
                  <a:lnTo>
                    <a:pt x="471135" y="178142"/>
                  </a:lnTo>
                  <a:close/>
                </a:path>
                <a:path w="480695" h="358140">
                  <a:moveTo>
                    <a:pt x="240157" y="0"/>
                  </a:moveTo>
                  <a:lnTo>
                    <a:pt x="185206" y="6364"/>
                  </a:lnTo>
                  <a:lnTo>
                    <a:pt x="134697" y="24480"/>
                  </a:lnTo>
                  <a:lnTo>
                    <a:pt x="90097" y="52886"/>
                  </a:lnTo>
                  <a:lnTo>
                    <a:pt x="52870" y="90119"/>
                  </a:lnTo>
                  <a:lnTo>
                    <a:pt x="91501" y="93491"/>
                  </a:lnTo>
                  <a:lnTo>
                    <a:pt x="120318" y="103539"/>
                  </a:lnTo>
                  <a:lnTo>
                    <a:pt x="146665" y="122108"/>
                  </a:lnTo>
                  <a:lnTo>
                    <a:pt x="177888" y="151041"/>
                  </a:lnTo>
                  <a:lnTo>
                    <a:pt x="17186" y="151041"/>
                  </a:lnTo>
                  <a:lnTo>
                    <a:pt x="14585" y="157789"/>
                  </a:lnTo>
                  <a:lnTo>
                    <a:pt x="12185" y="164660"/>
                  </a:lnTo>
                  <a:lnTo>
                    <a:pt x="9994" y="171623"/>
                  </a:lnTo>
                  <a:lnTo>
                    <a:pt x="8013" y="178676"/>
                  </a:lnTo>
                  <a:lnTo>
                    <a:pt x="471135" y="178142"/>
                  </a:lnTo>
                  <a:lnTo>
                    <a:pt x="462692" y="151041"/>
                  </a:lnTo>
                  <a:lnTo>
                    <a:pt x="177888" y="151041"/>
                  </a:lnTo>
                  <a:lnTo>
                    <a:pt x="462684" y="151015"/>
                  </a:lnTo>
                  <a:lnTo>
                    <a:pt x="439194" y="106037"/>
                  </a:lnTo>
                  <a:lnTo>
                    <a:pt x="409830" y="70472"/>
                  </a:lnTo>
                  <a:lnTo>
                    <a:pt x="374266" y="41107"/>
                  </a:lnTo>
                  <a:lnTo>
                    <a:pt x="333481" y="18922"/>
                  </a:lnTo>
                  <a:lnTo>
                    <a:pt x="288451" y="4893"/>
                  </a:lnTo>
                  <a:lnTo>
                    <a:pt x="240157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xmlns="" id="{6EE0C4B3-E0A5-431F-8001-2B7311616AFE}"/>
              </a:ext>
            </a:extLst>
          </p:cNvPr>
          <p:cNvSpPr/>
          <p:nvPr/>
        </p:nvSpPr>
        <p:spPr>
          <a:xfrm>
            <a:off x="7812360" y="6612082"/>
            <a:ext cx="1693121" cy="199752"/>
          </a:xfrm>
          <a:prstGeom prst="rect">
            <a:avLst/>
          </a:prstGeom>
          <a:noFill/>
        </p:spPr>
        <p:txBody>
          <a:bodyPr wrap="square" lIns="91110" tIns="45570" rIns="91110" bIns="45570">
            <a:spAutoFit/>
          </a:bodyPr>
          <a:lstStyle/>
          <a:p>
            <a:pPr defTabSz="911101">
              <a:defRPr/>
            </a:pPr>
            <a:r>
              <a:rPr lang="en-US" sz="700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reflection blurRad="12700" stA="28000" endPos="45000" dist="1000" dir="5400000" sy="-100000" algn="bl" rotWithShape="0"/>
                </a:effectLst>
                <a:cs typeface="Arial" pitchFamily="34" charset="0"/>
              </a:rPr>
              <a:t>Astana, 2022</a:t>
            </a:r>
            <a:endParaRPr lang="en-US" sz="700" cap="all" dirty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solidFill>
                <a:srgbClr val="1F497D"/>
              </a:solidFill>
              <a:effectLst>
                <a:reflection blurRad="12700" stA="28000" endPos="45000" dist="1000" dir="5400000" sy="-100000" algn="bl" rotWithShape="0"/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sz="3400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reflection blurRad="12700" stA="28000" endPos="45000" dist="1000" dir="5400000" sy="-100000" algn="bl" rotWithShape="0"/>
                </a:effectLst>
                <a:cs typeface="Arial" pitchFamily="34" charset="0"/>
              </a:rPr>
              <a:t>Техническая среда</a:t>
            </a:r>
            <a:endParaRPr lang="ru-RU" sz="3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00627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9C8288C2-151E-4A96-AFBC-CFCC52B0E2A6}"/>
              </a:ext>
            </a:extLst>
          </p:cNvPr>
          <p:cNvGrpSpPr/>
          <p:nvPr/>
        </p:nvGrpSpPr>
        <p:grpSpPr>
          <a:xfrm>
            <a:off x="7452320" y="153910"/>
            <a:ext cx="1449791" cy="278038"/>
            <a:chOff x="2535877" y="757612"/>
            <a:chExt cx="1449791" cy="278038"/>
          </a:xfrm>
        </p:grpSpPr>
        <p:sp>
          <p:nvSpPr>
            <p:cNvPr id="6" name="object 5"/>
            <p:cNvSpPr/>
            <p:nvPr/>
          </p:nvSpPr>
          <p:spPr>
            <a:xfrm>
              <a:off x="2536559" y="983447"/>
              <a:ext cx="1160782" cy="0"/>
            </a:xfrm>
            <a:custGeom>
              <a:avLst/>
              <a:gdLst/>
              <a:ahLst/>
              <a:cxnLst/>
              <a:rect l="l" t="t" r="r" b="b"/>
              <a:pathLst>
                <a:path w="2010410">
                  <a:moveTo>
                    <a:pt x="0" y="0"/>
                  </a:moveTo>
                  <a:lnTo>
                    <a:pt x="2010086" y="0"/>
                  </a:lnTo>
                </a:path>
              </a:pathLst>
            </a:custGeom>
            <a:ln w="5079">
              <a:solidFill>
                <a:srgbClr val="AA85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2536560" y="980880"/>
              <a:ext cx="1159315" cy="0"/>
            </a:xfrm>
            <a:custGeom>
              <a:avLst/>
              <a:gdLst/>
              <a:ahLst/>
              <a:cxnLst/>
              <a:rect l="l" t="t" r="r" b="b"/>
              <a:pathLst>
                <a:path w="2007870">
                  <a:moveTo>
                    <a:pt x="0" y="0"/>
                  </a:moveTo>
                  <a:lnTo>
                    <a:pt x="2007437" y="0"/>
                  </a:lnTo>
                </a:path>
              </a:pathLst>
            </a:custGeom>
            <a:ln w="3810">
              <a:solidFill>
                <a:srgbClr val="AA85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2536559" y="978314"/>
              <a:ext cx="1157849" cy="0"/>
            </a:xfrm>
            <a:custGeom>
              <a:avLst/>
              <a:gdLst/>
              <a:ahLst/>
              <a:cxnLst/>
              <a:rect l="l" t="t" r="r" b="b"/>
              <a:pathLst>
                <a:path w="2005329">
                  <a:moveTo>
                    <a:pt x="0" y="0"/>
                  </a:moveTo>
                  <a:lnTo>
                    <a:pt x="2004940" y="0"/>
                  </a:lnTo>
                </a:path>
              </a:pathLst>
            </a:custGeom>
            <a:ln w="5079">
              <a:solidFill>
                <a:srgbClr val="AA85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2536560" y="962700"/>
              <a:ext cx="1153449" cy="0"/>
            </a:xfrm>
            <a:custGeom>
              <a:avLst/>
              <a:gdLst/>
              <a:ahLst/>
              <a:cxnLst/>
              <a:rect l="l" t="t" r="r" b="b"/>
              <a:pathLst>
                <a:path w="1997710">
                  <a:moveTo>
                    <a:pt x="0" y="0"/>
                  </a:moveTo>
                  <a:lnTo>
                    <a:pt x="1997341" y="0"/>
                  </a:lnTo>
                </a:path>
              </a:pathLst>
            </a:custGeom>
            <a:ln w="24765">
              <a:solidFill>
                <a:srgbClr val="00AE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2883519" y="894174"/>
              <a:ext cx="18698" cy="38864"/>
            </a:xfrm>
            <a:custGeom>
              <a:avLst/>
              <a:gdLst/>
              <a:ahLst/>
              <a:cxnLst/>
              <a:rect l="l" t="t" r="r" b="b"/>
              <a:pathLst>
                <a:path w="32385" h="67309">
                  <a:moveTo>
                    <a:pt x="32207" y="0"/>
                  </a:moveTo>
                  <a:lnTo>
                    <a:pt x="0" y="0"/>
                  </a:lnTo>
                  <a:lnTo>
                    <a:pt x="0" y="67157"/>
                  </a:lnTo>
                  <a:lnTo>
                    <a:pt x="32207" y="67157"/>
                  </a:lnTo>
                  <a:lnTo>
                    <a:pt x="32207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2873187" y="875197"/>
              <a:ext cx="39597" cy="19065"/>
            </a:xfrm>
            <a:custGeom>
              <a:avLst/>
              <a:gdLst/>
              <a:ahLst/>
              <a:cxnLst/>
              <a:rect l="l" t="t" r="r" b="b"/>
              <a:pathLst>
                <a:path w="68579" h="33019">
                  <a:moveTo>
                    <a:pt x="68135" y="0"/>
                  </a:moveTo>
                  <a:lnTo>
                    <a:pt x="0" y="0"/>
                  </a:lnTo>
                  <a:lnTo>
                    <a:pt x="0" y="32867"/>
                  </a:lnTo>
                  <a:lnTo>
                    <a:pt x="68135" y="32867"/>
                  </a:lnTo>
                  <a:lnTo>
                    <a:pt x="68135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2823508" y="874031"/>
              <a:ext cx="40330" cy="60496"/>
            </a:xfrm>
            <a:custGeom>
              <a:avLst/>
              <a:gdLst/>
              <a:ahLst/>
              <a:cxnLst/>
              <a:rect l="l" t="t" r="r" b="b"/>
              <a:pathLst>
                <a:path w="69850" h="104775">
                  <a:moveTo>
                    <a:pt x="49225" y="0"/>
                  </a:moveTo>
                  <a:lnTo>
                    <a:pt x="47472" y="0"/>
                  </a:lnTo>
                  <a:lnTo>
                    <a:pt x="38319" y="864"/>
                  </a:lnTo>
                  <a:lnTo>
                    <a:pt x="3578" y="30454"/>
                  </a:lnTo>
                  <a:lnTo>
                    <a:pt x="0" y="52412"/>
                  </a:lnTo>
                  <a:lnTo>
                    <a:pt x="690" y="61921"/>
                  </a:lnTo>
                  <a:lnTo>
                    <a:pt x="23652" y="97810"/>
                  </a:lnTo>
                  <a:lnTo>
                    <a:pt x="46266" y="104216"/>
                  </a:lnTo>
                  <a:lnTo>
                    <a:pt x="51066" y="104216"/>
                  </a:lnTo>
                  <a:lnTo>
                    <a:pt x="69575" y="71488"/>
                  </a:lnTo>
                  <a:lnTo>
                    <a:pt x="49593" y="71488"/>
                  </a:lnTo>
                  <a:lnTo>
                    <a:pt x="49085" y="71335"/>
                  </a:lnTo>
                  <a:lnTo>
                    <a:pt x="48806" y="71335"/>
                  </a:lnTo>
                  <a:lnTo>
                    <a:pt x="48501" y="71259"/>
                  </a:lnTo>
                  <a:lnTo>
                    <a:pt x="48374" y="71196"/>
                  </a:lnTo>
                  <a:lnTo>
                    <a:pt x="43318" y="70750"/>
                  </a:lnTo>
                  <a:lnTo>
                    <a:pt x="39623" y="68745"/>
                  </a:lnTo>
                  <a:lnTo>
                    <a:pt x="34353" y="61518"/>
                  </a:lnTo>
                  <a:lnTo>
                    <a:pt x="33045" y="57023"/>
                  </a:lnTo>
                  <a:lnTo>
                    <a:pt x="33045" y="46062"/>
                  </a:lnTo>
                  <a:lnTo>
                    <a:pt x="34696" y="41427"/>
                  </a:lnTo>
                  <a:lnTo>
                    <a:pt x="41363" y="34086"/>
                  </a:lnTo>
                  <a:lnTo>
                    <a:pt x="45567" y="32258"/>
                  </a:lnTo>
                  <a:lnTo>
                    <a:pt x="69253" y="32258"/>
                  </a:lnTo>
                  <a:lnTo>
                    <a:pt x="69253" y="4800"/>
                  </a:lnTo>
                  <a:lnTo>
                    <a:pt x="51028" y="101"/>
                  </a:lnTo>
                  <a:lnTo>
                    <a:pt x="49225" y="0"/>
                  </a:lnTo>
                  <a:close/>
                </a:path>
                <a:path w="69850" h="104775">
                  <a:moveTo>
                    <a:pt x="69811" y="62344"/>
                  </a:moveTo>
                  <a:lnTo>
                    <a:pt x="69634" y="62522"/>
                  </a:lnTo>
                  <a:lnTo>
                    <a:pt x="69341" y="62699"/>
                  </a:lnTo>
                  <a:lnTo>
                    <a:pt x="66281" y="64973"/>
                  </a:lnTo>
                  <a:lnTo>
                    <a:pt x="63169" y="66954"/>
                  </a:lnTo>
                  <a:lnTo>
                    <a:pt x="56603" y="70586"/>
                  </a:lnTo>
                  <a:lnTo>
                    <a:pt x="53200" y="71488"/>
                  </a:lnTo>
                  <a:lnTo>
                    <a:pt x="69575" y="71488"/>
                  </a:lnTo>
                  <a:lnTo>
                    <a:pt x="69811" y="62344"/>
                  </a:lnTo>
                  <a:close/>
                </a:path>
                <a:path w="69850" h="104775">
                  <a:moveTo>
                    <a:pt x="69253" y="32258"/>
                  </a:moveTo>
                  <a:lnTo>
                    <a:pt x="54267" y="32258"/>
                  </a:lnTo>
                  <a:lnTo>
                    <a:pt x="57594" y="33159"/>
                  </a:lnTo>
                  <a:lnTo>
                    <a:pt x="63703" y="36779"/>
                  </a:lnTo>
                  <a:lnTo>
                    <a:pt x="66573" y="39027"/>
                  </a:lnTo>
                  <a:lnTo>
                    <a:pt x="69253" y="41719"/>
                  </a:lnTo>
                  <a:lnTo>
                    <a:pt x="69253" y="3225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2763662" y="875201"/>
              <a:ext cx="57562" cy="71495"/>
            </a:xfrm>
            <a:custGeom>
              <a:avLst/>
              <a:gdLst/>
              <a:ahLst/>
              <a:cxnLst/>
              <a:rect l="l" t="t" r="r" b="b"/>
              <a:pathLst>
                <a:path w="99695" h="123825">
                  <a:moveTo>
                    <a:pt x="66941" y="57988"/>
                  </a:moveTo>
                  <a:lnTo>
                    <a:pt x="31762" y="57988"/>
                  </a:lnTo>
                  <a:lnTo>
                    <a:pt x="53428" y="100012"/>
                  </a:lnTo>
                  <a:lnTo>
                    <a:pt x="78625" y="100012"/>
                  </a:lnTo>
                  <a:lnTo>
                    <a:pt x="78625" y="123596"/>
                  </a:lnTo>
                  <a:lnTo>
                    <a:pt x="99339" y="123596"/>
                  </a:lnTo>
                  <a:lnTo>
                    <a:pt x="99339" y="89496"/>
                  </a:lnTo>
                  <a:lnTo>
                    <a:pt x="85953" y="89496"/>
                  </a:lnTo>
                  <a:lnTo>
                    <a:pt x="66941" y="57988"/>
                  </a:lnTo>
                  <a:close/>
                </a:path>
                <a:path w="99695" h="123825">
                  <a:moveTo>
                    <a:pt x="31762" y="0"/>
                  </a:moveTo>
                  <a:lnTo>
                    <a:pt x="0" y="0"/>
                  </a:lnTo>
                  <a:lnTo>
                    <a:pt x="0" y="100012"/>
                  </a:lnTo>
                  <a:lnTo>
                    <a:pt x="31762" y="100012"/>
                  </a:lnTo>
                  <a:lnTo>
                    <a:pt x="31762" y="57988"/>
                  </a:lnTo>
                  <a:lnTo>
                    <a:pt x="66941" y="57988"/>
                  </a:lnTo>
                  <a:lnTo>
                    <a:pt x="61607" y="49149"/>
                  </a:lnTo>
                  <a:lnTo>
                    <a:pt x="65286" y="42468"/>
                  </a:lnTo>
                  <a:lnTo>
                    <a:pt x="31762" y="42468"/>
                  </a:lnTo>
                  <a:lnTo>
                    <a:pt x="31762" y="0"/>
                  </a:lnTo>
                  <a:close/>
                </a:path>
                <a:path w="99695" h="123825">
                  <a:moveTo>
                    <a:pt x="88671" y="0"/>
                  </a:moveTo>
                  <a:lnTo>
                    <a:pt x="52031" y="0"/>
                  </a:lnTo>
                  <a:lnTo>
                    <a:pt x="31762" y="42468"/>
                  </a:lnTo>
                  <a:lnTo>
                    <a:pt x="65286" y="42468"/>
                  </a:lnTo>
                  <a:lnTo>
                    <a:pt x="88671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2593801" y="875199"/>
              <a:ext cx="57196" cy="57929"/>
            </a:xfrm>
            <a:custGeom>
              <a:avLst/>
              <a:gdLst/>
              <a:ahLst/>
              <a:cxnLst/>
              <a:rect l="l" t="t" r="r" b="b"/>
              <a:pathLst>
                <a:path w="99060" h="100330">
                  <a:moveTo>
                    <a:pt x="67449" y="0"/>
                  </a:moveTo>
                  <a:lnTo>
                    <a:pt x="31648" y="0"/>
                  </a:lnTo>
                  <a:lnTo>
                    <a:pt x="0" y="100025"/>
                  </a:lnTo>
                  <a:lnTo>
                    <a:pt x="34150" y="100025"/>
                  </a:lnTo>
                  <a:lnTo>
                    <a:pt x="37058" y="87287"/>
                  </a:lnTo>
                  <a:lnTo>
                    <a:pt x="94690" y="87287"/>
                  </a:lnTo>
                  <a:lnTo>
                    <a:pt x="87291" y="63576"/>
                  </a:lnTo>
                  <a:lnTo>
                    <a:pt x="42329" y="63576"/>
                  </a:lnTo>
                  <a:lnTo>
                    <a:pt x="48717" y="30238"/>
                  </a:lnTo>
                  <a:lnTo>
                    <a:pt x="76886" y="30238"/>
                  </a:lnTo>
                  <a:lnTo>
                    <a:pt x="67449" y="0"/>
                  </a:lnTo>
                  <a:close/>
                </a:path>
                <a:path w="99060" h="100330">
                  <a:moveTo>
                    <a:pt x="94690" y="87287"/>
                  </a:moveTo>
                  <a:lnTo>
                    <a:pt x="61201" y="87287"/>
                  </a:lnTo>
                  <a:lnTo>
                    <a:pt x="64262" y="100025"/>
                  </a:lnTo>
                  <a:lnTo>
                    <a:pt x="98666" y="100025"/>
                  </a:lnTo>
                  <a:lnTo>
                    <a:pt x="94690" y="87287"/>
                  </a:lnTo>
                  <a:close/>
                </a:path>
                <a:path w="99060" h="100330">
                  <a:moveTo>
                    <a:pt x="76886" y="30238"/>
                  </a:moveTo>
                  <a:lnTo>
                    <a:pt x="49415" y="30238"/>
                  </a:lnTo>
                  <a:lnTo>
                    <a:pt x="49593" y="34048"/>
                  </a:lnTo>
                  <a:lnTo>
                    <a:pt x="49999" y="37718"/>
                  </a:lnTo>
                  <a:lnTo>
                    <a:pt x="50660" y="41236"/>
                  </a:lnTo>
                  <a:lnTo>
                    <a:pt x="51295" y="44767"/>
                  </a:lnTo>
                  <a:lnTo>
                    <a:pt x="52044" y="48272"/>
                  </a:lnTo>
                  <a:lnTo>
                    <a:pt x="53644" y="55067"/>
                  </a:lnTo>
                  <a:lnTo>
                    <a:pt x="54876" y="59905"/>
                  </a:lnTo>
                  <a:lnTo>
                    <a:pt x="55245" y="61556"/>
                  </a:lnTo>
                  <a:lnTo>
                    <a:pt x="55791" y="63576"/>
                  </a:lnTo>
                  <a:lnTo>
                    <a:pt x="87291" y="63576"/>
                  </a:lnTo>
                  <a:lnTo>
                    <a:pt x="76886" y="3023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2657180" y="874296"/>
              <a:ext cx="36297" cy="59762"/>
            </a:xfrm>
            <a:custGeom>
              <a:avLst/>
              <a:gdLst/>
              <a:ahLst/>
              <a:cxnLst/>
              <a:rect l="l" t="t" r="r" b="b"/>
              <a:pathLst>
                <a:path w="62864" h="103505">
                  <a:moveTo>
                    <a:pt x="0" y="68694"/>
                  </a:moveTo>
                  <a:lnTo>
                    <a:pt x="20180" y="102920"/>
                  </a:lnTo>
                  <a:lnTo>
                    <a:pt x="24434" y="103124"/>
                  </a:lnTo>
                  <a:lnTo>
                    <a:pt x="35382" y="103124"/>
                  </a:lnTo>
                  <a:lnTo>
                    <a:pt x="62318" y="76708"/>
                  </a:lnTo>
                  <a:lnTo>
                    <a:pt x="62433" y="75882"/>
                  </a:lnTo>
                  <a:lnTo>
                    <a:pt x="62515" y="73825"/>
                  </a:lnTo>
                  <a:lnTo>
                    <a:pt x="18084" y="73825"/>
                  </a:lnTo>
                  <a:lnTo>
                    <a:pt x="17589" y="73685"/>
                  </a:lnTo>
                  <a:lnTo>
                    <a:pt x="17437" y="73672"/>
                  </a:lnTo>
                  <a:lnTo>
                    <a:pt x="17157" y="73672"/>
                  </a:lnTo>
                  <a:lnTo>
                    <a:pt x="16967" y="73647"/>
                  </a:lnTo>
                  <a:lnTo>
                    <a:pt x="16611" y="73533"/>
                  </a:lnTo>
                  <a:lnTo>
                    <a:pt x="16471" y="73507"/>
                  </a:lnTo>
                  <a:lnTo>
                    <a:pt x="15125" y="73507"/>
                  </a:lnTo>
                  <a:lnTo>
                    <a:pt x="12357" y="73304"/>
                  </a:lnTo>
                  <a:lnTo>
                    <a:pt x="9639" y="72758"/>
                  </a:lnTo>
                  <a:lnTo>
                    <a:pt x="4368" y="71005"/>
                  </a:lnTo>
                  <a:lnTo>
                    <a:pt x="2044" y="69938"/>
                  </a:lnTo>
                  <a:lnTo>
                    <a:pt x="0" y="68694"/>
                  </a:lnTo>
                  <a:close/>
                </a:path>
                <a:path w="62864" h="103505">
                  <a:moveTo>
                    <a:pt x="16700" y="38925"/>
                  </a:moveTo>
                  <a:lnTo>
                    <a:pt x="5130" y="38925"/>
                  </a:lnTo>
                  <a:lnTo>
                    <a:pt x="5130" y="60642"/>
                  </a:lnTo>
                  <a:lnTo>
                    <a:pt x="22796" y="60642"/>
                  </a:lnTo>
                  <a:lnTo>
                    <a:pt x="25781" y="61391"/>
                  </a:lnTo>
                  <a:lnTo>
                    <a:pt x="29032" y="64389"/>
                  </a:lnTo>
                  <a:lnTo>
                    <a:pt x="29832" y="66065"/>
                  </a:lnTo>
                  <a:lnTo>
                    <a:pt x="29832" y="69583"/>
                  </a:lnTo>
                  <a:lnTo>
                    <a:pt x="28702" y="70954"/>
                  </a:lnTo>
                  <a:lnTo>
                    <a:pt x="24168" y="73126"/>
                  </a:lnTo>
                  <a:lnTo>
                    <a:pt x="21640" y="73710"/>
                  </a:lnTo>
                  <a:lnTo>
                    <a:pt x="18872" y="73825"/>
                  </a:lnTo>
                  <a:lnTo>
                    <a:pt x="62515" y="73825"/>
                  </a:lnTo>
                  <a:lnTo>
                    <a:pt x="44538" y="49314"/>
                  </a:lnTo>
                  <a:lnTo>
                    <a:pt x="49174" y="48082"/>
                  </a:lnTo>
                  <a:lnTo>
                    <a:pt x="52666" y="45415"/>
                  </a:lnTo>
                  <a:lnTo>
                    <a:pt x="56228" y="39243"/>
                  </a:lnTo>
                  <a:lnTo>
                    <a:pt x="18681" y="39243"/>
                  </a:lnTo>
                  <a:lnTo>
                    <a:pt x="18503" y="39217"/>
                  </a:lnTo>
                  <a:lnTo>
                    <a:pt x="18148" y="39116"/>
                  </a:lnTo>
                  <a:lnTo>
                    <a:pt x="17945" y="39090"/>
                  </a:lnTo>
                  <a:lnTo>
                    <a:pt x="17487" y="39090"/>
                  </a:lnTo>
                  <a:lnTo>
                    <a:pt x="17259" y="39065"/>
                  </a:lnTo>
                  <a:lnTo>
                    <a:pt x="16878" y="38950"/>
                  </a:lnTo>
                  <a:lnTo>
                    <a:pt x="16700" y="38925"/>
                  </a:lnTo>
                  <a:close/>
                </a:path>
                <a:path w="62864" h="103505">
                  <a:moveTo>
                    <a:pt x="58572" y="27305"/>
                  </a:moveTo>
                  <a:lnTo>
                    <a:pt x="21920" y="27305"/>
                  </a:lnTo>
                  <a:lnTo>
                    <a:pt x="23660" y="27597"/>
                  </a:lnTo>
                  <a:lnTo>
                    <a:pt x="24904" y="28232"/>
                  </a:lnTo>
                  <a:lnTo>
                    <a:pt x="26162" y="28841"/>
                  </a:lnTo>
                  <a:lnTo>
                    <a:pt x="26962" y="29730"/>
                  </a:lnTo>
                  <a:lnTo>
                    <a:pt x="27343" y="30861"/>
                  </a:lnTo>
                  <a:lnTo>
                    <a:pt x="27305" y="31750"/>
                  </a:lnTo>
                  <a:lnTo>
                    <a:pt x="21640" y="39243"/>
                  </a:lnTo>
                  <a:lnTo>
                    <a:pt x="56228" y="39243"/>
                  </a:lnTo>
                  <a:lnTo>
                    <a:pt x="57378" y="37249"/>
                  </a:lnTo>
                  <a:lnTo>
                    <a:pt x="58572" y="32778"/>
                  </a:lnTo>
                  <a:lnTo>
                    <a:pt x="58572" y="27305"/>
                  </a:lnTo>
                  <a:close/>
                </a:path>
                <a:path w="62864" h="103505">
                  <a:moveTo>
                    <a:pt x="29286" y="0"/>
                  </a:moveTo>
                  <a:lnTo>
                    <a:pt x="25895" y="0"/>
                  </a:lnTo>
                  <a:lnTo>
                    <a:pt x="24028" y="88"/>
                  </a:lnTo>
                  <a:lnTo>
                    <a:pt x="1117" y="31026"/>
                  </a:lnTo>
                  <a:lnTo>
                    <a:pt x="3136" y="29984"/>
                  </a:lnTo>
                  <a:lnTo>
                    <a:pt x="5372" y="29248"/>
                  </a:lnTo>
                  <a:lnTo>
                    <a:pt x="10185" y="28295"/>
                  </a:lnTo>
                  <a:lnTo>
                    <a:pt x="15265" y="27457"/>
                  </a:lnTo>
                  <a:lnTo>
                    <a:pt x="17284" y="27457"/>
                  </a:lnTo>
                  <a:lnTo>
                    <a:pt x="17437" y="27406"/>
                  </a:lnTo>
                  <a:lnTo>
                    <a:pt x="17627" y="27305"/>
                  </a:lnTo>
                  <a:lnTo>
                    <a:pt x="58572" y="27305"/>
                  </a:lnTo>
                  <a:lnTo>
                    <a:pt x="58572" y="21920"/>
                  </a:lnTo>
                  <a:lnTo>
                    <a:pt x="31318" y="114"/>
                  </a:lnTo>
                  <a:lnTo>
                    <a:pt x="29286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2535877" y="875195"/>
              <a:ext cx="53529" cy="71495"/>
            </a:xfrm>
            <a:custGeom>
              <a:avLst/>
              <a:gdLst/>
              <a:ahLst/>
              <a:cxnLst/>
              <a:rect l="l" t="t" r="r" b="b"/>
              <a:pathLst>
                <a:path w="92710" h="123825">
                  <a:moveTo>
                    <a:pt x="91808" y="100025"/>
                  </a:moveTo>
                  <a:lnTo>
                    <a:pt x="71094" y="100025"/>
                  </a:lnTo>
                  <a:lnTo>
                    <a:pt x="71094" y="123609"/>
                  </a:lnTo>
                  <a:lnTo>
                    <a:pt x="91808" y="123609"/>
                  </a:lnTo>
                  <a:lnTo>
                    <a:pt x="91808" y="100025"/>
                  </a:lnTo>
                  <a:close/>
                </a:path>
                <a:path w="92710" h="123825">
                  <a:moveTo>
                    <a:pt x="31788" y="0"/>
                  </a:moveTo>
                  <a:lnTo>
                    <a:pt x="0" y="0"/>
                  </a:lnTo>
                  <a:lnTo>
                    <a:pt x="0" y="100025"/>
                  </a:lnTo>
                  <a:lnTo>
                    <a:pt x="31788" y="100025"/>
                  </a:lnTo>
                  <a:lnTo>
                    <a:pt x="31788" y="58000"/>
                  </a:lnTo>
                  <a:lnTo>
                    <a:pt x="66941" y="58000"/>
                  </a:lnTo>
                  <a:lnTo>
                    <a:pt x="61607" y="49161"/>
                  </a:lnTo>
                  <a:lnTo>
                    <a:pt x="65285" y="42481"/>
                  </a:lnTo>
                  <a:lnTo>
                    <a:pt x="31788" y="42481"/>
                  </a:lnTo>
                  <a:lnTo>
                    <a:pt x="31788" y="0"/>
                  </a:lnTo>
                  <a:close/>
                </a:path>
                <a:path w="92710" h="123825">
                  <a:moveTo>
                    <a:pt x="66941" y="58000"/>
                  </a:moveTo>
                  <a:lnTo>
                    <a:pt x="31788" y="58000"/>
                  </a:lnTo>
                  <a:lnTo>
                    <a:pt x="53428" y="100025"/>
                  </a:lnTo>
                  <a:lnTo>
                    <a:pt x="92278" y="100025"/>
                  </a:lnTo>
                  <a:lnTo>
                    <a:pt x="91808" y="99237"/>
                  </a:lnTo>
                  <a:lnTo>
                    <a:pt x="91808" y="89509"/>
                  </a:lnTo>
                  <a:lnTo>
                    <a:pt x="85953" y="89509"/>
                  </a:lnTo>
                  <a:lnTo>
                    <a:pt x="66941" y="58000"/>
                  </a:lnTo>
                  <a:close/>
                </a:path>
                <a:path w="92710" h="123825">
                  <a:moveTo>
                    <a:pt x="88671" y="0"/>
                  </a:moveTo>
                  <a:lnTo>
                    <a:pt x="52044" y="0"/>
                  </a:lnTo>
                  <a:lnTo>
                    <a:pt x="31788" y="42481"/>
                  </a:lnTo>
                  <a:lnTo>
                    <a:pt x="65285" y="42481"/>
                  </a:lnTo>
                  <a:lnTo>
                    <a:pt x="88671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2913330" y="875199"/>
              <a:ext cx="57196" cy="57929"/>
            </a:xfrm>
            <a:custGeom>
              <a:avLst/>
              <a:gdLst/>
              <a:ahLst/>
              <a:cxnLst/>
              <a:rect l="l" t="t" r="r" b="b"/>
              <a:pathLst>
                <a:path w="99060" h="100330">
                  <a:moveTo>
                    <a:pt x="67437" y="0"/>
                  </a:moveTo>
                  <a:lnTo>
                    <a:pt x="31648" y="0"/>
                  </a:lnTo>
                  <a:lnTo>
                    <a:pt x="0" y="100025"/>
                  </a:lnTo>
                  <a:lnTo>
                    <a:pt x="34137" y="100025"/>
                  </a:lnTo>
                  <a:lnTo>
                    <a:pt x="37058" y="87287"/>
                  </a:lnTo>
                  <a:lnTo>
                    <a:pt x="94689" y="87287"/>
                  </a:lnTo>
                  <a:lnTo>
                    <a:pt x="87286" y="63576"/>
                  </a:lnTo>
                  <a:lnTo>
                    <a:pt x="42329" y="63576"/>
                  </a:lnTo>
                  <a:lnTo>
                    <a:pt x="48691" y="30238"/>
                  </a:lnTo>
                  <a:lnTo>
                    <a:pt x="76877" y="30238"/>
                  </a:lnTo>
                  <a:lnTo>
                    <a:pt x="67437" y="0"/>
                  </a:lnTo>
                  <a:close/>
                </a:path>
                <a:path w="99060" h="100330">
                  <a:moveTo>
                    <a:pt x="94689" y="87287"/>
                  </a:moveTo>
                  <a:lnTo>
                    <a:pt x="61201" y="87287"/>
                  </a:lnTo>
                  <a:lnTo>
                    <a:pt x="64236" y="100025"/>
                  </a:lnTo>
                  <a:lnTo>
                    <a:pt x="98666" y="100025"/>
                  </a:lnTo>
                  <a:lnTo>
                    <a:pt x="94689" y="87287"/>
                  </a:lnTo>
                  <a:close/>
                </a:path>
                <a:path w="99060" h="100330">
                  <a:moveTo>
                    <a:pt x="76877" y="30238"/>
                  </a:moveTo>
                  <a:lnTo>
                    <a:pt x="49390" y="30238"/>
                  </a:lnTo>
                  <a:lnTo>
                    <a:pt x="49580" y="34048"/>
                  </a:lnTo>
                  <a:lnTo>
                    <a:pt x="49999" y="37718"/>
                  </a:lnTo>
                  <a:lnTo>
                    <a:pt x="51295" y="44767"/>
                  </a:lnTo>
                  <a:lnTo>
                    <a:pt x="52044" y="48272"/>
                  </a:lnTo>
                  <a:lnTo>
                    <a:pt x="52870" y="51777"/>
                  </a:lnTo>
                  <a:lnTo>
                    <a:pt x="53238" y="53428"/>
                  </a:lnTo>
                  <a:lnTo>
                    <a:pt x="54038" y="56667"/>
                  </a:lnTo>
                  <a:lnTo>
                    <a:pt x="54470" y="58280"/>
                  </a:lnTo>
                  <a:lnTo>
                    <a:pt x="55219" y="61556"/>
                  </a:lnTo>
                  <a:lnTo>
                    <a:pt x="55778" y="63576"/>
                  </a:lnTo>
                  <a:lnTo>
                    <a:pt x="87286" y="63576"/>
                  </a:lnTo>
                  <a:lnTo>
                    <a:pt x="76877" y="3023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2699160" y="875199"/>
              <a:ext cx="57196" cy="57929"/>
            </a:xfrm>
            <a:custGeom>
              <a:avLst/>
              <a:gdLst/>
              <a:ahLst/>
              <a:cxnLst/>
              <a:rect l="l" t="t" r="r" b="b"/>
              <a:pathLst>
                <a:path w="99060" h="100330">
                  <a:moveTo>
                    <a:pt x="67449" y="0"/>
                  </a:moveTo>
                  <a:lnTo>
                    <a:pt x="31648" y="0"/>
                  </a:lnTo>
                  <a:lnTo>
                    <a:pt x="0" y="100025"/>
                  </a:lnTo>
                  <a:lnTo>
                    <a:pt x="34150" y="100025"/>
                  </a:lnTo>
                  <a:lnTo>
                    <a:pt x="37058" y="87287"/>
                  </a:lnTo>
                  <a:lnTo>
                    <a:pt x="94701" y="87287"/>
                  </a:lnTo>
                  <a:lnTo>
                    <a:pt x="87299" y="63576"/>
                  </a:lnTo>
                  <a:lnTo>
                    <a:pt x="42329" y="63576"/>
                  </a:lnTo>
                  <a:lnTo>
                    <a:pt x="48717" y="30238"/>
                  </a:lnTo>
                  <a:lnTo>
                    <a:pt x="76890" y="30238"/>
                  </a:lnTo>
                  <a:lnTo>
                    <a:pt x="67449" y="0"/>
                  </a:lnTo>
                  <a:close/>
                </a:path>
                <a:path w="99060" h="100330">
                  <a:moveTo>
                    <a:pt x="94701" y="87287"/>
                  </a:moveTo>
                  <a:lnTo>
                    <a:pt x="61201" y="87287"/>
                  </a:lnTo>
                  <a:lnTo>
                    <a:pt x="64262" y="100025"/>
                  </a:lnTo>
                  <a:lnTo>
                    <a:pt x="98679" y="100025"/>
                  </a:lnTo>
                  <a:lnTo>
                    <a:pt x="94701" y="87287"/>
                  </a:lnTo>
                  <a:close/>
                </a:path>
                <a:path w="99060" h="100330">
                  <a:moveTo>
                    <a:pt x="76890" y="30238"/>
                  </a:moveTo>
                  <a:lnTo>
                    <a:pt x="49403" y="30238"/>
                  </a:lnTo>
                  <a:lnTo>
                    <a:pt x="49593" y="34048"/>
                  </a:lnTo>
                  <a:lnTo>
                    <a:pt x="50012" y="37718"/>
                  </a:lnTo>
                  <a:lnTo>
                    <a:pt x="51295" y="44767"/>
                  </a:lnTo>
                  <a:lnTo>
                    <a:pt x="52044" y="48272"/>
                  </a:lnTo>
                  <a:lnTo>
                    <a:pt x="52870" y="51777"/>
                  </a:lnTo>
                  <a:lnTo>
                    <a:pt x="53238" y="53428"/>
                  </a:lnTo>
                  <a:lnTo>
                    <a:pt x="54470" y="58280"/>
                  </a:lnTo>
                  <a:lnTo>
                    <a:pt x="55232" y="61556"/>
                  </a:lnTo>
                  <a:lnTo>
                    <a:pt x="55333" y="61861"/>
                  </a:lnTo>
                  <a:lnTo>
                    <a:pt x="55410" y="62204"/>
                  </a:lnTo>
                  <a:lnTo>
                    <a:pt x="55524" y="62560"/>
                  </a:lnTo>
                  <a:lnTo>
                    <a:pt x="55600" y="62915"/>
                  </a:lnTo>
                  <a:lnTo>
                    <a:pt x="55791" y="63576"/>
                  </a:lnTo>
                  <a:lnTo>
                    <a:pt x="87299" y="63576"/>
                  </a:lnTo>
                  <a:lnTo>
                    <a:pt x="76890" y="3023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2979028" y="875199"/>
              <a:ext cx="48763" cy="57929"/>
            </a:xfrm>
            <a:custGeom>
              <a:avLst/>
              <a:gdLst/>
              <a:ahLst/>
              <a:cxnLst/>
              <a:rect l="l" t="t" r="r" b="b"/>
              <a:pathLst>
                <a:path w="84454" h="100330">
                  <a:moveTo>
                    <a:pt x="32334" y="0"/>
                  </a:moveTo>
                  <a:lnTo>
                    <a:pt x="0" y="0"/>
                  </a:lnTo>
                  <a:lnTo>
                    <a:pt x="0" y="100025"/>
                  </a:lnTo>
                  <a:lnTo>
                    <a:pt x="32334" y="100025"/>
                  </a:lnTo>
                  <a:lnTo>
                    <a:pt x="32334" y="64820"/>
                  </a:lnTo>
                  <a:lnTo>
                    <a:pt x="84086" y="64820"/>
                  </a:lnTo>
                  <a:lnTo>
                    <a:pt x="84086" y="33337"/>
                  </a:lnTo>
                  <a:lnTo>
                    <a:pt x="32334" y="33337"/>
                  </a:lnTo>
                  <a:lnTo>
                    <a:pt x="32334" y="0"/>
                  </a:lnTo>
                  <a:close/>
                </a:path>
                <a:path w="84454" h="100330">
                  <a:moveTo>
                    <a:pt x="84086" y="64820"/>
                  </a:moveTo>
                  <a:lnTo>
                    <a:pt x="51892" y="64820"/>
                  </a:lnTo>
                  <a:lnTo>
                    <a:pt x="51892" y="100025"/>
                  </a:lnTo>
                  <a:lnTo>
                    <a:pt x="84086" y="100025"/>
                  </a:lnTo>
                  <a:lnTo>
                    <a:pt x="84086" y="64820"/>
                  </a:lnTo>
                  <a:close/>
                </a:path>
                <a:path w="84454" h="100330">
                  <a:moveTo>
                    <a:pt x="84086" y="0"/>
                  </a:moveTo>
                  <a:lnTo>
                    <a:pt x="51892" y="0"/>
                  </a:lnTo>
                  <a:lnTo>
                    <a:pt x="51892" y="33337"/>
                  </a:lnTo>
                  <a:lnTo>
                    <a:pt x="84086" y="33337"/>
                  </a:lnTo>
                  <a:lnTo>
                    <a:pt x="84086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3074022" y="877018"/>
              <a:ext cx="246057" cy="5775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3576780" y="878594"/>
              <a:ext cx="66741" cy="5775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3361098" y="877431"/>
              <a:ext cx="204229" cy="6017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3734248" y="978454"/>
              <a:ext cx="224750" cy="57196"/>
            </a:xfrm>
            <a:custGeom>
              <a:avLst/>
              <a:gdLst/>
              <a:ahLst/>
              <a:cxnLst/>
              <a:rect l="l" t="t" r="r" b="b"/>
              <a:pathLst>
                <a:path w="389254" h="99059">
                  <a:moveTo>
                    <a:pt x="388899" y="0"/>
                  </a:moveTo>
                  <a:lnTo>
                    <a:pt x="0" y="0"/>
                  </a:lnTo>
                  <a:lnTo>
                    <a:pt x="29494" y="32902"/>
                  </a:lnTo>
                  <a:lnTo>
                    <a:pt x="64701" y="60207"/>
                  </a:lnTo>
                  <a:lnTo>
                    <a:pt x="104619" y="80930"/>
                  </a:lnTo>
                  <a:lnTo>
                    <a:pt x="148244" y="94087"/>
                  </a:lnTo>
                  <a:lnTo>
                    <a:pt x="194576" y="98691"/>
                  </a:lnTo>
                  <a:lnTo>
                    <a:pt x="240884" y="94087"/>
                  </a:lnTo>
                  <a:lnTo>
                    <a:pt x="284442" y="80930"/>
                  </a:lnTo>
                  <a:lnTo>
                    <a:pt x="324279" y="60207"/>
                  </a:lnTo>
                  <a:lnTo>
                    <a:pt x="359422" y="32902"/>
                  </a:lnTo>
                  <a:lnTo>
                    <a:pt x="388899" y="0"/>
                  </a:lnTo>
                  <a:close/>
                </a:path>
              </a:pathLst>
            </a:custGeom>
            <a:solidFill>
              <a:srgbClr val="AA8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3708122" y="757612"/>
              <a:ext cx="277546" cy="206785"/>
            </a:xfrm>
            <a:custGeom>
              <a:avLst/>
              <a:gdLst/>
              <a:ahLst/>
              <a:cxnLst/>
              <a:rect l="l" t="t" r="r" b="b"/>
              <a:pathLst>
                <a:path w="480695" h="358140">
                  <a:moveTo>
                    <a:pt x="478523" y="267182"/>
                  </a:moveTo>
                  <a:lnTo>
                    <a:pt x="299872" y="267182"/>
                  </a:lnTo>
                  <a:lnTo>
                    <a:pt x="339153" y="304292"/>
                  </a:lnTo>
                  <a:lnTo>
                    <a:pt x="345029" y="311253"/>
                  </a:lnTo>
                  <a:lnTo>
                    <a:pt x="347197" y="318433"/>
                  </a:lnTo>
                  <a:lnTo>
                    <a:pt x="344723" y="324565"/>
                  </a:lnTo>
                  <a:lnTo>
                    <a:pt x="336677" y="328383"/>
                  </a:lnTo>
                  <a:lnTo>
                    <a:pt x="16843" y="328383"/>
                  </a:lnTo>
                  <a:lnTo>
                    <a:pt x="20012" y="335976"/>
                  </a:lnTo>
                  <a:lnTo>
                    <a:pt x="23450" y="343474"/>
                  </a:lnTo>
                  <a:lnTo>
                    <a:pt x="27135" y="350834"/>
                  </a:lnTo>
                  <a:lnTo>
                    <a:pt x="31064" y="358051"/>
                  </a:lnTo>
                  <a:lnTo>
                    <a:pt x="449237" y="358051"/>
                  </a:lnTo>
                  <a:lnTo>
                    <a:pt x="462422" y="330946"/>
                  </a:lnTo>
                  <a:lnTo>
                    <a:pt x="463288" y="328383"/>
                  </a:lnTo>
                  <a:lnTo>
                    <a:pt x="336677" y="328383"/>
                  </a:lnTo>
                  <a:lnTo>
                    <a:pt x="463301" y="328345"/>
                  </a:lnTo>
                  <a:lnTo>
                    <a:pt x="472174" y="302085"/>
                  </a:lnTo>
                  <a:lnTo>
                    <a:pt x="478224" y="271733"/>
                  </a:lnTo>
                  <a:lnTo>
                    <a:pt x="478523" y="267182"/>
                  </a:lnTo>
                  <a:close/>
                </a:path>
                <a:path w="480695" h="358140">
                  <a:moveTo>
                    <a:pt x="0" y="239306"/>
                  </a:moveTo>
                  <a:lnTo>
                    <a:pt x="87" y="247192"/>
                  </a:lnTo>
                  <a:lnTo>
                    <a:pt x="388" y="254180"/>
                  </a:lnTo>
                  <a:lnTo>
                    <a:pt x="892" y="261116"/>
                  </a:lnTo>
                  <a:lnTo>
                    <a:pt x="1600" y="267995"/>
                  </a:lnTo>
                  <a:lnTo>
                    <a:pt x="478523" y="267182"/>
                  </a:lnTo>
                  <a:lnTo>
                    <a:pt x="480301" y="240157"/>
                  </a:lnTo>
                  <a:lnTo>
                    <a:pt x="480217" y="239331"/>
                  </a:lnTo>
                  <a:lnTo>
                    <a:pt x="0" y="239306"/>
                  </a:lnTo>
                  <a:close/>
                </a:path>
                <a:path w="480695" h="358140">
                  <a:moveTo>
                    <a:pt x="471135" y="178142"/>
                  </a:moveTo>
                  <a:lnTo>
                    <a:pt x="205549" y="178142"/>
                  </a:lnTo>
                  <a:lnTo>
                    <a:pt x="270268" y="239331"/>
                  </a:lnTo>
                  <a:lnTo>
                    <a:pt x="480217" y="239331"/>
                  </a:lnTo>
                  <a:lnTo>
                    <a:pt x="475407" y="191858"/>
                  </a:lnTo>
                  <a:lnTo>
                    <a:pt x="471135" y="178142"/>
                  </a:lnTo>
                  <a:close/>
                </a:path>
                <a:path w="480695" h="358140">
                  <a:moveTo>
                    <a:pt x="240157" y="0"/>
                  </a:moveTo>
                  <a:lnTo>
                    <a:pt x="185206" y="6364"/>
                  </a:lnTo>
                  <a:lnTo>
                    <a:pt x="134697" y="24480"/>
                  </a:lnTo>
                  <a:lnTo>
                    <a:pt x="90097" y="52886"/>
                  </a:lnTo>
                  <a:lnTo>
                    <a:pt x="52870" y="90119"/>
                  </a:lnTo>
                  <a:lnTo>
                    <a:pt x="91501" y="93491"/>
                  </a:lnTo>
                  <a:lnTo>
                    <a:pt x="120318" y="103539"/>
                  </a:lnTo>
                  <a:lnTo>
                    <a:pt x="146665" y="122108"/>
                  </a:lnTo>
                  <a:lnTo>
                    <a:pt x="177888" y="151041"/>
                  </a:lnTo>
                  <a:lnTo>
                    <a:pt x="17186" y="151041"/>
                  </a:lnTo>
                  <a:lnTo>
                    <a:pt x="14585" y="157789"/>
                  </a:lnTo>
                  <a:lnTo>
                    <a:pt x="12185" y="164660"/>
                  </a:lnTo>
                  <a:lnTo>
                    <a:pt x="9994" y="171623"/>
                  </a:lnTo>
                  <a:lnTo>
                    <a:pt x="8013" y="178676"/>
                  </a:lnTo>
                  <a:lnTo>
                    <a:pt x="471135" y="178142"/>
                  </a:lnTo>
                  <a:lnTo>
                    <a:pt x="462692" y="151041"/>
                  </a:lnTo>
                  <a:lnTo>
                    <a:pt x="177888" y="151041"/>
                  </a:lnTo>
                  <a:lnTo>
                    <a:pt x="462684" y="151015"/>
                  </a:lnTo>
                  <a:lnTo>
                    <a:pt x="439194" y="106037"/>
                  </a:lnTo>
                  <a:lnTo>
                    <a:pt x="409830" y="70472"/>
                  </a:lnTo>
                  <a:lnTo>
                    <a:pt x="374266" y="41107"/>
                  </a:lnTo>
                  <a:lnTo>
                    <a:pt x="333481" y="18922"/>
                  </a:lnTo>
                  <a:lnTo>
                    <a:pt x="288451" y="4893"/>
                  </a:lnTo>
                  <a:lnTo>
                    <a:pt x="240157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xmlns="" id="{6EE0C4B3-E0A5-431F-8001-2B7311616AFE}"/>
              </a:ext>
            </a:extLst>
          </p:cNvPr>
          <p:cNvSpPr/>
          <p:nvPr/>
        </p:nvSpPr>
        <p:spPr>
          <a:xfrm>
            <a:off x="7812360" y="6612082"/>
            <a:ext cx="1693121" cy="199752"/>
          </a:xfrm>
          <a:prstGeom prst="rect">
            <a:avLst/>
          </a:prstGeom>
          <a:noFill/>
        </p:spPr>
        <p:txBody>
          <a:bodyPr wrap="square" lIns="91110" tIns="45570" rIns="91110" bIns="45570">
            <a:spAutoFit/>
          </a:bodyPr>
          <a:lstStyle/>
          <a:p>
            <a:pPr defTabSz="911101">
              <a:defRPr/>
            </a:pPr>
            <a:r>
              <a:rPr lang="en-US" sz="700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reflection blurRad="12700" stA="28000" endPos="45000" dist="1000" dir="5400000" sy="-100000" algn="bl" rotWithShape="0"/>
                </a:effectLst>
                <a:cs typeface="Arial" pitchFamily="34" charset="0"/>
              </a:rPr>
              <a:t>Astana, 2022</a:t>
            </a:r>
            <a:endParaRPr lang="en-US" sz="700" cap="all" dirty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solidFill>
                <a:srgbClr val="1F497D"/>
              </a:solidFill>
              <a:effectLst>
                <a:reflection blurRad="12700" stA="28000" endPos="45000" dist="1000" dir="5400000" sy="-100000" algn="bl" rotWithShape="0"/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reflection blurRad="12700" stA="28000" endPos="45000" dist="1000" dir="5400000" sy="-100000" algn="bl" rotWithShape="0"/>
                </a:effectLst>
                <a:cs typeface="Arial" pitchFamily="34" charset="0"/>
              </a:rPr>
              <a:t>Пользователи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23249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9C8288C2-151E-4A96-AFBC-CFCC52B0E2A6}"/>
              </a:ext>
            </a:extLst>
          </p:cNvPr>
          <p:cNvGrpSpPr/>
          <p:nvPr/>
        </p:nvGrpSpPr>
        <p:grpSpPr>
          <a:xfrm>
            <a:off x="7452320" y="153910"/>
            <a:ext cx="1449791" cy="278038"/>
            <a:chOff x="2535877" y="757612"/>
            <a:chExt cx="1449791" cy="278038"/>
          </a:xfrm>
        </p:grpSpPr>
        <p:sp>
          <p:nvSpPr>
            <p:cNvPr id="6" name="object 5"/>
            <p:cNvSpPr/>
            <p:nvPr/>
          </p:nvSpPr>
          <p:spPr>
            <a:xfrm>
              <a:off x="2536559" y="983447"/>
              <a:ext cx="1160782" cy="0"/>
            </a:xfrm>
            <a:custGeom>
              <a:avLst/>
              <a:gdLst/>
              <a:ahLst/>
              <a:cxnLst/>
              <a:rect l="l" t="t" r="r" b="b"/>
              <a:pathLst>
                <a:path w="2010410">
                  <a:moveTo>
                    <a:pt x="0" y="0"/>
                  </a:moveTo>
                  <a:lnTo>
                    <a:pt x="2010086" y="0"/>
                  </a:lnTo>
                </a:path>
              </a:pathLst>
            </a:custGeom>
            <a:ln w="5079">
              <a:solidFill>
                <a:srgbClr val="AA85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2536560" y="980880"/>
              <a:ext cx="1159315" cy="0"/>
            </a:xfrm>
            <a:custGeom>
              <a:avLst/>
              <a:gdLst/>
              <a:ahLst/>
              <a:cxnLst/>
              <a:rect l="l" t="t" r="r" b="b"/>
              <a:pathLst>
                <a:path w="2007870">
                  <a:moveTo>
                    <a:pt x="0" y="0"/>
                  </a:moveTo>
                  <a:lnTo>
                    <a:pt x="2007437" y="0"/>
                  </a:lnTo>
                </a:path>
              </a:pathLst>
            </a:custGeom>
            <a:ln w="3810">
              <a:solidFill>
                <a:srgbClr val="AA85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2536559" y="978314"/>
              <a:ext cx="1157849" cy="0"/>
            </a:xfrm>
            <a:custGeom>
              <a:avLst/>
              <a:gdLst/>
              <a:ahLst/>
              <a:cxnLst/>
              <a:rect l="l" t="t" r="r" b="b"/>
              <a:pathLst>
                <a:path w="2005329">
                  <a:moveTo>
                    <a:pt x="0" y="0"/>
                  </a:moveTo>
                  <a:lnTo>
                    <a:pt x="2004940" y="0"/>
                  </a:lnTo>
                </a:path>
              </a:pathLst>
            </a:custGeom>
            <a:ln w="5079">
              <a:solidFill>
                <a:srgbClr val="AA85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2536560" y="962700"/>
              <a:ext cx="1153449" cy="0"/>
            </a:xfrm>
            <a:custGeom>
              <a:avLst/>
              <a:gdLst/>
              <a:ahLst/>
              <a:cxnLst/>
              <a:rect l="l" t="t" r="r" b="b"/>
              <a:pathLst>
                <a:path w="1997710">
                  <a:moveTo>
                    <a:pt x="0" y="0"/>
                  </a:moveTo>
                  <a:lnTo>
                    <a:pt x="1997341" y="0"/>
                  </a:lnTo>
                </a:path>
              </a:pathLst>
            </a:custGeom>
            <a:ln w="24765">
              <a:solidFill>
                <a:srgbClr val="00AE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2883519" y="894174"/>
              <a:ext cx="18698" cy="38864"/>
            </a:xfrm>
            <a:custGeom>
              <a:avLst/>
              <a:gdLst/>
              <a:ahLst/>
              <a:cxnLst/>
              <a:rect l="l" t="t" r="r" b="b"/>
              <a:pathLst>
                <a:path w="32385" h="67309">
                  <a:moveTo>
                    <a:pt x="32207" y="0"/>
                  </a:moveTo>
                  <a:lnTo>
                    <a:pt x="0" y="0"/>
                  </a:lnTo>
                  <a:lnTo>
                    <a:pt x="0" y="67157"/>
                  </a:lnTo>
                  <a:lnTo>
                    <a:pt x="32207" y="67157"/>
                  </a:lnTo>
                  <a:lnTo>
                    <a:pt x="32207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2873187" y="875197"/>
              <a:ext cx="39597" cy="19065"/>
            </a:xfrm>
            <a:custGeom>
              <a:avLst/>
              <a:gdLst/>
              <a:ahLst/>
              <a:cxnLst/>
              <a:rect l="l" t="t" r="r" b="b"/>
              <a:pathLst>
                <a:path w="68579" h="33019">
                  <a:moveTo>
                    <a:pt x="68135" y="0"/>
                  </a:moveTo>
                  <a:lnTo>
                    <a:pt x="0" y="0"/>
                  </a:lnTo>
                  <a:lnTo>
                    <a:pt x="0" y="32867"/>
                  </a:lnTo>
                  <a:lnTo>
                    <a:pt x="68135" y="32867"/>
                  </a:lnTo>
                  <a:lnTo>
                    <a:pt x="68135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2823508" y="874031"/>
              <a:ext cx="40330" cy="60496"/>
            </a:xfrm>
            <a:custGeom>
              <a:avLst/>
              <a:gdLst/>
              <a:ahLst/>
              <a:cxnLst/>
              <a:rect l="l" t="t" r="r" b="b"/>
              <a:pathLst>
                <a:path w="69850" h="104775">
                  <a:moveTo>
                    <a:pt x="49225" y="0"/>
                  </a:moveTo>
                  <a:lnTo>
                    <a:pt x="47472" y="0"/>
                  </a:lnTo>
                  <a:lnTo>
                    <a:pt x="38319" y="864"/>
                  </a:lnTo>
                  <a:lnTo>
                    <a:pt x="3578" y="30454"/>
                  </a:lnTo>
                  <a:lnTo>
                    <a:pt x="0" y="52412"/>
                  </a:lnTo>
                  <a:lnTo>
                    <a:pt x="690" y="61921"/>
                  </a:lnTo>
                  <a:lnTo>
                    <a:pt x="23652" y="97810"/>
                  </a:lnTo>
                  <a:lnTo>
                    <a:pt x="46266" y="104216"/>
                  </a:lnTo>
                  <a:lnTo>
                    <a:pt x="51066" y="104216"/>
                  </a:lnTo>
                  <a:lnTo>
                    <a:pt x="69575" y="71488"/>
                  </a:lnTo>
                  <a:lnTo>
                    <a:pt x="49593" y="71488"/>
                  </a:lnTo>
                  <a:lnTo>
                    <a:pt x="49085" y="71335"/>
                  </a:lnTo>
                  <a:lnTo>
                    <a:pt x="48806" y="71335"/>
                  </a:lnTo>
                  <a:lnTo>
                    <a:pt x="48501" y="71259"/>
                  </a:lnTo>
                  <a:lnTo>
                    <a:pt x="48374" y="71196"/>
                  </a:lnTo>
                  <a:lnTo>
                    <a:pt x="43318" y="70750"/>
                  </a:lnTo>
                  <a:lnTo>
                    <a:pt x="39623" y="68745"/>
                  </a:lnTo>
                  <a:lnTo>
                    <a:pt x="34353" y="61518"/>
                  </a:lnTo>
                  <a:lnTo>
                    <a:pt x="33045" y="57023"/>
                  </a:lnTo>
                  <a:lnTo>
                    <a:pt x="33045" y="46062"/>
                  </a:lnTo>
                  <a:lnTo>
                    <a:pt x="34696" y="41427"/>
                  </a:lnTo>
                  <a:lnTo>
                    <a:pt x="41363" y="34086"/>
                  </a:lnTo>
                  <a:lnTo>
                    <a:pt x="45567" y="32258"/>
                  </a:lnTo>
                  <a:lnTo>
                    <a:pt x="69253" y="32258"/>
                  </a:lnTo>
                  <a:lnTo>
                    <a:pt x="69253" y="4800"/>
                  </a:lnTo>
                  <a:lnTo>
                    <a:pt x="51028" y="101"/>
                  </a:lnTo>
                  <a:lnTo>
                    <a:pt x="49225" y="0"/>
                  </a:lnTo>
                  <a:close/>
                </a:path>
                <a:path w="69850" h="104775">
                  <a:moveTo>
                    <a:pt x="69811" y="62344"/>
                  </a:moveTo>
                  <a:lnTo>
                    <a:pt x="69634" y="62522"/>
                  </a:lnTo>
                  <a:lnTo>
                    <a:pt x="69341" y="62699"/>
                  </a:lnTo>
                  <a:lnTo>
                    <a:pt x="66281" y="64973"/>
                  </a:lnTo>
                  <a:lnTo>
                    <a:pt x="63169" y="66954"/>
                  </a:lnTo>
                  <a:lnTo>
                    <a:pt x="56603" y="70586"/>
                  </a:lnTo>
                  <a:lnTo>
                    <a:pt x="53200" y="71488"/>
                  </a:lnTo>
                  <a:lnTo>
                    <a:pt x="69575" y="71488"/>
                  </a:lnTo>
                  <a:lnTo>
                    <a:pt x="69811" y="62344"/>
                  </a:lnTo>
                  <a:close/>
                </a:path>
                <a:path w="69850" h="104775">
                  <a:moveTo>
                    <a:pt x="69253" y="32258"/>
                  </a:moveTo>
                  <a:lnTo>
                    <a:pt x="54267" y="32258"/>
                  </a:lnTo>
                  <a:lnTo>
                    <a:pt x="57594" y="33159"/>
                  </a:lnTo>
                  <a:lnTo>
                    <a:pt x="63703" y="36779"/>
                  </a:lnTo>
                  <a:lnTo>
                    <a:pt x="66573" y="39027"/>
                  </a:lnTo>
                  <a:lnTo>
                    <a:pt x="69253" y="41719"/>
                  </a:lnTo>
                  <a:lnTo>
                    <a:pt x="69253" y="3225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2763662" y="875201"/>
              <a:ext cx="57562" cy="71495"/>
            </a:xfrm>
            <a:custGeom>
              <a:avLst/>
              <a:gdLst/>
              <a:ahLst/>
              <a:cxnLst/>
              <a:rect l="l" t="t" r="r" b="b"/>
              <a:pathLst>
                <a:path w="99695" h="123825">
                  <a:moveTo>
                    <a:pt x="66941" y="57988"/>
                  </a:moveTo>
                  <a:lnTo>
                    <a:pt x="31762" y="57988"/>
                  </a:lnTo>
                  <a:lnTo>
                    <a:pt x="53428" y="100012"/>
                  </a:lnTo>
                  <a:lnTo>
                    <a:pt x="78625" y="100012"/>
                  </a:lnTo>
                  <a:lnTo>
                    <a:pt x="78625" y="123596"/>
                  </a:lnTo>
                  <a:lnTo>
                    <a:pt x="99339" y="123596"/>
                  </a:lnTo>
                  <a:lnTo>
                    <a:pt x="99339" y="89496"/>
                  </a:lnTo>
                  <a:lnTo>
                    <a:pt x="85953" y="89496"/>
                  </a:lnTo>
                  <a:lnTo>
                    <a:pt x="66941" y="57988"/>
                  </a:lnTo>
                  <a:close/>
                </a:path>
                <a:path w="99695" h="123825">
                  <a:moveTo>
                    <a:pt x="31762" y="0"/>
                  </a:moveTo>
                  <a:lnTo>
                    <a:pt x="0" y="0"/>
                  </a:lnTo>
                  <a:lnTo>
                    <a:pt x="0" y="100012"/>
                  </a:lnTo>
                  <a:lnTo>
                    <a:pt x="31762" y="100012"/>
                  </a:lnTo>
                  <a:lnTo>
                    <a:pt x="31762" y="57988"/>
                  </a:lnTo>
                  <a:lnTo>
                    <a:pt x="66941" y="57988"/>
                  </a:lnTo>
                  <a:lnTo>
                    <a:pt x="61607" y="49149"/>
                  </a:lnTo>
                  <a:lnTo>
                    <a:pt x="65286" y="42468"/>
                  </a:lnTo>
                  <a:lnTo>
                    <a:pt x="31762" y="42468"/>
                  </a:lnTo>
                  <a:lnTo>
                    <a:pt x="31762" y="0"/>
                  </a:lnTo>
                  <a:close/>
                </a:path>
                <a:path w="99695" h="123825">
                  <a:moveTo>
                    <a:pt x="88671" y="0"/>
                  </a:moveTo>
                  <a:lnTo>
                    <a:pt x="52031" y="0"/>
                  </a:lnTo>
                  <a:lnTo>
                    <a:pt x="31762" y="42468"/>
                  </a:lnTo>
                  <a:lnTo>
                    <a:pt x="65286" y="42468"/>
                  </a:lnTo>
                  <a:lnTo>
                    <a:pt x="88671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2593801" y="875199"/>
              <a:ext cx="57196" cy="57929"/>
            </a:xfrm>
            <a:custGeom>
              <a:avLst/>
              <a:gdLst/>
              <a:ahLst/>
              <a:cxnLst/>
              <a:rect l="l" t="t" r="r" b="b"/>
              <a:pathLst>
                <a:path w="99060" h="100330">
                  <a:moveTo>
                    <a:pt x="67449" y="0"/>
                  </a:moveTo>
                  <a:lnTo>
                    <a:pt x="31648" y="0"/>
                  </a:lnTo>
                  <a:lnTo>
                    <a:pt x="0" y="100025"/>
                  </a:lnTo>
                  <a:lnTo>
                    <a:pt x="34150" y="100025"/>
                  </a:lnTo>
                  <a:lnTo>
                    <a:pt x="37058" y="87287"/>
                  </a:lnTo>
                  <a:lnTo>
                    <a:pt x="94690" y="87287"/>
                  </a:lnTo>
                  <a:lnTo>
                    <a:pt x="87291" y="63576"/>
                  </a:lnTo>
                  <a:lnTo>
                    <a:pt x="42329" y="63576"/>
                  </a:lnTo>
                  <a:lnTo>
                    <a:pt x="48717" y="30238"/>
                  </a:lnTo>
                  <a:lnTo>
                    <a:pt x="76886" y="30238"/>
                  </a:lnTo>
                  <a:lnTo>
                    <a:pt x="67449" y="0"/>
                  </a:lnTo>
                  <a:close/>
                </a:path>
                <a:path w="99060" h="100330">
                  <a:moveTo>
                    <a:pt x="94690" y="87287"/>
                  </a:moveTo>
                  <a:lnTo>
                    <a:pt x="61201" y="87287"/>
                  </a:lnTo>
                  <a:lnTo>
                    <a:pt x="64262" y="100025"/>
                  </a:lnTo>
                  <a:lnTo>
                    <a:pt x="98666" y="100025"/>
                  </a:lnTo>
                  <a:lnTo>
                    <a:pt x="94690" y="87287"/>
                  </a:lnTo>
                  <a:close/>
                </a:path>
                <a:path w="99060" h="100330">
                  <a:moveTo>
                    <a:pt x="76886" y="30238"/>
                  </a:moveTo>
                  <a:lnTo>
                    <a:pt x="49415" y="30238"/>
                  </a:lnTo>
                  <a:lnTo>
                    <a:pt x="49593" y="34048"/>
                  </a:lnTo>
                  <a:lnTo>
                    <a:pt x="49999" y="37718"/>
                  </a:lnTo>
                  <a:lnTo>
                    <a:pt x="50660" y="41236"/>
                  </a:lnTo>
                  <a:lnTo>
                    <a:pt x="51295" y="44767"/>
                  </a:lnTo>
                  <a:lnTo>
                    <a:pt x="52044" y="48272"/>
                  </a:lnTo>
                  <a:lnTo>
                    <a:pt x="53644" y="55067"/>
                  </a:lnTo>
                  <a:lnTo>
                    <a:pt x="54876" y="59905"/>
                  </a:lnTo>
                  <a:lnTo>
                    <a:pt x="55245" y="61556"/>
                  </a:lnTo>
                  <a:lnTo>
                    <a:pt x="55791" y="63576"/>
                  </a:lnTo>
                  <a:lnTo>
                    <a:pt x="87291" y="63576"/>
                  </a:lnTo>
                  <a:lnTo>
                    <a:pt x="76886" y="3023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2657180" y="874296"/>
              <a:ext cx="36297" cy="59762"/>
            </a:xfrm>
            <a:custGeom>
              <a:avLst/>
              <a:gdLst/>
              <a:ahLst/>
              <a:cxnLst/>
              <a:rect l="l" t="t" r="r" b="b"/>
              <a:pathLst>
                <a:path w="62864" h="103505">
                  <a:moveTo>
                    <a:pt x="0" y="68694"/>
                  </a:moveTo>
                  <a:lnTo>
                    <a:pt x="20180" y="102920"/>
                  </a:lnTo>
                  <a:lnTo>
                    <a:pt x="24434" y="103124"/>
                  </a:lnTo>
                  <a:lnTo>
                    <a:pt x="35382" y="103124"/>
                  </a:lnTo>
                  <a:lnTo>
                    <a:pt x="62318" y="76708"/>
                  </a:lnTo>
                  <a:lnTo>
                    <a:pt x="62433" y="75882"/>
                  </a:lnTo>
                  <a:lnTo>
                    <a:pt x="62515" y="73825"/>
                  </a:lnTo>
                  <a:lnTo>
                    <a:pt x="18084" y="73825"/>
                  </a:lnTo>
                  <a:lnTo>
                    <a:pt x="17589" y="73685"/>
                  </a:lnTo>
                  <a:lnTo>
                    <a:pt x="17437" y="73672"/>
                  </a:lnTo>
                  <a:lnTo>
                    <a:pt x="17157" y="73672"/>
                  </a:lnTo>
                  <a:lnTo>
                    <a:pt x="16967" y="73647"/>
                  </a:lnTo>
                  <a:lnTo>
                    <a:pt x="16611" y="73533"/>
                  </a:lnTo>
                  <a:lnTo>
                    <a:pt x="16471" y="73507"/>
                  </a:lnTo>
                  <a:lnTo>
                    <a:pt x="15125" y="73507"/>
                  </a:lnTo>
                  <a:lnTo>
                    <a:pt x="12357" y="73304"/>
                  </a:lnTo>
                  <a:lnTo>
                    <a:pt x="9639" y="72758"/>
                  </a:lnTo>
                  <a:lnTo>
                    <a:pt x="4368" y="71005"/>
                  </a:lnTo>
                  <a:lnTo>
                    <a:pt x="2044" y="69938"/>
                  </a:lnTo>
                  <a:lnTo>
                    <a:pt x="0" y="68694"/>
                  </a:lnTo>
                  <a:close/>
                </a:path>
                <a:path w="62864" h="103505">
                  <a:moveTo>
                    <a:pt x="16700" y="38925"/>
                  </a:moveTo>
                  <a:lnTo>
                    <a:pt x="5130" y="38925"/>
                  </a:lnTo>
                  <a:lnTo>
                    <a:pt x="5130" y="60642"/>
                  </a:lnTo>
                  <a:lnTo>
                    <a:pt x="22796" y="60642"/>
                  </a:lnTo>
                  <a:lnTo>
                    <a:pt x="25781" y="61391"/>
                  </a:lnTo>
                  <a:lnTo>
                    <a:pt x="29032" y="64389"/>
                  </a:lnTo>
                  <a:lnTo>
                    <a:pt x="29832" y="66065"/>
                  </a:lnTo>
                  <a:lnTo>
                    <a:pt x="29832" y="69583"/>
                  </a:lnTo>
                  <a:lnTo>
                    <a:pt x="28702" y="70954"/>
                  </a:lnTo>
                  <a:lnTo>
                    <a:pt x="24168" y="73126"/>
                  </a:lnTo>
                  <a:lnTo>
                    <a:pt x="21640" y="73710"/>
                  </a:lnTo>
                  <a:lnTo>
                    <a:pt x="18872" y="73825"/>
                  </a:lnTo>
                  <a:lnTo>
                    <a:pt x="62515" y="73825"/>
                  </a:lnTo>
                  <a:lnTo>
                    <a:pt x="44538" y="49314"/>
                  </a:lnTo>
                  <a:lnTo>
                    <a:pt x="49174" y="48082"/>
                  </a:lnTo>
                  <a:lnTo>
                    <a:pt x="52666" y="45415"/>
                  </a:lnTo>
                  <a:lnTo>
                    <a:pt x="56228" y="39243"/>
                  </a:lnTo>
                  <a:lnTo>
                    <a:pt x="18681" y="39243"/>
                  </a:lnTo>
                  <a:lnTo>
                    <a:pt x="18503" y="39217"/>
                  </a:lnTo>
                  <a:lnTo>
                    <a:pt x="18148" y="39116"/>
                  </a:lnTo>
                  <a:lnTo>
                    <a:pt x="17945" y="39090"/>
                  </a:lnTo>
                  <a:lnTo>
                    <a:pt x="17487" y="39090"/>
                  </a:lnTo>
                  <a:lnTo>
                    <a:pt x="17259" y="39065"/>
                  </a:lnTo>
                  <a:lnTo>
                    <a:pt x="16878" y="38950"/>
                  </a:lnTo>
                  <a:lnTo>
                    <a:pt x="16700" y="38925"/>
                  </a:lnTo>
                  <a:close/>
                </a:path>
                <a:path w="62864" h="103505">
                  <a:moveTo>
                    <a:pt x="58572" y="27305"/>
                  </a:moveTo>
                  <a:lnTo>
                    <a:pt x="21920" y="27305"/>
                  </a:lnTo>
                  <a:lnTo>
                    <a:pt x="23660" y="27597"/>
                  </a:lnTo>
                  <a:lnTo>
                    <a:pt x="24904" y="28232"/>
                  </a:lnTo>
                  <a:lnTo>
                    <a:pt x="26162" y="28841"/>
                  </a:lnTo>
                  <a:lnTo>
                    <a:pt x="26962" y="29730"/>
                  </a:lnTo>
                  <a:lnTo>
                    <a:pt x="27343" y="30861"/>
                  </a:lnTo>
                  <a:lnTo>
                    <a:pt x="27305" y="31750"/>
                  </a:lnTo>
                  <a:lnTo>
                    <a:pt x="21640" y="39243"/>
                  </a:lnTo>
                  <a:lnTo>
                    <a:pt x="56228" y="39243"/>
                  </a:lnTo>
                  <a:lnTo>
                    <a:pt x="57378" y="37249"/>
                  </a:lnTo>
                  <a:lnTo>
                    <a:pt x="58572" y="32778"/>
                  </a:lnTo>
                  <a:lnTo>
                    <a:pt x="58572" y="27305"/>
                  </a:lnTo>
                  <a:close/>
                </a:path>
                <a:path w="62864" h="103505">
                  <a:moveTo>
                    <a:pt x="29286" y="0"/>
                  </a:moveTo>
                  <a:lnTo>
                    <a:pt x="25895" y="0"/>
                  </a:lnTo>
                  <a:lnTo>
                    <a:pt x="24028" y="88"/>
                  </a:lnTo>
                  <a:lnTo>
                    <a:pt x="1117" y="31026"/>
                  </a:lnTo>
                  <a:lnTo>
                    <a:pt x="3136" y="29984"/>
                  </a:lnTo>
                  <a:lnTo>
                    <a:pt x="5372" y="29248"/>
                  </a:lnTo>
                  <a:lnTo>
                    <a:pt x="10185" y="28295"/>
                  </a:lnTo>
                  <a:lnTo>
                    <a:pt x="15265" y="27457"/>
                  </a:lnTo>
                  <a:lnTo>
                    <a:pt x="17284" y="27457"/>
                  </a:lnTo>
                  <a:lnTo>
                    <a:pt x="17437" y="27406"/>
                  </a:lnTo>
                  <a:lnTo>
                    <a:pt x="17627" y="27305"/>
                  </a:lnTo>
                  <a:lnTo>
                    <a:pt x="58572" y="27305"/>
                  </a:lnTo>
                  <a:lnTo>
                    <a:pt x="58572" y="21920"/>
                  </a:lnTo>
                  <a:lnTo>
                    <a:pt x="31318" y="114"/>
                  </a:lnTo>
                  <a:lnTo>
                    <a:pt x="29286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2535877" y="875195"/>
              <a:ext cx="53529" cy="71495"/>
            </a:xfrm>
            <a:custGeom>
              <a:avLst/>
              <a:gdLst/>
              <a:ahLst/>
              <a:cxnLst/>
              <a:rect l="l" t="t" r="r" b="b"/>
              <a:pathLst>
                <a:path w="92710" h="123825">
                  <a:moveTo>
                    <a:pt x="91808" y="100025"/>
                  </a:moveTo>
                  <a:lnTo>
                    <a:pt x="71094" y="100025"/>
                  </a:lnTo>
                  <a:lnTo>
                    <a:pt x="71094" y="123609"/>
                  </a:lnTo>
                  <a:lnTo>
                    <a:pt x="91808" y="123609"/>
                  </a:lnTo>
                  <a:lnTo>
                    <a:pt x="91808" y="100025"/>
                  </a:lnTo>
                  <a:close/>
                </a:path>
                <a:path w="92710" h="123825">
                  <a:moveTo>
                    <a:pt x="31788" y="0"/>
                  </a:moveTo>
                  <a:lnTo>
                    <a:pt x="0" y="0"/>
                  </a:lnTo>
                  <a:lnTo>
                    <a:pt x="0" y="100025"/>
                  </a:lnTo>
                  <a:lnTo>
                    <a:pt x="31788" y="100025"/>
                  </a:lnTo>
                  <a:lnTo>
                    <a:pt x="31788" y="58000"/>
                  </a:lnTo>
                  <a:lnTo>
                    <a:pt x="66941" y="58000"/>
                  </a:lnTo>
                  <a:lnTo>
                    <a:pt x="61607" y="49161"/>
                  </a:lnTo>
                  <a:lnTo>
                    <a:pt x="65285" y="42481"/>
                  </a:lnTo>
                  <a:lnTo>
                    <a:pt x="31788" y="42481"/>
                  </a:lnTo>
                  <a:lnTo>
                    <a:pt x="31788" y="0"/>
                  </a:lnTo>
                  <a:close/>
                </a:path>
                <a:path w="92710" h="123825">
                  <a:moveTo>
                    <a:pt x="66941" y="58000"/>
                  </a:moveTo>
                  <a:lnTo>
                    <a:pt x="31788" y="58000"/>
                  </a:lnTo>
                  <a:lnTo>
                    <a:pt x="53428" y="100025"/>
                  </a:lnTo>
                  <a:lnTo>
                    <a:pt x="92278" y="100025"/>
                  </a:lnTo>
                  <a:lnTo>
                    <a:pt x="91808" y="99237"/>
                  </a:lnTo>
                  <a:lnTo>
                    <a:pt x="91808" y="89509"/>
                  </a:lnTo>
                  <a:lnTo>
                    <a:pt x="85953" y="89509"/>
                  </a:lnTo>
                  <a:lnTo>
                    <a:pt x="66941" y="58000"/>
                  </a:lnTo>
                  <a:close/>
                </a:path>
                <a:path w="92710" h="123825">
                  <a:moveTo>
                    <a:pt x="88671" y="0"/>
                  </a:moveTo>
                  <a:lnTo>
                    <a:pt x="52044" y="0"/>
                  </a:lnTo>
                  <a:lnTo>
                    <a:pt x="31788" y="42481"/>
                  </a:lnTo>
                  <a:lnTo>
                    <a:pt x="65285" y="42481"/>
                  </a:lnTo>
                  <a:lnTo>
                    <a:pt x="88671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2913330" y="875199"/>
              <a:ext cx="57196" cy="57929"/>
            </a:xfrm>
            <a:custGeom>
              <a:avLst/>
              <a:gdLst/>
              <a:ahLst/>
              <a:cxnLst/>
              <a:rect l="l" t="t" r="r" b="b"/>
              <a:pathLst>
                <a:path w="99060" h="100330">
                  <a:moveTo>
                    <a:pt x="67437" y="0"/>
                  </a:moveTo>
                  <a:lnTo>
                    <a:pt x="31648" y="0"/>
                  </a:lnTo>
                  <a:lnTo>
                    <a:pt x="0" y="100025"/>
                  </a:lnTo>
                  <a:lnTo>
                    <a:pt x="34137" y="100025"/>
                  </a:lnTo>
                  <a:lnTo>
                    <a:pt x="37058" y="87287"/>
                  </a:lnTo>
                  <a:lnTo>
                    <a:pt x="94689" y="87287"/>
                  </a:lnTo>
                  <a:lnTo>
                    <a:pt x="87286" y="63576"/>
                  </a:lnTo>
                  <a:lnTo>
                    <a:pt x="42329" y="63576"/>
                  </a:lnTo>
                  <a:lnTo>
                    <a:pt x="48691" y="30238"/>
                  </a:lnTo>
                  <a:lnTo>
                    <a:pt x="76877" y="30238"/>
                  </a:lnTo>
                  <a:lnTo>
                    <a:pt x="67437" y="0"/>
                  </a:lnTo>
                  <a:close/>
                </a:path>
                <a:path w="99060" h="100330">
                  <a:moveTo>
                    <a:pt x="94689" y="87287"/>
                  </a:moveTo>
                  <a:lnTo>
                    <a:pt x="61201" y="87287"/>
                  </a:lnTo>
                  <a:lnTo>
                    <a:pt x="64236" y="100025"/>
                  </a:lnTo>
                  <a:lnTo>
                    <a:pt x="98666" y="100025"/>
                  </a:lnTo>
                  <a:lnTo>
                    <a:pt x="94689" y="87287"/>
                  </a:lnTo>
                  <a:close/>
                </a:path>
                <a:path w="99060" h="100330">
                  <a:moveTo>
                    <a:pt x="76877" y="30238"/>
                  </a:moveTo>
                  <a:lnTo>
                    <a:pt x="49390" y="30238"/>
                  </a:lnTo>
                  <a:lnTo>
                    <a:pt x="49580" y="34048"/>
                  </a:lnTo>
                  <a:lnTo>
                    <a:pt x="49999" y="37718"/>
                  </a:lnTo>
                  <a:lnTo>
                    <a:pt x="51295" y="44767"/>
                  </a:lnTo>
                  <a:lnTo>
                    <a:pt x="52044" y="48272"/>
                  </a:lnTo>
                  <a:lnTo>
                    <a:pt x="52870" y="51777"/>
                  </a:lnTo>
                  <a:lnTo>
                    <a:pt x="53238" y="53428"/>
                  </a:lnTo>
                  <a:lnTo>
                    <a:pt x="54038" y="56667"/>
                  </a:lnTo>
                  <a:lnTo>
                    <a:pt x="54470" y="58280"/>
                  </a:lnTo>
                  <a:lnTo>
                    <a:pt x="55219" y="61556"/>
                  </a:lnTo>
                  <a:lnTo>
                    <a:pt x="55778" y="63576"/>
                  </a:lnTo>
                  <a:lnTo>
                    <a:pt x="87286" y="63576"/>
                  </a:lnTo>
                  <a:lnTo>
                    <a:pt x="76877" y="3023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2699160" y="875199"/>
              <a:ext cx="57196" cy="57929"/>
            </a:xfrm>
            <a:custGeom>
              <a:avLst/>
              <a:gdLst/>
              <a:ahLst/>
              <a:cxnLst/>
              <a:rect l="l" t="t" r="r" b="b"/>
              <a:pathLst>
                <a:path w="99060" h="100330">
                  <a:moveTo>
                    <a:pt x="67449" y="0"/>
                  </a:moveTo>
                  <a:lnTo>
                    <a:pt x="31648" y="0"/>
                  </a:lnTo>
                  <a:lnTo>
                    <a:pt x="0" y="100025"/>
                  </a:lnTo>
                  <a:lnTo>
                    <a:pt x="34150" y="100025"/>
                  </a:lnTo>
                  <a:lnTo>
                    <a:pt x="37058" y="87287"/>
                  </a:lnTo>
                  <a:lnTo>
                    <a:pt x="94701" y="87287"/>
                  </a:lnTo>
                  <a:lnTo>
                    <a:pt x="87299" y="63576"/>
                  </a:lnTo>
                  <a:lnTo>
                    <a:pt x="42329" y="63576"/>
                  </a:lnTo>
                  <a:lnTo>
                    <a:pt x="48717" y="30238"/>
                  </a:lnTo>
                  <a:lnTo>
                    <a:pt x="76890" y="30238"/>
                  </a:lnTo>
                  <a:lnTo>
                    <a:pt x="67449" y="0"/>
                  </a:lnTo>
                  <a:close/>
                </a:path>
                <a:path w="99060" h="100330">
                  <a:moveTo>
                    <a:pt x="94701" y="87287"/>
                  </a:moveTo>
                  <a:lnTo>
                    <a:pt x="61201" y="87287"/>
                  </a:lnTo>
                  <a:lnTo>
                    <a:pt x="64262" y="100025"/>
                  </a:lnTo>
                  <a:lnTo>
                    <a:pt x="98679" y="100025"/>
                  </a:lnTo>
                  <a:lnTo>
                    <a:pt x="94701" y="87287"/>
                  </a:lnTo>
                  <a:close/>
                </a:path>
                <a:path w="99060" h="100330">
                  <a:moveTo>
                    <a:pt x="76890" y="30238"/>
                  </a:moveTo>
                  <a:lnTo>
                    <a:pt x="49403" y="30238"/>
                  </a:lnTo>
                  <a:lnTo>
                    <a:pt x="49593" y="34048"/>
                  </a:lnTo>
                  <a:lnTo>
                    <a:pt x="50012" y="37718"/>
                  </a:lnTo>
                  <a:lnTo>
                    <a:pt x="51295" y="44767"/>
                  </a:lnTo>
                  <a:lnTo>
                    <a:pt x="52044" y="48272"/>
                  </a:lnTo>
                  <a:lnTo>
                    <a:pt x="52870" y="51777"/>
                  </a:lnTo>
                  <a:lnTo>
                    <a:pt x="53238" y="53428"/>
                  </a:lnTo>
                  <a:lnTo>
                    <a:pt x="54470" y="58280"/>
                  </a:lnTo>
                  <a:lnTo>
                    <a:pt x="55232" y="61556"/>
                  </a:lnTo>
                  <a:lnTo>
                    <a:pt x="55333" y="61861"/>
                  </a:lnTo>
                  <a:lnTo>
                    <a:pt x="55410" y="62204"/>
                  </a:lnTo>
                  <a:lnTo>
                    <a:pt x="55524" y="62560"/>
                  </a:lnTo>
                  <a:lnTo>
                    <a:pt x="55600" y="62915"/>
                  </a:lnTo>
                  <a:lnTo>
                    <a:pt x="55791" y="63576"/>
                  </a:lnTo>
                  <a:lnTo>
                    <a:pt x="87299" y="63576"/>
                  </a:lnTo>
                  <a:lnTo>
                    <a:pt x="76890" y="3023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2979028" y="875199"/>
              <a:ext cx="48763" cy="57929"/>
            </a:xfrm>
            <a:custGeom>
              <a:avLst/>
              <a:gdLst/>
              <a:ahLst/>
              <a:cxnLst/>
              <a:rect l="l" t="t" r="r" b="b"/>
              <a:pathLst>
                <a:path w="84454" h="100330">
                  <a:moveTo>
                    <a:pt x="32334" y="0"/>
                  </a:moveTo>
                  <a:lnTo>
                    <a:pt x="0" y="0"/>
                  </a:lnTo>
                  <a:lnTo>
                    <a:pt x="0" y="100025"/>
                  </a:lnTo>
                  <a:lnTo>
                    <a:pt x="32334" y="100025"/>
                  </a:lnTo>
                  <a:lnTo>
                    <a:pt x="32334" y="64820"/>
                  </a:lnTo>
                  <a:lnTo>
                    <a:pt x="84086" y="64820"/>
                  </a:lnTo>
                  <a:lnTo>
                    <a:pt x="84086" y="33337"/>
                  </a:lnTo>
                  <a:lnTo>
                    <a:pt x="32334" y="33337"/>
                  </a:lnTo>
                  <a:lnTo>
                    <a:pt x="32334" y="0"/>
                  </a:lnTo>
                  <a:close/>
                </a:path>
                <a:path w="84454" h="100330">
                  <a:moveTo>
                    <a:pt x="84086" y="64820"/>
                  </a:moveTo>
                  <a:lnTo>
                    <a:pt x="51892" y="64820"/>
                  </a:lnTo>
                  <a:lnTo>
                    <a:pt x="51892" y="100025"/>
                  </a:lnTo>
                  <a:lnTo>
                    <a:pt x="84086" y="100025"/>
                  </a:lnTo>
                  <a:lnTo>
                    <a:pt x="84086" y="64820"/>
                  </a:lnTo>
                  <a:close/>
                </a:path>
                <a:path w="84454" h="100330">
                  <a:moveTo>
                    <a:pt x="84086" y="0"/>
                  </a:moveTo>
                  <a:lnTo>
                    <a:pt x="51892" y="0"/>
                  </a:lnTo>
                  <a:lnTo>
                    <a:pt x="51892" y="33337"/>
                  </a:lnTo>
                  <a:lnTo>
                    <a:pt x="84086" y="33337"/>
                  </a:lnTo>
                  <a:lnTo>
                    <a:pt x="84086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3074022" y="877018"/>
              <a:ext cx="246057" cy="5775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3576780" y="878594"/>
              <a:ext cx="66741" cy="5775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3361098" y="877431"/>
              <a:ext cx="204229" cy="6017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3734248" y="978454"/>
              <a:ext cx="224750" cy="57196"/>
            </a:xfrm>
            <a:custGeom>
              <a:avLst/>
              <a:gdLst/>
              <a:ahLst/>
              <a:cxnLst/>
              <a:rect l="l" t="t" r="r" b="b"/>
              <a:pathLst>
                <a:path w="389254" h="99059">
                  <a:moveTo>
                    <a:pt x="388899" y="0"/>
                  </a:moveTo>
                  <a:lnTo>
                    <a:pt x="0" y="0"/>
                  </a:lnTo>
                  <a:lnTo>
                    <a:pt x="29494" y="32902"/>
                  </a:lnTo>
                  <a:lnTo>
                    <a:pt x="64701" y="60207"/>
                  </a:lnTo>
                  <a:lnTo>
                    <a:pt x="104619" y="80930"/>
                  </a:lnTo>
                  <a:lnTo>
                    <a:pt x="148244" y="94087"/>
                  </a:lnTo>
                  <a:lnTo>
                    <a:pt x="194576" y="98691"/>
                  </a:lnTo>
                  <a:lnTo>
                    <a:pt x="240884" y="94087"/>
                  </a:lnTo>
                  <a:lnTo>
                    <a:pt x="284442" y="80930"/>
                  </a:lnTo>
                  <a:lnTo>
                    <a:pt x="324279" y="60207"/>
                  </a:lnTo>
                  <a:lnTo>
                    <a:pt x="359422" y="32902"/>
                  </a:lnTo>
                  <a:lnTo>
                    <a:pt x="388899" y="0"/>
                  </a:lnTo>
                  <a:close/>
                </a:path>
              </a:pathLst>
            </a:custGeom>
            <a:solidFill>
              <a:srgbClr val="AA8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3708122" y="757612"/>
              <a:ext cx="277546" cy="206785"/>
            </a:xfrm>
            <a:custGeom>
              <a:avLst/>
              <a:gdLst/>
              <a:ahLst/>
              <a:cxnLst/>
              <a:rect l="l" t="t" r="r" b="b"/>
              <a:pathLst>
                <a:path w="480695" h="358140">
                  <a:moveTo>
                    <a:pt x="478523" y="267182"/>
                  </a:moveTo>
                  <a:lnTo>
                    <a:pt x="299872" y="267182"/>
                  </a:lnTo>
                  <a:lnTo>
                    <a:pt x="339153" y="304292"/>
                  </a:lnTo>
                  <a:lnTo>
                    <a:pt x="345029" y="311253"/>
                  </a:lnTo>
                  <a:lnTo>
                    <a:pt x="347197" y="318433"/>
                  </a:lnTo>
                  <a:lnTo>
                    <a:pt x="344723" y="324565"/>
                  </a:lnTo>
                  <a:lnTo>
                    <a:pt x="336677" y="328383"/>
                  </a:lnTo>
                  <a:lnTo>
                    <a:pt x="16843" y="328383"/>
                  </a:lnTo>
                  <a:lnTo>
                    <a:pt x="20012" y="335976"/>
                  </a:lnTo>
                  <a:lnTo>
                    <a:pt x="23450" y="343474"/>
                  </a:lnTo>
                  <a:lnTo>
                    <a:pt x="27135" y="350834"/>
                  </a:lnTo>
                  <a:lnTo>
                    <a:pt x="31064" y="358051"/>
                  </a:lnTo>
                  <a:lnTo>
                    <a:pt x="449237" y="358051"/>
                  </a:lnTo>
                  <a:lnTo>
                    <a:pt x="462422" y="330946"/>
                  </a:lnTo>
                  <a:lnTo>
                    <a:pt x="463288" y="328383"/>
                  </a:lnTo>
                  <a:lnTo>
                    <a:pt x="336677" y="328383"/>
                  </a:lnTo>
                  <a:lnTo>
                    <a:pt x="463301" y="328345"/>
                  </a:lnTo>
                  <a:lnTo>
                    <a:pt x="472174" y="302085"/>
                  </a:lnTo>
                  <a:lnTo>
                    <a:pt x="478224" y="271733"/>
                  </a:lnTo>
                  <a:lnTo>
                    <a:pt x="478523" y="267182"/>
                  </a:lnTo>
                  <a:close/>
                </a:path>
                <a:path w="480695" h="358140">
                  <a:moveTo>
                    <a:pt x="0" y="239306"/>
                  </a:moveTo>
                  <a:lnTo>
                    <a:pt x="87" y="247192"/>
                  </a:lnTo>
                  <a:lnTo>
                    <a:pt x="388" y="254180"/>
                  </a:lnTo>
                  <a:lnTo>
                    <a:pt x="892" y="261116"/>
                  </a:lnTo>
                  <a:lnTo>
                    <a:pt x="1600" y="267995"/>
                  </a:lnTo>
                  <a:lnTo>
                    <a:pt x="478523" y="267182"/>
                  </a:lnTo>
                  <a:lnTo>
                    <a:pt x="480301" y="240157"/>
                  </a:lnTo>
                  <a:lnTo>
                    <a:pt x="480217" y="239331"/>
                  </a:lnTo>
                  <a:lnTo>
                    <a:pt x="0" y="239306"/>
                  </a:lnTo>
                  <a:close/>
                </a:path>
                <a:path w="480695" h="358140">
                  <a:moveTo>
                    <a:pt x="471135" y="178142"/>
                  </a:moveTo>
                  <a:lnTo>
                    <a:pt x="205549" y="178142"/>
                  </a:lnTo>
                  <a:lnTo>
                    <a:pt x="270268" y="239331"/>
                  </a:lnTo>
                  <a:lnTo>
                    <a:pt x="480217" y="239331"/>
                  </a:lnTo>
                  <a:lnTo>
                    <a:pt x="475407" y="191858"/>
                  </a:lnTo>
                  <a:lnTo>
                    <a:pt x="471135" y="178142"/>
                  </a:lnTo>
                  <a:close/>
                </a:path>
                <a:path w="480695" h="358140">
                  <a:moveTo>
                    <a:pt x="240157" y="0"/>
                  </a:moveTo>
                  <a:lnTo>
                    <a:pt x="185206" y="6364"/>
                  </a:lnTo>
                  <a:lnTo>
                    <a:pt x="134697" y="24480"/>
                  </a:lnTo>
                  <a:lnTo>
                    <a:pt x="90097" y="52886"/>
                  </a:lnTo>
                  <a:lnTo>
                    <a:pt x="52870" y="90119"/>
                  </a:lnTo>
                  <a:lnTo>
                    <a:pt x="91501" y="93491"/>
                  </a:lnTo>
                  <a:lnTo>
                    <a:pt x="120318" y="103539"/>
                  </a:lnTo>
                  <a:lnTo>
                    <a:pt x="146665" y="122108"/>
                  </a:lnTo>
                  <a:lnTo>
                    <a:pt x="177888" y="151041"/>
                  </a:lnTo>
                  <a:lnTo>
                    <a:pt x="17186" y="151041"/>
                  </a:lnTo>
                  <a:lnTo>
                    <a:pt x="14585" y="157789"/>
                  </a:lnTo>
                  <a:lnTo>
                    <a:pt x="12185" y="164660"/>
                  </a:lnTo>
                  <a:lnTo>
                    <a:pt x="9994" y="171623"/>
                  </a:lnTo>
                  <a:lnTo>
                    <a:pt x="8013" y="178676"/>
                  </a:lnTo>
                  <a:lnTo>
                    <a:pt x="471135" y="178142"/>
                  </a:lnTo>
                  <a:lnTo>
                    <a:pt x="462692" y="151041"/>
                  </a:lnTo>
                  <a:lnTo>
                    <a:pt x="177888" y="151041"/>
                  </a:lnTo>
                  <a:lnTo>
                    <a:pt x="462684" y="151015"/>
                  </a:lnTo>
                  <a:lnTo>
                    <a:pt x="439194" y="106037"/>
                  </a:lnTo>
                  <a:lnTo>
                    <a:pt x="409830" y="70472"/>
                  </a:lnTo>
                  <a:lnTo>
                    <a:pt x="374266" y="41107"/>
                  </a:lnTo>
                  <a:lnTo>
                    <a:pt x="333481" y="18922"/>
                  </a:lnTo>
                  <a:lnTo>
                    <a:pt x="288451" y="4893"/>
                  </a:lnTo>
                  <a:lnTo>
                    <a:pt x="240157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xmlns="" id="{6EE0C4B3-E0A5-431F-8001-2B7311616AFE}"/>
              </a:ext>
            </a:extLst>
          </p:cNvPr>
          <p:cNvSpPr/>
          <p:nvPr/>
        </p:nvSpPr>
        <p:spPr>
          <a:xfrm>
            <a:off x="7812360" y="6612082"/>
            <a:ext cx="1693121" cy="199752"/>
          </a:xfrm>
          <a:prstGeom prst="rect">
            <a:avLst/>
          </a:prstGeom>
          <a:noFill/>
        </p:spPr>
        <p:txBody>
          <a:bodyPr wrap="square" lIns="91110" tIns="45570" rIns="91110" bIns="45570">
            <a:spAutoFit/>
          </a:bodyPr>
          <a:lstStyle/>
          <a:p>
            <a:pPr defTabSz="911101">
              <a:defRPr/>
            </a:pPr>
            <a:r>
              <a:rPr lang="en-US" sz="700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reflection blurRad="12700" stA="28000" endPos="45000" dist="1000" dir="5400000" sy="-100000" algn="bl" rotWithShape="0"/>
                </a:effectLst>
                <a:cs typeface="Arial" pitchFamily="34" charset="0"/>
              </a:rPr>
              <a:t>Astana, 2022</a:t>
            </a:r>
            <a:endParaRPr lang="en-US" sz="700" cap="all" dirty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solidFill>
                <a:srgbClr val="1F497D"/>
              </a:solidFill>
              <a:effectLst>
                <a:reflection blurRad="12700" stA="28000" endPos="45000" dist="1000" dir="5400000" sy="-100000" algn="bl" rotWithShape="0"/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reflection blurRad="12700" stA="28000" endPos="45000" dist="1000" dir="5400000" sy="-100000" algn="bl" rotWithShape="0"/>
                </a:effectLst>
                <a:cs typeface="Arial" pitchFamily="34" charset="0"/>
              </a:rPr>
              <a:t>Периметр охвата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3995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9C8288C2-151E-4A96-AFBC-CFCC52B0E2A6}"/>
              </a:ext>
            </a:extLst>
          </p:cNvPr>
          <p:cNvGrpSpPr/>
          <p:nvPr/>
        </p:nvGrpSpPr>
        <p:grpSpPr>
          <a:xfrm>
            <a:off x="7452320" y="153910"/>
            <a:ext cx="1449791" cy="278038"/>
            <a:chOff x="2535877" y="757612"/>
            <a:chExt cx="1449791" cy="278038"/>
          </a:xfrm>
        </p:grpSpPr>
        <p:sp>
          <p:nvSpPr>
            <p:cNvPr id="6" name="object 5"/>
            <p:cNvSpPr/>
            <p:nvPr/>
          </p:nvSpPr>
          <p:spPr>
            <a:xfrm>
              <a:off x="2536559" y="983447"/>
              <a:ext cx="1160782" cy="0"/>
            </a:xfrm>
            <a:custGeom>
              <a:avLst/>
              <a:gdLst/>
              <a:ahLst/>
              <a:cxnLst/>
              <a:rect l="l" t="t" r="r" b="b"/>
              <a:pathLst>
                <a:path w="2010410">
                  <a:moveTo>
                    <a:pt x="0" y="0"/>
                  </a:moveTo>
                  <a:lnTo>
                    <a:pt x="2010086" y="0"/>
                  </a:lnTo>
                </a:path>
              </a:pathLst>
            </a:custGeom>
            <a:ln w="5079">
              <a:solidFill>
                <a:srgbClr val="AA85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2536560" y="980880"/>
              <a:ext cx="1159315" cy="0"/>
            </a:xfrm>
            <a:custGeom>
              <a:avLst/>
              <a:gdLst/>
              <a:ahLst/>
              <a:cxnLst/>
              <a:rect l="l" t="t" r="r" b="b"/>
              <a:pathLst>
                <a:path w="2007870">
                  <a:moveTo>
                    <a:pt x="0" y="0"/>
                  </a:moveTo>
                  <a:lnTo>
                    <a:pt x="2007437" y="0"/>
                  </a:lnTo>
                </a:path>
              </a:pathLst>
            </a:custGeom>
            <a:ln w="3810">
              <a:solidFill>
                <a:srgbClr val="AA85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2536559" y="978314"/>
              <a:ext cx="1157849" cy="0"/>
            </a:xfrm>
            <a:custGeom>
              <a:avLst/>
              <a:gdLst/>
              <a:ahLst/>
              <a:cxnLst/>
              <a:rect l="l" t="t" r="r" b="b"/>
              <a:pathLst>
                <a:path w="2005329">
                  <a:moveTo>
                    <a:pt x="0" y="0"/>
                  </a:moveTo>
                  <a:lnTo>
                    <a:pt x="2004940" y="0"/>
                  </a:lnTo>
                </a:path>
              </a:pathLst>
            </a:custGeom>
            <a:ln w="5079">
              <a:solidFill>
                <a:srgbClr val="AA85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2536560" y="962700"/>
              <a:ext cx="1153449" cy="0"/>
            </a:xfrm>
            <a:custGeom>
              <a:avLst/>
              <a:gdLst/>
              <a:ahLst/>
              <a:cxnLst/>
              <a:rect l="l" t="t" r="r" b="b"/>
              <a:pathLst>
                <a:path w="1997710">
                  <a:moveTo>
                    <a:pt x="0" y="0"/>
                  </a:moveTo>
                  <a:lnTo>
                    <a:pt x="1997341" y="0"/>
                  </a:lnTo>
                </a:path>
              </a:pathLst>
            </a:custGeom>
            <a:ln w="24765">
              <a:solidFill>
                <a:srgbClr val="00AE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2883519" y="894174"/>
              <a:ext cx="18698" cy="38864"/>
            </a:xfrm>
            <a:custGeom>
              <a:avLst/>
              <a:gdLst/>
              <a:ahLst/>
              <a:cxnLst/>
              <a:rect l="l" t="t" r="r" b="b"/>
              <a:pathLst>
                <a:path w="32385" h="67309">
                  <a:moveTo>
                    <a:pt x="32207" y="0"/>
                  </a:moveTo>
                  <a:lnTo>
                    <a:pt x="0" y="0"/>
                  </a:lnTo>
                  <a:lnTo>
                    <a:pt x="0" y="67157"/>
                  </a:lnTo>
                  <a:lnTo>
                    <a:pt x="32207" y="67157"/>
                  </a:lnTo>
                  <a:lnTo>
                    <a:pt x="32207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2873187" y="875197"/>
              <a:ext cx="39597" cy="19065"/>
            </a:xfrm>
            <a:custGeom>
              <a:avLst/>
              <a:gdLst/>
              <a:ahLst/>
              <a:cxnLst/>
              <a:rect l="l" t="t" r="r" b="b"/>
              <a:pathLst>
                <a:path w="68579" h="33019">
                  <a:moveTo>
                    <a:pt x="68135" y="0"/>
                  </a:moveTo>
                  <a:lnTo>
                    <a:pt x="0" y="0"/>
                  </a:lnTo>
                  <a:lnTo>
                    <a:pt x="0" y="32867"/>
                  </a:lnTo>
                  <a:lnTo>
                    <a:pt x="68135" y="32867"/>
                  </a:lnTo>
                  <a:lnTo>
                    <a:pt x="68135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2823508" y="874031"/>
              <a:ext cx="40330" cy="60496"/>
            </a:xfrm>
            <a:custGeom>
              <a:avLst/>
              <a:gdLst/>
              <a:ahLst/>
              <a:cxnLst/>
              <a:rect l="l" t="t" r="r" b="b"/>
              <a:pathLst>
                <a:path w="69850" h="104775">
                  <a:moveTo>
                    <a:pt x="49225" y="0"/>
                  </a:moveTo>
                  <a:lnTo>
                    <a:pt x="47472" y="0"/>
                  </a:lnTo>
                  <a:lnTo>
                    <a:pt x="38319" y="864"/>
                  </a:lnTo>
                  <a:lnTo>
                    <a:pt x="3578" y="30454"/>
                  </a:lnTo>
                  <a:lnTo>
                    <a:pt x="0" y="52412"/>
                  </a:lnTo>
                  <a:lnTo>
                    <a:pt x="690" y="61921"/>
                  </a:lnTo>
                  <a:lnTo>
                    <a:pt x="23652" y="97810"/>
                  </a:lnTo>
                  <a:lnTo>
                    <a:pt x="46266" y="104216"/>
                  </a:lnTo>
                  <a:lnTo>
                    <a:pt x="51066" y="104216"/>
                  </a:lnTo>
                  <a:lnTo>
                    <a:pt x="69575" y="71488"/>
                  </a:lnTo>
                  <a:lnTo>
                    <a:pt x="49593" y="71488"/>
                  </a:lnTo>
                  <a:lnTo>
                    <a:pt x="49085" y="71335"/>
                  </a:lnTo>
                  <a:lnTo>
                    <a:pt x="48806" y="71335"/>
                  </a:lnTo>
                  <a:lnTo>
                    <a:pt x="48501" y="71259"/>
                  </a:lnTo>
                  <a:lnTo>
                    <a:pt x="48374" y="71196"/>
                  </a:lnTo>
                  <a:lnTo>
                    <a:pt x="43318" y="70750"/>
                  </a:lnTo>
                  <a:lnTo>
                    <a:pt x="39623" y="68745"/>
                  </a:lnTo>
                  <a:lnTo>
                    <a:pt x="34353" y="61518"/>
                  </a:lnTo>
                  <a:lnTo>
                    <a:pt x="33045" y="57023"/>
                  </a:lnTo>
                  <a:lnTo>
                    <a:pt x="33045" y="46062"/>
                  </a:lnTo>
                  <a:lnTo>
                    <a:pt x="34696" y="41427"/>
                  </a:lnTo>
                  <a:lnTo>
                    <a:pt x="41363" y="34086"/>
                  </a:lnTo>
                  <a:lnTo>
                    <a:pt x="45567" y="32258"/>
                  </a:lnTo>
                  <a:lnTo>
                    <a:pt x="69253" y="32258"/>
                  </a:lnTo>
                  <a:lnTo>
                    <a:pt x="69253" y="4800"/>
                  </a:lnTo>
                  <a:lnTo>
                    <a:pt x="51028" y="101"/>
                  </a:lnTo>
                  <a:lnTo>
                    <a:pt x="49225" y="0"/>
                  </a:lnTo>
                  <a:close/>
                </a:path>
                <a:path w="69850" h="104775">
                  <a:moveTo>
                    <a:pt x="69811" y="62344"/>
                  </a:moveTo>
                  <a:lnTo>
                    <a:pt x="69634" y="62522"/>
                  </a:lnTo>
                  <a:lnTo>
                    <a:pt x="69341" y="62699"/>
                  </a:lnTo>
                  <a:lnTo>
                    <a:pt x="66281" y="64973"/>
                  </a:lnTo>
                  <a:lnTo>
                    <a:pt x="63169" y="66954"/>
                  </a:lnTo>
                  <a:lnTo>
                    <a:pt x="56603" y="70586"/>
                  </a:lnTo>
                  <a:lnTo>
                    <a:pt x="53200" y="71488"/>
                  </a:lnTo>
                  <a:lnTo>
                    <a:pt x="69575" y="71488"/>
                  </a:lnTo>
                  <a:lnTo>
                    <a:pt x="69811" y="62344"/>
                  </a:lnTo>
                  <a:close/>
                </a:path>
                <a:path w="69850" h="104775">
                  <a:moveTo>
                    <a:pt x="69253" y="32258"/>
                  </a:moveTo>
                  <a:lnTo>
                    <a:pt x="54267" y="32258"/>
                  </a:lnTo>
                  <a:lnTo>
                    <a:pt x="57594" y="33159"/>
                  </a:lnTo>
                  <a:lnTo>
                    <a:pt x="63703" y="36779"/>
                  </a:lnTo>
                  <a:lnTo>
                    <a:pt x="66573" y="39027"/>
                  </a:lnTo>
                  <a:lnTo>
                    <a:pt x="69253" y="41719"/>
                  </a:lnTo>
                  <a:lnTo>
                    <a:pt x="69253" y="3225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2763662" y="875201"/>
              <a:ext cx="57562" cy="71495"/>
            </a:xfrm>
            <a:custGeom>
              <a:avLst/>
              <a:gdLst/>
              <a:ahLst/>
              <a:cxnLst/>
              <a:rect l="l" t="t" r="r" b="b"/>
              <a:pathLst>
                <a:path w="99695" h="123825">
                  <a:moveTo>
                    <a:pt x="66941" y="57988"/>
                  </a:moveTo>
                  <a:lnTo>
                    <a:pt x="31762" y="57988"/>
                  </a:lnTo>
                  <a:lnTo>
                    <a:pt x="53428" y="100012"/>
                  </a:lnTo>
                  <a:lnTo>
                    <a:pt x="78625" y="100012"/>
                  </a:lnTo>
                  <a:lnTo>
                    <a:pt x="78625" y="123596"/>
                  </a:lnTo>
                  <a:lnTo>
                    <a:pt x="99339" y="123596"/>
                  </a:lnTo>
                  <a:lnTo>
                    <a:pt x="99339" y="89496"/>
                  </a:lnTo>
                  <a:lnTo>
                    <a:pt x="85953" y="89496"/>
                  </a:lnTo>
                  <a:lnTo>
                    <a:pt x="66941" y="57988"/>
                  </a:lnTo>
                  <a:close/>
                </a:path>
                <a:path w="99695" h="123825">
                  <a:moveTo>
                    <a:pt x="31762" y="0"/>
                  </a:moveTo>
                  <a:lnTo>
                    <a:pt x="0" y="0"/>
                  </a:lnTo>
                  <a:lnTo>
                    <a:pt x="0" y="100012"/>
                  </a:lnTo>
                  <a:lnTo>
                    <a:pt x="31762" y="100012"/>
                  </a:lnTo>
                  <a:lnTo>
                    <a:pt x="31762" y="57988"/>
                  </a:lnTo>
                  <a:lnTo>
                    <a:pt x="66941" y="57988"/>
                  </a:lnTo>
                  <a:lnTo>
                    <a:pt x="61607" y="49149"/>
                  </a:lnTo>
                  <a:lnTo>
                    <a:pt x="65286" y="42468"/>
                  </a:lnTo>
                  <a:lnTo>
                    <a:pt x="31762" y="42468"/>
                  </a:lnTo>
                  <a:lnTo>
                    <a:pt x="31762" y="0"/>
                  </a:lnTo>
                  <a:close/>
                </a:path>
                <a:path w="99695" h="123825">
                  <a:moveTo>
                    <a:pt x="88671" y="0"/>
                  </a:moveTo>
                  <a:lnTo>
                    <a:pt x="52031" y="0"/>
                  </a:lnTo>
                  <a:lnTo>
                    <a:pt x="31762" y="42468"/>
                  </a:lnTo>
                  <a:lnTo>
                    <a:pt x="65286" y="42468"/>
                  </a:lnTo>
                  <a:lnTo>
                    <a:pt x="88671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2593801" y="875199"/>
              <a:ext cx="57196" cy="57929"/>
            </a:xfrm>
            <a:custGeom>
              <a:avLst/>
              <a:gdLst/>
              <a:ahLst/>
              <a:cxnLst/>
              <a:rect l="l" t="t" r="r" b="b"/>
              <a:pathLst>
                <a:path w="99060" h="100330">
                  <a:moveTo>
                    <a:pt x="67449" y="0"/>
                  </a:moveTo>
                  <a:lnTo>
                    <a:pt x="31648" y="0"/>
                  </a:lnTo>
                  <a:lnTo>
                    <a:pt x="0" y="100025"/>
                  </a:lnTo>
                  <a:lnTo>
                    <a:pt x="34150" y="100025"/>
                  </a:lnTo>
                  <a:lnTo>
                    <a:pt x="37058" y="87287"/>
                  </a:lnTo>
                  <a:lnTo>
                    <a:pt x="94690" y="87287"/>
                  </a:lnTo>
                  <a:lnTo>
                    <a:pt x="87291" y="63576"/>
                  </a:lnTo>
                  <a:lnTo>
                    <a:pt x="42329" y="63576"/>
                  </a:lnTo>
                  <a:lnTo>
                    <a:pt x="48717" y="30238"/>
                  </a:lnTo>
                  <a:lnTo>
                    <a:pt x="76886" y="30238"/>
                  </a:lnTo>
                  <a:lnTo>
                    <a:pt x="67449" y="0"/>
                  </a:lnTo>
                  <a:close/>
                </a:path>
                <a:path w="99060" h="100330">
                  <a:moveTo>
                    <a:pt x="94690" y="87287"/>
                  </a:moveTo>
                  <a:lnTo>
                    <a:pt x="61201" y="87287"/>
                  </a:lnTo>
                  <a:lnTo>
                    <a:pt x="64262" y="100025"/>
                  </a:lnTo>
                  <a:lnTo>
                    <a:pt x="98666" y="100025"/>
                  </a:lnTo>
                  <a:lnTo>
                    <a:pt x="94690" y="87287"/>
                  </a:lnTo>
                  <a:close/>
                </a:path>
                <a:path w="99060" h="100330">
                  <a:moveTo>
                    <a:pt x="76886" y="30238"/>
                  </a:moveTo>
                  <a:lnTo>
                    <a:pt x="49415" y="30238"/>
                  </a:lnTo>
                  <a:lnTo>
                    <a:pt x="49593" y="34048"/>
                  </a:lnTo>
                  <a:lnTo>
                    <a:pt x="49999" y="37718"/>
                  </a:lnTo>
                  <a:lnTo>
                    <a:pt x="50660" y="41236"/>
                  </a:lnTo>
                  <a:lnTo>
                    <a:pt x="51295" y="44767"/>
                  </a:lnTo>
                  <a:lnTo>
                    <a:pt x="52044" y="48272"/>
                  </a:lnTo>
                  <a:lnTo>
                    <a:pt x="53644" y="55067"/>
                  </a:lnTo>
                  <a:lnTo>
                    <a:pt x="54876" y="59905"/>
                  </a:lnTo>
                  <a:lnTo>
                    <a:pt x="55245" y="61556"/>
                  </a:lnTo>
                  <a:lnTo>
                    <a:pt x="55791" y="63576"/>
                  </a:lnTo>
                  <a:lnTo>
                    <a:pt x="87291" y="63576"/>
                  </a:lnTo>
                  <a:lnTo>
                    <a:pt x="76886" y="3023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2657180" y="874296"/>
              <a:ext cx="36297" cy="59762"/>
            </a:xfrm>
            <a:custGeom>
              <a:avLst/>
              <a:gdLst/>
              <a:ahLst/>
              <a:cxnLst/>
              <a:rect l="l" t="t" r="r" b="b"/>
              <a:pathLst>
                <a:path w="62864" h="103505">
                  <a:moveTo>
                    <a:pt x="0" y="68694"/>
                  </a:moveTo>
                  <a:lnTo>
                    <a:pt x="20180" y="102920"/>
                  </a:lnTo>
                  <a:lnTo>
                    <a:pt x="24434" y="103124"/>
                  </a:lnTo>
                  <a:lnTo>
                    <a:pt x="35382" y="103124"/>
                  </a:lnTo>
                  <a:lnTo>
                    <a:pt x="62318" y="76708"/>
                  </a:lnTo>
                  <a:lnTo>
                    <a:pt x="62433" y="75882"/>
                  </a:lnTo>
                  <a:lnTo>
                    <a:pt x="62515" y="73825"/>
                  </a:lnTo>
                  <a:lnTo>
                    <a:pt x="18084" y="73825"/>
                  </a:lnTo>
                  <a:lnTo>
                    <a:pt x="17589" y="73685"/>
                  </a:lnTo>
                  <a:lnTo>
                    <a:pt x="17437" y="73672"/>
                  </a:lnTo>
                  <a:lnTo>
                    <a:pt x="17157" y="73672"/>
                  </a:lnTo>
                  <a:lnTo>
                    <a:pt x="16967" y="73647"/>
                  </a:lnTo>
                  <a:lnTo>
                    <a:pt x="16611" y="73533"/>
                  </a:lnTo>
                  <a:lnTo>
                    <a:pt x="16471" y="73507"/>
                  </a:lnTo>
                  <a:lnTo>
                    <a:pt x="15125" y="73507"/>
                  </a:lnTo>
                  <a:lnTo>
                    <a:pt x="12357" y="73304"/>
                  </a:lnTo>
                  <a:lnTo>
                    <a:pt x="9639" y="72758"/>
                  </a:lnTo>
                  <a:lnTo>
                    <a:pt x="4368" y="71005"/>
                  </a:lnTo>
                  <a:lnTo>
                    <a:pt x="2044" y="69938"/>
                  </a:lnTo>
                  <a:lnTo>
                    <a:pt x="0" y="68694"/>
                  </a:lnTo>
                  <a:close/>
                </a:path>
                <a:path w="62864" h="103505">
                  <a:moveTo>
                    <a:pt x="16700" y="38925"/>
                  </a:moveTo>
                  <a:lnTo>
                    <a:pt x="5130" y="38925"/>
                  </a:lnTo>
                  <a:lnTo>
                    <a:pt x="5130" y="60642"/>
                  </a:lnTo>
                  <a:lnTo>
                    <a:pt x="22796" y="60642"/>
                  </a:lnTo>
                  <a:lnTo>
                    <a:pt x="25781" y="61391"/>
                  </a:lnTo>
                  <a:lnTo>
                    <a:pt x="29032" y="64389"/>
                  </a:lnTo>
                  <a:lnTo>
                    <a:pt x="29832" y="66065"/>
                  </a:lnTo>
                  <a:lnTo>
                    <a:pt x="29832" y="69583"/>
                  </a:lnTo>
                  <a:lnTo>
                    <a:pt x="28702" y="70954"/>
                  </a:lnTo>
                  <a:lnTo>
                    <a:pt x="24168" y="73126"/>
                  </a:lnTo>
                  <a:lnTo>
                    <a:pt x="21640" y="73710"/>
                  </a:lnTo>
                  <a:lnTo>
                    <a:pt x="18872" y="73825"/>
                  </a:lnTo>
                  <a:lnTo>
                    <a:pt x="62515" y="73825"/>
                  </a:lnTo>
                  <a:lnTo>
                    <a:pt x="44538" y="49314"/>
                  </a:lnTo>
                  <a:lnTo>
                    <a:pt x="49174" y="48082"/>
                  </a:lnTo>
                  <a:lnTo>
                    <a:pt x="52666" y="45415"/>
                  </a:lnTo>
                  <a:lnTo>
                    <a:pt x="56228" y="39243"/>
                  </a:lnTo>
                  <a:lnTo>
                    <a:pt x="18681" y="39243"/>
                  </a:lnTo>
                  <a:lnTo>
                    <a:pt x="18503" y="39217"/>
                  </a:lnTo>
                  <a:lnTo>
                    <a:pt x="18148" y="39116"/>
                  </a:lnTo>
                  <a:lnTo>
                    <a:pt x="17945" y="39090"/>
                  </a:lnTo>
                  <a:lnTo>
                    <a:pt x="17487" y="39090"/>
                  </a:lnTo>
                  <a:lnTo>
                    <a:pt x="17259" y="39065"/>
                  </a:lnTo>
                  <a:lnTo>
                    <a:pt x="16878" y="38950"/>
                  </a:lnTo>
                  <a:lnTo>
                    <a:pt x="16700" y="38925"/>
                  </a:lnTo>
                  <a:close/>
                </a:path>
                <a:path w="62864" h="103505">
                  <a:moveTo>
                    <a:pt x="58572" y="27305"/>
                  </a:moveTo>
                  <a:lnTo>
                    <a:pt x="21920" y="27305"/>
                  </a:lnTo>
                  <a:lnTo>
                    <a:pt x="23660" y="27597"/>
                  </a:lnTo>
                  <a:lnTo>
                    <a:pt x="24904" y="28232"/>
                  </a:lnTo>
                  <a:lnTo>
                    <a:pt x="26162" y="28841"/>
                  </a:lnTo>
                  <a:lnTo>
                    <a:pt x="26962" y="29730"/>
                  </a:lnTo>
                  <a:lnTo>
                    <a:pt x="27343" y="30861"/>
                  </a:lnTo>
                  <a:lnTo>
                    <a:pt x="27305" y="31750"/>
                  </a:lnTo>
                  <a:lnTo>
                    <a:pt x="21640" y="39243"/>
                  </a:lnTo>
                  <a:lnTo>
                    <a:pt x="56228" y="39243"/>
                  </a:lnTo>
                  <a:lnTo>
                    <a:pt x="57378" y="37249"/>
                  </a:lnTo>
                  <a:lnTo>
                    <a:pt x="58572" y="32778"/>
                  </a:lnTo>
                  <a:lnTo>
                    <a:pt x="58572" y="27305"/>
                  </a:lnTo>
                  <a:close/>
                </a:path>
                <a:path w="62864" h="103505">
                  <a:moveTo>
                    <a:pt x="29286" y="0"/>
                  </a:moveTo>
                  <a:lnTo>
                    <a:pt x="25895" y="0"/>
                  </a:lnTo>
                  <a:lnTo>
                    <a:pt x="24028" y="88"/>
                  </a:lnTo>
                  <a:lnTo>
                    <a:pt x="1117" y="31026"/>
                  </a:lnTo>
                  <a:lnTo>
                    <a:pt x="3136" y="29984"/>
                  </a:lnTo>
                  <a:lnTo>
                    <a:pt x="5372" y="29248"/>
                  </a:lnTo>
                  <a:lnTo>
                    <a:pt x="10185" y="28295"/>
                  </a:lnTo>
                  <a:lnTo>
                    <a:pt x="15265" y="27457"/>
                  </a:lnTo>
                  <a:lnTo>
                    <a:pt x="17284" y="27457"/>
                  </a:lnTo>
                  <a:lnTo>
                    <a:pt x="17437" y="27406"/>
                  </a:lnTo>
                  <a:lnTo>
                    <a:pt x="17627" y="27305"/>
                  </a:lnTo>
                  <a:lnTo>
                    <a:pt x="58572" y="27305"/>
                  </a:lnTo>
                  <a:lnTo>
                    <a:pt x="58572" y="21920"/>
                  </a:lnTo>
                  <a:lnTo>
                    <a:pt x="31318" y="114"/>
                  </a:lnTo>
                  <a:lnTo>
                    <a:pt x="29286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2535877" y="875195"/>
              <a:ext cx="53529" cy="71495"/>
            </a:xfrm>
            <a:custGeom>
              <a:avLst/>
              <a:gdLst/>
              <a:ahLst/>
              <a:cxnLst/>
              <a:rect l="l" t="t" r="r" b="b"/>
              <a:pathLst>
                <a:path w="92710" h="123825">
                  <a:moveTo>
                    <a:pt x="91808" y="100025"/>
                  </a:moveTo>
                  <a:lnTo>
                    <a:pt x="71094" y="100025"/>
                  </a:lnTo>
                  <a:lnTo>
                    <a:pt x="71094" y="123609"/>
                  </a:lnTo>
                  <a:lnTo>
                    <a:pt x="91808" y="123609"/>
                  </a:lnTo>
                  <a:lnTo>
                    <a:pt x="91808" y="100025"/>
                  </a:lnTo>
                  <a:close/>
                </a:path>
                <a:path w="92710" h="123825">
                  <a:moveTo>
                    <a:pt x="31788" y="0"/>
                  </a:moveTo>
                  <a:lnTo>
                    <a:pt x="0" y="0"/>
                  </a:lnTo>
                  <a:lnTo>
                    <a:pt x="0" y="100025"/>
                  </a:lnTo>
                  <a:lnTo>
                    <a:pt x="31788" y="100025"/>
                  </a:lnTo>
                  <a:lnTo>
                    <a:pt x="31788" y="58000"/>
                  </a:lnTo>
                  <a:lnTo>
                    <a:pt x="66941" y="58000"/>
                  </a:lnTo>
                  <a:lnTo>
                    <a:pt x="61607" y="49161"/>
                  </a:lnTo>
                  <a:lnTo>
                    <a:pt x="65285" y="42481"/>
                  </a:lnTo>
                  <a:lnTo>
                    <a:pt x="31788" y="42481"/>
                  </a:lnTo>
                  <a:lnTo>
                    <a:pt x="31788" y="0"/>
                  </a:lnTo>
                  <a:close/>
                </a:path>
                <a:path w="92710" h="123825">
                  <a:moveTo>
                    <a:pt x="66941" y="58000"/>
                  </a:moveTo>
                  <a:lnTo>
                    <a:pt x="31788" y="58000"/>
                  </a:lnTo>
                  <a:lnTo>
                    <a:pt x="53428" y="100025"/>
                  </a:lnTo>
                  <a:lnTo>
                    <a:pt x="92278" y="100025"/>
                  </a:lnTo>
                  <a:lnTo>
                    <a:pt x="91808" y="99237"/>
                  </a:lnTo>
                  <a:lnTo>
                    <a:pt x="91808" y="89509"/>
                  </a:lnTo>
                  <a:lnTo>
                    <a:pt x="85953" y="89509"/>
                  </a:lnTo>
                  <a:lnTo>
                    <a:pt x="66941" y="58000"/>
                  </a:lnTo>
                  <a:close/>
                </a:path>
                <a:path w="92710" h="123825">
                  <a:moveTo>
                    <a:pt x="88671" y="0"/>
                  </a:moveTo>
                  <a:lnTo>
                    <a:pt x="52044" y="0"/>
                  </a:lnTo>
                  <a:lnTo>
                    <a:pt x="31788" y="42481"/>
                  </a:lnTo>
                  <a:lnTo>
                    <a:pt x="65285" y="42481"/>
                  </a:lnTo>
                  <a:lnTo>
                    <a:pt x="88671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2913330" y="875199"/>
              <a:ext cx="57196" cy="57929"/>
            </a:xfrm>
            <a:custGeom>
              <a:avLst/>
              <a:gdLst/>
              <a:ahLst/>
              <a:cxnLst/>
              <a:rect l="l" t="t" r="r" b="b"/>
              <a:pathLst>
                <a:path w="99060" h="100330">
                  <a:moveTo>
                    <a:pt x="67437" y="0"/>
                  </a:moveTo>
                  <a:lnTo>
                    <a:pt x="31648" y="0"/>
                  </a:lnTo>
                  <a:lnTo>
                    <a:pt x="0" y="100025"/>
                  </a:lnTo>
                  <a:lnTo>
                    <a:pt x="34137" y="100025"/>
                  </a:lnTo>
                  <a:lnTo>
                    <a:pt x="37058" y="87287"/>
                  </a:lnTo>
                  <a:lnTo>
                    <a:pt x="94689" y="87287"/>
                  </a:lnTo>
                  <a:lnTo>
                    <a:pt x="87286" y="63576"/>
                  </a:lnTo>
                  <a:lnTo>
                    <a:pt x="42329" y="63576"/>
                  </a:lnTo>
                  <a:lnTo>
                    <a:pt x="48691" y="30238"/>
                  </a:lnTo>
                  <a:lnTo>
                    <a:pt x="76877" y="30238"/>
                  </a:lnTo>
                  <a:lnTo>
                    <a:pt x="67437" y="0"/>
                  </a:lnTo>
                  <a:close/>
                </a:path>
                <a:path w="99060" h="100330">
                  <a:moveTo>
                    <a:pt x="94689" y="87287"/>
                  </a:moveTo>
                  <a:lnTo>
                    <a:pt x="61201" y="87287"/>
                  </a:lnTo>
                  <a:lnTo>
                    <a:pt x="64236" y="100025"/>
                  </a:lnTo>
                  <a:lnTo>
                    <a:pt x="98666" y="100025"/>
                  </a:lnTo>
                  <a:lnTo>
                    <a:pt x="94689" y="87287"/>
                  </a:lnTo>
                  <a:close/>
                </a:path>
                <a:path w="99060" h="100330">
                  <a:moveTo>
                    <a:pt x="76877" y="30238"/>
                  </a:moveTo>
                  <a:lnTo>
                    <a:pt x="49390" y="30238"/>
                  </a:lnTo>
                  <a:lnTo>
                    <a:pt x="49580" y="34048"/>
                  </a:lnTo>
                  <a:lnTo>
                    <a:pt x="49999" y="37718"/>
                  </a:lnTo>
                  <a:lnTo>
                    <a:pt x="51295" y="44767"/>
                  </a:lnTo>
                  <a:lnTo>
                    <a:pt x="52044" y="48272"/>
                  </a:lnTo>
                  <a:lnTo>
                    <a:pt x="52870" y="51777"/>
                  </a:lnTo>
                  <a:lnTo>
                    <a:pt x="53238" y="53428"/>
                  </a:lnTo>
                  <a:lnTo>
                    <a:pt x="54038" y="56667"/>
                  </a:lnTo>
                  <a:lnTo>
                    <a:pt x="54470" y="58280"/>
                  </a:lnTo>
                  <a:lnTo>
                    <a:pt x="55219" y="61556"/>
                  </a:lnTo>
                  <a:lnTo>
                    <a:pt x="55778" y="63576"/>
                  </a:lnTo>
                  <a:lnTo>
                    <a:pt x="87286" y="63576"/>
                  </a:lnTo>
                  <a:lnTo>
                    <a:pt x="76877" y="3023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2699160" y="875199"/>
              <a:ext cx="57196" cy="57929"/>
            </a:xfrm>
            <a:custGeom>
              <a:avLst/>
              <a:gdLst/>
              <a:ahLst/>
              <a:cxnLst/>
              <a:rect l="l" t="t" r="r" b="b"/>
              <a:pathLst>
                <a:path w="99060" h="100330">
                  <a:moveTo>
                    <a:pt x="67449" y="0"/>
                  </a:moveTo>
                  <a:lnTo>
                    <a:pt x="31648" y="0"/>
                  </a:lnTo>
                  <a:lnTo>
                    <a:pt x="0" y="100025"/>
                  </a:lnTo>
                  <a:lnTo>
                    <a:pt x="34150" y="100025"/>
                  </a:lnTo>
                  <a:lnTo>
                    <a:pt x="37058" y="87287"/>
                  </a:lnTo>
                  <a:lnTo>
                    <a:pt x="94701" y="87287"/>
                  </a:lnTo>
                  <a:lnTo>
                    <a:pt x="87299" y="63576"/>
                  </a:lnTo>
                  <a:lnTo>
                    <a:pt x="42329" y="63576"/>
                  </a:lnTo>
                  <a:lnTo>
                    <a:pt x="48717" y="30238"/>
                  </a:lnTo>
                  <a:lnTo>
                    <a:pt x="76890" y="30238"/>
                  </a:lnTo>
                  <a:lnTo>
                    <a:pt x="67449" y="0"/>
                  </a:lnTo>
                  <a:close/>
                </a:path>
                <a:path w="99060" h="100330">
                  <a:moveTo>
                    <a:pt x="94701" y="87287"/>
                  </a:moveTo>
                  <a:lnTo>
                    <a:pt x="61201" y="87287"/>
                  </a:lnTo>
                  <a:lnTo>
                    <a:pt x="64262" y="100025"/>
                  </a:lnTo>
                  <a:lnTo>
                    <a:pt x="98679" y="100025"/>
                  </a:lnTo>
                  <a:lnTo>
                    <a:pt x="94701" y="87287"/>
                  </a:lnTo>
                  <a:close/>
                </a:path>
                <a:path w="99060" h="100330">
                  <a:moveTo>
                    <a:pt x="76890" y="30238"/>
                  </a:moveTo>
                  <a:lnTo>
                    <a:pt x="49403" y="30238"/>
                  </a:lnTo>
                  <a:lnTo>
                    <a:pt x="49593" y="34048"/>
                  </a:lnTo>
                  <a:lnTo>
                    <a:pt x="50012" y="37718"/>
                  </a:lnTo>
                  <a:lnTo>
                    <a:pt x="51295" y="44767"/>
                  </a:lnTo>
                  <a:lnTo>
                    <a:pt x="52044" y="48272"/>
                  </a:lnTo>
                  <a:lnTo>
                    <a:pt x="52870" y="51777"/>
                  </a:lnTo>
                  <a:lnTo>
                    <a:pt x="53238" y="53428"/>
                  </a:lnTo>
                  <a:lnTo>
                    <a:pt x="54470" y="58280"/>
                  </a:lnTo>
                  <a:lnTo>
                    <a:pt x="55232" y="61556"/>
                  </a:lnTo>
                  <a:lnTo>
                    <a:pt x="55333" y="61861"/>
                  </a:lnTo>
                  <a:lnTo>
                    <a:pt x="55410" y="62204"/>
                  </a:lnTo>
                  <a:lnTo>
                    <a:pt x="55524" y="62560"/>
                  </a:lnTo>
                  <a:lnTo>
                    <a:pt x="55600" y="62915"/>
                  </a:lnTo>
                  <a:lnTo>
                    <a:pt x="55791" y="63576"/>
                  </a:lnTo>
                  <a:lnTo>
                    <a:pt x="87299" y="63576"/>
                  </a:lnTo>
                  <a:lnTo>
                    <a:pt x="76890" y="3023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2979028" y="875199"/>
              <a:ext cx="48763" cy="57929"/>
            </a:xfrm>
            <a:custGeom>
              <a:avLst/>
              <a:gdLst/>
              <a:ahLst/>
              <a:cxnLst/>
              <a:rect l="l" t="t" r="r" b="b"/>
              <a:pathLst>
                <a:path w="84454" h="100330">
                  <a:moveTo>
                    <a:pt x="32334" y="0"/>
                  </a:moveTo>
                  <a:lnTo>
                    <a:pt x="0" y="0"/>
                  </a:lnTo>
                  <a:lnTo>
                    <a:pt x="0" y="100025"/>
                  </a:lnTo>
                  <a:lnTo>
                    <a:pt x="32334" y="100025"/>
                  </a:lnTo>
                  <a:lnTo>
                    <a:pt x="32334" y="64820"/>
                  </a:lnTo>
                  <a:lnTo>
                    <a:pt x="84086" y="64820"/>
                  </a:lnTo>
                  <a:lnTo>
                    <a:pt x="84086" y="33337"/>
                  </a:lnTo>
                  <a:lnTo>
                    <a:pt x="32334" y="33337"/>
                  </a:lnTo>
                  <a:lnTo>
                    <a:pt x="32334" y="0"/>
                  </a:lnTo>
                  <a:close/>
                </a:path>
                <a:path w="84454" h="100330">
                  <a:moveTo>
                    <a:pt x="84086" y="64820"/>
                  </a:moveTo>
                  <a:lnTo>
                    <a:pt x="51892" y="64820"/>
                  </a:lnTo>
                  <a:lnTo>
                    <a:pt x="51892" y="100025"/>
                  </a:lnTo>
                  <a:lnTo>
                    <a:pt x="84086" y="100025"/>
                  </a:lnTo>
                  <a:lnTo>
                    <a:pt x="84086" y="64820"/>
                  </a:lnTo>
                  <a:close/>
                </a:path>
                <a:path w="84454" h="100330">
                  <a:moveTo>
                    <a:pt x="84086" y="0"/>
                  </a:moveTo>
                  <a:lnTo>
                    <a:pt x="51892" y="0"/>
                  </a:lnTo>
                  <a:lnTo>
                    <a:pt x="51892" y="33337"/>
                  </a:lnTo>
                  <a:lnTo>
                    <a:pt x="84086" y="33337"/>
                  </a:lnTo>
                  <a:lnTo>
                    <a:pt x="84086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3074022" y="877018"/>
              <a:ext cx="246057" cy="5775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3576780" y="878594"/>
              <a:ext cx="66741" cy="5775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3361098" y="877431"/>
              <a:ext cx="204229" cy="6017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3734248" y="978454"/>
              <a:ext cx="224750" cy="57196"/>
            </a:xfrm>
            <a:custGeom>
              <a:avLst/>
              <a:gdLst/>
              <a:ahLst/>
              <a:cxnLst/>
              <a:rect l="l" t="t" r="r" b="b"/>
              <a:pathLst>
                <a:path w="389254" h="99059">
                  <a:moveTo>
                    <a:pt x="388899" y="0"/>
                  </a:moveTo>
                  <a:lnTo>
                    <a:pt x="0" y="0"/>
                  </a:lnTo>
                  <a:lnTo>
                    <a:pt x="29494" y="32902"/>
                  </a:lnTo>
                  <a:lnTo>
                    <a:pt x="64701" y="60207"/>
                  </a:lnTo>
                  <a:lnTo>
                    <a:pt x="104619" y="80930"/>
                  </a:lnTo>
                  <a:lnTo>
                    <a:pt x="148244" y="94087"/>
                  </a:lnTo>
                  <a:lnTo>
                    <a:pt x="194576" y="98691"/>
                  </a:lnTo>
                  <a:lnTo>
                    <a:pt x="240884" y="94087"/>
                  </a:lnTo>
                  <a:lnTo>
                    <a:pt x="284442" y="80930"/>
                  </a:lnTo>
                  <a:lnTo>
                    <a:pt x="324279" y="60207"/>
                  </a:lnTo>
                  <a:lnTo>
                    <a:pt x="359422" y="32902"/>
                  </a:lnTo>
                  <a:lnTo>
                    <a:pt x="388899" y="0"/>
                  </a:lnTo>
                  <a:close/>
                </a:path>
              </a:pathLst>
            </a:custGeom>
            <a:solidFill>
              <a:srgbClr val="AA8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3708122" y="757612"/>
              <a:ext cx="277546" cy="206785"/>
            </a:xfrm>
            <a:custGeom>
              <a:avLst/>
              <a:gdLst/>
              <a:ahLst/>
              <a:cxnLst/>
              <a:rect l="l" t="t" r="r" b="b"/>
              <a:pathLst>
                <a:path w="480695" h="358140">
                  <a:moveTo>
                    <a:pt x="478523" y="267182"/>
                  </a:moveTo>
                  <a:lnTo>
                    <a:pt x="299872" y="267182"/>
                  </a:lnTo>
                  <a:lnTo>
                    <a:pt x="339153" y="304292"/>
                  </a:lnTo>
                  <a:lnTo>
                    <a:pt x="345029" y="311253"/>
                  </a:lnTo>
                  <a:lnTo>
                    <a:pt x="347197" y="318433"/>
                  </a:lnTo>
                  <a:lnTo>
                    <a:pt x="344723" y="324565"/>
                  </a:lnTo>
                  <a:lnTo>
                    <a:pt x="336677" y="328383"/>
                  </a:lnTo>
                  <a:lnTo>
                    <a:pt x="16843" y="328383"/>
                  </a:lnTo>
                  <a:lnTo>
                    <a:pt x="20012" y="335976"/>
                  </a:lnTo>
                  <a:lnTo>
                    <a:pt x="23450" y="343474"/>
                  </a:lnTo>
                  <a:lnTo>
                    <a:pt x="27135" y="350834"/>
                  </a:lnTo>
                  <a:lnTo>
                    <a:pt x="31064" y="358051"/>
                  </a:lnTo>
                  <a:lnTo>
                    <a:pt x="449237" y="358051"/>
                  </a:lnTo>
                  <a:lnTo>
                    <a:pt x="462422" y="330946"/>
                  </a:lnTo>
                  <a:lnTo>
                    <a:pt x="463288" y="328383"/>
                  </a:lnTo>
                  <a:lnTo>
                    <a:pt x="336677" y="328383"/>
                  </a:lnTo>
                  <a:lnTo>
                    <a:pt x="463301" y="328345"/>
                  </a:lnTo>
                  <a:lnTo>
                    <a:pt x="472174" y="302085"/>
                  </a:lnTo>
                  <a:lnTo>
                    <a:pt x="478224" y="271733"/>
                  </a:lnTo>
                  <a:lnTo>
                    <a:pt x="478523" y="267182"/>
                  </a:lnTo>
                  <a:close/>
                </a:path>
                <a:path w="480695" h="358140">
                  <a:moveTo>
                    <a:pt x="0" y="239306"/>
                  </a:moveTo>
                  <a:lnTo>
                    <a:pt x="87" y="247192"/>
                  </a:lnTo>
                  <a:lnTo>
                    <a:pt x="388" y="254180"/>
                  </a:lnTo>
                  <a:lnTo>
                    <a:pt x="892" y="261116"/>
                  </a:lnTo>
                  <a:lnTo>
                    <a:pt x="1600" y="267995"/>
                  </a:lnTo>
                  <a:lnTo>
                    <a:pt x="478523" y="267182"/>
                  </a:lnTo>
                  <a:lnTo>
                    <a:pt x="480301" y="240157"/>
                  </a:lnTo>
                  <a:lnTo>
                    <a:pt x="480217" y="239331"/>
                  </a:lnTo>
                  <a:lnTo>
                    <a:pt x="0" y="239306"/>
                  </a:lnTo>
                  <a:close/>
                </a:path>
                <a:path w="480695" h="358140">
                  <a:moveTo>
                    <a:pt x="471135" y="178142"/>
                  </a:moveTo>
                  <a:lnTo>
                    <a:pt x="205549" y="178142"/>
                  </a:lnTo>
                  <a:lnTo>
                    <a:pt x="270268" y="239331"/>
                  </a:lnTo>
                  <a:lnTo>
                    <a:pt x="480217" y="239331"/>
                  </a:lnTo>
                  <a:lnTo>
                    <a:pt x="475407" y="191858"/>
                  </a:lnTo>
                  <a:lnTo>
                    <a:pt x="471135" y="178142"/>
                  </a:lnTo>
                  <a:close/>
                </a:path>
                <a:path w="480695" h="358140">
                  <a:moveTo>
                    <a:pt x="240157" y="0"/>
                  </a:moveTo>
                  <a:lnTo>
                    <a:pt x="185206" y="6364"/>
                  </a:lnTo>
                  <a:lnTo>
                    <a:pt x="134697" y="24480"/>
                  </a:lnTo>
                  <a:lnTo>
                    <a:pt x="90097" y="52886"/>
                  </a:lnTo>
                  <a:lnTo>
                    <a:pt x="52870" y="90119"/>
                  </a:lnTo>
                  <a:lnTo>
                    <a:pt x="91501" y="93491"/>
                  </a:lnTo>
                  <a:lnTo>
                    <a:pt x="120318" y="103539"/>
                  </a:lnTo>
                  <a:lnTo>
                    <a:pt x="146665" y="122108"/>
                  </a:lnTo>
                  <a:lnTo>
                    <a:pt x="177888" y="151041"/>
                  </a:lnTo>
                  <a:lnTo>
                    <a:pt x="17186" y="151041"/>
                  </a:lnTo>
                  <a:lnTo>
                    <a:pt x="14585" y="157789"/>
                  </a:lnTo>
                  <a:lnTo>
                    <a:pt x="12185" y="164660"/>
                  </a:lnTo>
                  <a:lnTo>
                    <a:pt x="9994" y="171623"/>
                  </a:lnTo>
                  <a:lnTo>
                    <a:pt x="8013" y="178676"/>
                  </a:lnTo>
                  <a:lnTo>
                    <a:pt x="471135" y="178142"/>
                  </a:lnTo>
                  <a:lnTo>
                    <a:pt x="462692" y="151041"/>
                  </a:lnTo>
                  <a:lnTo>
                    <a:pt x="177888" y="151041"/>
                  </a:lnTo>
                  <a:lnTo>
                    <a:pt x="462684" y="151015"/>
                  </a:lnTo>
                  <a:lnTo>
                    <a:pt x="439194" y="106037"/>
                  </a:lnTo>
                  <a:lnTo>
                    <a:pt x="409830" y="70472"/>
                  </a:lnTo>
                  <a:lnTo>
                    <a:pt x="374266" y="41107"/>
                  </a:lnTo>
                  <a:lnTo>
                    <a:pt x="333481" y="18922"/>
                  </a:lnTo>
                  <a:lnTo>
                    <a:pt x="288451" y="4893"/>
                  </a:lnTo>
                  <a:lnTo>
                    <a:pt x="240157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6EE0C4B3-E0A5-431F-8001-2B7311616AFE}"/>
              </a:ext>
            </a:extLst>
          </p:cNvPr>
          <p:cNvSpPr/>
          <p:nvPr/>
        </p:nvSpPr>
        <p:spPr>
          <a:xfrm>
            <a:off x="7812360" y="6612082"/>
            <a:ext cx="1693121" cy="199752"/>
          </a:xfrm>
          <a:prstGeom prst="rect">
            <a:avLst/>
          </a:prstGeom>
          <a:noFill/>
        </p:spPr>
        <p:txBody>
          <a:bodyPr wrap="square" lIns="91110" tIns="45570" rIns="91110" bIns="45570">
            <a:spAutoFit/>
          </a:bodyPr>
          <a:lstStyle/>
          <a:p>
            <a:pPr defTabSz="911101">
              <a:defRPr/>
            </a:pPr>
            <a:r>
              <a:rPr lang="en-US" sz="700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reflection blurRad="12700" stA="28000" endPos="45000" dist="1000" dir="5400000" sy="-100000" algn="bl" rotWithShape="0"/>
                </a:effectLst>
                <a:cs typeface="Arial" pitchFamily="34" charset="0"/>
              </a:rPr>
              <a:t>Astana, 2022</a:t>
            </a:r>
            <a:endParaRPr lang="en-US" sz="700" cap="all" dirty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solidFill>
                <a:srgbClr val="1F497D"/>
              </a:solidFill>
              <a:effectLst>
                <a:reflection blurRad="12700" stA="28000" endPos="45000" dist="1000" dir="5400000" sy="-100000" algn="bl" rotWithShape="0"/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reflection blurRad="12700" stA="28000" endPos="45000" dist="1000" dir="5400000" sy="-100000" algn="bl" rotWithShape="0"/>
                </a:effectLst>
                <a:cs typeface="Arial" pitchFamily="34" charset="0"/>
              </a:rPr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5" y="1208850"/>
            <a:ext cx="4420079" cy="2658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36" y="1208851"/>
            <a:ext cx="4507315" cy="270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53" y="3915253"/>
            <a:ext cx="4504489" cy="2942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36" y="3867543"/>
            <a:ext cx="4507315" cy="290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xmlns="" id="{9C8288C2-151E-4A96-AFBC-CFCC52B0E2A6}"/>
              </a:ext>
            </a:extLst>
          </p:cNvPr>
          <p:cNvGrpSpPr/>
          <p:nvPr/>
        </p:nvGrpSpPr>
        <p:grpSpPr>
          <a:xfrm>
            <a:off x="7452320" y="153910"/>
            <a:ext cx="1449791" cy="278038"/>
            <a:chOff x="2535877" y="757612"/>
            <a:chExt cx="1449791" cy="278038"/>
          </a:xfrm>
        </p:grpSpPr>
        <p:sp>
          <p:nvSpPr>
            <p:cNvPr id="17" name="object 5"/>
            <p:cNvSpPr/>
            <p:nvPr/>
          </p:nvSpPr>
          <p:spPr>
            <a:xfrm>
              <a:off x="2536559" y="983447"/>
              <a:ext cx="1160782" cy="0"/>
            </a:xfrm>
            <a:custGeom>
              <a:avLst/>
              <a:gdLst/>
              <a:ahLst/>
              <a:cxnLst/>
              <a:rect l="l" t="t" r="r" b="b"/>
              <a:pathLst>
                <a:path w="2010410">
                  <a:moveTo>
                    <a:pt x="0" y="0"/>
                  </a:moveTo>
                  <a:lnTo>
                    <a:pt x="2010086" y="0"/>
                  </a:lnTo>
                </a:path>
              </a:pathLst>
            </a:custGeom>
            <a:ln w="5079">
              <a:solidFill>
                <a:srgbClr val="AA85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6"/>
            <p:cNvSpPr/>
            <p:nvPr/>
          </p:nvSpPr>
          <p:spPr>
            <a:xfrm>
              <a:off x="2536560" y="980880"/>
              <a:ext cx="1159315" cy="0"/>
            </a:xfrm>
            <a:custGeom>
              <a:avLst/>
              <a:gdLst/>
              <a:ahLst/>
              <a:cxnLst/>
              <a:rect l="l" t="t" r="r" b="b"/>
              <a:pathLst>
                <a:path w="2007870">
                  <a:moveTo>
                    <a:pt x="0" y="0"/>
                  </a:moveTo>
                  <a:lnTo>
                    <a:pt x="2007437" y="0"/>
                  </a:lnTo>
                </a:path>
              </a:pathLst>
            </a:custGeom>
            <a:ln w="3810">
              <a:solidFill>
                <a:srgbClr val="AA85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/>
            <p:cNvSpPr/>
            <p:nvPr/>
          </p:nvSpPr>
          <p:spPr>
            <a:xfrm>
              <a:off x="2536559" y="978314"/>
              <a:ext cx="1157849" cy="0"/>
            </a:xfrm>
            <a:custGeom>
              <a:avLst/>
              <a:gdLst/>
              <a:ahLst/>
              <a:cxnLst/>
              <a:rect l="l" t="t" r="r" b="b"/>
              <a:pathLst>
                <a:path w="2005329">
                  <a:moveTo>
                    <a:pt x="0" y="0"/>
                  </a:moveTo>
                  <a:lnTo>
                    <a:pt x="2004940" y="0"/>
                  </a:lnTo>
                </a:path>
              </a:pathLst>
            </a:custGeom>
            <a:ln w="5079">
              <a:solidFill>
                <a:srgbClr val="AA85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8"/>
            <p:cNvSpPr/>
            <p:nvPr/>
          </p:nvSpPr>
          <p:spPr>
            <a:xfrm>
              <a:off x="2536560" y="962700"/>
              <a:ext cx="1153449" cy="0"/>
            </a:xfrm>
            <a:custGeom>
              <a:avLst/>
              <a:gdLst/>
              <a:ahLst/>
              <a:cxnLst/>
              <a:rect l="l" t="t" r="r" b="b"/>
              <a:pathLst>
                <a:path w="1997710">
                  <a:moveTo>
                    <a:pt x="0" y="0"/>
                  </a:moveTo>
                  <a:lnTo>
                    <a:pt x="1997341" y="0"/>
                  </a:lnTo>
                </a:path>
              </a:pathLst>
            </a:custGeom>
            <a:ln w="24765">
              <a:solidFill>
                <a:srgbClr val="00AE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9"/>
            <p:cNvSpPr/>
            <p:nvPr/>
          </p:nvSpPr>
          <p:spPr>
            <a:xfrm>
              <a:off x="2883519" y="894174"/>
              <a:ext cx="18698" cy="38864"/>
            </a:xfrm>
            <a:custGeom>
              <a:avLst/>
              <a:gdLst/>
              <a:ahLst/>
              <a:cxnLst/>
              <a:rect l="l" t="t" r="r" b="b"/>
              <a:pathLst>
                <a:path w="32385" h="67309">
                  <a:moveTo>
                    <a:pt x="32207" y="0"/>
                  </a:moveTo>
                  <a:lnTo>
                    <a:pt x="0" y="0"/>
                  </a:lnTo>
                  <a:lnTo>
                    <a:pt x="0" y="67157"/>
                  </a:lnTo>
                  <a:lnTo>
                    <a:pt x="32207" y="67157"/>
                  </a:lnTo>
                  <a:lnTo>
                    <a:pt x="32207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0"/>
            <p:cNvSpPr/>
            <p:nvPr/>
          </p:nvSpPr>
          <p:spPr>
            <a:xfrm>
              <a:off x="2873187" y="875197"/>
              <a:ext cx="39597" cy="19065"/>
            </a:xfrm>
            <a:custGeom>
              <a:avLst/>
              <a:gdLst/>
              <a:ahLst/>
              <a:cxnLst/>
              <a:rect l="l" t="t" r="r" b="b"/>
              <a:pathLst>
                <a:path w="68579" h="33019">
                  <a:moveTo>
                    <a:pt x="68135" y="0"/>
                  </a:moveTo>
                  <a:lnTo>
                    <a:pt x="0" y="0"/>
                  </a:lnTo>
                  <a:lnTo>
                    <a:pt x="0" y="32867"/>
                  </a:lnTo>
                  <a:lnTo>
                    <a:pt x="68135" y="32867"/>
                  </a:lnTo>
                  <a:lnTo>
                    <a:pt x="68135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1"/>
            <p:cNvSpPr/>
            <p:nvPr/>
          </p:nvSpPr>
          <p:spPr>
            <a:xfrm>
              <a:off x="2823508" y="874031"/>
              <a:ext cx="40330" cy="60496"/>
            </a:xfrm>
            <a:custGeom>
              <a:avLst/>
              <a:gdLst/>
              <a:ahLst/>
              <a:cxnLst/>
              <a:rect l="l" t="t" r="r" b="b"/>
              <a:pathLst>
                <a:path w="69850" h="104775">
                  <a:moveTo>
                    <a:pt x="49225" y="0"/>
                  </a:moveTo>
                  <a:lnTo>
                    <a:pt x="47472" y="0"/>
                  </a:lnTo>
                  <a:lnTo>
                    <a:pt x="38319" y="864"/>
                  </a:lnTo>
                  <a:lnTo>
                    <a:pt x="3578" y="30454"/>
                  </a:lnTo>
                  <a:lnTo>
                    <a:pt x="0" y="52412"/>
                  </a:lnTo>
                  <a:lnTo>
                    <a:pt x="690" y="61921"/>
                  </a:lnTo>
                  <a:lnTo>
                    <a:pt x="23652" y="97810"/>
                  </a:lnTo>
                  <a:lnTo>
                    <a:pt x="46266" y="104216"/>
                  </a:lnTo>
                  <a:lnTo>
                    <a:pt x="51066" y="104216"/>
                  </a:lnTo>
                  <a:lnTo>
                    <a:pt x="69575" y="71488"/>
                  </a:lnTo>
                  <a:lnTo>
                    <a:pt x="49593" y="71488"/>
                  </a:lnTo>
                  <a:lnTo>
                    <a:pt x="49085" y="71335"/>
                  </a:lnTo>
                  <a:lnTo>
                    <a:pt x="48806" y="71335"/>
                  </a:lnTo>
                  <a:lnTo>
                    <a:pt x="48501" y="71259"/>
                  </a:lnTo>
                  <a:lnTo>
                    <a:pt x="48374" y="71196"/>
                  </a:lnTo>
                  <a:lnTo>
                    <a:pt x="43318" y="70750"/>
                  </a:lnTo>
                  <a:lnTo>
                    <a:pt x="39623" y="68745"/>
                  </a:lnTo>
                  <a:lnTo>
                    <a:pt x="34353" y="61518"/>
                  </a:lnTo>
                  <a:lnTo>
                    <a:pt x="33045" y="57023"/>
                  </a:lnTo>
                  <a:lnTo>
                    <a:pt x="33045" y="46062"/>
                  </a:lnTo>
                  <a:lnTo>
                    <a:pt x="34696" y="41427"/>
                  </a:lnTo>
                  <a:lnTo>
                    <a:pt x="41363" y="34086"/>
                  </a:lnTo>
                  <a:lnTo>
                    <a:pt x="45567" y="32258"/>
                  </a:lnTo>
                  <a:lnTo>
                    <a:pt x="69253" y="32258"/>
                  </a:lnTo>
                  <a:lnTo>
                    <a:pt x="69253" y="4800"/>
                  </a:lnTo>
                  <a:lnTo>
                    <a:pt x="51028" y="101"/>
                  </a:lnTo>
                  <a:lnTo>
                    <a:pt x="49225" y="0"/>
                  </a:lnTo>
                  <a:close/>
                </a:path>
                <a:path w="69850" h="104775">
                  <a:moveTo>
                    <a:pt x="69811" y="62344"/>
                  </a:moveTo>
                  <a:lnTo>
                    <a:pt x="69634" y="62522"/>
                  </a:lnTo>
                  <a:lnTo>
                    <a:pt x="69341" y="62699"/>
                  </a:lnTo>
                  <a:lnTo>
                    <a:pt x="66281" y="64973"/>
                  </a:lnTo>
                  <a:lnTo>
                    <a:pt x="63169" y="66954"/>
                  </a:lnTo>
                  <a:lnTo>
                    <a:pt x="56603" y="70586"/>
                  </a:lnTo>
                  <a:lnTo>
                    <a:pt x="53200" y="71488"/>
                  </a:lnTo>
                  <a:lnTo>
                    <a:pt x="69575" y="71488"/>
                  </a:lnTo>
                  <a:lnTo>
                    <a:pt x="69811" y="62344"/>
                  </a:lnTo>
                  <a:close/>
                </a:path>
                <a:path w="69850" h="104775">
                  <a:moveTo>
                    <a:pt x="69253" y="32258"/>
                  </a:moveTo>
                  <a:lnTo>
                    <a:pt x="54267" y="32258"/>
                  </a:lnTo>
                  <a:lnTo>
                    <a:pt x="57594" y="33159"/>
                  </a:lnTo>
                  <a:lnTo>
                    <a:pt x="63703" y="36779"/>
                  </a:lnTo>
                  <a:lnTo>
                    <a:pt x="66573" y="39027"/>
                  </a:lnTo>
                  <a:lnTo>
                    <a:pt x="69253" y="41719"/>
                  </a:lnTo>
                  <a:lnTo>
                    <a:pt x="69253" y="3225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2"/>
            <p:cNvSpPr/>
            <p:nvPr/>
          </p:nvSpPr>
          <p:spPr>
            <a:xfrm>
              <a:off x="2763662" y="875201"/>
              <a:ext cx="57562" cy="71495"/>
            </a:xfrm>
            <a:custGeom>
              <a:avLst/>
              <a:gdLst/>
              <a:ahLst/>
              <a:cxnLst/>
              <a:rect l="l" t="t" r="r" b="b"/>
              <a:pathLst>
                <a:path w="99695" h="123825">
                  <a:moveTo>
                    <a:pt x="66941" y="57988"/>
                  </a:moveTo>
                  <a:lnTo>
                    <a:pt x="31762" y="57988"/>
                  </a:lnTo>
                  <a:lnTo>
                    <a:pt x="53428" y="100012"/>
                  </a:lnTo>
                  <a:lnTo>
                    <a:pt x="78625" y="100012"/>
                  </a:lnTo>
                  <a:lnTo>
                    <a:pt x="78625" y="123596"/>
                  </a:lnTo>
                  <a:lnTo>
                    <a:pt x="99339" y="123596"/>
                  </a:lnTo>
                  <a:lnTo>
                    <a:pt x="99339" y="89496"/>
                  </a:lnTo>
                  <a:lnTo>
                    <a:pt x="85953" y="89496"/>
                  </a:lnTo>
                  <a:lnTo>
                    <a:pt x="66941" y="57988"/>
                  </a:lnTo>
                  <a:close/>
                </a:path>
                <a:path w="99695" h="123825">
                  <a:moveTo>
                    <a:pt x="31762" y="0"/>
                  </a:moveTo>
                  <a:lnTo>
                    <a:pt x="0" y="0"/>
                  </a:lnTo>
                  <a:lnTo>
                    <a:pt x="0" y="100012"/>
                  </a:lnTo>
                  <a:lnTo>
                    <a:pt x="31762" y="100012"/>
                  </a:lnTo>
                  <a:lnTo>
                    <a:pt x="31762" y="57988"/>
                  </a:lnTo>
                  <a:lnTo>
                    <a:pt x="66941" y="57988"/>
                  </a:lnTo>
                  <a:lnTo>
                    <a:pt x="61607" y="49149"/>
                  </a:lnTo>
                  <a:lnTo>
                    <a:pt x="65286" y="42468"/>
                  </a:lnTo>
                  <a:lnTo>
                    <a:pt x="31762" y="42468"/>
                  </a:lnTo>
                  <a:lnTo>
                    <a:pt x="31762" y="0"/>
                  </a:lnTo>
                  <a:close/>
                </a:path>
                <a:path w="99695" h="123825">
                  <a:moveTo>
                    <a:pt x="88671" y="0"/>
                  </a:moveTo>
                  <a:lnTo>
                    <a:pt x="52031" y="0"/>
                  </a:lnTo>
                  <a:lnTo>
                    <a:pt x="31762" y="42468"/>
                  </a:lnTo>
                  <a:lnTo>
                    <a:pt x="65286" y="42468"/>
                  </a:lnTo>
                  <a:lnTo>
                    <a:pt x="88671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3"/>
            <p:cNvSpPr/>
            <p:nvPr/>
          </p:nvSpPr>
          <p:spPr>
            <a:xfrm>
              <a:off x="2593801" y="875199"/>
              <a:ext cx="57196" cy="57929"/>
            </a:xfrm>
            <a:custGeom>
              <a:avLst/>
              <a:gdLst/>
              <a:ahLst/>
              <a:cxnLst/>
              <a:rect l="l" t="t" r="r" b="b"/>
              <a:pathLst>
                <a:path w="99060" h="100330">
                  <a:moveTo>
                    <a:pt x="67449" y="0"/>
                  </a:moveTo>
                  <a:lnTo>
                    <a:pt x="31648" y="0"/>
                  </a:lnTo>
                  <a:lnTo>
                    <a:pt x="0" y="100025"/>
                  </a:lnTo>
                  <a:lnTo>
                    <a:pt x="34150" y="100025"/>
                  </a:lnTo>
                  <a:lnTo>
                    <a:pt x="37058" y="87287"/>
                  </a:lnTo>
                  <a:lnTo>
                    <a:pt x="94690" y="87287"/>
                  </a:lnTo>
                  <a:lnTo>
                    <a:pt x="87291" y="63576"/>
                  </a:lnTo>
                  <a:lnTo>
                    <a:pt x="42329" y="63576"/>
                  </a:lnTo>
                  <a:lnTo>
                    <a:pt x="48717" y="30238"/>
                  </a:lnTo>
                  <a:lnTo>
                    <a:pt x="76886" y="30238"/>
                  </a:lnTo>
                  <a:lnTo>
                    <a:pt x="67449" y="0"/>
                  </a:lnTo>
                  <a:close/>
                </a:path>
                <a:path w="99060" h="100330">
                  <a:moveTo>
                    <a:pt x="94690" y="87287"/>
                  </a:moveTo>
                  <a:lnTo>
                    <a:pt x="61201" y="87287"/>
                  </a:lnTo>
                  <a:lnTo>
                    <a:pt x="64262" y="100025"/>
                  </a:lnTo>
                  <a:lnTo>
                    <a:pt x="98666" y="100025"/>
                  </a:lnTo>
                  <a:lnTo>
                    <a:pt x="94690" y="87287"/>
                  </a:lnTo>
                  <a:close/>
                </a:path>
                <a:path w="99060" h="100330">
                  <a:moveTo>
                    <a:pt x="76886" y="30238"/>
                  </a:moveTo>
                  <a:lnTo>
                    <a:pt x="49415" y="30238"/>
                  </a:lnTo>
                  <a:lnTo>
                    <a:pt x="49593" y="34048"/>
                  </a:lnTo>
                  <a:lnTo>
                    <a:pt x="49999" y="37718"/>
                  </a:lnTo>
                  <a:lnTo>
                    <a:pt x="50660" y="41236"/>
                  </a:lnTo>
                  <a:lnTo>
                    <a:pt x="51295" y="44767"/>
                  </a:lnTo>
                  <a:lnTo>
                    <a:pt x="52044" y="48272"/>
                  </a:lnTo>
                  <a:lnTo>
                    <a:pt x="53644" y="55067"/>
                  </a:lnTo>
                  <a:lnTo>
                    <a:pt x="54876" y="59905"/>
                  </a:lnTo>
                  <a:lnTo>
                    <a:pt x="55245" y="61556"/>
                  </a:lnTo>
                  <a:lnTo>
                    <a:pt x="55791" y="63576"/>
                  </a:lnTo>
                  <a:lnTo>
                    <a:pt x="87291" y="63576"/>
                  </a:lnTo>
                  <a:lnTo>
                    <a:pt x="76886" y="3023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4"/>
            <p:cNvSpPr/>
            <p:nvPr/>
          </p:nvSpPr>
          <p:spPr>
            <a:xfrm>
              <a:off x="2657180" y="874296"/>
              <a:ext cx="36297" cy="59762"/>
            </a:xfrm>
            <a:custGeom>
              <a:avLst/>
              <a:gdLst/>
              <a:ahLst/>
              <a:cxnLst/>
              <a:rect l="l" t="t" r="r" b="b"/>
              <a:pathLst>
                <a:path w="62864" h="103505">
                  <a:moveTo>
                    <a:pt x="0" y="68694"/>
                  </a:moveTo>
                  <a:lnTo>
                    <a:pt x="20180" y="102920"/>
                  </a:lnTo>
                  <a:lnTo>
                    <a:pt x="24434" y="103124"/>
                  </a:lnTo>
                  <a:lnTo>
                    <a:pt x="35382" y="103124"/>
                  </a:lnTo>
                  <a:lnTo>
                    <a:pt x="62318" y="76708"/>
                  </a:lnTo>
                  <a:lnTo>
                    <a:pt x="62433" y="75882"/>
                  </a:lnTo>
                  <a:lnTo>
                    <a:pt x="62515" y="73825"/>
                  </a:lnTo>
                  <a:lnTo>
                    <a:pt x="18084" y="73825"/>
                  </a:lnTo>
                  <a:lnTo>
                    <a:pt x="17589" y="73685"/>
                  </a:lnTo>
                  <a:lnTo>
                    <a:pt x="17437" y="73672"/>
                  </a:lnTo>
                  <a:lnTo>
                    <a:pt x="17157" y="73672"/>
                  </a:lnTo>
                  <a:lnTo>
                    <a:pt x="16967" y="73647"/>
                  </a:lnTo>
                  <a:lnTo>
                    <a:pt x="16611" y="73533"/>
                  </a:lnTo>
                  <a:lnTo>
                    <a:pt x="16471" y="73507"/>
                  </a:lnTo>
                  <a:lnTo>
                    <a:pt x="15125" y="73507"/>
                  </a:lnTo>
                  <a:lnTo>
                    <a:pt x="12357" y="73304"/>
                  </a:lnTo>
                  <a:lnTo>
                    <a:pt x="9639" y="72758"/>
                  </a:lnTo>
                  <a:lnTo>
                    <a:pt x="4368" y="71005"/>
                  </a:lnTo>
                  <a:lnTo>
                    <a:pt x="2044" y="69938"/>
                  </a:lnTo>
                  <a:lnTo>
                    <a:pt x="0" y="68694"/>
                  </a:lnTo>
                  <a:close/>
                </a:path>
                <a:path w="62864" h="103505">
                  <a:moveTo>
                    <a:pt x="16700" y="38925"/>
                  </a:moveTo>
                  <a:lnTo>
                    <a:pt x="5130" y="38925"/>
                  </a:lnTo>
                  <a:lnTo>
                    <a:pt x="5130" y="60642"/>
                  </a:lnTo>
                  <a:lnTo>
                    <a:pt x="22796" y="60642"/>
                  </a:lnTo>
                  <a:lnTo>
                    <a:pt x="25781" y="61391"/>
                  </a:lnTo>
                  <a:lnTo>
                    <a:pt x="29032" y="64389"/>
                  </a:lnTo>
                  <a:lnTo>
                    <a:pt x="29832" y="66065"/>
                  </a:lnTo>
                  <a:lnTo>
                    <a:pt x="29832" y="69583"/>
                  </a:lnTo>
                  <a:lnTo>
                    <a:pt x="28702" y="70954"/>
                  </a:lnTo>
                  <a:lnTo>
                    <a:pt x="24168" y="73126"/>
                  </a:lnTo>
                  <a:lnTo>
                    <a:pt x="21640" y="73710"/>
                  </a:lnTo>
                  <a:lnTo>
                    <a:pt x="18872" y="73825"/>
                  </a:lnTo>
                  <a:lnTo>
                    <a:pt x="62515" y="73825"/>
                  </a:lnTo>
                  <a:lnTo>
                    <a:pt x="44538" y="49314"/>
                  </a:lnTo>
                  <a:lnTo>
                    <a:pt x="49174" y="48082"/>
                  </a:lnTo>
                  <a:lnTo>
                    <a:pt x="52666" y="45415"/>
                  </a:lnTo>
                  <a:lnTo>
                    <a:pt x="56228" y="39243"/>
                  </a:lnTo>
                  <a:lnTo>
                    <a:pt x="18681" y="39243"/>
                  </a:lnTo>
                  <a:lnTo>
                    <a:pt x="18503" y="39217"/>
                  </a:lnTo>
                  <a:lnTo>
                    <a:pt x="18148" y="39116"/>
                  </a:lnTo>
                  <a:lnTo>
                    <a:pt x="17945" y="39090"/>
                  </a:lnTo>
                  <a:lnTo>
                    <a:pt x="17487" y="39090"/>
                  </a:lnTo>
                  <a:lnTo>
                    <a:pt x="17259" y="39065"/>
                  </a:lnTo>
                  <a:lnTo>
                    <a:pt x="16878" y="38950"/>
                  </a:lnTo>
                  <a:lnTo>
                    <a:pt x="16700" y="38925"/>
                  </a:lnTo>
                  <a:close/>
                </a:path>
                <a:path w="62864" h="103505">
                  <a:moveTo>
                    <a:pt x="58572" y="27305"/>
                  </a:moveTo>
                  <a:lnTo>
                    <a:pt x="21920" y="27305"/>
                  </a:lnTo>
                  <a:lnTo>
                    <a:pt x="23660" y="27597"/>
                  </a:lnTo>
                  <a:lnTo>
                    <a:pt x="24904" y="28232"/>
                  </a:lnTo>
                  <a:lnTo>
                    <a:pt x="26162" y="28841"/>
                  </a:lnTo>
                  <a:lnTo>
                    <a:pt x="26962" y="29730"/>
                  </a:lnTo>
                  <a:lnTo>
                    <a:pt x="27343" y="30861"/>
                  </a:lnTo>
                  <a:lnTo>
                    <a:pt x="27305" y="31750"/>
                  </a:lnTo>
                  <a:lnTo>
                    <a:pt x="21640" y="39243"/>
                  </a:lnTo>
                  <a:lnTo>
                    <a:pt x="56228" y="39243"/>
                  </a:lnTo>
                  <a:lnTo>
                    <a:pt x="57378" y="37249"/>
                  </a:lnTo>
                  <a:lnTo>
                    <a:pt x="58572" y="32778"/>
                  </a:lnTo>
                  <a:lnTo>
                    <a:pt x="58572" y="27305"/>
                  </a:lnTo>
                  <a:close/>
                </a:path>
                <a:path w="62864" h="103505">
                  <a:moveTo>
                    <a:pt x="29286" y="0"/>
                  </a:moveTo>
                  <a:lnTo>
                    <a:pt x="25895" y="0"/>
                  </a:lnTo>
                  <a:lnTo>
                    <a:pt x="24028" y="88"/>
                  </a:lnTo>
                  <a:lnTo>
                    <a:pt x="1117" y="31026"/>
                  </a:lnTo>
                  <a:lnTo>
                    <a:pt x="3136" y="29984"/>
                  </a:lnTo>
                  <a:lnTo>
                    <a:pt x="5372" y="29248"/>
                  </a:lnTo>
                  <a:lnTo>
                    <a:pt x="10185" y="28295"/>
                  </a:lnTo>
                  <a:lnTo>
                    <a:pt x="15265" y="27457"/>
                  </a:lnTo>
                  <a:lnTo>
                    <a:pt x="17284" y="27457"/>
                  </a:lnTo>
                  <a:lnTo>
                    <a:pt x="17437" y="27406"/>
                  </a:lnTo>
                  <a:lnTo>
                    <a:pt x="17627" y="27305"/>
                  </a:lnTo>
                  <a:lnTo>
                    <a:pt x="58572" y="27305"/>
                  </a:lnTo>
                  <a:lnTo>
                    <a:pt x="58572" y="21920"/>
                  </a:lnTo>
                  <a:lnTo>
                    <a:pt x="31318" y="114"/>
                  </a:lnTo>
                  <a:lnTo>
                    <a:pt x="29286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5"/>
            <p:cNvSpPr/>
            <p:nvPr/>
          </p:nvSpPr>
          <p:spPr>
            <a:xfrm>
              <a:off x="2535877" y="875195"/>
              <a:ext cx="53529" cy="71495"/>
            </a:xfrm>
            <a:custGeom>
              <a:avLst/>
              <a:gdLst/>
              <a:ahLst/>
              <a:cxnLst/>
              <a:rect l="l" t="t" r="r" b="b"/>
              <a:pathLst>
                <a:path w="92710" h="123825">
                  <a:moveTo>
                    <a:pt x="91808" y="100025"/>
                  </a:moveTo>
                  <a:lnTo>
                    <a:pt x="71094" y="100025"/>
                  </a:lnTo>
                  <a:lnTo>
                    <a:pt x="71094" y="123609"/>
                  </a:lnTo>
                  <a:lnTo>
                    <a:pt x="91808" y="123609"/>
                  </a:lnTo>
                  <a:lnTo>
                    <a:pt x="91808" y="100025"/>
                  </a:lnTo>
                  <a:close/>
                </a:path>
                <a:path w="92710" h="123825">
                  <a:moveTo>
                    <a:pt x="31788" y="0"/>
                  </a:moveTo>
                  <a:lnTo>
                    <a:pt x="0" y="0"/>
                  </a:lnTo>
                  <a:lnTo>
                    <a:pt x="0" y="100025"/>
                  </a:lnTo>
                  <a:lnTo>
                    <a:pt x="31788" y="100025"/>
                  </a:lnTo>
                  <a:lnTo>
                    <a:pt x="31788" y="58000"/>
                  </a:lnTo>
                  <a:lnTo>
                    <a:pt x="66941" y="58000"/>
                  </a:lnTo>
                  <a:lnTo>
                    <a:pt x="61607" y="49161"/>
                  </a:lnTo>
                  <a:lnTo>
                    <a:pt x="65285" y="42481"/>
                  </a:lnTo>
                  <a:lnTo>
                    <a:pt x="31788" y="42481"/>
                  </a:lnTo>
                  <a:lnTo>
                    <a:pt x="31788" y="0"/>
                  </a:lnTo>
                  <a:close/>
                </a:path>
                <a:path w="92710" h="123825">
                  <a:moveTo>
                    <a:pt x="66941" y="58000"/>
                  </a:moveTo>
                  <a:lnTo>
                    <a:pt x="31788" y="58000"/>
                  </a:lnTo>
                  <a:lnTo>
                    <a:pt x="53428" y="100025"/>
                  </a:lnTo>
                  <a:lnTo>
                    <a:pt x="92278" y="100025"/>
                  </a:lnTo>
                  <a:lnTo>
                    <a:pt x="91808" y="99237"/>
                  </a:lnTo>
                  <a:lnTo>
                    <a:pt x="91808" y="89509"/>
                  </a:lnTo>
                  <a:lnTo>
                    <a:pt x="85953" y="89509"/>
                  </a:lnTo>
                  <a:lnTo>
                    <a:pt x="66941" y="58000"/>
                  </a:lnTo>
                  <a:close/>
                </a:path>
                <a:path w="92710" h="123825">
                  <a:moveTo>
                    <a:pt x="88671" y="0"/>
                  </a:moveTo>
                  <a:lnTo>
                    <a:pt x="52044" y="0"/>
                  </a:lnTo>
                  <a:lnTo>
                    <a:pt x="31788" y="42481"/>
                  </a:lnTo>
                  <a:lnTo>
                    <a:pt x="65285" y="42481"/>
                  </a:lnTo>
                  <a:lnTo>
                    <a:pt x="88671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6"/>
            <p:cNvSpPr/>
            <p:nvPr/>
          </p:nvSpPr>
          <p:spPr>
            <a:xfrm>
              <a:off x="2913330" y="875199"/>
              <a:ext cx="57196" cy="57929"/>
            </a:xfrm>
            <a:custGeom>
              <a:avLst/>
              <a:gdLst/>
              <a:ahLst/>
              <a:cxnLst/>
              <a:rect l="l" t="t" r="r" b="b"/>
              <a:pathLst>
                <a:path w="99060" h="100330">
                  <a:moveTo>
                    <a:pt x="67437" y="0"/>
                  </a:moveTo>
                  <a:lnTo>
                    <a:pt x="31648" y="0"/>
                  </a:lnTo>
                  <a:lnTo>
                    <a:pt x="0" y="100025"/>
                  </a:lnTo>
                  <a:lnTo>
                    <a:pt x="34137" y="100025"/>
                  </a:lnTo>
                  <a:lnTo>
                    <a:pt x="37058" y="87287"/>
                  </a:lnTo>
                  <a:lnTo>
                    <a:pt x="94689" y="87287"/>
                  </a:lnTo>
                  <a:lnTo>
                    <a:pt x="87286" y="63576"/>
                  </a:lnTo>
                  <a:lnTo>
                    <a:pt x="42329" y="63576"/>
                  </a:lnTo>
                  <a:lnTo>
                    <a:pt x="48691" y="30238"/>
                  </a:lnTo>
                  <a:lnTo>
                    <a:pt x="76877" y="30238"/>
                  </a:lnTo>
                  <a:lnTo>
                    <a:pt x="67437" y="0"/>
                  </a:lnTo>
                  <a:close/>
                </a:path>
                <a:path w="99060" h="100330">
                  <a:moveTo>
                    <a:pt x="94689" y="87287"/>
                  </a:moveTo>
                  <a:lnTo>
                    <a:pt x="61201" y="87287"/>
                  </a:lnTo>
                  <a:lnTo>
                    <a:pt x="64236" y="100025"/>
                  </a:lnTo>
                  <a:lnTo>
                    <a:pt x="98666" y="100025"/>
                  </a:lnTo>
                  <a:lnTo>
                    <a:pt x="94689" y="87287"/>
                  </a:lnTo>
                  <a:close/>
                </a:path>
                <a:path w="99060" h="100330">
                  <a:moveTo>
                    <a:pt x="76877" y="30238"/>
                  </a:moveTo>
                  <a:lnTo>
                    <a:pt x="49390" y="30238"/>
                  </a:lnTo>
                  <a:lnTo>
                    <a:pt x="49580" y="34048"/>
                  </a:lnTo>
                  <a:lnTo>
                    <a:pt x="49999" y="37718"/>
                  </a:lnTo>
                  <a:lnTo>
                    <a:pt x="51295" y="44767"/>
                  </a:lnTo>
                  <a:lnTo>
                    <a:pt x="52044" y="48272"/>
                  </a:lnTo>
                  <a:lnTo>
                    <a:pt x="52870" y="51777"/>
                  </a:lnTo>
                  <a:lnTo>
                    <a:pt x="53238" y="53428"/>
                  </a:lnTo>
                  <a:lnTo>
                    <a:pt x="54038" y="56667"/>
                  </a:lnTo>
                  <a:lnTo>
                    <a:pt x="54470" y="58280"/>
                  </a:lnTo>
                  <a:lnTo>
                    <a:pt x="55219" y="61556"/>
                  </a:lnTo>
                  <a:lnTo>
                    <a:pt x="55778" y="63576"/>
                  </a:lnTo>
                  <a:lnTo>
                    <a:pt x="87286" y="63576"/>
                  </a:lnTo>
                  <a:lnTo>
                    <a:pt x="76877" y="3023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7"/>
            <p:cNvSpPr/>
            <p:nvPr/>
          </p:nvSpPr>
          <p:spPr>
            <a:xfrm>
              <a:off x="2699160" y="875199"/>
              <a:ext cx="57196" cy="57929"/>
            </a:xfrm>
            <a:custGeom>
              <a:avLst/>
              <a:gdLst/>
              <a:ahLst/>
              <a:cxnLst/>
              <a:rect l="l" t="t" r="r" b="b"/>
              <a:pathLst>
                <a:path w="99060" h="100330">
                  <a:moveTo>
                    <a:pt x="67449" y="0"/>
                  </a:moveTo>
                  <a:lnTo>
                    <a:pt x="31648" y="0"/>
                  </a:lnTo>
                  <a:lnTo>
                    <a:pt x="0" y="100025"/>
                  </a:lnTo>
                  <a:lnTo>
                    <a:pt x="34150" y="100025"/>
                  </a:lnTo>
                  <a:lnTo>
                    <a:pt x="37058" y="87287"/>
                  </a:lnTo>
                  <a:lnTo>
                    <a:pt x="94701" y="87287"/>
                  </a:lnTo>
                  <a:lnTo>
                    <a:pt x="87299" y="63576"/>
                  </a:lnTo>
                  <a:lnTo>
                    <a:pt x="42329" y="63576"/>
                  </a:lnTo>
                  <a:lnTo>
                    <a:pt x="48717" y="30238"/>
                  </a:lnTo>
                  <a:lnTo>
                    <a:pt x="76890" y="30238"/>
                  </a:lnTo>
                  <a:lnTo>
                    <a:pt x="67449" y="0"/>
                  </a:lnTo>
                  <a:close/>
                </a:path>
                <a:path w="99060" h="100330">
                  <a:moveTo>
                    <a:pt x="94701" y="87287"/>
                  </a:moveTo>
                  <a:lnTo>
                    <a:pt x="61201" y="87287"/>
                  </a:lnTo>
                  <a:lnTo>
                    <a:pt x="64262" y="100025"/>
                  </a:lnTo>
                  <a:lnTo>
                    <a:pt x="98679" y="100025"/>
                  </a:lnTo>
                  <a:lnTo>
                    <a:pt x="94701" y="87287"/>
                  </a:lnTo>
                  <a:close/>
                </a:path>
                <a:path w="99060" h="100330">
                  <a:moveTo>
                    <a:pt x="76890" y="30238"/>
                  </a:moveTo>
                  <a:lnTo>
                    <a:pt x="49403" y="30238"/>
                  </a:lnTo>
                  <a:lnTo>
                    <a:pt x="49593" y="34048"/>
                  </a:lnTo>
                  <a:lnTo>
                    <a:pt x="50012" y="37718"/>
                  </a:lnTo>
                  <a:lnTo>
                    <a:pt x="51295" y="44767"/>
                  </a:lnTo>
                  <a:lnTo>
                    <a:pt x="52044" y="48272"/>
                  </a:lnTo>
                  <a:lnTo>
                    <a:pt x="52870" y="51777"/>
                  </a:lnTo>
                  <a:lnTo>
                    <a:pt x="53238" y="53428"/>
                  </a:lnTo>
                  <a:lnTo>
                    <a:pt x="54470" y="58280"/>
                  </a:lnTo>
                  <a:lnTo>
                    <a:pt x="55232" y="61556"/>
                  </a:lnTo>
                  <a:lnTo>
                    <a:pt x="55333" y="61861"/>
                  </a:lnTo>
                  <a:lnTo>
                    <a:pt x="55410" y="62204"/>
                  </a:lnTo>
                  <a:lnTo>
                    <a:pt x="55524" y="62560"/>
                  </a:lnTo>
                  <a:lnTo>
                    <a:pt x="55600" y="62915"/>
                  </a:lnTo>
                  <a:lnTo>
                    <a:pt x="55791" y="63576"/>
                  </a:lnTo>
                  <a:lnTo>
                    <a:pt x="87299" y="63576"/>
                  </a:lnTo>
                  <a:lnTo>
                    <a:pt x="76890" y="3023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8"/>
            <p:cNvSpPr/>
            <p:nvPr/>
          </p:nvSpPr>
          <p:spPr>
            <a:xfrm>
              <a:off x="2979028" y="875199"/>
              <a:ext cx="48763" cy="57929"/>
            </a:xfrm>
            <a:custGeom>
              <a:avLst/>
              <a:gdLst/>
              <a:ahLst/>
              <a:cxnLst/>
              <a:rect l="l" t="t" r="r" b="b"/>
              <a:pathLst>
                <a:path w="84454" h="100330">
                  <a:moveTo>
                    <a:pt x="32334" y="0"/>
                  </a:moveTo>
                  <a:lnTo>
                    <a:pt x="0" y="0"/>
                  </a:lnTo>
                  <a:lnTo>
                    <a:pt x="0" y="100025"/>
                  </a:lnTo>
                  <a:lnTo>
                    <a:pt x="32334" y="100025"/>
                  </a:lnTo>
                  <a:lnTo>
                    <a:pt x="32334" y="64820"/>
                  </a:lnTo>
                  <a:lnTo>
                    <a:pt x="84086" y="64820"/>
                  </a:lnTo>
                  <a:lnTo>
                    <a:pt x="84086" y="33337"/>
                  </a:lnTo>
                  <a:lnTo>
                    <a:pt x="32334" y="33337"/>
                  </a:lnTo>
                  <a:lnTo>
                    <a:pt x="32334" y="0"/>
                  </a:lnTo>
                  <a:close/>
                </a:path>
                <a:path w="84454" h="100330">
                  <a:moveTo>
                    <a:pt x="84086" y="64820"/>
                  </a:moveTo>
                  <a:lnTo>
                    <a:pt x="51892" y="64820"/>
                  </a:lnTo>
                  <a:lnTo>
                    <a:pt x="51892" y="100025"/>
                  </a:lnTo>
                  <a:lnTo>
                    <a:pt x="84086" y="100025"/>
                  </a:lnTo>
                  <a:lnTo>
                    <a:pt x="84086" y="64820"/>
                  </a:lnTo>
                  <a:close/>
                </a:path>
                <a:path w="84454" h="100330">
                  <a:moveTo>
                    <a:pt x="84086" y="0"/>
                  </a:moveTo>
                  <a:lnTo>
                    <a:pt x="51892" y="0"/>
                  </a:lnTo>
                  <a:lnTo>
                    <a:pt x="51892" y="33337"/>
                  </a:lnTo>
                  <a:lnTo>
                    <a:pt x="84086" y="33337"/>
                  </a:lnTo>
                  <a:lnTo>
                    <a:pt x="84086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9"/>
            <p:cNvSpPr/>
            <p:nvPr/>
          </p:nvSpPr>
          <p:spPr>
            <a:xfrm>
              <a:off x="3074022" y="877018"/>
              <a:ext cx="246057" cy="5775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0"/>
            <p:cNvSpPr/>
            <p:nvPr/>
          </p:nvSpPr>
          <p:spPr>
            <a:xfrm>
              <a:off x="3576780" y="878594"/>
              <a:ext cx="66741" cy="5775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1"/>
            <p:cNvSpPr/>
            <p:nvPr/>
          </p:nvSpPr>
          <p:spPr>
            <a:xfrm>
              <a:off x="3361098" y="877431"/>
              <a:ext cx="204229" cy="601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2"/>
            <p:cNvSpPr/>
            <p:nvPr/>
          </p:nvSpPr>
          <p:spPr>
            <a:xfrm>
              <a:off x="3734248" y="978454"/>
              <a:ext cx="224750" cy="57196"/>
            </a:xfrm>
            <a:custGeom>
              <a:avLst/>
              <a:gdLst/>
              <a:ahLst/>
              <a:cxnLst/>
              <a:rect l="l" t="t" r="r" b="b"/>
              <a:pathLst>
                <a:path w="389254" h="99059">
                  <a:moveTo>
                    <a:pt x="388899" y="0"/>
                  </a:moveTo>
                  <a:lnTo>
                    <a:pt x="0" y="0"/>
                  </a:lnTo>
                  <a:lnTo>
                    <a:pt x="29494" y="32902"/>
                  </a:lnTo>
                  <a:lnTo>
                    <a:pt x="64701" y="60207"/>
                  </a:lnTo>
                  <a:lnTo>
                    <a:pt x="104619" y="80930"/>
                  </a:lnTo>
                  <a:lnTo>
                    <a:pt x="148244" y="94087"/>
                  </a:lnTo>
                  <a:lnTo>
                    <a:pt x="194576" y="98691"/>
                  </a:lnTo>
                  <a:lnTo>
                    <a:pt x="240884" y="94087"/>
                  </a:lnTo>
                  <a:lnTo>
                    <a:pt x="284442" y="80930"/>
                  </a:lnTo>
                  <a:lnTo>
                    <a:pt x="324279" y="60207"/>
                  </a:lnTo>
                  <a:lnTo>
                    <a:pt x="359422" y="32902"/>
                  </a:lnTo>
                  <a:lnTo>
                    <a:pt x="388899" y="0"/>
                  </a:lnTo>
                  <a:close/>
                </a:path>
              </a:pathLst>
            </a:custGeom>
            <a:solidFill>
              <a:srgbClr val="AA8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3"/>
            <p:cNvSpPr/>
            <p:nvPr/>
          </p:nvSpPr>
          <p:spPr>
            <a:xfrm>
              <a:off x="3708122" y="757612"/>
              <a:ext cx="277546" cy="206785"/>
            </a:xfrm>
            <a:custGeom>
              <a:avLst/>
              <a:gdLst/>
              <a:ahLst/>
              <a:cxnLst/>
              <a:rect l="l" t="t" r="r" b="b"/>
              <a:pathLst>
                <a:path w="480695" h="358140">
                  <a:moveTo>
                    <a:pt x="478523" y="267182"/>
                  </a:moveTo>
                  <a:lnTo>
                    <a:pt x="299872" y="267182"/>
                  </a:lnTo>
                  <a:lnTo>
                    <a:pt x="339153" y="304292"/>
                  </a:lnTo>
                  <a:lnTo>
                    <a:pt x="345029" y="311253"/>
                  </a:lnTo>
                  <a:lnTo>
                    <a:pt x="347197" y="318433"/>
                  </a:lnTo>
                  <a:lnTo>
                    <a:pt x="344723" y="324565"/>
                  </a:lnTo>
                  <a:lnTo>
                    <a:pt x="336677" y="328383"/>
                  </a:lnTo>
                  <a:lnTo>
                    <a:pt x="16843" y="328383"/>
                  </a:lnTo>
                  <a:lnTo>
                    <a:pt x="20012" y="335976"/>
                  </a:lnTo>
                  <a:lnTo>
                    <a:pt x="23450" y="343474"/>
                  </a:lnTo>
                  <a:lnTo>
                    <a:pt x="27135" y="350834"/>
                  </a:lnTo>
                  <a:lnTo>
                    <a:pt x="31064" y="358051"/>
                  </a:lnTo>
                  <a:lnTo>
                    <a:pt x="449237" y="358051"/>
                  </a:lnTo>
                  <a:lnTo>
                    <a:pt x="462422" y="330946"/>
                  </a:lnTo>
                  <a:lnTo>
                    <a:pt x="463288" y="328383"/>
                  </a:lnTo>
                  <a:lnTo>
                    <a:pt x="336677" y="328383"/>
                  </a:lnTo>
                  <a:lnTo>
                    <a:pt x="463301" y="328345"/>
                  </a:lnTo>
                  <a:lnTo>
                    <a:pt x="472174" y="302085"/>
                  </a:lnTo>
                  <a:lnTo>
                    <a:pt x="478224" y="271733"/>
                  </a:lnTo>
                  <a:lnTo>
                    <a:pt x="478523" y="267182"/>
                  </a:lnTo>
                  <a:close/>
                </a:path>
                <a:path w="480695" h="358140">
                  <a:moveTo>
                    <a:pt x="0" y="239306"/>
                  </a:moveTo>
                  <a:lnTo>
                    <a:pt x="87" y="247192"/>
                  </a:lnTo>
                  <a:lnTo>
                    <a:pt x="388" y="254180"/>
                  </a:lnTo>
                  <a:lnTo>
                    <a:pt x="892" y="261116"/>
                  </a:lnTo>
                  <a:lnTo>
                    <a:pt x="1600" y="267995"/>
                  </a:lnTo>
                  <a:lnTo>
                    <a:pt x="478523" y="267182"/>
                  </a:lnTo>
                  <a:lnTo>
                    <a:pt x="480301" y="240157"/>
                  </a:lnTo>
                  <a:lnTo>
                    <a:pt x="480217" y="239331"/>
                  </a:lnTo>
                  <a:lnTo>
                    <a:pt x="0" y="239306"/>
                  </a:lnTo>
                  <a:close/>
                </a:path>
                <a:path w="480695" h="358140">
                  <a:moveTo>
                    <a:pt x="471135" y="178142"/>
                  </a:moveTo>
                  <a:lnTo>
                    <a:pt x="205549" y="178142"/>
                  </a:lnTo>
                  <a:lnTo>
                    <a:pt x="270268" y="239331"/>
                  </a:lnTo>
                  <a:lnTo>
                    <a:pt x="480217" y="239331"/>
                  </a:lnTo>
                  <a:lnTo>
                    <a:pt x="475407" y="191858"/>
                  </a:lnTo>
                  <a:lnTo>
                    <a:pt x="471135" y="178142"/>
                  </a:lnTo>
                  <a:close/>
                </a:path>
                <a:path w="480695" h="358140">
                  <a:moveTo>
                    <a:pt x="240157" y="0"/>
                  </a:moveTo>
                  <a:lnTo>
                    <a:pt x="185206" y="6364"/>
                  </a:lnTo>
                  <a:lnTo>
                    <a:pt x="134697" y="24480"/>
                  </a:lnTo>
                  <a:lnTo>
                    <a:pt x="90097" y="52886"/>
                  </a:lnTo>
                  <a:lnTo>
                    <a:pt x="52870" y="90119"/>
                  </a:lnTo>
                  <a:lnTo>
                    <a:pt x="91501" y="93491"/>
                  </a:lnTo>
                  <a:lnTo>
                    <a:pt x="120318" y="103539"/>
                  </a:lnTo>
                  <a:lnTo>
                    <a:pt x="146665" y="122108"/>
                  </a:lnTo>
                  <a:lnTo>
                    <a:pt x="177888" y="151041"/>
                  </a:lnTo>
                  <a:lnTo>
                    <a:pt x="17186" y="151041"/>
                  </a:lnTo>
                  <a:lnTo>
                    <a:pt x="14585" y="157789"/>
                  </a:lnTo>
                  <a:lnTo>
                    <a:pt x="12185" y="164660"/>
                  </a:lnTo>
                  <a:lnTo>
                    <a:pt x="9994" y="171623"/>
                  </a:lnTo>
                  <a:lnTo>
                    <a:pt x="8013" y="178676"/>
                  </a:lnTo>
                  <a:lnTo>
                    <a:pt x="471135" y="178142"/>
                  </a:lnTo>
                  <a:lnTo>
                    <a:pt x="462692" y="151041"/>
                  </a:lnTo>
                  <a:lnTo>
                    <a:pt x="177888" y="151041"/>
                  </a:lnTo>
                  <a:lnTo>
                    <a:pt x="462684" y="151015"/>
                  </a:lnTo>
                  <a:lnTo>
                    <a:pt x="439194" y="106037"/>
                  </a:lnTo>
                  <a:lnTo>
                    <a:pt x="409830" y="70472"/>
                  </a:lnTo>
                  <a:lnTo>
                    <a:pt x="374266" y="41107"/>
                  </a:lnTo>
                  <a:lnTo>
                    <a:pt x="333481" y="18922"/>
                  </a:lnTo>
                  <a:lnTo>
                    <a:pt x="288451" y="4893"/>
                  </a:lnTo>
                  <a:lnTo>
                    <a:pt x="240157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55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reflection blurRad="12700" stA="28000" endPos="45000" dist="1000" dir="5400000" sy="-100000" algn="bl" rotWithShape="0"/>
                </a:effectLst>
                <a:cs typeface="Arial" pitchFamily="34" charset="0"/>
              </a:rPr>
              <a:t>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04" y="1196752"/>
            <a:ext cx="2438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04" y="3149838"/>
            <a:ext cx="89725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04" y="4205292"/>
            <a:ext cx="8942878" cy="780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230816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</a:t>
            </a:r>
            <a:r>
              <a:rPr lang="kk-KZ" dirty="0" smtClean="0"/>
              <a:t>Таблицы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3683238"/>
            <a:ext cx="229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dirty="0" smtClean="0"/>
              <a:t>6. Таблица </a:t>
            </a:r>
            <a:r>
              <a:rPr lang="en-US" dirty="0" smtClean="0"/>
              <a:t>“reestr”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99993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dirty="0" smtClean="0"/>
              <a:t>7. Таблица </a:t>
            </a:r>
            <a:r>
              <a:rPr lang="en-US" dirty="0" smtClean="0"/>
              <a:t>“audit_log”</a:t>
            </a:r>
            <a:endParaRPr lang="ru-RU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04" y="5567486"/>
            <a:ext cx="77152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1560" y="638132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r>
              <a:rPr lang="kk-KZ" dirty="0" smtClean="0"/>
              <a:t>. Таблица </a:t>
            </a:r>
            <a:r>
              <a:rPr lang="en-US" dirty="0" smtClean="0"/>
              <a:t>“users”</a:t>
            </a:r>
            <a:endParaRPr lang="ru-RU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xmlns="" id="{9C8288C2-151E-4A96-AFBC-CFCC52B0E2A6}"/>
              </a:ext>
            </a:extLst>
          </p:cNvPr>
          <p:cNvGrpSpPr/>
          <p:nvPr/>
        </p:nvGrpSpPr>
        <p:grpSpPr>
          <a:xfrm>
            <a:off x="7452320" y="153910"/>
            <a:ext cx="1449791" cy="278038"/>
            <a:chOff x="2535877" y="757612"/>
            <a:chExt cx="1449791" cy="278038"/>
          </a:xfrm>
        </p:grpSpPr>
        <p:sp>
          <p:nvSpPr>
            <p:cNvPr id="14" name="object 5"/>
            <p:cNvSpPr/>
            <p:nvPr/>
          </p:nvSpPr>
          <p:spPr>
            <a:xfrm>
              <a:off x="2536559" y="983447"/>
              <a:ext cx="1160782" cy="0"/>
            </a:xfrm>
            <a:custGeom>
              <a:avLst/>
              <a:gdLst/>
              <a:ahLst/>
              <a:cxnLst/>
              <a:rect l="l" t="t" r="r" b="b"/>
              <a:pathLst>
                <a:path w="2010410">
                  <a:moveTo>
                    <a:pt x="0" y="0"/>
                  </a:moveTo>
                  <a:lnTo>
                    <a:pt x="2010086" y="0"/>
                  </a:lnTo>
                </a:path>
              </a:pathLst>
            </a:custGeom>
            <a:ln w="5079">
              <a:solidFill>
                <a:srgbClr val="AA85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6"/>
            <p:cNvSpPr/>
            <p:nvPr/>
          </p:nvSpPr>
          <p:spPr>
            <a:xfrm>
              <a:off x="2536560" y="980880"/>
              <a:ext cx="1159315" cy="0"/>
            </a:xfrm>
            <a:custGeom>
              <a:avLst/>
              <a:gdLst/>
              <a:ahLst/>
              <a:cxnLst/>
              <a:rect l="l" t="t" r="r" b="b"/>
              <a:pathLst>
                <a:path w="2007870">
                  <a:moveTo>
                    <a:pt x="0" y="0"/>
                  </a:moveTo>
                  <a:lnTo>
                    <a:pt x="2007437" y="0"/>
                  </a:lnTo>
                </a:path>
              </a:pathLst>
            </a:custGeom>
            <a:ln w="3810">
              <a:solidFill>
                <a:srgbClr val="AA85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7"/>
            <p:cNvSpPr/>
            <p:nvPr/>
          </p:nvSpPr>
          <p:spPr>
            <a:xfrm>
              <a:off x="2536559" y="978314"/>
              <a:ext cx="1157849" cy="0"/>
            </a:xfrm>
            <a:custGeom>
              <a:avLst/>
              <a:gdLst/>
              <a:ahLst/>
              <a:cxnLst/>
              <a:rect l="l" t="t" r="r" b="b"/>
              <a:pathLst>
                <a:path w="2005329">
                  <a:moveTo>
                    <a:pt x="0" y="0"/>
                  </a:moveTo>
                  <a:lnTo>
                    <a:pt x="2004940" y="0"/>
                  </a:lnTo>
                </a:path>
              </a:pathLst>
            </a:custGeom>
            <a:ln w="5079">
              <a:solidFill>
                <a:srgbClr val="AA85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8"/>
            <p:cNvSpPr/>
            <p:nvPr/>
          </p:nvSpPr>
          <p:spPr>
            <a:xfrm>
              <a:off x="2536560" y="962700"/>
              <a:ext cx="1153449" cy="0"/>
            </a:xfrm>
            <a:custGeom>
              <a:avLst/>
              <a:gdLst/>
              <a:ahLst/>
              <a:cxnLst/>
              <a:rect l="l" t="t" r="r" b="b"/>
              <a:pathLst>
                <a:path w="1997710">
                  <a:moveTo>
                    <a:pt x="0" y="0"/>
                  </a:moveTo>
                  <a:lnTo>
                    <a:pt x="1997341" y="0"/>
                  </a:lnTo>
                </a:path>
              </a:pathLst>
            </a:custGeom>
            <a:ln w="24765">
              <a:solidFill>
                <a:srgbClr val="00AE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/>
            <p:cNvSpPr/>
            <p:nvPr/>
          </p:nvSpPr>
          <p:spPr>
            <a:xfrm>
              <a:off x="2883519" y="894174"/>
              <a:ext cx="18698" cy="38864"/>
            </a:xfrm>
            <a:custGeom>
              <a:avLst/>
              <a:gdLst/>
              <a:ahLst/>
              <a:cxnLst/>
              <a:rect l="l" t="t" r="r" b="b"/>
              <a:pathLst>
                <a:path w="32385" h="67309">
                  <a:moveTo>
                    <a:pt x="32207" y="0"/>
                  </a:moveTo>
                  <a:lnTo>
                    <a:pt x="0" y="0"/>
                  </a:lnTo>
                  <a:lnTo>
                    <a:pt x="0" y="67157"/>
                  </a:lnTo>
                  <a:lnTo>
                    <a:pt x="32207" y="67157"/>
                  </a:lnTo>
                  <a:lnTo>
                    <a:pt x="32207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0"/>
            <p:cNvSpPr/>
            <p:nvPr/>
          </p:nvSpPr>
          <p:spPr>
            <a:xfrm>
              <a:off x="2873187" y="875197"/>
              <a:ext cx="39597" cy="19065"/>
            </a:xfrm>
            <a:custGeom>
              <a:avLst/>
              <a:gdLst/>
              <a:ahLst/>
              <a:cxnLst/>
              <a:rect l="l" t="t" r="r" b="b"/>
              <a:pathLst>
                <a:path w="68579" h="33019">
                  <a:moveTo>
                    <a:pt x="68135" y="0"/>
                  </a:moveTo>
                  <a:lnTo>
                    <a:pt x="0" y="0"/>
                  </a:lnTo>
                  <a:lnTo>
                    <a:pt x="0" y="32867"/>
                  </a:lnTo>
                  <a:lnTo>
                    <a:pt x="68135" y="32867"/>
                  </a:lnTo>
                  <a:lnTo>
                    <a:pt x="68135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1"/>
            <p:cNvSpPr/>
            <p:nvPr/>
          </p:nvSpPr>
          <p:spPr>
            <a:xfrm>
              <a:off x="2823508" y="874031"/>
              <a:ext cx="40330" cy="60496"/>
            </a:xfrm>
            <a:custGeom>
              <a:avLst/>
              <a:gdLst/>
              <a:ahLst/>
              <a:cxnLst/>
              <a:rect l="l" t="t" r="r" b="b"/>
              <a:pathLst>
                <a:path w="69850" h="104775">
                  <a:moveTo>
                    <a:pt x="49225" y="0"/>
                  </a:moveTo>
                  <a:lnTo>
                    <a:pt x="47472" y="0"/>
                  </a:lnTo>
                  <a:lnTo>
                    <a:pt x="38319" y="864"/>
                  </a:lnTo>
                  <a:lnTo>
                    <a:pt x="3578" y="30454"/>
                  </a:lnTo>
                  <a:lnTo>
                    <a:pt x="0" y="52412"/>
                  </a:lnTo>
                  <a:lnTo>
                    <a:pt x="690" y="61921"/>
                  </a:lnTo>
                  <a:lnTo>
                    <a:pt x="23652" y="97810"/>
                  </a:lnTo>
                  <a:lnTo>
                    <a:pt x="46266" y="104216"/>
                  </a:lnTo>
                  <a:lnTo>
                    <a:pt x="51066" y="104216"/>
                  </a:lnTo>
                  <a:lnTo>
                    <a:pt x="69575" y="71488"/>
                  </a:lnTo>
                  <a:lnTo>
                    <a:pt x="49593" y="71488"/>
                  </a:lnTo>
                  <a:lnTo>
                    <a:pt x="49085" y="71335"/>
                  </a:lnTo>
                  <a:lnTo>
                    <a:pt x="48806" y="71335"/>
                  </a:lnTo>
                  <a:lnTo>
                    <a:pt x="48501" y="71259"/>
                  </a:lnTo>
                  <a:lnTo>
                    <a:pt x="48374" y="71196"/>
                  </a:lnTo>
                  <a:lnTo>
                    <a:pt x="43318" y="70750"/>
                  </a:lnTo>
                  <a:lnTo>
                    <a:pt x="39623" y="68745"/>
                  </a:lnTo>
                  <a:lnTo>
                    <a:pt x="34353" y="61518"/>
                  </a:lnTo>
                  <a:lnTo>
                    <a:pt x="33045" y="57023"/>
                  </a:lnTo>
                  <a:lnTo>
                    <a:pt x="33045" y="46062"/>
                  </a:lnTo>
                  <a:lnTo>
                    <a:pt x="34696" y="41427"/>
                  </a:lnTo>
                  <a:lnTo>
                    <a:pt x="41363" y="34086"/>
                  </a:lnTo>
                  <a:lnTo>
                    <a:pt x="45567" y="32258"/>
                  </a:lnTo>
                  <a:lnTo>
                    <a:pt x="69253" y="32258"/>
                  </a:lnTo>
                  <a:lnTo>
                    <a:pt x="69253" y="4800"/>
                  </a:lnTo>
                  <a:lnTo>
                    <a:pt x="51028" y="101"/>
                  </a:lnTo>
                  <a:lnTo>
                    <a:pt x="49225" y="0"/>
                  </a:lnTo>
                  <a:close/>
                </a:path>
                <a:path w="69850" h="104775">
                  <a:moveTo>
                    <a:pt x="69811" y="62344"/>
                  </a:moveTo>
                  <a:lnTo>
                    <a:pt x="69634" y="62522"/>
                  </a:lnTo>
                  <a:lnTo>
                    <a:pt x="69341" y="62699"/>
                  </a:lnTo>
                  <a:lnTo>
                    <a:pt x="66281" y="64973"/>
                  </a:lnTo>
                  <a:lnTo>
                    <a:pt x="63169" y="66954"/>
                  </a:lnTo>
                  <a:lnTo>
                    <a:pt x="56603" y="70586"/>
                  </a:lnTo>
                  <a:lnTo>
                    <a:pt x="53200" y="71488"/>
                  </a:lnTo>
                  <a:lnTo>
                    <a:pt x="69575" y="71488"/>
                  </a:lnTo>
                  <a:lnTo>
                    <a:pt x="69811" y="62344"/>
                  </a:lnTo>
                  <a:close/>
                </a:path>
                <a:path w="69850" h="104775">
                  <a:moveTo>
                    <a:pt x="69253" y="32258"/>
                  </a:moveTo>
                  <a:lnTo>
                    <a:pt x="54267" y="32258"/>
                  </a:lnTo>
                  <a:lnTo>
                    <a:pt x="57594" y="33159"/>
                  </a:lnTo>
                  <a:lnTo>
                    <a:pt x="63703" y="36779"/>
                  </a:lnTo>
                  <a:lnTo>
                    <a:pt x="66573" y="39027"/>
                  </a:lnTo>
                  <a:lnTo>
                    <a:pt x="69253" y="41719"/>
                  </a:lnTo>
                  <a:lnTo>
                    <a:pt x="69253" y="3225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2"/>
            <p:cNvSpPr/>
            <p:nvPr/>
          </p:nvSpPr>
          <p:spPr>
            <a:xfrm>
              <a:off x="2763662" y="875201"/>
              <a:ext cx="57562" cy="71495"/>
            </a:xfrm>
            <a:custGeom>
              <a:avLst/>
              <a:gdLst/>
              <a:ahLst/>
              <a:cxnLst/>
              <a:rect l="l" t="t" r="r" b="b"/>
              <a:pathLst>
                <a:path w="99695" h="123825">
                  <a:moveTo>
                    <a:pt x="66941" y="57988"/>
                  </a:moveTo>
                  <a:lnTo>
                    <a:pt x="31762" y="57988"/>
                  </a:lnTo>
                  <a:lnTo>
                    <a:pt x="53428" y="100012"/>
                  </a:lnTo>
                  <a:lnTo>
                    <a:pt x="78625" y="100012"/>
                  </a:lnTo>
                  <a:lnTo>
                    <a:pt x="78625" y="123596"/>
                  </a:lnTo>
                  <a:lnTo>
                    <a:pt x="99339" y="123596"/>
                  </a:lnTo>
                  <a:lnTo>
                    <a:pt x="99339" y="89496"/>
                  </a:lnTo>
                  <a:lnTo>
                    <a:pt x="85953" y="89496"/>
                  </a:lnTo>
                  <a:lnTo>
                    <a:pt x="66941" y="57988"/>
                  </a:lnTo>
                  <a:close/>
                </a:path>
                <a:path w="99695" h="123825">
                  <a:moveTo>
                    <a:pt x="31762" y="0"/>
                  </a:moveTo>
                  <a:lnTo>
                    <a:pt x="0" y="0"/>
                  </a:lnTo>
                  <a:lnTo>
                    <a:pt x="0" y="100012"/>
                  </a:lnTo>
                  <a:lnTo>
                    <a:pt x="31762" y="100012"/>
                  </a:lnTo>
                  <a:lnTo>
                    <a:pt x="31762" y="57988"/>
                  </a:lnTo>
                  <a:lnTo>
                    <a:pt x="66941" y="57988"/>
                  </a:lnTo>
                  <a:lnTo>
                    <a:pt x="61607" y="49149"/>
                  </a:lnTo>
                  <a:lnTo>
                    <a:pt x="65286" y="42468"/>
                  </a:lnTo>
                  <a:lnTo>
                    <a:pt x="31762" y="42468"/>
                  </a:lnTo>
                  <a:lnTo>
                    <a:pt x="31762" y="0"/>
                  </a:lnTo>
                  <a:close/>
                </a:path>
                <a:path w="99695" h="123825">
                  <a:moveTo>
                    <a:pt x="88671" y="0"/>
                  </a:moveTo>
                  <a:lnTo>
                    <a:pt x="52031" y="0"/>
                  </a:lnTo>
                  <a:lnTo>
                    <a:pt x="31762" y="42468"/>
                  </a:lnTo>
                  <a:lnTo>
                    <a:pt x="65286" y="42468"/>
                  </a:lnTo>
                  <a:lnTo>
                    <a:pt x="88671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3"/>
            <p:cNvSpPr/>
            <p:nvPr/>
          </p:nvSpPr>
          <p:spPr>
            <a:xfrm>
              <a:off x="2593801" y="875199"/>
              <a:ext cx="57196" cy="57929"/>
            </a:xfrm>
            <a:custGeom>
              <a:avLst/>
              <a:gdLst/>
              <a:ahLst/>
              <a:cxnLst/>
              <a:rect l="l" t="t" r="r" b="b"/>
              <a:pathLst>
                <a:path w="99060" h="100330">
                  <a:moveTo>
                    <a:pt x="67449" y="0"/>
                  </a:moveTo>
                  <a:lnTo>
                    <a:pt x="31648" y="0"/>
                  </a:lnTo>
                  <a:lnTo>
                    <a:pt x="0" y="100025"/>
                  </a:lnTo>
                  <a:lnTo>
                    <a:pt x="34150" y="100025"/>
                  </a:lnTo>
                  <a:lnTo>
                    <a:pt x="37058" y="87287"/>
                  </a:lnTo>
                  <a:lnTo>
                    <a:pt x="94690" y="87287"/>
                  </a:lnTo>
                  <a:lnTo>
                    <a:pt x="87291" y="63576"/>
                  </a:lnTo>
                  <a:lnTo>
                    <a:pt x="42329" y="63576"/>
                  </a:lnTo>
                  <a:lnTo>
                    <a:pt x="48717" y="30238"/>
                  </a:lnTo>
                  <a:lnTo>
                    <a:pt x="76886" y="30238"/>
                  </a:lnTo>
                  <a:lnTo>
                    <a:pt x="67449" y="0"/>
                  </a:lnTo>
                  <a:close/>
                </a:path>
                <a:path w="99060" h="100330">
                  <a:moveTo>
                    <a:pt x="94690" y="87287"/>
                  </a:moveTo>
                  <a:lnTo>
                    <a:pt x="61201" y="87287"/>
                  </a:lnTo>
                  <a:lnTo>
                    <a:pt x="64262" y="100025"/>
                  </a:lnTo>
                  <a:lnTo>
                    <a:pt x="98666" y="100025"/>
                  </a:lnTo>
                  <a:lnTo>
                    <a:pt x="94690" y="87287"/>
                  </a:lnTo>
                  <a:close/>
                </a:path>
                <a:path w="99060" h="100330">
                  <a:moveTo>
                    <a:pt x="76886" y="30238"/>
                  </a:moveTo>
                  <a:lnTo>
                    <a:pt x="49415" y="30238"/>
                  </a:lnTo>
                  <a:lnTo>
                    <a:pt x="49593" y="34048"/>
                  </a:lnTo>
                  <a:lnTo>
                    <a:pt x="49999" y="37718"/>
                  </a:lnTo>
                  <a:lnTo>
                    <a:pt x="50660" y="41236"/>
                  </a:lnTo>
                  <a:lnTo>
                    <a:pt x="51295" y="44767"/>
                  </a:lnTo>
                  <a:lnTo>
                    <a:pt x="52044" y="48272"/>
                  </a:lnTo>
                  <a:lnTo>
                    <a:pt x="53644" y="55067"/>
                  </a:lnTo>
                  <a:lnTo>
                    <a:pt x="54876" y="59905"/>
                  </a:lnTo>
                  <a:lnTo>
                    <a:pt x="55245" y="61556"/>
                  </a:lnTo>
                  <a:lnTo>
                    <a:pt x="55791" y="63576"/>
                  </a:lnTo>
                  <a:lnTo>
                    <a:pt x="87291" y="63576"/>
                  </a:lnTo>
                  <a:lnTo>
                    <a:pt x="76886" y="3023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4"/>
            <p:cNvSpPr/>
            <p:nvPr/>
          </p:nvSpPr>
          <p:spPr>
            <a:xfrm>
              <a:off x="2657180" y="874296"/>
              <a:ext cx="36297" cy="59762"/>
            </a:xfrm>
            <a:custGeom>
              <a:avLst/>
              <a:gdLst/>
              <a:ahLst/>
              <a:cxnLst/>
              <a:rect l="l" t="t" r="r" b="b"/>
              <a:pathLst>
                <a:path w="62864" h="103505">
                  <a:moveTo>
                    <a:pt x="0" y="68694"/>
                  </a:moveTo>
                  <a:lnTo>
                    <a:pt x="20180" y="102920"/>
                  </a:lnTo>
                  <a:lnTo>
                    <a:pt x="24434" y="103124"/>
                  </a:lnTo>
                  <a:lnTo>
                    <a:pt x="35382" y="103124"/>
                  </a:lnTo>
                  <a:lnTo>
                    <a:pt x="62318" y="76708"/>
                  </a:lnTo>
                  <a:lnTo>
                    <a:pt x="62433" y="75882"/>
                  </a:lnTo>
                  <a:lnTo>
                    <a:pt x="62515" y="73825"/>
                  </a:lnTo>
                  <a:lnTo>
                    <a:pt x="18084" y="73825"/>
                  </a:lnTo>
                  <a:lnTo>
                    <a:pt x="17589" y="73685"/>
                  </a:lnTo>
                  <a:lnTo>
                    <a:pt x="17437" y="73672"/>
                  </a:lnTo>
                  <a:lnTo>
                    <a:pt x="17157" y="73672"/>
                  </a:lnTo>
                  <a:lnTo>
                    <a:pt x="16967" y="73647"/>
                  </a:lnTo>
                  <a:lnTo>
                    <a:pt x="16611" y="73533"/>
                  </a:lnTo>
                  <a:lnTo>
                    <a:pt x="16471" y="73507"/>
                  </a:lnTo>
                  <a:lnTo>
                    <a:pt x="15125" y="73507"/>
                  </a:lnTo>
                  <a:lnTo>
                    <a:pt x="12357" y="73304"/>
                  </a:lnTo>
                  <a:lnTo>
                    <a:pt x="9639" y="72758"/>
                  </a:lnTo>
                  <a:lnTo>
                    <a:pt x="4368" y="71005"/>
                  </a:lnTo>
                  <a:lnTo>
                    <a:pt x="2044" y="69938"/>
                  </a:lnTo>
                  <a:lnTo>
                    <a:pt x="0" y="68694"/>
                  </a:lnTo>
                  <a:close/>
                </a:path>
                <a:path w="62864" h="103505">
                  <a:moveTo>
                    <a:pt x="16700" y="38925"/>
                  </a:moveTo>
                  <a:lnTo>
                    <a:pt x="5130" y="38925"/>
                  </a:lnTo>
                  <a:lnTo>
                    <a:pt x="5130" y="60642"/>
                  </a:lnTo>
                  <a:lnTo>
                    <a:pt x="22796" y="60642"/>
                  </a:lnTo>
                  <a:lnTo>
                    <a:pt x="25781" y="61391"/>
                  </a:lnTo>
                  <a:lnTo>
                    <a:pt x="29032" y="64389"/>
                  </a:lnTo>
                  <a:lnTo>
                    <a:pt x="29832" y="66065"/>
                  </a:lnTo>
                  <a:lnTo>
                    <a:pt x="29832" y="69583"/>
                  </a:lnTo>
                  <a:lnTo>
                    <a:pt x="28702" y="70954"/>
                  </a:lnTo>
                  <a:lnTo>
                    <a:pt x="24168" y="73126"/>
                  </a:lnTo>
                  <a:lnTo>
                    <a:pt x="21640" y="73710"/>
                  </a:lnTo>
                  <a:lnTo>
                    <a:pt x="18872" y="73825"/>
                  </a:lnTo>
                  <a:lnTo>
                    <a:pt x="62515" y="73825"/>
                  </a:lnTo>
                  <a:lnTo>
                    <a:pt x="44538" y="49314"/>
                  </a:lnTo>
                  <a:lnTo>
                    <a:pt x="49174" y="48082"/>
                  </a:lnTo>
                  <a:lnTo>
                    <a:pt x="52666" y="45415"/>
                  </a:lnTo>
                  <a:lnTo>
                    <a:pt x="56228" y="39243"/>
                  </a:lnTo>
                  <a:lnTo>
                    <a:pt x="18681" y="39243"/>
                  </a:lnTo>
                  <a:lnTo>
                    <a:pt x="18503" y="39217"/>
                  </a:lnTo>
                  <a:lnTo>
                    <a:pt x="18148" y="39116"/>
                  </a:lnTo>
                  <a:lnTo>
                    <a:pt x="17945" y="39090"/>
                  </a:lnTo>
                  <a:lnTo>
                    <a:pt x="17487" y="39090"/>
                  </a:lnTo>
                  <a:lnTo>
                    <a:pt x="17259" y="39065"/>
                  </a:lnTo>
                  <a:lnTo>
                    <a:pt x="16878" y="38950"/>
                  </a:lnTo>
                  <a:lnTo>
                    <a:pt x="16700" y="38925"/>
                  </a:lnTo>
                  <a:close/>
                </a:path>
                <a:path w="62864" h="103505">
                  <a:moveTo>
                    <a:pt x="58572" y="27305"/>
                  </a:moveTo>
                  <a:lnTo>
                    <a:pt x="21920" y="27305"/>
                  </a:lnTo>
                  <a:lnTo>
                    <a:pt x="23660" y="27597"/>
                  </a:lnTo>
                  <a:lnTo>
                    <a:pt x="24904" y="28232"/>
                  </a:lnTo>
                  <a:lnTo>
                    <a:pt x="26162" y="28841"/>
                  </a:lnTo>
                  <a:lnTo>
                    <a:pt x="26962" y="29730"/>
                  </a:lnTo>
                  <a:lnTo>
                    <a:pt x="27343" y="30861"/>
                  </a:lnTo>
                  <a:lnTo>
                    <a:pt x="27305" y="31750"/>
                  </a:lnTo>
                  <a:lnTo>
                    <a:pt x="21640" y="39243"/>
                  </a:lnTo>
                  <a:lnTo>
                    <a:pt x="56228" y="39243"/>
                  </a:lnTo>
                  <a:lnTo>
                    <a:pt x="57378" y="37249"/>
                  </a:lnTo>
                  <a:lnTo>
                    <a:pt x="58572" y="32778"/>
                  </a:lnTo>
                  <a:lnTo>
                    <a:pt x="58572" y="27305"/>
                  </a:lnTo>
                  <a:close/>
                </a:path>
                <a:path w="62864" h="103505">
                  <a:moveTo>
                    <a:pt x="29286" y="0"/>
                  </a:moveTo>
                  <a:lnTo>
                    <a:pt x="25895" y="0"/>
                  </a:lnTo>
                  <a:lnTo>
                    <a:pt x="24028" y="88"/>
                  </a:lnTo>
                  <a:lnTo>
                    <a:pt x="1117" y="31026"/>
                  </a:lnTo>
                  <a:lnTo>
                    <a:pt x="3136" y="29984"/>
                  </a:lnTo>
                  <a:lnTo>
                    <a:pt x="5372" y="29248"/>
                  </a:lnTo>
                  <a:lnTo>
                    <a:pt x="10185" y="28295"/>
                  </a:lnTo>
                  <a:lnTo>
                    <a:pt x="15265" y="27457"/>
                  </a:lnTo>
                  <a:lnTo>
                    <a:pt x="17284" y="27457"/>
                  </a:lnTo>
                  <a:lnTo>
                    <a:pt x="17437" y="27406"/>
                  </a:lnTo>
                  <a:lnTo>
                    <a:pt x="17627" y="27305"/>
                  </a:lnTo>
                  <a:lnTo>
                    <a:pt x="58572" y="27305"/>
                  </a:lnTo>
                  <a:lnTo>
                    <a:pt x="58572" y="21920"/>
                  </a:lnTo>
                  <a:lnTo>
                    <a:pt x="31318" y="114"/>
                  </a:lnTo>
                  <a:lnTo>
                    <a:pt x="29286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5"/>
            <p:cNvSpPr/>
            <p:nvPr/>
          </p:nvSpPr>
          <p:spPr>
            <a:xfrm>
              <a:off x="2535877" y="875195"/>
              <a:ext cx="53529" cy="71495"/>
            </a:xfrm>
            <a:custGeom>
              <a:avLst/>
              <a:gdLst/>
              <a:ahLst/>
              <a:cxnLst/>
              <a:rect l="l" t="t" r="r" b="b"/>
              <a:pathLst>
                <a:path w="92710" h="123825">
                  <a:moveTo>
                    <a:pt x="91808" y="100025"/>
                  </a:moveTo>
                  <a:lnTo>
                    <a:pt x="71094" y="100025"/>
                  </a:lnTo>
                  <a:lnTo>
                    <a:pt x="71094" y="123609"/>
                  </a:lnTo>
                  <a:lnTo>
                    <a:pt x="91808" y="123609"/>
                  </a:lnTo>
                  <a:lnTo>
                    <a:pt x="91808" y="100025"/>
                  </a:lnTo>
                  <a:close/>
                </a:path>
                <a:path w="92710" h="123825">
                  <a:moveTo>
                    <a:pt x="31788" y="0"/>
                  </a:moveTo>
                  <a:lnTo>
                    <a:pt x="0" y="0"/>
                  </a:lnTo>
                  <a:lnTo>
                    <a:pt x="0" y="100025"/>
                  </a:lnTo>
                  <a:lnTo>
                    <a:pt x="31788" y="100025"/>
                  </a:lnTo>
                  <a:lnTo>
                    <a:pt x="31788" y="58000"/>
                  </a:lnTo>
                  <a:lnTo>
                    <a:pt x="66941" y="58000"/>
                  </a:lnTo>
                  <a:lnTo>
                    <a:pt x="61607" y="49161"/>
                  </a:lnTo>
                  <a:lnTo>
                    <a:pt x="65285" y="42481"/>
                  </a:lnTo>
                  <a:lnTo>
                    <a:pt x="31788" y="42481"/>
                  </a:lnTo>
                  <a:lnTo>
                    <a:pt x="31788" y="0"/>
                  </a:lnTo>
                  <a:close/>
                </a:path>
                <a:path w="92710" h="123825">
                  <a:moveTo>
                    <a:pt x="66941" y="58000"/>
                  </a:moveTo>
                  <a:lnTo>
                    <a:pt x="31788" y="58000"/>
                  </a:lnTo>
                  <a:lnTo>
                    <a:pt x="53428" y="100025"/>
                  </a:lnTo>
                  <a:lnTo>
                    <a:pt x="92278" y="100025"/>
                  </a:lnTo>
                  <a:lnTo>
                    <a:pt x="91808" y="99237"/>
                  </a:lnTo>
                  <a:lnTo>
                    <a:pt x="91808" y="89509"/>
                  </a:lnTo>
                  <a:lnTo>
                    <a:pt x="85953" y="89509"/>
                  </a:lnTo>
                  <a:lnTo>
                    <a:pt x="66941" y="58000"/>
                  </a:lnTo>
                  <a:close/>
                </a:path>
                <a:path w="92710" h="123825">
                  <a:moveTo>
                    <a:pt x="88671" y="0"/>
                  </a:moveTo>
                  <a:lnTo>
                    <a:pt x="52044" y="0"/>
                  </a:lnTo>
                  <a:lnTo>
                    <a:pt x="31788" y="42481"/>
                  </a:lnTo>
                  <a:lnTo>
                    <a:pt x="65285" y="42481"/>
                  </a:lnTo>
                  <a:lnTo>
                    <a:pt x="88671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6"/>
            <p:cNvSpPr/>
            <p:nvPr/>
          </p:nvSpPr>
          <p:spPr>
            <a:xfrm>
              <a:off x="2913330" y="875199"/>
              <a:ext cx="57196" cy="57929"/>
            </a:xfrm>
            <a:custGeom>
              <a:avLst/>
              <a:gdLst/>
              <a:ahLst/>
              <a:cxnLst/>
              <a:rect l="l" t="t" r="r" b="b"/>
              <a:pathLst>
                <a:path w="99060" h="100330">
                  <a:moveTo>
                    <a:pt x="67437" y="0"/>
                  </a:moveTo>
                  <a:lnTo>
                    <a:pt x="31648" y="0"/>
                  </a:lnTo>
                  <a:lnTo>
                    <a:pt x="0" y="100025"/>
                  </a:lnTo>
                  <a:lnTo>
                    <a:pt x="34137" y="100025"/>
                  </a:lnTo>
                  <a:lnTo>
                    <a:pt x="37058" y="87287"/>
                  </a:lnTo>
                  <a:lnTo>
                    <a:pt x="94689" y="87287"/>
                  </a:lnTo>
                  <a:lnTo>
                    <a:pt x="87286" y="63576"/>
                  </a:lnTo>
                  <a:lnTo>
                    <a:pt x="42329" y="63576"/>
                  </a:lnTo>
                  <a:lnTo>
                    <a:pt x="48691" y="30238"/>
                  </a:lnTo>
                  <a:lnTo>
                    <a:pt x="76877" y="30238"/>
                  </a:lnTo>
                  <a:lnTo>
                    <a:pt x="67437" y="0"/>
                  </a:lnTo>
                  <a:close/>
                </a:path>
                <a:path w="99060" h="100330">
                  <a:moveTo>
                    <a:pt x="94689" y="87287"/>
                  </a:moveTo>
                  <a:lnTo>
                    <a:pt x="61201" y="87287"/>
                  </a:lnTo>
                  <a:lnTo>
                    <a:pt x="64236" y="100025"/>
                  </a:lnTo>
                  <a:lnTo>
                    <a:pt x="98666" y="100025"/>
                  </a:lnTo>
                  <a:lnTo>
                    <a:pt x="94689" y="87287"/>
                  </a:lnTo>
                  <a:close/>
                </a:path>
                <a:path w="99060" h="100330">
                  <a:moveTo>
                    <a:pt x="76877" y="30238"/>
                  </a:moveTo>
                  <a:lnTo>
                    <a:pt x="49390" y="30238"/>
                  </a:lnTo>
                  <a:lnTo>
                    <a:pt x="49580" y="34048"/>
                  </a:lnTo>
                  <a:lnTo>
                    <a:pt x="49999" y="37718"/>
                  </a:lnTo>
                  <a:lnTo>
                    <a:pt x="51295" y="44767"/>
                  </a:lnTo>
                  <a:lnTo>
                    <a:pt x="52044" y="48272"/>
                  </a:lnTo>
                  <a:lnTo>
                    <a:pt x="52870" y="51777"/>
                  </a:lnTo>
                  <a:lnTo>
                    <a:pt x="53238" y="53428"/>
                  </a:lnTo>
                  <a:lnTo>
                    <a:pt x="54038" y="56667"/>
                  </a:lnTo>
                  <a:lnTo>
                    <a:pt x="54470" y="58280"/>
                  </a:lnTo>
                  <a:lnTo>
                    <a:pt x="55219" y="61556"/>
                  </a:lnTo>
                  <a:lnTo>
                    <a:pt x="55778" y="63576"/>
                  </a:lnTo>
                  <a:lnTo>
                    <a:pt x="87286" y="63576"/>
                  </a:lnTo>
                  <a:lnTo>
                    <a:pt x="76877" y="3023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7"/>
            <p:cNvSpPr/>
            <p:nvPr/>
          </p:nvSpPr>
          <p:spPr>
            <a:xfrm>
              <a:off x="2699160" y="875199"/>
              <a:ext cx="57196" cy="57929"/>
            </a:xfrm>
            <a:custGeom>
              <a:avLst/>
              <a:gdLst/>
              <a:ahLst/>
              <a:cxnLst/>
              <a:rect l="l" t="t" r="r" b="b"/>
              <a:pathLst>
                <a:path w="99060" h="100330">
                  <a:moveTo>
                    <a:pt x="67449" y="0"/>
                  </a:moveTo>
                  <a:lnTo>
                    <a:pt x="31648" y="0"/>
                  </a:lnTo>
                  <a:lnTo>
                    <a:pt x="0" y="100025"/>
                  </a:lnTo>
                  <a:lnTo>
                    <a:pt x="34150" y="100025"/>
                  </a:lnTo>
                  <a:lnTo>
                    <a:pt x="37058" y="87287"/>
                  </a:lnTo>
                  <a:lnTo>
                    <a:pt x="94701" y="87287"/>
                  </a:lnTo>
                  <a:lnTo>
                    <a:pt x="87299" y="63576"/>
                  </a:lnTo>
                  <a:lnTo>
                    <a:pt x="42329" y="63576"/>
                  </a:lnTo>
                  <a:lnTo>
                    <a:pt x="48717" y="30238"/>
                  </a:lnTo>
                  <a:lnTo>
                    <a:pt x="76890" y="30238"/>
                  </a:lnTo>
                  <a:lnTo>
                    <a:pt x="67449" y="0"/>
                  </a:lnTo>
                  <a:close/>
                </a:path>
                <a:path w="99060" h="100330">
                  <a:moveTo>
                    <a:pt x="94701" y="87287"/>
                  </a:moveTo>
                  <a:lnTo>
                    <a:pt x="61201" y="87287"/>
                  </a:lnTo>
                  <a:lnTo>
                    <a:pt x="64262" y="100025"/>
                  </a:lnTo>
                  <a:lnTo>
                    <a:pt x="98679" y="100025"/>
                  </a:lnTo>
                  <a:lnTo>
                    <a:pt x="94701" y="87287"/>
                  </a:lnTo>
                  <a:close/>
                </a:path>
                <a:path w="99060" h="100330">
                  <a:moveTo>
                    <a:pt x="76890" y="30238"/>
                  </a:moveTo>
                  <a:lnTo>
                    <a:pt x="49403" y="30238"/>
                  </a:lnTo>
                  <a:lnTo>
                    <a:pt x="49593" y="34048"/>
                  </a:lnTo>
                  <a:lnTo>
                    <a:pt x="50012" y="37718"/>
                  </a:lnTo>
                  <a:lnTo>
                    <a:pt x="51295" y="44767"/>
                  </a:lnTo>
                  <a:lnTo>
                    <a:pt x="52044" y="48272"/>
                  </a:lnTo>
                  <a:lnTo>
                    <a:pt x="52870" y="51777"/>
                  </a:lnTo>
                  <a:lnTo>
                    <a:pt x="53238" y="53428"/>
                  </a:lnTo>
                  <a:lnTo>
                    <a:pt x="54470" y="58280"/>
                  </a:lnTo>
                  <a:lnTo>
                    <a:pt x="55232" y="61556"/>
                  </a:lnTo>
                  <a:lnTo>
                    <a:pt x="55333" y="61861"/>
                  </a:lnTo>
                  <a:lnTo>
                    <a:pt x="55410" y="62204"/>
                  </a:lnTo>
                  <a:lnTo>
                    <a:pt x="55524" y="62560"/>
                  </a:lnTo>
                  <a:lnTo>
                    <a:pt x="55600" y="62915"/>
                  </a:lnTo>
                  <a:lnTo>
                    <a:pt x="55791" y="63576"/>
                  </a:lnTo>
                  <a:lnTo>
                    <a:pt x="87299" y="63576"/>
                  </a:lnTo>
                  <a:lnTo>
                    <a:pt x="76890" y="30238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8"/>
            <p:cNvSpPr/>
            <p:nvPr/>
          </p:nvSpPr>
          <p:spPr>
            <a:xfrm>
              <a:off x="2979028" y="875199"/>
              <a:ext cx="48763" cy="57929"/>
            </a:xfrm>
            <a:custGeom>
              <a:avLst/>
              <a:gdLst/>
              <a:ahLst/>
              <a:cxnLst/>
              <a:rect l="l" t="t" r="r" b="b"/>
              <a:pathLst>
                <a:path w="84454" h="100330">
                  <a:moveTo>
                    <a:pt x="32334" y="0"/>
                  </a:moveTo>
                  <a:lnTo>
                    <a:pt x="0" y="0"/>
                  </a:lnTo>
                  <a:lnTo>
                    <a:pt x="0" y="100025"/>
                  </a:lnTo>
                  <a:lnTo>
                    <a:pt x="32334" y="100025"/>
                  </a:lnTo>
                  <a:lnTo>
                    <a:pt x="32334" y="64820"/>
                  </a:lnTo>
                  <a:lnTo>
                    <a:pt x="84086" y="64820"/>
                  </a:lnTo>
                  <a:lnTo>
                    <a:pt x="84086" y="33337"/>
                  </a:lnTo>
                  <a:lnTo>
                    <a:pt x="32334" y="33337"/>
                  </a:lnTo>
                  <a:lnTo>
                    <a:pt x="32334" y="0"/>
                  </a:lnTo>
                  <a:close/>
                </a:path>
                <a:path w="84454" h="100330">
                  <a:moveTo>
                    <a:pt x="84086" y="64820"/>
                  </a:moveTo>
                  <a:lnTo>
                    <a:pt x="51892" y="64820"/>
                  </a:lnTo>
                  <a:lnTo>
                    <a:pt x="51892" y="100025"/>
                  </a:lnTo>
                  <a:lnTo>
                    <a:pt x="84086" y="100025"/>
                  </a:lnTo>
                  <a:lnTo>
                    <a:pt x="84086" y="64820"/>
                  </a:lnTo>
                  <a:close/>
                </a:path>
                <a:path w="84454" h="100330">
                  <a:moveTo>
                    <a:pt x="84086" y="0"/>
                  </a:moveTo>
                  <a:lnTo>
                    <a:pt x="51892" y="0"/>
                  </a:lnTo>
                  <a:lnTo>
                    <a:pt x="51892" y="33337"/>
                  </a:lnTo>
                  <a:lnTo>
                    <a:pt x="84086" y="33337"/>
                  </a:lnTo>
                  <a:lnTo>
                    <a:pt x="84086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9"/>
            <p:cNvSpPr/>
            <p:nvPr/>
          </p:nvSpPr>
          <p:spPr>
            <a:xfrm>
              <a:off x="3074022" y="877018"/>
              <a:ext cx="246057" cy="5775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0"/>
            <p:cNvSpPr/>
            <p:nvPr/>
          </p:nvSpPr>
          <p:spPr>
            <a:xfrm>
              <a:off x="3576780" y="878594"/>
              <a:ext cx="66741" cy="5775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1"/>
            <p:cNvSpPr/>
            <p:nvPr/>
          </p:nvSpPr>
          <p:spPr>
            <a:xfrm>
              <a:off x="3361098" y="877431"/>
              <a:ext cx="204229" cy="601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2"/>
            <p:cNvSpPr/>
            <p:nvPr/>
          </p:nvSpPr>
          <p:spPr>
            <a:xfrm>
              <a:off x="3734248" y="978454"/>
              <a:ext cx="224750" cy="57196"/>
            </a:xfrm>
            <a:custGeom>
              <a:avLst/>
              <a:gdLst/>
              <a:ahLst/>
              <a:cxnLst/>
              <a:rect l="l" t="t" r="r" b="b"/>
              <a:pathLst>
                <a:path w="389254" h="99059">
                  <a:moveTo>
                    <a:pt x="388899" y="0"/>
                  </a:moveTo>
                  <a:lnTo>
                    <a:pt x="0" y="0"/>
                  </a:lnTo>
                  <a:lnTo>
                    <a:pt x="29494" y="32902"/>
                  </a:lnTo>
                  <a:lnTo>
                    <a:pt x="64701" y="60207"/>
                  </a:lnTo>
                  <a:lnTo>
                    <a:pt x="104619" y="80930"/>
                  </a:lnTo>
                  <a:lnTo>
                    <a:pt x="148244" y="94087"/>
                  </a:lnTo>
                  <a:lnTo>
                    <a:pt x="194576" y="98691"/>
                  </a:lnTo>
                  <a:lnTo>
                    <a:pt x="240884" y="94087"/>
                  </a:lnTo>
                  <a:lnTo>
                    <a:pt x="284442" y="80930"/>
                  </a:lnTo>
                  <a:lnTo>
                    <a:pt x="324279" y="60207"/>
                  </a:lnTo>
                  <a:lnTo>
                    <a:pt x="359422" y="32902"/>
                  </a:lnTo>
                  <a:lnTo>
                    <a:pt x="388899" y="0"/>
                  </a:lnTo>
                  <a:close/>
                </a:path>
              </a:pathLst>
            </a:custGeom>
            <a:solidFill>
              <a:srgbClr val="AA8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3"/>
            <p:cNvSpPr/>
            <p:nvPr/>
          </p:nvSpPr>
          <p:spPr>
            <a:xfrm>
              <a:off x="3708122" y="757612"/>
              <a:ext cx="277546" cy="206785"/>
            </a:xfrm>
            <a:custGeom>
              <a:avLst/>
              <a:gdLst/>
              <a:ahLst/>
              <a:cxnLst/>
              <a:rect l="l" t="t" r="r" b="b"/>
              <a:pathLst>
                <a:path w="480695" h="358140">
                  <a:moveTo>
                    <a:pt x="478523" y="267182"/>
                  </a:moveTo>
                  <a:lnTo>
                    <a:pt x="299872" y="267182"/>
                  </a:lnTo>
                  <a:lnTo>
                    <a:pt x="339153" y="304292"/>
                  </a:lnTo>
                  <a:lnTo>
                    <a:pt x="345029" y="311253"/>
                  </a:lnTo>
                  <a:lnTo>
                    <a:pt x="347197" y="318433"/>
                  </a:lnTo>
                  <a:lnTo>
                    <a:pt x="344723" y="324565"/>
                  </a:lnTo>
                  <a:lnTo>
                    <a:pt x="336677" y="328383"/>
                  </a:lnTo>
                  <a:lnTo>
                    <a:pt x="16843" y="328383"/>
                  </a:lnTo>
                  <a:lnTo>
                    <a:pt x="20012" y="335976"/>
                  </a:lnTo>
                  <a:lnTo>
                    <a:pt x="23450" y="343474"/>
                  </a:lnTo>
                  <a:lnTo>
                    <a:pt x="27135" y="350834"/>
                  </a:lnTo>
                  <a:lnTo>
                    <a:pt x="31064" y="358051"/>
                  </a:lnTo>
                  <a:lnTo>
                    <a:pt x="449237" y="358051"/>
                  </a:lnTo>
                  <a:lnTo>
                    <a:pt x="462422" y="330946"/>
                  </a:lnTo>
                  <a:lnTo>
                    <a:pt x="463288" y="328383"/>
                  </a:lnTo>
                  <a:lnTo>
                    <a:pt x="336677" y="328383"/>
                  </a:lnTo>
                  <a:lnTo>
                    <a:pt x="463301" y="328345"/>
                  </a:lnTo>
                  <a:lnTo>
                    <a:pt x="472174" y="302085"/>
                  </a:lnTo>
                  <a:lnTo>
                    <a:pt x="478224" y="271733"/>
                  </a:lnTo>
                  <a:lnTo>
                    <a:pt x="478523" y="267182"/>
                  </a:lnTo>
                  <a:close/>
                </a:path>
                <a:path w="480695" h="358140">
                  <a:moveTo>
                    <a:pt x="0" y="239306"/>
                  </a:moveTo>
                  <a:lnTo>
                    <a:pt x="87" y="247192"/>
                  </a:lnTo>
                  <a:lnTo>
                    <a:pt x="388" y="254180"/>
                  </a:lnTo>
                  <a:lnTo>
                    <a:pt x="892" y="261116"/>
                  </a:lnTo>
                  <a:lnTo>
                    <a:pt x="1600" y="267995"/>
                  </a:lnTo>
                  <a:lnTo>
                    <a:pt x="478523" y="267182"/>
                  </a:lnTo>
                  <a:lnTo>
                    <a:pt x="480301" y="240157"/>
                  </a:lnTo>
                  <a:lnTo>
                    <a:pt x="480217" y="239331"/>
                  </a:lnTo>
                  <a:lnTo>
                    <a:pt x="0" y="239306"/>
                  </a:lnTo>
                  <a:close/>
                </a:path>
                <a:path w="480695" h="358140">
                  <a:moveTo>
                    <a:pt x="471135" y="178142"/>
                  </a:moveTo>
                  <a:lnTo>
                    <a:pt x="205549" y="178142"/>
                  </a:lnTo>
                  <a:lnTo>
                    <a:pt x="270268" y="239331"/>
                  </a:lnTo>
                  <a:lnTo>
                    <a:pt x="480217" y="239331"/>
                  </a:lnTo>
                  <a:lnTo>
                    <a:pt x="475407" y="191858"/>
                  </a:lnTo>
                  <a:lnTo>
                    <a:pt x="471135" y="178142"/>
                  </a:lnTo>
                  <a:close/>
                </a:path>
                <a:path w="480695" h="358140">
                  <a:moveTo>
                    <a:pt x="240157" y="0"/>
                  </a:moveTo>
                  <a:lnTo>
                    <a:pt x="185206" y="6364"/>
                  </a:lnTo>
                  <a:lnTo>
                    <a:pt x="134697" y="24480"/>
                  </a:lnTo>
                  <a:lnTo>
                    <a:pt x="90097" y="52886"/>
                  </a:lnTo>
                  <a:lnTo>
                    <a:pt x="52870" y="90119"/>
                  </a:lnTo>
                  <a:lnTo>
                    <a:pt x="91501" y="93491"/>
                  </a:lnTo>
                  <a:lnTo>
                    <a:pt x="120318" y="103539"/>
                  </a:lnTo>
                  <a:lnTo>
                    <a:pt x="146665" y="122108"/>
                  </a:lnTo>
                  <a:lnTo>
                    <a:pt x="177888" y="151041"/>
                  </a:lnTo>
                  <a:lnTo>
                    <a:pt x="17186" y="151041"/>
                  </a:lnTo>
                  <a:lnTo>
                    <a:pt x="14585" y="157789"/>
                  </a:lnTo>
                  <a:lnTo>
                    <a:pt x="12185" y="164660"/>
                  </a:lnTo>
                  <a:lnTo>
                    <a:pt x="9994" y="171623"/>
                  </a:lnTo>
                  <a:lnTo>
                    <a:pt x="8013" y="178676"/>
                  </a:lnTo>
                  <a:lnTo>
                    <a:pt x="471135" y="178142"/>
                  </a:lnTo>
                  <a:lnTo>
                    <a:pt x="462692" y="151041"/>
                  </a:lnTo>
                  <a:lnTo>
                    <a:pt x="177888" y="151041"/>
                  </a:lnTo>
                  <a:lnTo>
                    <a:pt x="462684" y="151015"/>
                  </a:lnTo>
                  <a:lnTo>
                    <a:pt x="439194" y="106037"/>
                  </a:lnTo>
                  <a:lnTo>
                    <a:pt x="409830" y="70472"/>
                  </a:lnTo>
                  <a:lnTo>
                    <a:pt x="374266" y="41107"/>
                  </a:lnTo>
                  <a:lnTo>
                    <a:pt x="333481" y="18922"/>
                  </a:lnTo>
                  <a:lnTo>
                    <a:pt x="288451" y="4893"/>
                  </a:lnTo>
                  <a:lnTo>
                    <a:pt x="240157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xmlns="" id="{6EE0C4B3-E0A5-431F-8001-2B7311616AFE}"/>
              </a:ext>
            </a:extLst>
          </p:cNvPr>
          <p:cNvSpPr/>
          <p:nvPr/>
        </p:nvSpPr>
        <p:spPr>
          <a:xfrm>
            <a:off x="7812360" y="6612082"/>
            <a:ext cx="1693121" cy="199752"/>
          </a:xfrm>
          <a:prstGeom prst="rect">
            <a:avLst/>
          </a:prstGeom>
          <a:noFill/>
        </p:spPr>
        <p:txBody>
          <a:bodyPr wrap="square" lIns="91110" tIns="45570" rIns="91110" bIns="45570">
            <a:spAutoFit/>
          </a:bodyPr>
          <a:lstStyle/>
          <a:p>
            <a:pPr defTabSz="911101">
              <a:defRPr/>
            </a:pPr>
            <a:r>
              <a:rPr lang="en-US" sz="700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reflection blurRad="12700" stA="28000" endPos="45000" dist="1000" dir="5400000" sy="-100000" algn="bl" rotWithShape="0"/>
                </a:effectLst>
                <a:cs typeface="Arial" pitchFamily="34" charset="0"/>
              </a:rPr>
              <a:t>Astana, 2022</a:t>
            </a:r>
            <a:endParaRPr lang="en-US" sz="700" cap="all" dirty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solidFill>
                <a:srgbClr val="1F497D"/>
              </a:solidFill>
              <a:effectLst>
                <a:reflection blurRad="12700" stA="28000" endPos="45000" dist="1000" dir="5400000" sy="-100000" algn="bl" rotWithShape="0"/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3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349</Words>
  <Application>Microsoft Office PowerPoint</Application>
  <PresentationFormat>Экран (4:3)</PresentationFormat>
  <Paragraphs>46</Paragraphs>
  <Slides>8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Основание по внедрению «RiskNet»</vt:lpstr>
      <vt:lpstr>Цели и назначение</vt:lpstr>
      <vt:lpstr>Техническая среда</vt:lpstr>
      <vt:lpstr>Пользователи</vt:lpstr>
      <vt:lpstr>Периметр охвата</vt:lpstr>
      <vt:lpstr>ИНТЕРФЕЙС</vt:lpstr>
      <vt:lpstr>База данных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RiskNet</dc:title>
  <dc:creator>ACER</dc:creator>
  <cp:lastModifiedBy>ACER</cp:lastModifiedBy>
  <cp:revision>23</cp:revision>
  <dcterms:created xsi:type="dcterms:W3CDTF">2022-12-05T04:59:13Z</dcterms:created>
  <dcterms:modified xsi:type="dcterms:W3CDTF">2022-12-27T06:18:33Z</dcterms:modified>
</cp:coreProperties>
</file>