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Movie Recommendation System in 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Pushpakov</a:t>
            </a:r>
            <a:r>
              <a:rPr lang="en-US" dirty="0" smtClean="0"/>
              <a:t> </a:t>
            </a:r>
            <a:r>
              <a:rPr lang="en-US" dirty="0" err="1" smtClean="0"/>
              <a:t>Yerkebulan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Talas</a:t>
            </a:r>
            <a:r>
              <a:rPr lang="en-US" dirty="0" smtClean="0"/>
              <a:t> </a:t>
            </a:r>
            <a:r>
              <a:rPr lang="en-US" dirty="0" err="1" smtClean="0"/>
              <a:t>Balnur</a:t>
            </a:r>
            <a:endParaRPr lang="en-US" dirty="0" smtClean="0"/>
          </a:p>
          <a:p>
            <a:r>
              <a:rPr lang="en-US" dirty="0" smtClean="0"/>
              <a:t>ADA-2201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52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observation (</a:t>
            </a:r>
            <a:r>
              <a:rPr lang="en-US" dirty="0" err="1" smtClean="0"/>
              <a:t>MovieLens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18" y="2492896"/>
            <a:ext cx="7402802" cy="25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0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visualization(EDA)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1" y="3646723"/>
            <a:ext cx="416642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5" y="2132856"/>
            <a:ext cx="7344816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27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7 genres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1" y="2420888"/>
            <a:ext cx="7183140" cy="303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97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rating count per year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103887" cy="392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4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 text numerically (TF-IDF)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47864" y="3861048"/>
            <a:ext cx="4896544" cy="18620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TF is simply the frequency of a word in a document</a:t>
            </a:r>
          </a:p>
          <a:p>
            <a:r>
              <a:rPr lang="en-US" dirty="0"/>
              <a:t>IDF is the inverse of the document frequency among the whole corpus of documents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3"/>
            <a:ext cx="52197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6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Cosine similarity distance metric to evaluate similarity scores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0" y="3789040"/>
            <a:ext cx="6196405" cy="3603812"/>
          </a:xfrm>
        </p:spPr>
        <p:txBody>
          <a:bodyPr/>
          <a:lstStyle/>
          <a:p>
            <a:r>
              <a:rPr lang="en-US" dirty="0"/>
              <a:t>Now we have a pairwise cosine similarity matrix for all the movies in the dataset.</a:t>
            </a:r>
          </a:p>
          <a:p>
            <a:r>
              <a:rPr lang="en-US" dirty="0"/>
              <a:t>The next step is to write a function that returns the 10 most similar movies based on the cosine similarity score.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46577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79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recommendations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8293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16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136</TotalTime>
  <Words>107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Кнопка</vt:lpstr>
      <vt:lpstr>Build a Movie Recommendation System in Python</vt:lpstr>
      <vt:lpstr>Dataset observation (MovieLens)</vt:lpstr>
      <vt:lpstr>Data visualization(EDA)</vt:lpstr>
      <vt:lpstr>Top 7 genres</vt:lpstr>
      <vt:lpstr>Progress rating count per year</vt:lpstr>
      <vt:lpstr>Represent text numerically (TF-IDF)</vt:lpstr>
      <vt:lpstr>Cosine similarity distance metric to evaluate similarity scores</vt:lpstr>
      <vt:lpstr>Movie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Movie Recommendation System in Python</dc:title>
  <dc:creator>Еркебулан Р. Пушпаков</dc:creator>
  <cp:lastModifiedBy>Еркебулан Р. Пушпаков</cp:lastModifiedBy>
  <cp:revision>7</cp:revision>
  <dcterms:created xsi:type="dcterms:W3CDTF">2023-06-02T10:39:28Z</dcterms:created>
  <dcterms:modified xsi:type="dcterms:W3CDTF">2023-06-02T13:06:08Z</dcterms:modified>
</cp:coreProperties>
</file>