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2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5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9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8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399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052E02-4823-4FC4-8700-F0A2EE17FCF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3F7821-30AA-4FE2-89E8-5EF5E49EE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88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Точное земледелие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98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</a:t>
            </a:r>
            <a:r>
              <a:rPr lang="ru-RU" dirty="0" smtClean="0"/>
              <a:t>ффекты достигаемы при использовании точного земледелия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• </a:t>
            </a:r>
            <a:r>
              <a:rPr lang="ru-RU" sz="2000" dirty="0"/>
              <a:t>уменьшение расхода семян (8-10 %), удобрений и средств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защиты растений (20-30 %),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• оптимизация использования сельскохозяйственной техники,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материальных и трудовых ресурсов,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• экономия ГСМ, до 20 %,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• </a:t>
            </a:r>
            <a:r>
              <a:rPr lang="ru-RU" sz="2000" dirty="0"/>
              <a:t>повышение производительности труда (12-15 %),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• повышение урожайности (15-20 %),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• экологическая безопасность,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• надежный контроль качества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657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013" y="923543"/>
            <a:ext cx="5198364" cy="4765079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Точное земледелие ‒ это комплексное решение, направленное на повышение производительности и улучшение качества урожая. Инновационные методы земледелия, которые предполагают использование новейших спутниковых и компьютерных технологий привлекают пристальное внимание аграриев, желающих сократить расходы производства и сделать свои хозяйства конкурентоспособными на современном этапе развития отрасли. Точное сельское хозяйство не только помогает экономить ресурсы, повысить урожайность почв, но и благотворно сказывается на состоянии окружающей среды.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7" y="1169728"/>
            <a:ext cx="5673968" cy="36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точного земледелия: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Обеспечение оптимальной производительности.</a:t>
            </a:r>
          </a:p>
          <a:p>
            <a:r>
              <a:rPr lang="ru-RU" dirty="0" smtClean="0"/>
              <a:t>Сохранение восстанавливаемых и невосстанавливаемых ресурсов.</a:t>
            </a:r>
          </a:p>
          <a:p>
            <a:r>
              <a:rPr lang="ru-RU" dirty="0" smtClean="0"/>
              <a:t>Обеспечение экологической устойчивости окружающей среды.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9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Базовые Технологии Точного </a:t>
            </a:r>
            <a:r>
              <a:rPr lang="ru-RU" b="1" dirty="0" smtClean="0"/>
              <a:t>Земледелия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Технология сменных </a:t>
            </a:r>
            <a:r>
              <a:rPr lang="ru-RU" b="1" dirty="0" smtClean="0"/>
              <a:t>норм</a:t>
            </a:r>
          </a:p>
          <a:p>
            <a:r>
              <a:rPr lang="ru-RU" b="1" dirty="0" smtClean="0"/>
              <a:t>GPS-мониторинг</a:t>
            </a:r>
          </a:p>
          <a:p>
            <a:r>
              <a:rPr lang="ru-RU" b="1" dirty="0" smtClean="0"/>
              <a:t>Технология </a:t>
            </a:r>
            <a:r>
              <a:rPr lang="ru-RU" b="1" dirty="0"/>
              <a:t>дистанционного зондирования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b="1" dirty="0"/>
              <a:t>Компьютерные программы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b="1" dirty="0"/>
              <a:t>Технология SMART ("облака</a:t>
            </a:r>
            <a:r>
              <a:rPr lang="ru-RU" b="1" dirty="0" smtClean="0"/>
              <a:t>")</a:t>
            </a:r>
            <a:endParaRPr lang="ru-RU" dirty="0" smtClean="0"/>
          </a:p>
          <a:p>
            <a:r>
              <a:rPr lang="ru-RU" b="1" dirty="0" smtClean="0"/>
              <a:t>Роботизация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06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О и приборы для техники точного земледел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7" y="667184"/>
            <a:ext cx="4299436" cy="268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Результат работы программы по получению растровых или векторных данных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2" y="819020"/>
            <a:ext cx="4835769" cy="268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Количество вносимых препаратов строго определено для каждого участка поля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7" y="4132385"/>
            <a:ext cx="4299436" cy="265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Агродрон обследует состояние поля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2" y="4132384"/>
            <a:ext cx="4835769" cy="26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1617787" y="295801"/>
            <a:ext cx="4299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ПО и приборы для техники точного земледелия. 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18383" y="295801"/>
            <a:ext cx="4835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программы по получению растровых или векторных данных. 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47447" y="3609165"/>
            <a:ext cx="4369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Количество вносимых препаратов строго определено для каждого участка поля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6736" y="3716886"/>
            <a:ext cx="3119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Агродрон</a:t>
            </a:r>
            <a:r>
              <a:rPr lang="ru-RU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 обследует состояние поля.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0073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2343" y="341142"/>
            <a:ext cx="7729728" cy="1188720"/>
          </a:xfrm>
        </p:spPr>
        <p:txBody>
          <a:bodyPr/>
          <a:lstStyle/>
          <a:p>
            <a:r>
              <a:rPr lang="ru-RU" b="1" dirty="0" smtClean="0"/>
              <a:t>Этапы точного земледелия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615" y="1688124"/>
            <a:ext cx="10679723" cy="478301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Сбор информации. Перед тем как делать выводы о прибыльности участка и предпринимать меры для повышения этого показателя важно собрать максимум информации о климатических особенностях региона, состоянии поля, выращиваемых культурах.</a:t>
            </a:r>
          </a:p>
          <a:p>
            <a:pPr lvl="0"/>
            <a:r>
              <a:rPr lang="ru-RU" dirty="0"/>
              <a:t>Анализ информации. Проанализировать полученную на первом этапе информацию и на основе этого принять правильные решения помогает специальное программное обеспечение, с помощью которого создаются и ведутся картотеки сельскохозяйственных угодий. Для эффективной работы системы важно постоянно контролировать и обновлять пространственно-атрибутивные данные. Точный анализ позволяет эффективно генерировать, оптимизировать и реализовать агротехнические решения.</a:t>
            </a:r>
          </a:p>
          <a:p>
            <a:pPr lvl="0"/>
            <a:r>
              <a:rPr lang="ru-RU" dirty="0"/>
              <a:t>Выполнение решений. На этом этапе дифференцированно проводятся агротехнические операции (посев культур, внесение жидких и твердых удобрений, средств защиты от болезней, вредителей) с использованием автоматически управляемой сельхозтехники, GPS-приёмников, техники, обеспечивающей дистанционное зондирование местности.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плюсы точного земледелия: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Экономия топлива, оптимизация трудозатрат.</a:t>
            </a:r>
          </a:p>
          <a:p>
            <a:r>
              <a:rPr lang="ru-RU" dirty="0"/>
              <a:t>Дозированное и дифференцированное внесение удобрений.</a:t>
            </a:r>
          </a:p>
          <a:p>
            <a:r>
              <a:rPr lang="ru-RU" dirty="0"/>
              <a:t>Своевременное использование средств защиты растений.</a:t>
            </a:r>
          </a:p>
          <a:p>
            <a:r>
              <a:rPr lang="ru-RU" dirty="0"/>
              <a:t>Рациональное использование водных ресурсов.</a:t>
            </a:r>
          </a:p>
          <a:p>
            <a:r>
              <a:rPr lang="ru-RU" dirty="0"/>
              <a:t>Уменьшение выброса парниковых газов в атмосферу.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55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проблемы точного </a:t>
            </a:r>
            <a:r>
              <a:rPr lang="ru-RU" dirty="0"/>
              <a:t>земледелия: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Высокая </a:t>
            </a:r>
            <a:r>
              <a:rPr lang="ru-RU" dirty="0"/>
              <a:t>стоимость внедрения таких систем; </a:t>
            </a:r>
          </a:p>
          <a:p>
            <a:r>
              <a:rPr lang="ru-RU" dirty="0" smtClean="0"/>
              <a:t>Техническая </a:t>
            </a:r>
            <a:r>
              <a:rPr lang="ru-RU" dirty="0"/>
              <a:t>сложность, которая влечёт за собой понижение надёжности системы; </a:t>
            </a:r>
          </a:p>
          <a:p>
            <a:r>
              <a:rPr lang="ru-RU" dirty="0" smtClean="0"/>
              <a:t>Недостаточный </a:t>
            </a:r>
            <a:r>
              <a:rPr lang="ru-RU" dirty="0"/>
              <a:t>опыт внедрения подобных систем на территории стран, в которых понятие точного земледелия является новым, и сильная зависимость от количества специалистов, способных внедрить и сопровождать систему. </a:t>
            </a:r>
          </a:p>
          <a:p>
            <a:r>
              <a:rPr lang="ru-RU" dirty="0" smtClean="0"/>
              <a:t>Срок </a:t>
            </a:r>
            <a:r>
              <a:rPr lang="ru-RU" dirty="0"/>
              <a:t>окупаемости системы может растянуться на несколько лет, в зависимости от используемых площадей и взращиваемых культур. </a:t>
            </a:r>
            <a:endParaRPr lang="ru-RU" dirty="0" smtClean="0"/>
          </a:p>
          <a:p>
            <a:r>
              <a:rPr lang="ru-RU" dirty="0"/>
              <a:t>Нехватка квалифицированных </a:t>
            </a:r>
            <a:r>
              <a:rPr lang="ru-RU" dirty="0" smtClean="0"/>
              <a:t>специалистов.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9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633046"/>
            <a:ext cx="7903464" cy="15203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Мировой опыт по экономическому эффекту от использования технологий системы GPS: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72122"/>
              </p:ext>
            </p:extLst>
          </p:nvPr>
        </p:nvGraphicFramePr>
        <p:xfrm>
          <a:off x="1976684" y="2373588"/>
          <a:ext cx="8064896" cy="376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47722597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345245828"/>
                    </a:ext>
                  </a:extLst>
                </a:gridCol>
              </a:tblGrid>
              <a:tr h="1434298">
                <a:tc>
                  <a:txBody>
                    <a:bodyPr/>
                    <a:lstStyle/>
                    <a:p>
                      <a:r>
                        <a:rPr lang="kk-KZ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kk-KZ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 культур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Прибыль по сравнению с традиционной технологией, долларов на  1</a:t>
                      </a:r>
                      <a:r>
                        <a:rPr lang="kk-KZ" sz="2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га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34940"/>
                  </a:ext>
                </a:extLst>
              </a:tr>
              <a:tr h="581687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Кукуруза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10,1 до 72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54789"/>
                  </a:ext>
                </a:extLst>
              </a:tr>
              <a:tr h="581687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Яровая пшеница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29,7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29296"/>
                  </a:ext>
                </a:extLst>
              </a:tr>
              <a:tr h="581687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Озимая пшеница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8,4 до 36,5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82907"/>
                  </a:ext>
                </a:extLst>
              </a:tr>
              <a:tr h="581687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Сахарная свекла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 143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0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282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83</TotalTime>
  <Words>445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Times New Roman</vt:lpstr>
      <vt:lpstr>Parcel</vt:lpstr>
      <vt:lpstr>Точное земледелие</vt:lpstr>
      <vt:lpstr>Презентация PowerPoint</vt:lpstr>
      <vt:lpstr>Цели точного земледелия:</vt:lpstr>
      <vt:lpstr>Базовые Технологии Точного Земледелия</vt:lpstr>
      <vt:lpstr>Презентация PowerPoint</vt:lpstr>
      <vt:lpstr>Этапы точного земледелия</vt:lpstr>
      <vt:lpstr>Основные плюсы точного земледелия:</vt:lpstr>
      <vt:lpstr>Возможные проблемы точного земледелия:</vt:lpstr>
      <vt:lpstr>Мировой опыт по экономическому эффекту от использования технологий системы GPS: </vt:lpstr>
      <vt:lpstr>Эффекты достигаемы при использовании точного земледелия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Точное земледелие</dc:title>
  <dc:creator>Dice-PC</dc:creator>
  <cp:lastModifiedBy>Dice-PC</cp:lastModifiedBy>
  <cp:revision>7</cp:revision>
  <dcterms:created xsi:type="dcterms:W3CDTF">2022-02-24T08:35:08Z</dcterms:created>
  <dcterms:modified xsi:type="dcterms:W3CDTF">2022-02-24T09:58:21Z</dcterms:modified>
</cp:coreProperties>
</file>