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6" r:id="rId3"/>
    <p:sldId id="260" r:id="rId4"/>
    <p:sldId id="262" r:id="rId5"/>
    <p:sldId id="261" r:id="rId6"/>
    <p:sldId id="264" r:id="rId7"/>
    <p:sldId id="263" r:id="rId8"/>
    <p:sldId id="265" r:id="rId9"/>
    <p:sldId id="266" r:id="rId10"/>
    <p:sldId id="267" r:id="rId11"/>
    <p:sldId id="257" r:id="rId12"/>
    <p:sldId id="258" r:id="rId13"/>
    <p:sldId id="259" r:id="rId14"/>
    <p:sldId id="268" r:id="rId15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4:40:54.050"/>
    </inkml:context>
    <inkml:brush xml:id="br0">
      <inkml:brushProperty name="width" value="0.025" units="cm"/>
      <inkml:brushProperty name="height" value="0.15" units="cm"/>
      <inkml:brushProperty name="color" value="#008C3A"/>
      <inkml:brushProperty name="inkEffects" value="pencil"/>
    </inkml:brush>
  </inkml:definitions>
  <inkml:trace contextRef="#ctx0" brushRef="#br0">0 109 16383,'85'0'0,"1"0"0,-1 0 0,0 0 0,0 0 0,0 0 0,1 0 0,-5 0 0,-3 0 0,1 0 0,7 0 0,2 0 0,-5 0 0,-13 0 0,-11 0 0,-8 0 0,40 0 0,-21 0 0,-31 0 0,6 0 0,-20 0 0,-3 0 0,-12 0 0,1 0 0,-1 0 0,-1 0 0,1 0 0,-1 0 0,1 0 0,0-4 0,6-3 0,7-4 0,8-7 0,0 5 0,5-5 0,-6 6 0,7-1 0,-12 6 0,-3 2 0,-7 5 0,-4 0 0,5 4 0,-6-3 0,-4 8 0,-2-8 0,-4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662A-4735-C2F0-1D11-EFB3C3F9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AED8-5765-E3FA-90CD-C38949D5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73DCD-5A31-E3EC-3F03-8798019E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83885-91FB-D3F4-E0C9-C9FA4BE0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874A-A741-A482-1A7E-96D4D591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820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11E6-9362-5211-8863-478EB23F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CE55E-629D-3C47-1F5F-62542AAC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EB9C-E6F0-5B8A-D0FD-58600712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F4B9-AEEF-8CCE-B552-E16E38E1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66CF3-1865-8364-3310-F826DB01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9919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E0ADE-9417-574D-BE94-4A3A864D7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B5A65-C111-50CE-408E-2B7021A57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2813-70CD-33B0-7813-95EEDA43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32EF-A097-2BEC-AE34-73579DA3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5A13-7AAF-763F-7323-A2DCA32C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91075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423E-E442-B879-B94B-69C02CBD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5A3F-D476-F1DB-4241-561653D3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86A3-EAF7-CDB2-B800-438EC449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7DAF-9D63-B0F3-516A-70B0F7AF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9448-0C9F-6FDD-8E74-972859A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57876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A8EA-57A2-E3D8-0624-E30F4333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25E2F-6449-DF73-A198-E9D6F989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80EE9-F0CF-6C7D-8BA0-F6BBF85D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6BF2-790D-6797-8797-9C2DC1CD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C8ACA-8133-E916-52B8-F7613BCF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52682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DAB8-E5AE-21AC-2EBD-1CF55D22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C0FA-3FEF-143B-42AC-760C4F12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111B6-9BEA-C911-541E-F28E7A61D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22590-238D-6E46-8782-A8DC5EAB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54961-466A-5CE2-900B-DF219074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C38DB-58F7-EB6F-B153-93A193FC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68898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3A6A-D5BB-C92E-0506-4ABB55E3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E756D-8A43-61B3-6B73-4CCE272B4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A5B23-08F2-E75D-8DE3-D92F6DAC0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26927-76BB-0098-E032-BF49243C1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15F93-B95C-3B2F-04CD-960DCE723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3498F-A716-FFA5-6017-ED916979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F4BA3-87F1-1EFC-EA5B-40DC8DD1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6F66D-4305-B24C-FBFE-6356B132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3135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4735-4CDA-8EBF-FC62-B6083764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31E57-5632-F031-3DBE-183B211D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17408-5463-14E5-835B-BA119C6F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D940A-9AB2-ABE9-E04B-6C59BFB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8353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5600D-07ED-3B91-6886-493DA9BE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0D3C3-E18C-C6DD-692B-03956F09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DDCAE-0312-E08C-EBFF-EDE42204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11908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773C-CB96-08B0-BABA-003C5BD3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CEAC-5003-536E-67A3-E1AD3F4F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FFD48-718E-BE77-D407-07980DA6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CC258-A15A-D7B9-76EA-406ECA09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0179E-A92E-9279-5CF7-408B5A26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25718-2CF5-33A3-0FF3-9E67A390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61562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F4B8-4F76-A613-01AC-EA79F962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A0A02-B01D-9437-6472-3F674B966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CC66C-8465-972A-C758-D455C72A2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4F78B-1DA3-CCB7-17B9-340D3EFB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883F5-5A97-04C2-6F5A-2CEF0381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6D33C-0CFC-22FF-2DF2-679F161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22018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3F84A-6CD0-89A1-FA64-2DE13E66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6CA6-4FAD-3106-0683-371B663F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8848-0136-46AC-8AE9-757F012E0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CC1A-54B1-B74E-9C20-DB57363D7A1B}" type="datetimeFigureOut">
              <a:rPr lang="en-KZ" smtClean="0"/>
              <a:t>01.10.2023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8B3B-5729-A7D0-9B42-38DC8BFA1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77B0-EA01-EFFE-7C43-BA08391B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4A4F-3D57-8341-B160-B0CB4871A6E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0712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exenbek.toktarbay@gmail.com" TargetMode="External"/><Relationship Id="rId2" Type="http://schemas.openxmlformats.org/officeDocument/2006/relationships/hyperlink" Target="mailto:zhexenbek.toktarbay@espublish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612B2-DA90-9BE2-ECB1-C45CA94CE478}"/>
              </a:ext>
            </a:extLst>
          </p:cNvPr>
          <p:cNvSpPr txBox="1"/>
          <p:nvPr/>
        </p:nvSpPr>
        <p:spPr>
          <a:xfrm>
            <a:off x="2447424" y="4030016"/>
            <a:ext cx="7297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PhD.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Zhexenbek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Toktarbay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zhexenbek.toktarbay@espublisher.com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zhexenbek.toktarbay@gmail.com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+77011354419 (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0BA21-D705-5B2F-3C6B-A480FE079160}"/>
              </a:ext>
            </a:extLst>
          </p:cNvPr>
          <p:cNvSpPr txBox="1"/>
          <p:nvPr/>
        </p:nvSpPr>
        <p:spPr>
          <a:xfrm>
            <a:off x="480526" y="2165684"/>
            <a:ext cx="10173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k-K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СКОПУС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k-K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қа тіркелген журналдарға мақала шығару қадамдары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k-K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kk-K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ПРАКТИКАЛЫҚ СЕМИНАР</a:t>
            </a:r>
            <a:endParaRPr lang="en-K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E2776-88FB-A54C-94CF-A5328DE5FD0D}"/>
              </a:ext>
            </a:extLst>
          </p:cNvPr>
          <p:cNvSpPr txBox="1"/>
          <p:nvPr/>
        </p:nvSpPr>
        <p:spPr>
          <a:xfrm>
            <a:off x="5715000" y="6301174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Алматы,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en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30508-5E4C-7E8C-F67C-F2E78788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133350"/>
            <a:ext cx="69215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7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1">
            <a:extLst>
              <a:ext uri="{FF2B5EF4-FFF2-40B4-BE49-F238E27FC236}">
                <a16:creationId xmlns:a16="http://schemas.microsoft.com/office/drawing/2014/main" id="{D5EE3B12-D3D4-51C1-F005-D0C3BEEDC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14857"/>
          <a:stretch>
            <a:fillRect/>
          </a:stretch>
        </p:blipFill>
        <p:spPr bwMode="auto">
          <a:xfrm>
            <a:off x="987675" y="814388"/>
            <a:ext cx="8969939" cy="39862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C7978-1EE8-1825-2B10-C336DC0713F9}"/>
              </a:ext>
            </a:extLst>
          </p:cNvPr>
          <p:cNvSpPr txBox="1"/>
          <p:nvPr/>
        </p:nvSpPr>
        <p:spPr>
          <a:xfrm>
            <a:off x="2093119" y="524458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179705" algn="ctr">
              <a:spcAft>
                <a:spcPts val="0"/>
              </a:spcAft>
            </a:pPr>
            <a:r>
              <a:rPr lang="kk-KZ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kk-K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kk-K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X-</a:t>
            </a:r>
            <a:r>
              <a:rPr lang="kk-KZ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ray</a:t>
            </a:r>
            <a:r>
              <a:rPr lang="kk-K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kk-KZ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ash</a:t>
            </a:r>
            <a:r>
              <a:rPr lang="kk-K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kk-KZ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kk-K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CHP-3.</a:t>
            </a:r>
            <a:endParaRPr lang="en-K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3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C7B47396-1D7F-8B72-BE35-F06F6CF998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884" y="685800"/>
            <a:ext cx="5263162" cy="352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17BE46-109E-F064-7938-7C261C6F665E}"/>
              </a:ext>
            </a:extLst>
          </p:cNvPr>
          <p:cNvSpPr txBox="1"/>
          <p:nvPr/>
        </p:nvSpPr>
        <p:spPr>
          <a:xfrm>
            <a:off x="329884" y="447305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4. Electron microscopy of wastewater</a:t>
            </a:r>
            <a:r>
              <a:rPr lang="en-KZ" dirty="0">
                <a:effectLst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sludge</a:t>
            </a:r>
            <a:endParaRPr lang="en-KZ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61213A-CB4F-7F78-B4A2-2F5130FE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17"/>
          <a:stretch/>
        </p:blipFill>
        <p:spPr>
          <a:xfrm>
            <a:off x="6091238" y="479104"/>
            <a:ext cx="6100762" cy="36203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01689E-9A27-2642-9816-12A66C102E3E}"/>
              </a:ext>
            </a:extLst>
          </p:cNvPr>
          <p:cNvSpPr txBox="1"/>
          <p:nvPr/>
        </p:nvSpPr>
        <p:spPr>
          <a:xfrm>
            <a:off x="5879306" y="4215678"/>
            <a:ext cx="6100762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3.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Yeast strains macro- and micromorphology.</a:t>
            </a:r>
            <a:endParaRPr lang="en-KZ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0FD196E-FC93-D1E4-1AA1-C019F6AF560B}"/>
              </a:ext>
            </a:extLst>
          </p:cNvPr>
          <p:cNvGrpSpPr/>
          <p:nvPr/>
        </p:nvGrpSpPr>
        <p:grpSpPr>
          <a:xfrm>
            <a:off x="3505655" y="1131069"/>
            <a:ext cx="5180689" cy="5326881"/>
            <a:chOff x="3505655" y="1131069"/>
            <a:chExt cx="5180689" cy="53268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9E1267-CF8C-9F26-108B-682F67402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655" y="1131069"/>
              <a:ext cx="5180689" cy="532688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DF4DA3-E816-601A-6945-5870AC474F10}"/>
                    </a:ext>
                  </a:extLst>
                </p14:cNvPr>
                <p14:cNvContentPartPr/>
                <p14:nvPr/>
              </p14:nvContentPartPr>
              <p14:xfrm>
                <a:off x="3722062" y="1393537"/>
                <a:ext cx="704520" cy="39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DF4DA3-E816-601A-6945-5870AC474F1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17742" y="1366897"/>
                  <a:ext cx="713160" cy="932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846AF0-4A3B-849C-31C9-E8691136612C}"/>
                </a:ext>
              </a:extLst>
            </p:cNvPr>
            <p:cNvCxnSpPr/>
            <p:nvPr/>
          </p:nvCxnSpPr>
          <p:spPr>
            <a:xfrm>
              <a:off x="3722062" y="1433137"/>
              <a:ext cx="440752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641CE5-D7B5-27B3-BB27-E137E5EE4127}"/>
                </a:ext>
              </a:extLst>
            </p:cNvPr>
            <p:cNvCxnSpPr/>
            <p:nvPr/>
          </p:nvCxnSpPr>
          <p:spPr>
            <a:xfrm>
              <a:off x="3722062" y="3342899"/>
              <a:ext cx="440752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8C5FD5-CAC8-7F6E-B980-A0804C296AFC}"/>
                </a:ext>
              </a:extLst>
            </p:cNvPr>
            <p:cNvCxnSpPr/>
            <p:nvPr/>
          </p:nvCxnSpPr>
          <p:spPr>
            <a:xfrm>
              <a:off x="3917326" y="3595315"/>
              <a:ext cx="440752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2C3D2A-BD64-99F6-CAFD-46F6E048CCB6}"/>
                </a:ext>
              </a:extLst>
            </p:cNvPr>
            <p:cNvCxnSpPr/>
            <p:nvPr/>
          </p:nvCxnSpPr>
          <p:spPr>
            <a:xfrm>
              <a:off x="3874462" y="3838203"/>
              <a:ext cx="440752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7C51C2-32C7-683C-B0C6-8A98427B5014}"/>
                </a:ext>
              </a:extLst>
            </p:cNvPr>
            <p:cNvCxnSpPr>
              <a:cxnSpLocks/>
            </p:cNvCxnSpPr>
            <p:nvPr/>
          </p:nvCxnSpPr>
          <p:spPr>
            <a:xfrm>
              <a:off x="6121089" y="4295406"/>
              <a:ext cx="2160899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11ABBF-D576-192B-10EE-33F476822E3B}"/>
                </a:ext>
              </a:extLst>
            </p:cNvPr>
            <p:cNvCxnSpPr>
              <a:cxnSpLocks/>
            </p:cNvCxnSpPr>
            <p:nvPr/>
          </p:nvCxnSpPr>
          <p:spPr>
            <a:xfrm>
              <a:off x="6273489" y="4519246"/>
              <a:ext cx="2160899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D65C39-5F65-6B93-8608-A2D12DE0F90C}"/>
                </a:ext>
              </a:extLst>
            </p:cNvPr>
            <p:cNvCxnSpPr>
              <a:cxnSpLocks/>
            </p:cNvCxnSpPr>
            <p:nvPr/>
          </p:nvCxnSpPr>
          <p:spPr>
            <a:xfrm>
              <a:off x="6273489" y="4776422"/>
              <a:ext cx="2160899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B80F93-0D92-FFFA-099A-9B9B731421C5}"/>
                </a:ext>
              </a:extLst>
            </p:cNvPr>
            <p:cNvCxnSpPr>
              <a:cxnSpLocks/>
            </p:cNvCxnSpPr>
            <p:nvPr/>
          </p:nvCxnSpPr>
          <p:spPr>
            <a:xfrm>
              <a:off x="6273489" y="5019318"/>
              <a:ext cx="2160899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AE67C2B-505C-1BC1-FE68-2DC47B16B1A5}"/>
                </a:ext>
              </a:extLst>
            </p:cNvPr>
            <p:cNvCxnSpPr>
              <a:cxnSpLocks/>
            </p:cNvCxnSpPr>
            <p:nvPr/>
          </p:nvCxnSpPr>
          <p:spPr>
            <a:xfrm>
              <a:off x="6273489" y="5247916"/>
              <a:ext cx="2160899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B009E6-873F-9AB7-D7E9-392033C8E793}"/>
                </a:ext>
              </a:extLst>
            </p:cNvPr>
            <p:cNvCxnSpPr>
              <a:cxnSpLocks/>
            </p:cNvCxnSpPr>
            <p:nvPr/>
          </p:nvCxnSpPr>
          <p:spPr>
            <a:xfrm>
              <a:off x="6273489" y="1861749"/>
              <a:ext cx="216089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1A3363C-95D4-778E-0454-124EE727E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25889" y="2099877"/>
              <a:ext cx="216089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F7673B-35FA-F8D0-E00B-258384C4EC85}"/>
                </a:ext>
              </a:extLst>
            </p:cNvPr>
            <p:cNvCxnSpPr>
              <a:cxnSpLocks/>
            </p:cNvCxnSpPr>
            <p:nvPr/>
          </p:nvCxnSpPr>
          <p:spPr>
            <a:xfrm>
              <a:off x="6425889" y="2342767"/>
              <a:ext cx="216089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AB77C09-D0C2-0E26-1DCE-6588CCD74301}"/>
                </a:ext>
              </a:extLst>
            </p:cNvPr>
            <p:cNvCxnSpPr>
              <a:cxnSpLocks/>
            </p:cNvCxnSpPr>
            <p:nvPr/>
          </p:nvCxnSpPr>
          <p:spPr>
            <a:xfrm>
              <a:off x="6425889" y="2585657"/>
              <a:ext cx="216089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132056-4C89-C12D-73E8-0E1626AA7922}"/>
                </a:ext>
              </a:extLst>
            </p:cNvPr>
            <p:cNvCxnSpPr>
              <a:cxnSpLocks/>
            </p:cNvCxnSpPr>
            <p:nvPr/>
          </p:nvCxnSpPr>
          <p:spPr>
            <a:xfrm>
              <a:off x="6425889" y="2828541"/>
              <a:ext cx="216089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42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430-AFE1-04D1-7AB9-D47DEFDC7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588"/>
            <a:ext cx="10515600" cy="4351338"/>
          </a:xfrm>
        </p:spPr>
        <p:txBody>
          <a:bodyPr/>
          <a:lstStyle/>
          <a:p>
            <a:r>
              <a:rPr lang="en-KZ" dirty="0"/>
              <a:t>Not proper citation</a:t>
            </a:r>
          </a:p>
          <a:p>
            <a:r>
              <a:rPr lang="en-US" dirty="0"/>
              <a:t>I</a:t>
            </a:r>
            <a:r>
              <a:rPr lang="en-KZ" dirty="0"/>
              <a:t>nternet translation </a:t>
            </a:r>
          </a:p>
          <a:p>
            <a:r>
              <a:rPr lang="en-KZ" dirty="0"/>
              <a:t>Very long sentence </a:t>
            </a:r>
          </a:p>
          <a:p>
            <a:r>
              <a:rPr lang="en-KZ" dirty="0"/>
              <a:t>No citation in the “Results and discussion part” </a:t>
            </a:r>
          </a:p>
          <a:p>
            <a:r>
              <a:rPr lang="en-KZ" dirty="0"/>
              <a:t>Why this method is important (ie: NMR, SEM, TGA …)?</a:t>
            </a:r>
          </a:p>
        </p:txBody>
      </p:sp>
    </p:spTree>
    <p:extLst>
      <p:ext uri="{BB962C8B-B14F-4D97-AF65-F5344CB8AC3E}">
        <p14:creationId xmlns:p14="http://schemas.microsoft.com/office/powerpoint/2010/main" val="57217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3708577-63CF-8B07-FE67-79931CC8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988"/>
            <a:ext cx="4969036" cy="10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EAFC0EF-3EB1-6385-97EA-A85D018D4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568"/>
            <a:ext cx="4969042" cy="101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4973C5-22A2-91CE-857D-E1A1E7AD0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042" y="524376"/>
            <a:ext cx="7222958" cy="1686627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364F69C-94E9-C6DC-5649-5119DF26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94265"/>
              </p:ext>
            </p:extLst>
          </p:nvPr>
        </p:nvGraphicFramePr>
        <p:xfrm>
          <a:off x="5063958" y="2222491"/>
          <a:ext cx="6522452" cy="1155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5526">
                  <a:extLst>
                    <a:ext uri="{9D8B030D-6E8A-4147-A177-3AD203B41FA5}">
                      <a16:colId xmlns:a16="http://schemas.microsoft.com/office/drawing/2014/main" val="3627133321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308037858"/>
                    </a:ext>
                  </a:extLst>
                </a:gridCol>
              </a:tblGrid>
              <a:tr h="33790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KZ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Percentile</a:t>
                      </a:r>
                      <a:endParaRPr lang="en-KZ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1011"/>
                  </a:ext>
                </a:extLst>
              </a:tr>
              <a:tr h="42405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 and Theoretical Chemistry</a:t>
                      </a:r>
                      <a:endParaRPr lang="en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dirty="0"/>
                        <a:t>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6044"/>
                  </a:ext>
                </a:extLst>
              </a:tr>
              <a:tr h="33790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Materials Science</a:t>
                      </a:r>
                      <a:endParaRPr lang="en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5185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46F8E97C-8DC4-7141-A165-7FF111341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042" y="3673642"/>
            <a:ext cx="7222958" cy="1484825"/>
          </a:xfrm>
          <a:prstGeom prst="rect">
            <a:avLst/>
          </a:prstGeom>
        </p:spPr>
      </p:pic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07E17604-32E1-12AE-876C-52396B9B5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00672"/>
              </p:ext>
            </p:extLst>
          </p:nvPr>
        </p:nvGraphicFramePr>
        <p:xfrm>
          <a:off x="5063958" y="5454043"/>
          <a:ext cx="6522452" cy="1155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5526">
                  <a:extLst>
                    <a:ext uri="{9D8B030D-6E8A-4147-A177-3AD203B41FA5}">
                      <a16:colId xmlns:a16="http://schemas.microsoft.com/office/drawing/2014/main" val="3627133321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308037858"/>
                    </a:ext>
                  </a:extLst>
                </a:gridCol>
              </a:tblGrid>
              <a:tr h="33790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KZ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Percentile</a:t>
                      </a:r>
                      <a:endParaRPr lang="en-KZ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1011"/>
                  </a:ext>
                </a:extLst>
              </a:tr>
              <a:tr h="42405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Polymers and Plastics, Metals and Alloys</a:t>
                      </a:r>
                      <a:endParaRPr lang="en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dirty="0"/>
                        <a:t>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6044"/>
                  </a:ext>
                </a:extLst>
              </a:tr>
              <a:tr h="33790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Ceramics and Composites</a:t>
                      </a:r>
                      <a:endParaRPr lang="en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51850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73325F26-B638-25C5-DD39-0DFFB6CD0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1710022"/>
            <a:ext cx="1106899" cy="18398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C2D2E-2C2B-A582-A17B-F7E9DC6B7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9789" y="4665528"/>
            <a:ext cx="1210505" cy="1970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1B1648-F38D-1C88-4F55-A3792B541B95}"/>
              </a:ext>
            </a:extLst>
          </p:cNvPr>
          <p:cNvSpPr txBox="1"/>
          <p:nvPr/>
        </p:nvSpPr>
        <p:spPr>
          <a:xfrm>
            <a:off x="340556" y="106228"/>
            <a:ext cx="3994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Editor: </a:t>
            </a:r>
          </a:p>
        </p:txBody>
      </p:sp>
    </p:spTree>
    <p:extLst>
      <p:ext uri="{BB962C8B-B14F-4D97-AF65-F5344CB8AC3E}">
        <p14:creationId xmlns:p14="http://schemas.microsoft.com/office/powerpoint/2010/main" val="288571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9306E9-04D5-D319-AF7C-593B794A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6" y="760897"/>
            <a:ext cx="12039607" cy="1968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75FAE-F370-A5BE-39C1-B0D39917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" y="2686043"/>
            <a:ext cx="12039607" cy="2139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43E7E-8EDC-BE1C-C0D3-C89752159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4" y="4436308"/>
            <a:ext cx="7967322" cy="2335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9D816B-5E40-2CCB-5EAA-6025E97D271C}"/>
              </a:ext>
            </a:extLst>
          </p:cNvPr>
          <p:cNvSpPr txBox="1"/>
          <p:nvPr/>
        </p:nvSpPr>
        <p:spPr>
          <a:xfrm>
            <a:off x="3557588" y="0"/>
            <a:ext cx="5956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Журналды қалай таңдаймыз?</a:t>
            </a:r>
            <a:endParaRPr lang="en-K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FE40B-259B-DFA8-A8B3-370D2ACD9873}"/>
              </a:ext>
            </a:extLst>
          </p:cNvPr>
          <p:cNvSpPr/>
          <p:nvPr/>
        </p:nvSpPr>
        <p:spPr>
          <a:xfrm>
            <a:off x="257175" y="3429000"/>
            <a:ext cx="5572125" cy="87153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359846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5CD26-4631-7B75-534B-3D0016DB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86" y="1046747"/>
            <a:ext cx="7939781" cy="56208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A64E95-06E8-11E4-04D5-418A0BFDAC49}"/>
              </a:ext>
            </a:extLst>
          </p:cNvPr>
          <p:cNvSpPr/>
          <p:nvPr/>
        </p:nvSpPr>
        <p:spPr>
          <a:xfrm>
            <a:off x="1412766" y="3272590"/>
            <a:ext cx="1678405" cy="49931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9716D-AC07-ABDE-0435-81B23E3C4781}"/>
              </a:ext>
            </a:extLst>
          </p:cNvPr>
          <p:cNvSpPr txBox="1"/>
          <p:nvPr/>
        </p:nvSpPr>
        <p:spPr>
          <a:xfrm>
            <a:off x="2799599" y="190393"/>
            <a:ext cx="5956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Журналды қалай таңдаймыз?</a:t>
            </a:r>
            <a:endParaRPr lang="en-K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7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B495AF-032A-A2C0-5AC1-A4ACAAB8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6" y="760897"/>
            <a:ext cx="12039607" cy="1968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098ED-4D68-9CAE-F1EB-70A5096BD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6" y="2693440"/>
            <a:ext cx="7772400" cy="4164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5D128-991E-4E3E-E35D-53261FFDF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84" y="4981073"/>
            <a:ext cx="5519709" cy="1715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FB7751-C2E8-B08B-9398-D5A608621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338" y="2377573"/>
            <a:ext cx="2667000" cy="260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C585D9-BA5B-EC7B-E948-79F85D7C3FD1}"/>
              </a:ext>
            </a:extLst>
          </p:cNvPr>
          <p:cNvSpPr txBox="1"/>
          <p:nvPr/>
        </p:nvSpPr>
        <p:spPr>
          <a:xfrm>
            <a:off x="2959769" y="14609"/>
            <a:ext cx="6608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СКОПУС бойынша журнал квартилі</a:t>
            </a:r>
            <a:endParaRPr lang="en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5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EC10B-73D0-8096-D035-652623A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339"/>
            <a:ext cx="7772400" cy="2172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EFF63-2C41-D2E7-82EB-7858C4DF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580" y="4163260"/>
            <a:ext cx="7772400" cy="20398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013734-EC2A-E0EC-B09F-2239E3115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820" y="3651283"/>
            <a:ext cx="4335577" cy="3063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4A4AFA-67E6-B882-2A70-59526B857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820" y="708394"/>
            <a:ext cx="4506180" cy="2606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315CB5-DA3E-F968-316B-1B98B3721FB1}"/>
              </a:ext>
            </a:extLst>
          </p:cNvPr>
          <p:cNvSpPr txBox="1"/>
          <p:nvPr/>
        </p:nvSpPr>
        <p:spPr>
          <a:xfrm>
            <a:off x="0" y="73551"/>
            <a:ext cx="855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СКОПУС бойынша журнал </a:t>
            </a:r>
            <a:r>
              <a:rPr lang="kk-KZ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процентилі</a:t>
            </a:r>
            <a:endParaRPr lang="en-K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6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05BFA-47EE-6821-DF79-919C1F91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2" y="820438"/>
            <a:ext cx="11091103" cy="6037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3BC765-E889-5378-EB4F-FD9E43A961C1}"/>
              </a:ext>
            </a:extLst>
          </p:cNvPr>
          <p:cNvSpPr/>
          <p:nvPr/>
        </p:nvSpPr>
        <p:spPr>
          <a:xfrm>
            <a:off x="7404493" y="5317959"/>
            <a:ext cx="4552882" cy="5414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B349A-A724-F48D-4A1D-582A16BF621B}"/>
              </a:ext>
            </a:extLst>
          </p:cNvPr>
          <p:cNvSpPr txBox="1"/>
          <p:nvPr/>
        </p:nvSpPr>
        <p:spPr>
          <a:xfrm>
            <a:off x="2644423" y="171313"/>
            <a:ext cx="788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k-K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Журналдың </a:t>
            </a:r>
            <a:r>
              <a:rPr lang="kk-KZ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СКОПУСта</a:t>
            </a:r>
            <a:r>
              <a:rPr lang="kk-K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 жоғын қалай білеміз?</a:t>
            </a:r>
            <a:endParaRPr lang="en-K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7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0FA60-4125-DA57-BE30-3C54AB3E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49" y="1295400"/>
            <a:ext cx="1077290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AF7822-3A17-6478-1AEE-904F8C11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9" y="2157413"/>
            <a:ext cx="12023925" cy="3414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62700F-7296-3F10-5FA0-7A7B0AD09E6D}"/>
              </a:ext>
            </a:extLst>
          </p:cNvPr>
          <p:cNvSpPr txBox="1"/>
          <p:nvPr/>
        </p:nvSpPr>
        <p:spPr>
          <a:xfrm>
            <a:off x="2600325" y="757238"/>
            <a:ext cx="6215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H-index </a:t>
            </a:r>
            <a:r>
              <a:rPr lang="kk-K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қалай есептеледі</a:t>
            </a:r>
            <a:endParaRPr lang="en-KZ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27141</TotalTime>
  <Words>158</Words>
  <Application>Microsoft Macintosh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Eldos Жексенбекұлы</dc:creator>
  <cp:lastModifiedBy>Eldos Жексенбекұлы</cp:lastModifiedBy>
  <cp:revision>10</cp:revision>
  <dcterms:created xsi:type="dcterms:W3CDTF">2023-10-01T12:39:55Z</dcterms:created>
  <dcterms:modified xsi:type="dcterms:W3CDTF">2023-10-20T09:00:57Z</dcterms:modified>
</cp:coreProperties>
</file>