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4"/>
  </p:notesMasterIdLst>
  <p:sldIdLst>
    <p:sldId id="614" r:id="rId2"/>
    <p:sldId id="615" r:id="rId3"/>
  </p:sldIdLst>
  <p:sldSz cx="12192000" cy="6858000"/>
  <p:notesSz cx="6797675" cy="99250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0000CC"/>
    <a:srgbClr val="FFFFFF"/>
    <a:srgbClr val="00C85A"/>
    <a:srgbClr val="C7F420"/>
    <a:srgbClr val="89F44E"/>
    <a:srgbClr val="74FCEC"/>
    <a:srgbClr val="9A84EC"/>
    <a:srgbClr val="EC6A6D"/>
    <a:srgbClr val="336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-22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7" y="9"/>
            <a:ext cx="2945659" cy="497976"/>
          </a:xfrm>
          <a:prstGeom prst="rect">
            <a:avLst/>
          </a:prstGeom>
        </p:spPr>
        <p:txBody>
          <a:bodyPr vert="horz" lIns="95405" tIns="47707" rIns="95405" bIns="47707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4" y="9"/>
            <a:ext cx="2945659" cy="497976"/>
          </a:xfrm>
          <a:prstGeom prst="rect">
            <a:avLst/>
          </a:prstGeom>
        </p:spPr>
        <p:txBody>
          <a:bodyPr vert="horz" lIns="95405" tIns="47707" rIns="95405" bIns="47707" rtlCol="0"/>
          <a:lstStyle>
            <a:lvl1pPr algn="r">
              <a:defRPr sz="1300"/>
            </a:lvl1pPr>
          </a:lstStyle>
          <a:p>
            <a:fld id="{280EE1AD-24B0-43F1-80FB-C05A12449099}" type="datetimeFigureOut">
              <a:rPr lang="ru-RU" smtClean="0"/>
              <a:pPr/>
              <a:t>18.10.2023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39838"/>
            <a:ext cx="5956300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05" tIns="47707" rIns="95405" bIns="47707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6441"/>
            <a:ext cx="5438140" cy="3907988"/>
          </a:xfrm>
          <a:prstGeom prst="rect">
            <a:avLst/>
          </a:prstGeom>
        </p:spPr>
        <p:txBody>
          <a:bodyPr vert="horz" lIns="95405" tIns="47707" rIns="95405" bIns="47707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7" y="9427076"/>
            <a:ext cx="2945659" cy="497975"/>
          </a:xfrm>
          <a:prstGeom prst="rect">
            <a:avLst/>
          </a:prstGeom>
        </p:spPr>
        <p:txBody>
          <a:bodyPr vert="horz" lIns="95405" tIns="47707" rIns="95405" bIns="47707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4" y="9427076"/>
            <a:ext cx="2945659" cy="497975"/>
          </a:xfrm>
          <a:prstGeom prst="rect">
            <a:avLst/>
          </a:prstGeom>
        </p:spPr>
        <p:txBody>
          <a:bodyPr vert="horz" lIns="95405" tIns="47707" rIns="95405" bIns="47707" rtlCol="0" anchor="b"/>
          <a:lstStyle>
            <a:lvl1pPr algn="r">
              <a:defRPr sz="1300"/>
            </a:lvl1pPr>
          </a:lstStyle>
          <a:p>
            <a:fld id="{8A889000-0DDE-4616-AD51-4776FCF9D1E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69840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dirty="0">
              <a:latin typeface="Arial" panose="020B0604020202020204" pitchFamily="34" charset="0"/>
            </a:endParaRPr>
          </a:p>
        </p:txBody>
      </p:sp>
      <p:sp>
        <p:nvSpPr>
          <p:cNvPr id="11268" name="Номер слайда 3"/>
          <p:cNvSpPr txBox="1">
            <a:spLocks noGrp="1"/>
          </p:cNvSpPr>
          <p:nvPr/>
        </p:nvSpPr>
        <p:spPr bwMode="auto">
          <a:xfrm>
            <a:off x="3901848" y="13497296"/>
            <a:ext cx="2984326" cy="707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55" tIns="50930" rIns="101855" bIns="50930" anchor="b"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4DC7C46-73C3-4024-8141-2F774422D72D}" type="slidenum">
              <a:rPr lang="ru-RU" altLang="ru-RU">
                <a:solidFill>
                  <a:prstClr val="black"/>
                </a:solidFill>
              </a:rPr>
              <a:pPr algn="r"/>
              <a:t>1</a:t>
            </a:fld>
            <a:endParaRPr lang="ru-RU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8641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dirty="0">
              <a:latin typeface="Arial" panose="020B0604020202020204" pitchFamily="34" charset="0"/>
            </a:endParaRPr>
          </a:p>
        </p:txBody>
      </p:sp>
      <p:sp>
        <p:nvSpPr>
          <p:cNvPr id="11268" name="Номер слайда 3"/>
          <p:cNvSpPr txBox="1">
            <a:spLocks noGrp="1"/>
          </p:cNvSpPr>
          <p:nvPr/>
        </p:nvSpPr>
        <p:spPr bwMode="auto">
          <a:xfrm>
            <a:off x="3901848" y="13497296"/>
            <a:ext cx="2984326" cy="707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55" tIns="50930" rIns="101855" bIns="50930" anchor="b"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4DC7C46-73C3-4024-8141-2F774422D72D}" type="slidenum">
              <a:rPr lang="ru-RU" altLang="ru-RU">
                <a:solidFill>
                  <a:prstClr val="black"/>
                </a:solidFill>
              </a:rPr>
              <a:pPr algn="r"/>
              <a:t>2</a:t>
            </a:fld>
            <a:endParaRPr lang="ru-RU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8641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56D5-54CA-401B-8C1D-54B8825912EF}" type="datetimeFigureOut">
              <a:rPr lang="ru-RU" smtClean="0"/>
              <a:pPr/>
              <a:t>18.10.2023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D334-5CD0-443E-A3FE-9D6D201605A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9875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56D5-54CA-401B-8C1D-54B8825912EF}" type="datetimeFigureOut">
              <a:rPr lang="ru-RU" smtClean="0"/>
              <a:pPr/>
              <a:t>18.10.2023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D334-5CD0-443E-A3FE-9D6D201605A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50002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56D5-54CA-401B-8C1D-54B8825912EF}" type="datetimeFigureOut">
              <a:rPr lang="ru-RU" smtClean="0"/>
              <a:pPr/>
              <a:t>18.10.2023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D334-5CD0-443E-A3FE-9D6D201605A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96701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56D5-54CA-401B-8C1D-54B8825912EF}" type="datetimeFigureOut">
              <a:rPr lang="ru-RU" smtClean="0"/>
              <a:pPr/>
              <a:t>18.10.2023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D334-5CD0-443E-A3FE-9D6D201605A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63436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56D5-54CA-401B-8C1D-54B8825912EF}" type="datetimeFigureOut">
              <a:rPr lang="ru-RU" smtClean="0"/>
              <a:pPr/>
              <a:t>18.10.2023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D334-5CD0-443E-A3FE-9D6D201605A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4116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56D5-54CA-401B-8C1D-54B8825912EF}" type="datetimeFigureOut">
              <a:rPr lang="ru-RU" smtClean="0"/>
              <a:pPr/>
              <a:t>18.10.2023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D334-5CD0-443E-A3FE-9D6D201605A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10937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56D5-54CA-401B-8C1D-54B8825912EF}" type="datetimeFigureOut">
              <a:rPr lang="ru-RU" smtClean="0"/>
              <a:pPr/>
              <a:t>18.10.2023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D334-5CD0-443E-A3FE-9D6D201605A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93193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56D5-54CA-401B-8C1D-54B8825912EF}" type="datetimeFigureOut">
              <a:rPr lang="ru-RU" smtClean="0"/>
              <a:pPr/>
              <a:t>18.10.2023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D334-5CD0-443E-A3FE-9D6D201605A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185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56D5-54CA-401B-8C1D-54B8825912EF}" type="datetimeFigureOut">
              <a:rPr lang="ru-RU" smtClean="0"/>
              <a:pPr/>
              <a:t>18.10.2023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D334-5CD0-443E-A3FE-9D6D201605A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1389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56D5-54CA-401B-8C1D-54B8825912EF}" type="datetimeFigureOut">
              <a:rPr lang="ru-RU" smtClean="0"/>
              <a:pPr/>
              <a:t>18.10.2023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D334-5CD0-443E-A3FE-9D6D201605A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40220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56D5-54CA-401B-8C1D-54B8825912EF}" type="datetimeFigureOut">
              <a:rPr lang="ru-RU" smtClean="0"/>
              <a:pPr/>
              <a:t>18.10.2023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D334-5CD0-443E-A3FE-9D6D201605A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3943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5656D5-54CA-401B-8C1D-54B8825912EF}" type="datetimeFigureOut">
              <a:rPr lang="ru-RU" smtClean="0"/>
              <a:pPr/>
              <a:t>18.10.2023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7D334-5CD0-443E-A3FE-9D6D201605A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2314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6" name="Rectangle 442"/>
          <p:cNvSpPr>
            <a:spLocks noChangeArrowheads="1"/>
          </p:cNvSpPr>
          <p:nvPr/>
        </p:nvSpPr>
        <p:spPr bwMode="auto">
          <a:xfrm>
            <a:off x="9650414" y="1"/>
            <a:ext cx="1017587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ru-RU" sz="1600" b="1" u="sng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0" y="142243"/>
            <a:ext cx="12192000" cy="677008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</a:t>
            </a:r>
            <a:r>
              <a:rPr lang="ru-RU" sz="24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жылы</a:t>
            </a:r>
            <a:r>
              <a:rPr lang="ru-RU" sz="2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саяқ</a:t>
            </a:r>
            <a:r>
              <a:rPr lang="ru-RU" sz="24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шегірткелердің</a:t>
            </a:r>
            <a:r>
              <a:rPr lang="ru-RU" sz="24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таралуы</a:t>
            </a:r>
            <a:endParaRPr lang="ru-RU" sz="2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181"/>
          <p:cNvSpPr txBox="1">
            <a:spLocks noChangeArrowheads="1"/>
          </p:cNvSpPr>
          <p:nvPr/>
        </p:nvSpPr>
        <p:spPr bwMode="auto">
          <a:xfrm>
            <a:off x="10700238" y="759271"/>
            <a:ext cx="14917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</a:pPr>
            <a:r>
              <a:rPr lang="ru-RU" altLang="ru-RU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тыс.га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307418" y="1067048"/>
          <a:ext cx="11439105" cy="5852592"/>
        </p:xfrm>
        <a:graphic>
          <a:graphicData uri="http://schemas.openxmlformats.org/drawingml/2006/table">
            <a:tbl>
              <a:tblPr/>
              <a:tblGrid>
                <a:gridCol w="367874">
                  <a:extLst>
                    <a:ext uri="{9D8B030D-6E8A-4147-A177-3AD203B41FA5}">
                      <a16:colId xmlns:a16="http://schemas.microsoft.com/office/drawing/2014/main" xmlns="" val="3035289859"/>
                    </a:ext>
                  </a:extLst>
                </a:gridCol>
                <a:gridCol w="2362801">
                  <a:extLst>
                    <a:ext uri="{9D8B030D-6E8A-4147-A177-3AD203B41FA5}">
                      <a16:colId xmlns:a16="http://schemas.microsoft.com/office/drawing/2014/main" xmlns="" val="3641143121"/>
                    </a:ext>
                  </a:extLst>
                </a:gridCol>
                <a:gridCol w="1451405">
                  <a:extLst>
                    <a:ext uri="{9D8B030D-6E8A-4147-A177-3AD203B41FA5}">
                      <a16:colId xmlns:a16="http://schemas.microsoft.com/office/drawing/2014/main" xmlns="" val="2937523601"/>
                    </a:ext>
                  </a:extLst>
                </a:gridCol>
                <a:gridCol w="1451405">
                  <a:extLst>
                    <a:ext uri="{9D8B030D-6E8A-4147-A177-3AD203B41FA5}">
                      <a16:colId xmlns:a16="http://schemas.microsoft.com/office/drawing/2014/main" xmlns="" val="3968480211"/>
                    </a:ext>
                  </a:extLst>
                </a:gridCol>
                <a:gridCol w="1451405">
                  <a:extLst>
                    <a:ext uri="{9D8B030D-6E8A-4147-A177-3AD203B41FA5}">
                      <a16:colId xmlns:a16="http://schemas.microsoft.com/office/drawing/2014/main" xmlns="" val="2070607179"/>
                    </a:ext>
                  </a:extLst>
                </a:gridCol>
                <a:gridCol w="1451405">
                  <a:extLst>
                    <a:ext uri="{9D8B030D-6E8A-4147-A177-3AD203B41FA5}">
                      <a16:colId xmlns:a16="http://schemas.microsoft.com/office/drawing/2014/main" xmlns="" val="1703635525"/>
                    </a:ext>
                  </a:extLst>
                </a:gridCol>
                <a:gridCol w="1451405">
                  <a:extLst>
                    <a:ext uri="{9D8B030D-6E8A-4147-A177-3AD203B41FA5}">
                      <a16:colId xmlns:a16="http://schemas.microsoft.com/office/drawing/2014/main" xmlns="" val="1714348012"/>
                    </a:ext>
                  </a:extLst>
                </a:gridCol>
                <a:gridCol w="1451405">
                  <a:extLst>
                    <a:ext uri="{9D8B030D-6E8A-4147-A177-3AD203B41FA5}">
                      <a16:colId xmlns:a16="http://schemas.microsoft.com/office/drawing/2014/main" xmlns="" val="1918522637"/>
                    </a:ext>
                  </a:extLst>
                </a:gridCol>
              </a:tblGrid>
              <a:tr h="41791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k-KZ" sz="1400" b="1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№</a:t>
                      </a:r>
                      <a:endParaRPr lang="ru-RU" sz="1400" b="1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7" marR="4787" marT="47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k-KZ" sz="1400" b="1" i="0" u="none" strike="noStrike" kern="1200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Облыс, қала</a:t>
                      </a:r>
                    </a:p>
                    <a:p>
                      <a:pPr algn="ctr" fontAlgn="ctr"/>
                      <a:r>
                        <a:rPr lang="kk-KZ" sz="1400" b="1" i="0" u="none" strike="noStrike" kern="1200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атаулары</a:t>
                      </a:r>
                      <a:endParaRPr lang="ru-RU" sz="1400" b="1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7" marR="4787" marT="47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k-KZ" sz="1400" b="1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</a:rPr>
                        <a:t>Зерттелгені</a:t>
                      </a:r>
                      <a:endParaRPr lang="ru-RU" sz="1400" b="1" i="0" u="none" strike="noStrike" dirty="0"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787" marR="4787" marT="47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0" lang="ru-RU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Қоныстанған</a:t>
                      </a:r>
                      <a:endParaRPr lang="ru-RU" sz="1400" b="1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7" marR="4787" marT="47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ЭЗШ </a:t>
                      </a:r>
                      <a:r>
                        <a:rPr kumimoji="0" lang="ru-RU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жоғары</a:t>
                      </a:r>
                      <a:r>
                        <a:rPr kumimoji="0" lang="ru-RU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нақты</a:t>
                      </a:r>
                      <a:r>
                        <a:rPr kumimoji="0" lang="ru-RU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қоныстанған</a:t>
                      </a:r>
                      <a:r>
                        <a:rPr kumimoji="0" lang="ru-RU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алаң</a:t>
                      </a:r>
                      <a:endParaRPr kumimoji="0" lang="ru-RU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4787" marR="4787" marT="47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1400" b="1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7" marR="4787" marT="47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2022 </a:t>
                      </a:r>
                      <a:r>
                        <a:rPr kumimoji="0" lang="ru-RU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жылғы</a:t>
                      </a:r>
                      <a:r>
                        <a:rPr kumimoji="0" lang="ru-RU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өңдеулердің</a:t>
                      </a:r>
                      <a:r>
                        <a:rPr kumimoji="0" lang="ru-RU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болжамы</a:t>
                      </a:r>
                      <a:endParaRPr kumimoji="0" lang="ru-RU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4787" marR="4787" marT="47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1400" b="1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7" marR="4787" marT="47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0728444"/>
                  </a:ext>
                </a:extLst>
              </a:tr>
              <a:tr h="41408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400" b="1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7" marR="4787" marT="47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400" b="1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7" marR="4787" marT="47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b="1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барлығы</a:t>
                      </a:r>
                      <a:endParaRPr lang="ru-RU" sz="1400" b="1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7" marR="4787" marT="47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b="1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</a:rPr>
                        <a:t>м.і. мемлекет.</a:t>
                      </a:r>
                    </a:p>
                    <a:p>
                      <a:pPr algn="ctr" fontAlgn="ctr"/>
                      <a:r>
                        <a:rPr lang="kk-KZ" sz="1400" b="1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</a:rPr>
                        <a:t>субъект.</a:t>
                      </a:r>
                      <a:endParaRPr lang="ru-RU" sz="1400" b="1" i="0" u="none" strike="noStrike" dirty="0"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787" marR="4787" marT="47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b="1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</a:rPr>
                        <a:t>Мемлекет.</a:t>
                      </a:r>
                    </a:p>
                    <a:p>
                      <a:pPr algn="ctr" fontAlgn="ctr"/>
                      <a:r>
                        <a:rPr lang="kk-KZ" sz="1400" b="1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</a:rPr>
                        <a:t>субъект.</a:t>
                      </a:r>
                      <a:endParaRPr lang="ru-RU" sz="1400" b="1" i="0" u="none" strike="noStrike" dirty="0"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87" marR="8287" marT="8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b="1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</a:rPr>
                        <a:t>Ауыл</a:t>
                      </a:r>
                      <a:r>
                        <a:rPr lang="kk-KZ" sz="1400" b="1" i="0" u="none" strike="noStrike" baseline="0" dirty="0" smtClean="0"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</a:rPr>
                        <a:t> шаруаш. құрыл.</a:t>
                      </a:r>
                      <a:endParaRPr lang="ru-RU" sz="1400" b="1" i="0" u="none" strike="noStrike" dirty="0"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87" marR="8287" marT="8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0917039"/>
                  </a:ext>
                </a:extLst>
              </a:tr>
              <a:tr h="267912"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7" marR="4787" marT="47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b="0" i="0" u="none" strike="noStrike" dirty="0" err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Ақмола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41" marR="3641" marT="4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110,0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108,0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33,4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33,4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33,4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4,6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3875288"/>
                  </a:ext>
                </a:extLst>
              </a:tr>
              <a:tr h="267912"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7" marR="4787" marT="47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b="0" i="0" u="none" strike="noStrike" dirty="0" err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Ақтөбе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41" marR="3641" marT="4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65,6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9,0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3,5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6448332"/>
                  </a:ext>
                </a:extLst>
              </a:tr>
              <a:tr h="267912"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7" marR="4787" marT="47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Алматы</a:t>
                      </a:r>
                    </a:p>
                  </a:txBody>
                  <a:tcPr marL="3641" marR="3641" marT="4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126,95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79,0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48,0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12,3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12,4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31,7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45923479"/>
                  </a:ext>
                </a:extLst>
              </a:tr>
              <a:tr h="267912"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7" marR="4787" marT="47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Атырау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41" marR="3641" marT="4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16,9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24373937"/>
                  </a:ext>
                </a:extLst>
              </a:tr>
              <a:tr h="267912"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7" marR="4787" marT="47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Ш-</a:t>
                      </a:r>
                      <a:r>
                        <a:rPr lang="ru-RU" sz="1400" b="0" i="0" u="none" strike="noStrike" dirty="0" err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Қазақстан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41" marR="3641" marT="4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72,8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33,7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3,5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1,3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2,8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0,7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05061716"/>
                  </a:ext>
                </a:extLst>
              </a:tr>
              <a:tr h="267912"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7" marR="4787" marT="47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Жамбыл</a:t>
                      </a:r>
                    </a:p>
                  </a:txBody>
                  <a:tcPr marL="3641" marR="3641" marT="4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50,0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19,6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6,9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6,9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6,9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15,3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84075694"/>
                  </a:ext>
                </a:extLst>
              </a:tr>
              <a:tr h="267912"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7" marR="4787" marT="47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Б-</a:t>
                      </a:r>
                      <a:r>
                        <a:rPr lang="ru-RU" sz="1400" b="0" i="0" u="none" strike="noStrike" dirty="0" err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Қазақстан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41" marR="3641" marT="4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160,7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89,9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20,3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20,3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20,3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39,2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0452091"/>
                  </a:ext>
                </a:extLst>
              </a:tr>
              <a:tr h="267912"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7" marR="4787" marT="47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b="0" i="0" u="none" strike="noStrike" dirty="0" err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Карағанды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41" marR="3641" marT="4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107,5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23,4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7,9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7,9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7,9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4006231"/>
                  </a:ext>
                </a:extLst>
              </a:tr>
              <a:tr h="267912"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7" marR="4787" marT="47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b="0" i="0" u="none" strike="noStrike" dirty="0" err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Қостанай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41" marR="3641" marT="4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69,0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29,4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0,9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0,9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9,6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1,9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17658501"/>
                  </a:ext>
                </a:extLst>
              </a:tr>
              <a:tr h="267912"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7" marR="4787" marT="47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Қызылорда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41" marR="3641" marT="4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63,23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23,6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17,9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17,9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17,9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28,8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7330825"/>
                  </a:ext>
                </a:extLst>
              </a:tr>
              <a:tr h="267912"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7" marR="4787" marT="47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Манғыстау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41" marR="3641" marT="4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7,0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0,3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48752186"/>
                  </a:ext>
                </a:extLst>
              </a:tr>
              <a:tr h="267912"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7" marR="4787" marT="47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Павлодар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41" marR="3641" marT="4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112,5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108,4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10,9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10,9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12,6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7620013"/>
                  </a:ext>
                </a:extLst>
              </a:tr>
              <a:tr h="267912"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7" marR="4787" marT="47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С-</a:t>
                      </a:r>
                      <a:r>
                        <a:rPr lang="ru-RU" sz="1400" b="0" i="0" u="none" strike="noStrike" dirty="0" err="1" smtClean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Қазақстан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41" marR="3641" marT="4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45,5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37,7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8042798"/>
                  </a:ext>
                </a:extLst>
              </a:tr>
              <a:tr h="267912"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7" marR="4787" marT="47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b="0" i="0" u="none" strike="noStrike" dirty="0" err="1" smtClean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Түркістан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41" marR="3641" marT="4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42,0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13,0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0,9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0,9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1,4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16,3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69244460"/>
                  </a:ext>
                </a:extLst>
              </a:tr>
              <a:tr h="267912"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7" marR="4787" marT="47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Астана қаласы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41" marR="3641" marT="4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8,8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2,5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55680830"/>
                  </a:ext>
                </a:extLst>
              </a:tr>
              <a:tr h="267912"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7" marR="4787" marT="47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Алматы қаласы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41" marR="3641" marT="4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0,21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0,01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5108017"/>
                  </a:ext>
                </a:extLst>
              </a:tr>
              <a:tr h="267912"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7" marR="4787" marT="47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Шымкент қаласы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41" marR="3641" marT="4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5,4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2,2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6067043"/>
                  </a:ext>
                </a:extLst>
              </a:tr>
              <a:tr h="267912"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7" marR="4787" marT="47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1" i="0" u="none" strike="noStrike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Итого:</a:t>
                      </a:r>
                    </a:p>
                    <a:p>
                      <a:pPr algn="ctr" fontAlgn="b"/>
                      <a:endParaRPr lang="ru-RU" sz="1400" b="1" i="0" u="none" strike="noStrike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41" marR="3641" marT="4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1064,09</a:t>
                      </a:r>
                      <a:endParaRPr lang="ru-RU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580,5</a:t>
                      </a:r>
                      <a:endParaRPr lang="ru-RU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153,8</a:t>
                      </a:r>
                      <a:endParaRPr lang="ru-RU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115,9</a:t>
                      </a:r>
                      <a:endParaRPr lang="ru-RU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130,7</a:t>
                      </a:r>
                      <a:endParaRPr lang="ru-RU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k-KZ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138,5</a:t>
                      </a:r>
                      <a:endParaRPr lang="ru-RU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03662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76756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6" name="Rectangle 442"/>
          <p:cNvSpPr>
            <a:spLocks noChangeArrowheads="1"/>
          </p:cNvSpPr>
          <p:nvPr/>
        </p:nvSpPr>
        <p:spPr bwMode="auto">
          <a:xfrm>
            <a:off x="9650414" y="1"/>
            <a:ext cx="1017587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ru-RU" sz="1600" b="1" u="sng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/>
          </p:nvPr>
        </p:nvGraphicFramePr>
        <p:xfrm>
          <a:off x="635355" y="1129841"/>
          <a:ext cx="11040829" cy="5488632"/>
        </p:xfrm>
        <a:graphic>
          <a:graphicData uri="http://schemas.openxmlformats.org/drawingml/2006/table">
            <a:tbl>
              <a:tblPr/>
              <a:tblGrid>
                <a:gridCol w="570844">
                  <a:extLst>
                    <a:ext uri="{9D8B030D-6E8A-4147-A177-3AD203B41FA5}">
                      <a16:colId xmlns:a16="http://schemas.microsoft.com/office/drawing/2014/main" xmlns="" val="3004938801"/>
                    </a:ext>
                  </a:extLst>
                </a:gridCol>
                <a:gridCol w="24683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67215">
                  <a:extLst>
                    <a:ext uri="{9D8B030D-6E8A-4147-A177-3AD203B41FA5}">
                      <a16:colId xmlns:a16="http://schemas.microsoft.com/office/drawing/2014/main" xmlns="" val="2716022726"/>
                    </a:ext>
                  </a:extLst>
                </a:gridCol>
                <a:gridCol w="2667215">
                  <a:extLst>
                    <a:ext uri="{9D8B030D-6E8A-4147-A177-3AD203B41FA5}">
                      <a16:colId xmlns:a16="http://schemas.microsoft.com/office/drawing/2014/main" xmlns="" val="3791072393"/>
                    </a:ext>
                  </a:extLst>
                </a:gridCol>
                <a:gridCol w="2667215">
                  <a:extLst>
                    <a:ext uri="{9D8B030D-6E8A-4147-A177-3AD203B41FA5}">
                      <a16:colId xmlns:a16="http://schemas.microsoft.com/office/drawing/2014/main" xmlns="" val="2171547440"/>
                    </a:ext>
                  </a:extLst>
                </a:gridCol>
              </a:tblGrid>
              <a:tr h="891424"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b="1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№</a:t>
                      </a:r>
                      <a:endParaRPr lang="ru-RU" sz="1400" b="1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7" marR="4787" marT="47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b="1" i="0" u="none" strike="noStrike" kern="1200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Облыс, қала атаулары</a:t>
                      </a:r>
                      <a:endParaRPr lang="ru-RU" sz="1400" b="1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7" marR="4787" marT="47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 err="1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Барлығы</a:t>
                      </a:r>
                      <a:endParaRPr lang="ru-RU" sz="1400" b="1" i="0" u="none" strike="noStrike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u="none" strike="noStrike" dirty="0" err="1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Мемлекеттік</a:t>
                      </a:r>
                      <a:endParaRPr lang="ru-RU" sz="1400" b="1" u="none" strike="noStrike" dirty="0" smtClean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b"/>
                      <a:r>
                        <a:rPr lang="ru-RU" sz="1400" b="1" u="none" strike="noStrike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b="1" u="none" strike="noStrike" dirty="0" err="1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субъектілер</a:t>
                      </a:r>
                      <a:endParaRPr lang="ru-RU" sz="1400" b="1" u="none" strike="noStrike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 err="1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Ауыл</a:t>
                      </a:r>
                      <a:r>
                        <a:rPr lang="ru-RU" sz="14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b="1" i="0" u="none" strike="noStrike" dirty="0" err="1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шаруашылығы</a:t>
                      </a:r>
                      <a:r>
                        <a:rPr lang="ru-RU" sz="14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b="1" i="0" u="none" strike="noStrike" dirty="0" err="1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құрылымдары</a:t>
                      </a:r>
                      <a:endParaRPr lang="ru-RU" sz="1400" b="1" i="0" u="none" strike="noStrike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43" marR="6043" marT="60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71042078"/>
                  </a:ext>
                </a:extLst>
              </a:tr>
              <a:tr h="270424"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7" marR="4787" marT="47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Абай</a:t>
                      </a:r>
                    </a:p>
                  </a:txBody>
                  <a:tcPr marL="3641" marR="3641" marT="4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i="0" u="none" strike="noStrike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i="0" u="none" strike="noStrike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i="0" u="none" strike="noStrike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9369931"/>
                  </a:ext>
                </a:extLst>
              </a:tr>
              <a:tr h="270424"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7" marR="4787" marT="47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b="0" i="0" u="none" strike="noStrike" dirty="0" err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Ақмола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41" marR="3641" marT="4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0" i="0" u="none" strike="noStrike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0" i="0" u="none" strike="noStrike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0" i="0" u="none" strike="noStrike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2316531"/>
                  </a:ext>
                </a:extLst>
              </a:tr>
              <a:tr h="270424"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7" marR="4787" marT="47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b="0" i="0" u="none" strike="noStrike" dirty="0" err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Ақтөбе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41" marR="3641" marT="4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0" i="0" u="none" strike="noStrike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0" i="0" u="none" strike="noStrike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0" i="0" u="none" strike="noStrike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90821929"/>
                  </a:ext>
                </a:extLst>
              </a:tr>
              <a:tr h="270424"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7" marR="4787" marT="47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Алматы</a:t>
                      </a:r>
                    </a:p>
                  </a:txBody>
                  <a:tcPr marL="3641" marR="3641" marT="4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i="0" u="none" strike="noStrike" dirty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28,1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i="0" u="none" strike="noStrike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9,9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i="0" u="none" strike="noStrike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18,2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3075372"/>
                  </a:ext>
                </a:extLst>
              </a:tr>
              <a:tr h="270424"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7" marR="4787" marT="47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Ш-</a:t>
                      </a:r>
                      <a:r>
                        <a:rPr lang="ru-RU" sz="1400" b="0" i="0" u="none" strike="noStrike" dirty="0" err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Қазақстан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41" marR="3641" marT="4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0" i="0" u="none" strike="noStrike" dirty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0" i="0" u="none" strike="noStrike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0" i="0" u="none" strike="noStrike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70424"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7" marR="4787" marT="47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Жамбыл</a:t>
                      </a:r>
                    </a:p>
                  </a:txBody>
                  <a:tcPr marL="3641" marR="3641" marT="4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0" i="0" u="none" strike="noStrike" dirty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0" i="0" u="none" strike="noStrike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0" i="0" u="none" strike="noStrike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70424"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7" marR="4787" marT="47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b="0" i="0" u="none" strike="noStrike" dirty="0" err="1" smtClean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Жетісу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41" marR="3641" marT="4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0" i="0" u="none" strike="noStrike" dirty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0" i="0" u="none" strike="noStrike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0" i="0" u="none" strike="noStrike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70424"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7" marR="4787" marT="47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Б-</a:t>
                      </a:r>
                      <a:r>
                        <a:rPr lang="ru-RU" sz="1400" b="0" i="0" u="none" strike="noStrike" dirty="0" err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Қазақстан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41" marR="3641" marT="4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0" i="0" u="none" strike="noStrike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0" i="0" u="none" strike="noStrike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0" i="0" u="none" strike="noStrike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70424"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7" marR="4787" marT="47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b="0" i="0" u="none" strike="noStrike" dirty="0" err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Карағанды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41" marR="3641" marT="4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0" i="0" u="none" strike="noStrike" dirty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0" i="0" u="none" strike="noStrike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0" i="0" u="none" strike="noStrike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73728074"/>
                  </a:ext>
                </a:extLst>
              </a:tr>
              <a:tr h="270424"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7" marR="4787" marT="47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b="0" i="0" u="none" strike="noStrike" dirty="0" err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Қостанай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41" marR="3641" marT="4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0" i="0" u="none" strike="noStrike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0" i="0" u="none" strike="noStrike" dirty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0" i="0" u="none" strike="noStrike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05568718"/>
                  </a:ext>
                </a:extLst>
              </a:tr>
              <a:tr h="270424"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7" marR="4787" marT="47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b="0" i="0" u="none" strike="noStrike" dirty="0" err="1" smtClean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Қызылора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41" marR="3641" marT="4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0" i="0" u="none" strike="noStrike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0" i="0" u="none" strike="noStrike" dirty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0" i="0" u="none" strike="noStrike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25981157"/>
                  </a:ext>
                </a:extLst>
              </a:tr>
              <a:tr h="270424"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7" marR="4787" marT="47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Павлодар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41" marR="3641" marT="4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0" i="0" u="none" strike="noStrike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0" i="0" u="none" strike="noStrike" dirty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0" i="0" u="none" strike="noStrike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4798809"/>
                  </a:ext>
                </a:extLst>
              </a:tr>
              <a:tr h="270424"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7" marR="4787" marT="47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b="0" i="0" u="none" strike="noStrike" dirty="0" err="1" smtClean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Түркістан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41" marR="3641" marT="4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0" i="0" u="none" strike="noStrike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0" i="0" u="none" strike="noStrike" dirty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0" i="0" u="none" strike="noStrike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05212700"/>
                  </a:ext>
                </a:extLst>
              </a:tr>
              <a:tr h="270424"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7" marR="4787" marT="47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b="0" i="0" u="none" strike="noStrike" dirty="0" err="1" smtClean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Ұлытау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41" marR="3641" marT="4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0" i="0" u="none" strike="noStrike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0" i="0" u="none" strike="noStrike" dirty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b="0" i="0" u="none" strike="noStrike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5431683"/>
                  </a:ext>
                </a:extLst>
              </a:tr>
              <a:tr h="27042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7" marR="4787" marT="47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Астана </a:t>
                      </a:r>
                      <a:r>
                        <a:rPr lang="ru-RU" sz="1400" b="0" i="0" u="none" strike="noStrike" dirty="0" err="1" smtClean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қаласы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41" marR="3641" marT="4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i="0" u="none" strike="noStrike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i="0" u="none" strike="noStrike" dirty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i="0" u="none" strike="noStrike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8128374"/>
                  </a:ext>
                </a:extLst>
              </a:tr>
              <a:tr h="27042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7" marR="4787" marT="47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Шымкент </a:t>
                      </a:r>
                      <a:r>
                        <a:rPr lang="ru-RU" sz="1400" b="0" i="0" u="none" strike="noStrike" dirty="0" err="1" smtClean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қаласы</a:t>
                      </a:r>
                      <a:endParaRPr lang="ru-RU" sz="1400" b="0" i="0" u="none" strike="noStrike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41" marR="3641" marT="4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i="0" u="none" strike="noStrike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i="0" u="none" strike="noStrike" dirty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i="0" u="none" strike="noStrike" dirty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9875732"/>
                  </a:ext>
                </a:extLst>
              </a:tr>
              <a:tr h="270424">
                <a:tc>
                  <a:txBody>
                    <a:bodyPr/>
                    <a:lstStyle/>
                    <a:p>
                      <a:pPr algn="ctr" fontAlgn="ctr"/>
                      <a:endParaRPr lang="ru-RU" sz="1400" b="1" i="1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7" marR="4787" marT="47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b="1" i="1" u="none" strike="noStrike" dirty="0" smtClean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ИТОГО:</a:t>
                      </a:r>
                      <a:endParaRPr lang="ru-RU" sz="1400" b="1" i="1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7" marR="4787" marT="47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323,137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184,553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138,584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0" y="142243"/>
            <a:ext cx="12192000" cy="67700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 </a:t>
            </a:r>
            <a:r>
              <a:rPr lang="ru-RU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жылы</a:t>
            </a: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саяқ</a:t>
            </a:r>
            <a:r>
              <a:rPr lang="ru-RU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шегеркелерге</a:t>
            </a:r>
            <a:r>
              <a:rPr lang="ru-RU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қарсы</a:t>
            </a: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болжамдалған</a:t>
            </a: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өңдеу</a:t>
            </a: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көлемдері</a:t>
            </a:r>
            <a:endParaRPr lang="ru-RU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181"/>
          <p:cNvSpPr txBox="1">
            <a:spLocks noChangeArrowheads="1"/>
          </p:cNvSpPr>
          <p:nvPr/>
        </p:nvSpPr>
        <p:spPr bwMode="auto">
          <a:xfrm>
            <a:off x="10700238" y="759271"/>
            <a:ext cx="14917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</a:pPr>
            <a:r>
              <a:rPr lang="ru-RU" altLang="ru-RU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тыс.га</a:t>
            </a:r>
          </a:p>
        </p:txBody>
      </p:sp>
    </p:spTree>
    <p:extLst>
      <p:ext uri="{BB962C8B-B14F-4D97-AF65-F5344CB8AC3E}">
        <p14:creationId xmlns:p14="http://schemas.microsoft.com/office/powerpoint/2010/main" xmlns="" val="2152821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9722</TotalTime>
  <Words>303</Words>
  <Application>Microsoft Office PowerPoint</Application>
  <PresentationFormat>Произвольный</PresentationFormat>
  <Paragraphs>232</Paragraphs>
  <Slides>2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HDOfficeLightV0</vt:lpstr>
      <vt:lpstr>Слайд 1</vt:lpstr>
      <vt:lpstr>Слайд 2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Азамат</dc:creator>
  <cp:lastModifiedBy>Орал</cp:lastModifiedBy>
  <cp:revision>1269</cp:revision>
  <cp:lastPrinted>2022-12-21T05:41:22Z</cp:lastPrinted>
  <dcterms:created xsi:type="dcterms:W3CDTF">2016-10-27T06:21:17Z</dcterms:created>
  <dcterms:modified xsi:type="dcterms:W3CDTF">2023-10-18T16:54:28Z</dcterms:modified>
</cp:coreProperties>
</file>