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GB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GB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GB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oto Sans Regular"/>
              </a:rPr>
              <a:t>&lt;date/time&gt;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oto Sans Regular"/>
              </a:rPr>
              <a:t>&lt;footer&gt;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A8A513-064C-47B4-9D36-146A8F637C05}" type="slidenum">
              <a:rPr b="0" lang="en-GB" sz="1400" spc="-1" strike="noStrike">
                <a:latin typeface="Noto Sans Regular"/>
              </a:rPr>
              <a:t>&lt;number&gt;</a:t>
            </a:fld>
            <a:r>
              <a:rPr b="0" lang="en-GB" sz="1400" spc="-1" strike="noStrike">
                <a:latin typeface="Noto Sans Regular"/>
              </a:rPr>
              <a:t> / </a:t>
            </a:r>
            <a:fld id="{5E46CFA5-7298-4D99-A5FB-9508554D9EB9}" type="slidecount">
              <a:rPr b="0" lang="en-GB" sz="1400" spc="-1" strike="noStrike">
                <a:latin typeface="Noto Sans Regular"/>
              </a:rPr>
              <a:t>16</a:t>
            </a:fld>
            <a:endParaRPr b="0" lang="en-GB" sz="1400" spc="-1" strike="noStrike">
              <a:latin typeface="Noto Sans Regular"/>
            </a:endParaRPr>
          </a:p>
        </p:txBody>
      </p:sp>
      <p:sp>
        <p:nvSpPr>
          <p:cNvPr id="5" name="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oto Sans Regular"/>
              </a:rPr>
              <a:t>&lt;date/time&gt;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oto Sans Regular"/>
              </a:rPr>
              <a:t>&lt;footer&gt;</a:t>
            </a:r>
            <a:endParaRPr b="0" lang="en-GB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BE131EF-1C3B-4C54-BBF2-9601E7EB8E24}" type="slidenum">
              <a:rPr b="0" lang="en-GB" sz="1400" spc="-1" strike="noStrike">
                <a:latin typeface="Noto Sans Regular"/>
              </a:rPr>
              <a:t>&lt;number&gt;</a:t>
            </a:fld>
            <a:r>
              <a:rPr b="0" lang="en-GB" sz="1400" spc="-1" strike="noStrike">
                <a:latin typeface="Noto Sans Regular"/>
              </a:rPr>
              <a:t> / </a:t>
            </a:r>
            <a:fld id="{2534B2B4-188E-4903-814D-3E125A0B1908}" type="slidecount">
              <a:rPr b="0" lang="en-GB" sz="1400" spc="-1" strike="noStrike">
                <a:latin typeface="Noto Sans Regular"/>
              </a:rPr>
              <a:t>16</a:t>
            </a:fld>
            <a:endParaRPr b="0" lang="en-GB" sz="1400" spc="-1" strike="noStrike">
              <a:latin typeface="Noto Sans Regular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en-GB" sz="3600" spc="-1" strike="noStrike">
                <a:solidFill>
                  <a:srgbClr val="333333"/>
                </a:solidFill>
                <a:latin typeface="Noto Sans Regular"/>
              </a:rPr>
              <a:t>Class</a:t>
            </a:r>
            <a:endParaRPr b="1" lang="en-GB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Subclass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000" y="1440000"/>
            <a:ext cx="54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 Client extends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Person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constructor(name, surname, age, Id)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super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(name, surname, age);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this.clientId = Id;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4860000" y="4514040"/>
            <a:ext cx="507744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p3 = new Client("Samanta", "Stone", 26, 76548);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Subclass call superclass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80000" y="1440000"/>
            <a:ext cx="954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 isSenior()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var by =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super.getBirthYear()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if(by&lt;1980)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{return "(Senior)";}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else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{return "(Customer)"}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217160" y="5040000"/>
            <a:ext cx="724284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document.getElementById("cId").innerHTML=p3.clientId +p3.isSenior;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Private class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 fields are public by default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Private class members mark by -  #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720000" y="180000"/>
            <a:ext cx="918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Private class method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20000" y="1440000"/>
            <a:ext cx="558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 birthYear()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{return this.#getBirthYear(this.age);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#getBirthYear(age)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{return new Date().getFullYear()-age;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43560" y="4078080"/>
            <a:ext cx="10036440" cy="6019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document.getElementById("pBorn").innerHTML=</a:t>
            </a:r>
            <a:r>
              <a:rPr b="0" lang="en-GB" sz="1800" spc="-1" strike="noStrike">
                <a:highlight>
                  <a:srgbClr val="ffff00"/>
                </a:highlight>
                <a:latin typeface="Arial"/>
              </a:rPr>
              <a:t>p.getBirthYear(p.age)</a:t>
            </a:r>
            <a:r>
              <a:rPr b="0" lang="en-GB" sz="1800" spc="-1" strike="noStrike">
                <a:latin typeface="Arial"/>
              </a:rPr>
              <a:t>+Person.checkAge(p.age);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</a:t>
            </a:r>
            <a:r>
              <a:rPr b="0" lang="en-GB" sz="1800" spc="-1" strike="noStrike">
                <a:latin typeface="Arial"/>
              </a:rPr>
              <a:t>document.getElementById("pBorn").innerHTML=</a:t>
            </a:r>
            <a:r>
              <a:rPr b="0" lang="en-GB" sz="1800" spc="-1" strike="noStrike">
                <a:highlight>
                  <a:srgbClr val="ffff00"/>
                </a:highlight>
                <a:latin typeface="Arial"/>
              </a:rPr>
              <a:t>p.birthYear</a:t>
            </a:r>
            <a:r>
              <a:rPr b="0" lang="en-GB" sz="1800" spc="-1" strike="noStrike">
                <a:latin typeface="Arial"/>
              </a:rPr>
              <a:t>+Person.checkAge(p.age);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355080" y="1383120"/>
            <a:ext cx="3724920" cy="1316880"/>
          </a:xfrm>
          <a:prstGeom prst="rect">
            <a:avLst/>
          </a:prstGeom>
          <a:ln w="10800">
            <a:noFill/>
          </a:ln>
        </p:spPr>
      </p:pic>
      <p:sp>
        <p:nvSpPr>
          <p:cNvPr id="123" name=""/>
          <p:cNvSpPr/>
          <p:nvPr/>
        </p:nvSpPr>
        <p:spPr>
          <a:xfrm flipV="1">
            <a:off x="7020000" y="2520000"/>
            <a:ext cx="720000" cy="1620000"/>
          </a:xfrm>
          <a:prstGeom prst="line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Private properties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720000" y="1440000"/>
            <a:ext cx="900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 Person{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#shopingCenter;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constructor(name, surname, age)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this.name = name;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this.surname = surname;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this.age = age;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this.#shopingCenter = "Origo";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Task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80000" y="1260000"/>
            <a:ext cx="972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Create 4 cars view page.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Cars describe – Mark, model, year, color, engineType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When you mouse move on 1 car you retrieve all this information using </a:t>
            </a:r>
            <a:r>
              <a:rPr b="0" lang="en-GB" sz="2100" spc="-1" strike="noStrike" u="sng">
                <a:solidFill>
                  <a:srgbClr val="333333"/>
                </a:solidFill>
                <a:uFillTx/>
                <a:latin typeface="Noto Sans Regular"/>
              </a:rPr>
              <a:t>public class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method.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When you mouse move on 2</a:t>
            </a:r>
            <a:r>
              <a:rPr b="0" lang="en-GB" sz="2100" spc="-1" strike="noStrike" baseline="14000000">
                <a:solidFill>
                  <a:srgbClr val="333333"/>
                </a:solidFill>
                <a:latin typeface="Noto Sans Regular"/>
              </a:rPr>
              <a:t>nd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car you retrieve all data using </a:t>
            </a:r>
            <a:r>
              <a:rPr b="0" lang="en-GB" sz="2100" spc="-1" strike="noStrike" u="sng">
                <a:solidFill>
                  <a:srgbClr val="333333"/>
                </a:solidFill>
                <a:uFillTx/>
                <a:latin typeface="Noto Sans Regular"/>
              </a:rPr>
              <a:t>extend class method(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extra parameter – odometer and also if car odometer is greater than 2000 than mark car as “(used)”).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When you mouse move on 3</a:t>
            </a:r>
            <a:r>
              <a:rPr b="0" lang="en-GB" sz="2100" spc="-1" strike="noStrike" baseline="14000000">
                <a:solidFill>
                  <a:srgbClr val="333333"/>
                </a:solidFill>
                <a:latin typeface="Noto Sans Regular"/>
              </a:rPr>
              <a:t>rd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car all values comes from </a:t>
            </a:r>
            <a:r>
              <a:rPr b="0" lang="en-GB" sz="2100" spc="-1" strike="noStrike" u="sng">
                <a:solidFill>
                  <a:srgbClr val="333333"/>
                </a:solidFill>
                <a:uFillTx/>
                <a:latin typeface="Noto Sans Regular"/>
              </a:rPr>
              <a:t>private methods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When you mouse move on 4 car all values comes from </a:t>
            </a:r>
            <a:r>
              <a:rPr b="0" lang="en-GB" sz="2100" spc="-1" strike="noStrike" u="sng">
                <a:solidFill>
                  <a:srgbClr val="333333"/>
                </a:solidFill>
                <a:uFillTx/>
                <a:latin typeface="Noto Sans Regular"/>
              </a:rPr>
              <a:t>static parameters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Thanks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Class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Classes are in fact "special functions"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Clases contains: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1. Constructors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2. Methods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9640" cy="5524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Constructor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0000" y="1440000"/>
            <a:ext cx="450000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 Person{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constructor(name, surname)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this.name = name;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this.surname = surname;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 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860000" y="1260000"/>
            <a:ext cx="504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 p1 = new Person();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let p2;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function LoadPersons()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p1.name="John";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p1.surname = "Smith";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p2 = new Person("Kate", "Brown");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let vs var vs const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0000" y="1260000"/>
            <a:ext cx="2520000" cy="44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let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let x = 1;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if (x === 1)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let x = 2;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// output: 2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//output: 1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880000" y="1260000"/>
            <a:ext cx="2520000" cy="44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var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var x = 1;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if (x === 1)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d8ce"/>
                </a:highlight>
                <a:latin typeface="Noto Sans Regular"/>
              </a:rPr>
              <a:t>var x = 2;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// output: 2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//output: 2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580000" y="1260000"/>
            <a:ext cx="3240000" cy="44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 x = 1;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if (x === 1)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 x = 2;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//output: 2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console.log(x);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//output: 1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Methods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0" y="1440000"/>
            <a:ext cx="864000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 birthYear()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    return this.getBirthYear(this.age); 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getBirthYear(age)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    return new Date().getFullYear()-age;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60000" y="4140000"/>
            <a:ext cx="954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document.getElementById("pSurname").innerHTML=p1.surname;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document.getElementById("pBorn").innerHTML=p1.birthYear;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Methods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0" y="1440000"/>
            <a:ext cx="864000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 birthYear()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    return this.getBirthYear(this.age); 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getBirthYear(age)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    return new Date().getFullYear()-age; 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0" y="4680000"/>
            <a:ext cx="990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document.getElementById("pBorn").innerHTML=p1.getBirthYear(p1.age);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80000" y="3960000"/>
            <a:ext cx="990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 p1 = new Person();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Static properties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20000" y="1440000"/>
            <a:ext cx="324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Used for: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1. caches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2.fixed-configuration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Data will not be replicated across the instances.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140000" y="1440000"/>
            <a:ext cx="576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class Person{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constructor(name, surname, age) 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...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  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static subject = "Client";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20000" y="4410000"/>
            <a:ext cx="900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document.getElementById("idSubject").innerHTML=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Person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.subject;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3300" spc="-1" strike="noStrike">
                <a:solidFill>
                  <a:srgbClr val="333333"/>
                </a:solidFill>
                <a:latin typeface="Noto Sans Regular"/>
              </a:rPr>
              <a:t>Static methods</a:t>
            </a:r>
            <a:endParaRPr b="1" lang="en-GB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80000" y="1080000"/>
            <a:ext cx="954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static checkAge(age)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if(parseInt(age)&gt;=18)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{return "(Adult)";}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else{return "(Child)";}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…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.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document.getElementById("pBorn").innerHTML=p1.getBirthYear(p1.age)+</a:t>
            </a:r>
            <a:r>
              <a:rPr b="0" lang="en-GB" sz="2100" spc="-1" strike="noStrike">
                <a:solidFill>
                  <a:srgbClr val="333333"/>
                </a:solidFill>
                <a:highlight>
                  <a:srgbClr val="ffff00"/>
                </a:highlight>
                <a:latin typeface="Noto Sans Regular"/>
              </a:rPr>
              <a:t>Person</a:t>
            </a:r>
            <a:r>
              <a:rPr b="0" lang="en-GB" sz="2100" spc="-1" strike="noStrike">
                <a:solidFill>
                  <a:srgbClr val="333333"/>
                </a:solidFill>
                <a:latin typeface="Noto Sans Regular"/>
              </a:rPr>
              <a:t>.checkAge(p1.age);</a:t>
            </a:r>
            <a:endParaRPr b="0" lang="en-GB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2021-08-03T17:29:19Z</dcterms:created>
  <dc:creator/>
  <dc:description/>
  <dc:language>en-GB</dc:language>
  <cp:lastModifiedBy/>
  <dcterms:modified xsi:type="dcterms:W3CDTF">2021-08-04T15:30:26Z</dcterms:modified>
  <cp:revision>20</cp:revision>
  <dc:subject/>
  <dc:title>Impress</dc:title>
</cp:coreProperties>
</file>