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FCB-8228-9A43-A2C9-83CA635F43C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025F-6EB8-9C44-BE6A-45354D3E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FCB-8228-9A43-A2C9-83CA635F43C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025F-6EB8-9C44-BE6A-45354D3E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FCB-8228-9A43-A2C9-83CA635F43C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025F-6EB8-9C44-BE6A-45354D3E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FCB-8228-9A43-A2C9-83CA635F43C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025F-6EB8-9C44-BE6A-45354D3E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FCB-8228-9A43-A2C9-83CA635F43C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025F-6EB8-9C44-BE6A-45354D3E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FCB-8228-9A43-A2C9-83CA635F43C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025F-6EB8-9C44-BE6A-45354D3E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FCB-8228-9A43-A2C9-83CA635F43C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025F-6EB8-9C44-BE6A-45354D3E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FCB-8228-9A43-A2C9-83CA635F43C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025F-6EB8-9C44-BE6A-45354D3E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FCB-8228-9A43-A2C9-83CA635F43C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025F-6EB8-9C44-BE6A-45354D3E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FCB-8228-9A43-A2C9-83CA635F43C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025F-6EB8-9C44-BE6A-45354D3E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FCB-8228-9A43-A2C9-83CA635F43C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025F-6EB8-9C44-BE6A-45354D3E1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1FCB-8228-9A43-A2C9-83CA635F43C4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025F-6EB8-9C44-BE6A-45354D3E19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04 at 9.58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4" y="1377373"/>
            <a:ext cx="4301352" cy="3433189"/>
          </a:xfrm>
          <a:prstGeom prst="rect">
            <a:avLst/>
          </a:prstGeom>
        </p:spPr>
      </p:pic>
      <p:pic>
        <p:nvPicPr>
          <p:cNvPr id="5" name="Picture 4" descr="Screen shot 2016-12-04 at 9.59.2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465" y="827879"/>
            <a:ext cx="4175533" cy="4398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467" y="390752"/>
            <a:ext cx="75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Yerong</a:t>
            </a:r>
            <a:r>
              <a:rPr lang="en-US" dirty="0" smtClean="0"/>
              <a:t> – why are the data in the new not just those in the old, multiplied by 3?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2297" y="5482737"/>
            <a:ext cx="7661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one has a different aspect ratio.  That’s fine.  I would then like to shrink</a:t>
            </a:r>
          </a:p>
          <a:p>
            <a:r>
              <a:rPr lang="en-US" dirty="0" smtClean="0"/>
              <a:t>the whole thing a little.  The legend box should be made larger by 2, and the </a:t>
            </a:r>
          </a:p>
          <a:p>
            <a:r>
              <a:rPr lang="en-US" dirty="0" smtClean="0"/>
              <a:t>tick labels larger by 50% at least.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2-04 at 10.09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" y="806952"/>
            <a:ext cx="4625429" cy="3752314"/>
          </a:xfrm>
          <a:prstGeom prst="rect">
            <a:avLst/>
          </a:prstGeom>
        </p:spPr>
      </p:pic>
      <p:pic>
        <p:nvPicPr>
          <p:cNvPr id="3" name="Picture 2" descr="Screen shot 2016-12-04 at 10.10.0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998" y="1062356"/>
            <a:ext cx="4429002" cy="39807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3448" y="293064"/>
            <a:ext cx="25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question as before.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776" y="5433893"/>
            <a:ext cx="4448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increase size of legend box about 80%.</a:t>
            </a:r>
          </a:p>
          <a:p>
            <a:r>
              <a:rPr lang="en-US" dirty="0" smtClean="0"/>
              <a:t>Please start the horizontal axis at 1/N</a:t>
            </a:r>
            <a:r>
              <a:rPr lang="en-US" baseline="-25000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= 0.</a:t>
            </a:r>
          </a:p>
          <a:p>
            <a:r>
              <a:rPr lang="en-US" dirty="0" smtClean="0"/>
              <a:t>Please increase size of tick labels a bit.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2-04 at 10.16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606" y="1233310"/>
            <a:ext cx="4393394" cy="4378626"/>
          </a:xfrm>
          <a:prstGeom prst="rect">
            <a:avLst/>
          </a:prstGeom>
        </p:spPr>
      </p:pic>
      <p:pic>
        <p:nvPicPr>
          <p:cNvPr id="3" name="Picture 2" descr="Screen shot 2016-12-04 at 10.16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49" y="1514163"/>
            <a:ext cx="4604057" cy="35024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67" y="390752"/>
            <a:ext cx="75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Yerong</a:t>
            </a:r>
            <a:r>
              <a:rPr lang="en-US" dirty="0" smtClean="0"/>
              <a:t> – why are the data in the new not just those in the old, multiplied by 3?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06886" y="2796319"/>
            <a:ext cx="1978400" cy="12088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16799" y="3126015"/>
            <a:ext cx="179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legend box?</a:t>
            </a:r>
            <a:endParaRPr lang="en-US" dirty="0"/>
          </a:p>
        </p:txBody>
      </p:sp>
      <p:pic>
        <p:nvPicPr>
          <p:cNvPr id="8" name="Picture 7" descr="Screen shot 2016-12-04 at 10.24.1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26" y="5611936"/>
            <a:ext cx="4075873" cy="74496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764231" y="5793043"/>
            <a:ext cx="268672" cy="251399"/>
          </a:xfrm>
          <a:prstGeom prst="ellipse">
            <a:avLst/>
          </a:prstGeom>
          <a:noFill/>
          <a:ln w="15875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9467" y="5311783"/>
            <a:ext cx="319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requests about tick labels.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131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Stony Brook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Philip Allen</dc:creator>
  <cp:lastModifiedBy>Philip Allen</cp:lastModifiedBy>
  <cp:revision>3</cp:revision>
  <dcterms:created xsi:type="dcterms:W3CDTF">2016-12-05T03:02:59Z</dcterms:created>
  <dcterms:modified xsi:type="dcterms:W3CDTF">2016-12-05T03:28:22Z</dcterms:modified>
</cp:coreProperties>
</file>