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90" r:id="rId3"/>
    <p:sldId id="293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preci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208915"/>
            <a:ext cx="11924665" cy="647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55" y="5967730"/>
            <a:ext cx="9128125" cy="547370"/>
          </a:xfrm>
        </p:spPr>
        <p:txBody>
          <a:bodyPr/>
          <a:p>
            <a:r>
              <a:rPr lang="en-US"/>
              <a:t>High precision seems more reliable in phonon calculation</a:t>
            </a:r>
            <a:endParaRPr lang="en-US"/>
          </a:p>
        </p:txBody>
      </p:sp>
      <p:pic>
        <p:nvPicPr>
          <p:cNvPr id="4" name="Picture 3" descr="phon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89865"/>
            <a:ext cx="12123420" cy="5777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365125"/>
          <a:ext cx="10515600" cy="621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QM/ QM + phonons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SCF cutoff(eV/atm)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Plane wave cutoff(eV/atm)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minimum lattice constant C/ (\AA)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10^(-6)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600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6.7443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QM + phonons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10^(-6)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6.7515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10^(-8)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6.7293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10^(-8)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6.7277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QM + phonons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10^(-8)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6.7454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6.6721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Calibri</vt:lpstr>
      <vt:lpstr>微软雅黑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26</cp:revision>
  <dcterms:created xsi:type="dcterms:W3CDTF">2016-08-14T14:23:00Z</dcterms:created>
  <dcterms:modified xsi:type="dcterms:W3CDTF">2016-10-22T04:20:55Z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