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1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ro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3D325-6E20-7D43-8637-7F08F832FB0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7CB0A-F03B-244E-A638-39B1C46D91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380" y="5939155"/>
            <a:ext cx="9144000" cy="865505"/>
          </a:xfrm>
        </p:spPr>
        <p:txBody>
          <a:bodyPr>
            <a:normAutofit lnSpcReduction="20000"/>
          </a:bodyPr>
          <a:p>
            <a:pPr algn="l"/>
            <a:r>
              <a:rPr lang="en-US"/>
              <a:t>explanation of legend is in the next page</a:t>
            </a:r>
            <a:endParaRPr lang="en-US"/>
          </a:p>
        </p:txBody>
      </p:sp>
      <p:pic>
        <p:nvPicPr>
          <p:cNvPr id="4" name="Picture 3" descr="potenti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80" y="102235"/>
            <a:ext cx="11683365" cy="5702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165" y="1750695"/>
            <a:ext cx="10515600" cy="3503930"/>
          </a:xfrm>
        </p:spPr>
        <p:txBody>
          <a:bodyPr>
            <a:normAutofit/>
          </a:bodyPr>
          <a:p>
            <a:r>
              <a:rPr lang="en-US"/>
              <a:t>X6 : fitted with X6 potential</a:t>
            </a:r>
            <a:br>
              <a:rPr lang="en-US"/>
            </a:br>
            <a:r>
              <a:rPr lang="en-US"/>
              <a:t>EXP1 : fitted with single exponential</a:t>
            </a:r>
            <a:br>
              <a:rPr lang="en-US"/>
            </a:br>
            <a:r>
              <a:rPr lang="en-US"/>
              <a:t>EXP2 : fitted with double exponential</a:t>
            </a:r>
            <a:br>
              <a:rPr lang="en-US"/>
            </a:b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</vt:lpstr>
      <vt:lpstr>Calibri Light</vt:lpstr>
      <vt:lpstr>Calibri</vt:lpstr>
      <vt:lpstr>微软雅黑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Yerong</cp:lastModifiedBy>
  <cp:revision>21</cp:revision>
  <dcterms:created xsi:type="dcterms:W3CDTF">2016-08-14T14:23:00Z</dcterms:created>
  <dcterms:modified xsi:type="dcterms:W3CDTF">2016-10-10T01:27:08Z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