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3D325-6E20-7D43-8637-7F08F832FB02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7CB0A-F03B-244E-A638-39B1C46D9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5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5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3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0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1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C9A4-FB1A-624D-972A-5203C9BC980A}" type="datetimeFigureOut">
              <a:rPr lang="en-US" smtClean="0"/>
              <a:t>8/14/16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1345-354D-3048-B3FB-BF87F2152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30" y="561583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64" y="798490"/>
            <a:ext cx="7013604" cy="5260203"/>
          </a:xfrm>
        </p:spPr>
      </p:pic>
    </p:spTree>
    <p:extLst>
      <p:ext uri="{BB962C8B-B14F-4D97-AF65-F5344CB8AC3E}">
        <p14:creationId xmlns:p14="http://schemas.microsoft.com/office/powerpoint/2010/main" val="88905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31" y="751561"/>
            <a:ext cx="7417781" cy="5099725"/>
          </a:xfrm>
        </p:spPr>
      </p:pic>
    </p:spTree>
    <p:extLst>
      <p:ext uri="{BB962C8B-B14F-4D97-AF65-F5344CB8AC3E}">
        <p14:creationId xmlns:p14="http://schemas.microsoft.com/office/powerpoint/2010/main" val="185100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27" y="776614"/>
            <a:ext cx="7200465" cy="5400349"/>
          </a:xfrm>
        </p:spPr>
      </p:pic>
    </p:spTree>
    <p:extLst>
      <p:ext uri="{BB962C8B-B14F-4D97-AF65-F5344CB8AC3E}">
        <p14:creationId xmlns:p14="http://schemas.microsoft.com/office/powerpoint/2010/main" val="212434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4" y="365125"/>
            <a:ext cx="7581451" cy="5686088"/>
          </a:xfrm>
        </p:spPr>
      </p:pic>
    </p:spTree>
    <p:extLst>
      <p:ext uri="{BB962C8B-B14F-4D97-AF65-F5344CB8AC3E}">
        <p14:creationId xmlns:p14="http://schemas.microsoft.com/office/powerpoint/2010/main" val="183387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2016-08-14T14:23:35Z</dcterms:created>
  <dcterms:modified xsi:type="dcterms:W3CDTF">2016-08-14T23:01:07Z</dcterms:modified>
</cp:coreProperties>
</file>