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630" y="637540"/>
            <a:ext cx="7660640" cy="5745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490" y="734060"/>
            <a:ext cx="7258050" cy="5443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11</cp:revision>
  <dcterms:created xsi:type="dcterms:W3CDTF">2016-08-14T14:23:00Z</dcterms:created>
  <dcterms:modified xsi:type="dcterms:W3CDTF">2016-08-27T16:37:51Z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