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8470"/>
            <a:ext cx="9395460" cy="760095"/>
          </a:xfrm>
        </p:spPr>
        <p:txBody>
          <a:bodyPr>
            <a:normAutofit fontScale="90000"/>
          </a:bodyPr>
          <a:p>
            <a:r>
              <a:rPr lang="en-US"/>
              <a:t>CH4: QM calculation and Edisp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041400"/>
            <a:ext cx="9648190" cy="55638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035" y="85090"/>
            <a:ext cx="10515600" cy="691515"/>
          </a:xfrm>
        </p:spPr>
        <p:txBody>
          <a:bodyPr>
            <a:normAutofit fontScale="90000"/>
          </a:bodyPr>
          <a:p>
            <a:r>
              <a:rPr lang="en-US"/>
              <a:t>INCAR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270" y="776605"/>
            <a:ext cx="11048365" cy="6003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KPOINTS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8315" y="1384935"/>
            <a:ext cx="10913745" cy="5175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Presentation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/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CH4: QM calculation and Edisp</dc:title>
  <dc:creator>Yerong</dc:creator>
  <cp:lastModifiedBy>Yerong</cp:lastModifiedBy>
  <cp:revision>1</cp:revision>
  <dcterms:created xsi:type="dcterms:W3CDTF">2017-07-16T22:24:14Z</dcterms:created>
  <dcterms:modified xsi:type="dcterms:W3CDTF">2017-07-16T22:24:15Z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