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90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reci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534670"/>
            <a:ext cx="12474575" cy="5945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55" y="5967730"/>
            <a:ext cx="9128125" cy="547370"/>
          </a:xfrm>
        </p:spPr>
        <p:txBody>
          <a:bodyPr/>
          <a:p>
            <a:r>
              <a:rPr lang="en-US"/>
              <a:t>High precision seems more reliable in phonon calculation</a:t>
            </a:r>
            <a:endParaRPr lang="en-US"/>
          </a:p>
        </p:txBody>
      </p:sp>
      <p:pic>
        <p:nvPicPr>
          <p:cNvPr id="5" name="Picture 4" descr="phon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548005"/>
            <a:ext cx="11077575" cy="5279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38200" y="365125"/>
          <a:ext cx="10515600" cy="621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QM/ QM + phonons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SCF cutoff(eV/atm)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Plane wave cutoff(eV/atm)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10^(-6)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600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6.7443</a:t>
                      </a:r>
                      <a:r>
                        <a:rPr lang="en-US" sz="1800">
                          <a:sym typeface="+mn-ea"/>
                        </a:rPr>
                        <a:t>(+1.082%)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QM + phonons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10^(-6)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6.7515(+1.190%)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6.7293(+0.857%)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6.7277(+0.833%)</a:t>
                      </a:r>
                      <a:endParaRPr 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QM + phonons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10^(-8)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6.7454(+1.086%)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" y="2090420"/>
            <a:ext cx="11690350" cy="2351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29</cp:revision>
  <dcterms:created xsi:type="dcterms:W3CDTF">2016-08-14T14:23:00Z</dcterms:created>
  <dcterms:modified xsi:type="dcterms:W3CDTF">2016-10-23T04:44:36Z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