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90" r:id="rId3"/>
    <p:sldId id="297" r:id="rId4"/>
    <p:sldId id="298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p>
            <a:pPr algn="ctr"/>
            <a:r>
              <a:rPr lang="en-US" sz="3200"/>
              <a:t>ffoptimization with c reduced to 6.6715 </a:t>
            </a:r>
            <a:r>
              <a:rPr lang="en-US" sz="3200">
                <a:latin typeface="Calibri Light" panose="020F0302020204030204" charset="0"/>
                <a:cs typeface="Calibri Light" panose="020F0302020204030204" charset="0"/>
                <a:sym typeface="+mn-ea"/>
              </a:rPr>
              <a:t>Ȧ</a:t>
            </a:r>
            <a:r>
              <a:rPr lang="en-US" sz="3200"/>
              <a:t>(Tod's experimental value is 6.6721</a:t>
            </a:r>
            <a:r>
              <a:rPr lang="en-US" sz="3200">
                <a:latin typeface="Calibri Light" panose="020F0302020204030204" charset="0"/>
                <a:cs typeface="Calibri Light" panose="020F0302020204030204" charset="0"/>
              </a:rPr>
              <a:t>Ȧ</a:t>
            </a:r>
            <a:r>
              <a:rPr lang="en-US" sz="3200"/>
              <a:t>)</a:t>
            </a:r>
            <a:endParaRPr lang="en-US" sz="3200"/>
          </a:p>
        </p:txBody>
      </p:sp>
      <p:pic>
        <p:nvPicPr>
          <p:cNvPr id="4" name="Picture 3" descr="shif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383665"/>
            <a:ext cx="10833735" cy="5163185"/>
          </a:xfrm>
          <a:prstGeom prst="rect">
            <a:avLst/>
          </a:prstGeom>
        </p:spPr>
      </p:pic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165" y="38931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165" y="38931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p>
            <a:pPr algn="ctr"/>
            <a:r>
              <a:rPr lang="en-US" sz="3200">
                <a:sym typeface="+mn-ea"/>
              </a:rPr>
              <a:t>ffoptimization with c reduced to 6.6715 </a:t>
            </a:r>
            <a:r>
              <a:rPr lang="en-US" sz="3200">
                <a:latin typeface="Calibri Light" panose="020F0302020204030204" charset="0"/>
                <a:cs typeface="Calibri Light" panose="020F0302020204030204" charset="0"/>
                <a:sym typeface="+mn-ea"/>
              </a:rPr>
              <a:t>Ȧ</a:t>
            </a:r>
            <a:r>
              <a:rPr lang="en-US" sz="3200">
                <a:sym typeface="+mn-ea"/>
              </a:rPr>
              <a:t>(Tod's experimental value is 6.6721</a:t>
            </a:r>
            <a:r>
              <a:rPr lang="en-US" sz="3200">
                <a:latin typeface="Calibri Light" panose="020F0302020204030204" charset="0"/>
                <a:cs typeface="Calibri Light" panose="020F0302020204030204" charset="0"/>
                <a:sym typeface="+mn-ea"/>
              </a:rPr>
              <a:t>Ȧ</a:t>
            </a:r>
            <a:r>
              <a:rPr lang="en-US" sz="3200">
                <a:sym typeface="+mn-ea"/>
              </a:rPr>
              <a:t>)</a:t>
            </a:r>
            <a:endParaRPr lang="en-US" sz="3200"/>
          </a:p>
        </p:txBody>
      </p:sp>
      <p:pic>
        <p:nvPicPr>
          <p:cNvPr id="5" name="Picture 4" descr="shif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141730"/>
            <a:ext cx="10866755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p>
            <a:pPr algn="ctr"/>
            <a:r>
              <a:rPr lang="en-US" sz="2800"/>
              <a:t>Comparsion: ffoptimization with no reduction of c, with c_{opt}=</a:t>
            </a:r>
            <a:r>
              <a:rPr lang="en-US" sz="2800">
                <a:sym typeface="+mn-ea"/>
              </a:rPr>
              <a:t>6.7454\AA</a:t>
            </a:r>
            <a:r>
              <a:rPr lang="en-US" sz="2800"/>
              <a:t> -- Maybe there is a litte improvement when reduction c to Tod's value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two_bod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389380"/>
            <a:ext cx="11527155" cy="5223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 fontScale="90000"/>
          </a:bodyPr>
          <a:p>
            <a:r>
              <a:rPr lang="en-US"/>
              <a:t>Summary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1908175" y="984885"/>
          <a:ext cx="5960110" cy="57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10"/>
                <a:gridCol w="2590800"/>
              </a:tblGrid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minimum lattice constant C/ (\AA)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Tod's extrapolation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6.6721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QM+phonons after reducing c to Tod's vaule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6.7454 - 0.0073 = 6.6721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fit with X6 potential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6.6077(-9.652%)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6.6267(-6.804%)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6.6195(-7.884%)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442210" y="4979035"/>
          <a:ext cx="1024890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16865" imgH="203200" progId="Equation.KSEE3">
                  <p:embed/>
                </p:oleObj>
              </mc:Choice>
              <mc:Fallback>
                <p:oleObj name="" r:id="rId1" imgW="316865" imgH="2032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2210" y="4979035"/>
                        <a:ext cx="1024890" cy="6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2210" y="6021070"/>
          <a:ext cx="268033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462530" imgH="661670" progId="Equation.KSEE3">
                  <p:embed/>
                </p:oleObj>
              </mc:Choice>
              <mc:Fallback>
                <p:oleObj name="" r:id="rId3" imgW="2462530" imgH="66167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2210" y="6021070"/>
                        <a:ext cx="268033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Presentation</Application>
  <PresentationFormat>Widescreen</PresentationFormat>
  <Paragraphs>29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Office Theme</vt:lpstr>
      <vt:lpstr>Equation.KSEE3</vt:lpstr>
      <vt:lpstr>Equation.KSEE3</vt:lpstr>
      <vt:lpstr>Equation.KSEE3</vt:lpstr>
      <vt:lpstr>ffoptimization with c reduced to 6.6721 \AA(Tod's experimental value)</vt:lpstr>
      <vt:lpstr>ffoptimization with c reduced to 6.6721 \AA(Tod's experimental value)</vt:lpstr>
      <vt:lpstr>Comparsion: ffoptimization with no reduction of c, with c_{opt}=6.7454\AA -- Maybe there is a litte improvement when reduction c to Tod's value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41</cp:revision>
  <dcterms:created xsi:type="dcterms:W3CDTF">2016-08-14T14:23:00Z</dcterms:created>
  <dcterms:modified xsi:type="dcterms:W3CDTF">2016-12-24T20:13:06Z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