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3"/>
    <p:sldId id="262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M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488950"/>
            <a:ext cx="8057515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Bm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330" y="723900"/>
            <a:ext cx="727138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ENER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365125"/>
            <a:ext cx="8176895" cy="6132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press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140970"/>
            <a:ext cx="8366125" cy="6274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13</cp:revision>
  <dcterms:created xsi:type="dcterms:W3CDTF">2016-08-14T14:23:00Z</dcterms:created>
  <dcterms:modified xsi:type="dcterms:W3CDTF">2016-08-31T19:42:19Z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