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90" r:id="rId3"/>
    <p:sldId id="297" r:id="rId4"/>
    <p:sldId id="298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r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/>
              <a:t>ffoptimization with c reduced to 6.6715 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/>
              <a:t>(Tod's experimental value is 6.6721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</a:rPr>
              <a:t>Ȧ</a:t>
            </a:r>
            <a:r>
              <a:rPr lang="en-US" sz="3200"/>
              <a:t>)</a:t>
            </a:r>
            <a:endParaRPr lang="en-US" sz="3200"/>
          </a:p>
        </p:txBody>
      </p:sp>
      <p:pic>
        <p:nvPicPr>
          <p:cNvPr id="4" name="Picture 3" descr="shif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383665"/>
            <a:ext cx="10833735" cy="5163185"/>
          </a:xfrm>
          <a:prstGeom prst="rect">
            <a:avLst/>
          </a:prstGeom>
        </p:spPr>
      </p:pic>
      <p:graphicFrame>
        <p:nvGraphicFramePr>
          <p:cNvPr id="5" name="Content Placeholder 4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165" y="389318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165" y="389318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3200">
                <a:sym typeface="+mn-ea"/>
              </a:rPr>
              <a:t>ffoptimization with c reduced to 6.6715 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>
                <a:sym typeface="+mn-ea"/>
              </a:rPr>
              <a:t>(Tod's experimental value is 6.6721</a:t>
            </a:r>
            <a:r>
              <a:rPr lang="en-US" sz="3200">
                <a:latin typeface="Calibri Light" panose="020F0302020204030204" charset="0"/>
                <a:cs typeface="Calibri Light" panose="020F0302020204030204" charset="0"/>
                <a:sym typeface="+mn-ea"/>
              </a:rPr>
              <a:t>Ȧ</a:t>
            </a:r>
            <a:r>
              <a:rPr lang="en-US" sz="3200">
                <a:sym typeface="+mn-ea"/>
              </a:rPr>
              <a:t>)</a:t>
            </a:r>
            <a:endParaRPr lang="en-US" sz="3200"/>
          </a:p>
        </p:txBody>
      </p:sp>
      <p:pic>
        <p:nvPicPr>
          <p:cNvPr id="5" name="Picture 4" descr="shif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141730"/>
            <a:ext cx="10866755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247630" cy="588010"/>
          </a:xfrm>
        </p:spPr>
        <p:txBody>
          <a:bodyPr>
            <a:noAutofit/>
          </a:bodyPr>
          <a:p>
            <a:pPr algn="ctr"/>
            <a:r>
              <a:rPr lang="en-US" sz="2800"/>
              <a:t>Comparsion: ffoptimization with no reduction of c, with c_{opt}=</a:t>
            </a:r>
            <a:r>
              <a:rPr lang="en-US" sz="2800">
                <a:sym typeface="+mn-ea"/>
              </a:rPr>
              <a:t>6.7454\AA</a:t>
            </a:r>
            <a:r>
              <a:rPr lang="en-US" sz="2800"/>
              <a:t> -- Maybe there is a litte improvement when reduction c to Tod's value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 descr="two_bod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389380"/>
            <a:ext cx="11527155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6055"/>
            <a:ext cx="10515600" cy="714375"/>
          </a:xfrm>
        </p:spPr>
        <p:txBody>
          <a:bodyPr>
            <a:normAutofit fontScale="90000"/>
          </a:bodyPr>
          <a:p>
            <a:r>
              <a:rPr lang="en-US"/>
              <a:t>Summary</a:t>
            </a:r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342390" y="735965"/>
          <a:ext cx="5960110" cy="598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487"/>
                <a:gridCol w="2152488"/>
                <a:gridCol w="1655135"/>
              </a:tblGrid>
              <a:tr h="9594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SUBJECT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minimum lattice constant C/ (\AA)</a:t>
                      </a:r>
                      <a:endParaRPr lang="en-US"/>
                    </a:p>
                  </a:txBody>
                  <a:tcPr/>
                </a:tc>
              </a:tr>
              <a:tr h="9594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Tod's extrapolation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6.6721</a:t>
                      </a:r>
                      <a:endParaRPr lang="en-US"/>
                    </a:p>
                  </a:txBody>
                  <a:tcPr/>
                </a:tc>
              </a:tr>
              <a:tr h="95948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QM+phonons after decreasing c by 0.0073</a:t>
                      </a:r>
                      <a:endParaRPr lang="en-US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(6.7454 - 0.0073 = 6.6721)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/>
                        <a:t>6.6715</a:t>
                      </a:r>
                      <a:endParaRPr lang="en-US"/>
                    </a:p>
                  </a:txBody>
                  <a:tcPr/>
                </a:tc>
              </a:tr>
              <a:tr h="959485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shifted data with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X6 ffopt fit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6.6485(-0.3448%)</a:t>
                      </a:r>
                      <a:endParaRPr lang="en-US"/>
                    </a:p>
                  </a:txBody>
                  <a:tcPr/>
                </a:tc>
              </a:tr>
              <a:tr h="95948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                   ffopt fit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6.6248(--0.700%)</a:t>
                      </a:r>
                      <a:endParaRPr lang="en-US"/>
                    </a:p>
                  </a:txBody>
                  <a:tcPr/>
                </a:tc>
              </a:tr>
              <a:tr h="95948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ffopt fit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6.4248(-</a:t>
                      </a:r>
                      <a:r>
                        <a:rPr lang="en-US" sz="1800">
                          <a:sym typeface="+mn-ea"/>
                        </a:rPr>
                        <a:t>0.700%</a:t>
                      </a:r>
                      <a:r>
                        <a:rPr lang="en-US"/>
                        <a:t>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291965" y="5158105"/>
          <a:ext cx="102489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203200" progId="Equation.KSEE3">
                  <p:embed/>
                </p:oleObj>
              </mc:Choice>
              <mc:Fallback>
                <p:oleObj name="" r:id="rId1" imgW="316865" imgH="2032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1965" y="5158105"/>
                        <a:ext cx="1024890" cy="65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2430" y="6021070"/>
          <a:ext cx="200025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462530" imgH="661670" progId="Equation.KSEE3">
                  <p:embed/>
                </p:oleObj>
              </mc:Choice>
              <mc:Fallback>
                <p:oleObj name="" r:id="rId3" imgW="2462530" imgH="66167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2430" y="6021070"/>
                        <a:ext cx="2000250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3755" y="4551363"/>
          <a:ext cx="1773555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79500" imgH="241300" progId="Equation.KSEE3">
                  <p:embed/>
                </p:oleObj>
              </mc:Choice>
              <mc:Fallback>
                <p:oleObj name="" r:id="rId5" imgW="1079500" imgH="2413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755" y="4551363"/>
                        <a:ext cx="1773555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Presentation</Application>
  <PresentationFormat>Widescreen</PresentationFormat>
  <Paragraphs>48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Calibri Light</vt:lpstr>
      <vt:lpstr>微软雅黑</vt:lpstr>
      <vt:lpstr>Calibri</vt:lpstr>
      <vt:lpstr>Office Theme</vt:lpstr>
      <vt:lpstr>Equation.KSEE3</vt:lpstr>
      <vt:lpstr>Equation.KSEE3</vt:lpstr>
      <vt:lpstr>Equation.KSEE3</vt:lpstr>
      <vt:lpstr>Equation.KSEE3</vt:lpstr>
      <vt:lpstr>ffoptimization with c reduced to 6.6715 Ȧ(Tod's experimental value is 6.6721Ȧ)</vt:lpstr>
      <vt:lpstr>ffoptimization with c reduced to 6.6715 Ȧ(Tod's experimental value is 6.6721Ȧ)</vt:lpstr>
      <vt:lpstr>Comparsion: ffoptimization with no reduction of c, with c_{opt}=6.7454\AA -- Maybe there is a litte improvement when reduction c to Tod's value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Yerong</cp:lastModifiedBy>
  <cp:revision>44</cp:revision>
  <dcterms:created xsi:type="dcterms:W3CDTF">2016-08-14T14:23:00Z</dcterms:created>
  <dcterms:modified xsi:type="dcterms:W3CDTF">2016-12-28T23:01:05Z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1033-10.1.0.5785</vt:lpwstr>
  </property>
</Properties>
</file>