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90" r:id="rId3"/>
    <p:sldId id="297" r:id="rId4"/>
    <p:sldId id="298" r:id="rId5"/>
    <p:sldId id="294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/>
              <a:t>ffoptimization with c reduced to 6.6721 \AA(Tod's experimental value)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hi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1064895"/>
            <a:ext cx="1188402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/>
              <a:t>ffoptimization with c reduced to 6.6721 \AA(Tod's experimental value)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hif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1425575"/>
            <a:ext cx="11249025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2800"/>
              <a:t>Comparsion: ffoptimization with no reduction of c, with c_{opt}=</a:t>
            </a:r>
            <a:r>
              <a:rPr lang="en-US" sz="2800">
                <a:sym typeface="+mn-ea"/>
              </a:rPr>
              <a:t>6.7454\AA</a:t>
            </a:r>
            <a:r>
              <a:rPr lang="en-US" sz="2800"/>
              <a:t> -- Maybe there is a litte improvement when reduction c to Tod's value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389380"/>
            <a:ext cx="11527155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p>
            <a:r>
              <a:rPr lang="en-US"/>
              <a:t>Summary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908175" y="984885"/>
          <a:ext cx="5960110" cy="57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10"/>
                <a:gridCol w="2590800"/>
              </a:tblGrid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Tod's extrapolation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QM+phonons after reducing c to Tod's vaule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6.7454 - 0.0073 = 6.6721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fit with X6 potential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6.6077(-9.652%)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6.6267(-6.804%)</a:t>
                      </a:r>
                      <a:endParaRPr 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6.6195(-7.884%)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42210" y="4979035"/>
          <a:ext cx="102489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203200" progId="Equation.KSEE3">
                  <p:embed/>
                </p:oleObj>
              </mc:Choice>
              <mc:Fallback>
                <p:oleObj name="" r:id="rId1" imgW="316865" imgH="2032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2210" y="4979035"/>
                        <a:ext cx="102489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2210" y="6021070"/>
          <a:ext cx="268033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462530" imgH="661670" progId="Equation.KSEE3">
                  <p:embed/>
                </p:oleObj>
              </mc:Choice>
              <mc:Fallback>
                <p:oleObj name="" r:id="rId3" imgW="2462530" imgH="66167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210" y="6021070"/>
                        <a:ext cx="268033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1059180"/>
          </a:xfrm>
        </p:spPr>
        <p:txBody>
          <a:bodyPr>
            <a:noAutofit/>
          </a:bodyPr>
          <a:p>
            <a:pPr algn="ctr"/>
            <a:r>
              <a:rPr lang="en-US" sz="3200">
                <a:sym typeface="+mn-ea"/>
              </a:rPr>
              <a:t>ffoptimization with c reduced to 6.6721 \AA : X6 fit looks good</a:t>
            </a:r>
            <a:endParaRPr lang="en-US" sz="3200"/>
          </a:p>
        </p:txBody>
      </p:sp>
      <p:pic>
        <p:nvPicPr>
          <p:cNvPr id="5" name="Picture 4" descr="potentia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1424940"/>
            <a:ext cx="10369550" cy="4942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1059180"/>
          </a:xfrm>
        </p:spPr>
        <p:txBody>
          <a:bodyPr>
            <a:noAutofit/>
          </a:bodyPr>
          <a:p>
            <a:pPr algn="ctr"/>
            <a:r>
              <a:rPr lang="en-US" sz="3200">
                <a:sym typeface="+mn-ea"/>
              </a:rPr>
              <a:t>ffoptimization with c reduced to 6.6721 \AA : fit with exponetial repulsive potential shows deviation from the empirical rule</a:t>
            </a:r>
            <a:endParaRPr lang="en-US" sz="3200">
              <a:sym typeface="+mn-ea"/>
            </a:endParaRPr>
          </a:p>
        </p:txBody>
      </p:sp>
      <p:pic>
        <p:nvPicPr>
          <p:cNvPr id="3" name="Picture 2" descr="potential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0" y="1729740"/>
            <a:ext cx="6089015" cy="3397885"/>
          </a:xfrm>
          <a:prstGeom prst="rect">
            <a:avLst/>
          </a:prstGeom>
        </p:spPr>
      </p:pic>
      <p:pic>
        <p:nvPicPr>
          <p:cNvPr id="6" name="Picture 5" descr="potentia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978025"/>
            <a:ext cx="6090285" cy="2902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#Can be ignored#  </a:t>
            </a:r>
            <a:r>
              <a:rPr lang="en-US"/>
              <a:t>Studies on the reference structure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The dispersion energy for the optimal structure</a:t>
            </a:r>
            <a:endParaRPr lang="en-US"/>
          </a:p>
          <a:p>
            <a:r>
              <a:rPr lang="en-US"/>
              <a:t>-0.61928 (eV)</a:t>
            </a:r>
            <a:endParaRPr lang="en-US"/>
          </a:p>
          <a:p>
            <a:endParaRPr lang="en-US"/>
          </a:p>
          <a:p>
            <a:r>
              <a:rPr lang="en-US"/>
              <a:t>The dispersion energy for the reference structure</a:t>
            </a:r>
            <a:endParaRPr lang="en-US"/>
          </a:p>
          <a:p>
            <a:r>
              <a:rPr lang="en-US"/>
              <a:t>-0.17722 (eV) ---- Why not zero?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9865"/>
          </a:xfrm>
        </p:spPr>
        <p:txBody>
          <a:bodyPr/>
          <a:p>
            <a:r>
              <a:rPr lang="en-US" sz="3600">
                <a:sym typeface="+mn-ea"/>
              </a:rPr>
              <a:t>#Can be ignored#  </a:t>
            </a:r>
            <a:r>
              <a:rPr lang="en-US" sz="3600"/>
              <a:t>Studies on the reference structure : increasing and decreasing reference energy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up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1824990"/>
            <a:ext cx="10344785" cy="4930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Equation.KSEE3</vt:lpstr>
      <vt:lpstr>Equation.KSEE3</vt:lpstr>
      <vt:lpstr>ffoptimization with c reduced to 6.6721 \AA(Tod's experimental value)</vt:lpstr>
      <vt:lpstr>ffoptimization with c reduced to 6.6721 \AA(Tod's experimental value)</vt:lpstr>
      <vt:lpstr>Comparsion: ffoptimization with no reduction of c, with c_{opt}=6.7454\AA -- Maybe there is a litte improvement when reduction c to Tod's value</vt:lpstr>
      <vt:lpstr>Summary</vt:lpstr>
      <vt:lpstr>ffoptimization with c reduced to 6.6721 \AA : X6 fit looks good</vt:lpstr>
      <vt:lpstr>ffoptimization with c reduced to 6.6721 \AA : fit with exponetial repulsive potential shows deviation from the empirical rule</vt:lpstr>
      <vt:lpstr>#Can be ignored#  Studies on the reference structure </vt:lpstr>
      <vt:lpstr>#Can be ignored#  Studies on the reference structure : increasing and decreasing reference energy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38</cp:revision>
  <dcterms:created xsi:type="dcterms:W3CDTF">2016-08-14T14:23:00Z</dcterms:created>
  <dcterms:modified xsi:type="dcterms:W3CDTF">2016-11-07T01:28:32Z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