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1" r:id="rId3"/>
    <p:sldId id="285" r:id="rId4"/>
    <p:sldId id="288" r:id="rId5"/>
    <p:sldId id="286" r:id="rId6"/>
    <p:sldId id="287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r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380" y="5939155"/>
            <a:ext cx="9144000" cy="865505"/>
          </a:xfrm>
        </p:spPr>
        <p:txBody>
          <a:bodyPr>
            <a:normAutofit lnSpcReduction="20000"/>
          </a:bodyPr>
          <a:p>
            <a:pPr algn="l"/>
            <a:r>
              <a:rPr lang="en-US"/>
              <a:t>explanation of legend is in the next page</a:t>
            </a:r>
            <a:endParaRPr lang="en-US"/>
          </a:p>
        </p:txBody>
      </p:sp>
      <p:pic>
        <p:nvPicPr>
          <p:cNvPr id="2" name="Picture 1" descr="potenti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" y="199390"/>
            <a:ext cx="11432540" cy="5448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165" y="1750695"/>
            <a:ext cx="10515600" cy="3503930"/>
          </a:xfrm>
        </p:spPr>
        <p:txBody>
          <a:bodyPr>
            <a:normAutofit/>
          </a:bodyPr>
          <a:p>
            <a:r>
              <a:rPr lang="en-US"/>
              <a:t>X6 : fitted with X6 potential</a:t>
            </a:r>
            <a:br>
              <a:rPr lang="en-US"/>
            </a:br>
            <a:r>
              <a:rPr lang="en-US"/>
              <a:t>EXP1 : fitted with single exponential</a:t>
            </a:r>
            <a:br>
              <a:rPr lang="en-US"/>
            </a:br>
            <a:r>
              <a:rPr lang="en-US"/>
              <a:t>EXP2 : fitted with double exponential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otential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" y="175895"/>
            <a:ext cx="10058400" cy="4793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otentia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" y="608965"/>
            <a:ext cx="10058400" cy="4793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otential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365125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two_bod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556260"/>
            <a:ext cx="11148060" cy="5313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two_body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794385"/>
            <a:ext cx="11295380" cy="5382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Presentation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</vt:lpstr>
      <vt:lpstr>Calibri</vt:lpstr>
      <vt:lpstr>微软雅黑</vt:lpstr>
      <vt:lpstr>Calibri Light</vt:lpstr>
      <vt:lpstr>Office Theme</vt:lpstr>
      <vt:lpstr>PowerPoint 演示文稿</vt:lpstr>
      <vt:lpstr>X6 : fitted with X6 potential EXP1 : fitted with single exponential EXP2 : fitted with double exponential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Yerong</cp:lastModifiedBy>
  <cp:revision>22</cp:revision>
  <dcterms:created xsi:type="dcterms:W3CDTF">2016-08-14T14:23:00Z</dcterms:created>
  <dcterms:modified xsi:type="dcterms:W3CDTF">2016-10-10T07:36:58Z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