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two_bod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435" y="698500"/>
            <a:ext cx="10057765" cy="57562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38835"/>
            <a:ext cx="9144000" cy="1209040"/>
          </a:xfrm>
        </p:spPr>
        <p:txBody>
          <a:bodyPr/>
          <a:lstStyle/>
          <a:p>
            <a:r>
              <a:rPr lang="en-US" dirty="0"/>
              <a:t>X6 potential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42155"/>
            <a:ext cx="9144000" cy="1609725"/>
          </a:xfrm>
        </p:spPr>
        <p:txBody>
          <a:bodyPr>
            <a:normAutofit/>
          </a:bodyPr>
          <a:lstStyle/>
          <a:p>
            <a:pPr algn="l"/>
            <a:r>
              <a:rPr lang="en-US"/>
              <a:t>D_v=</a:t>
            </a:r>
            <a:r>
              <a:rPr lang="en-US">
                <a:sym typeface="+mn-ea"/>
              </a:rPr>
              <a:t>0.1260</a:t>
            </a:r>
            <a:endParaRPr lang="en-US"/>
          </a:p>
          <a:p>
            <a:pPr algn="l"/>
            <a:r>
              <a:rPr lang="en-US"/>
              <a:t>R=</a:t>
            </a:r>
            <a:r>
              <a:rPr lang="en-US">
                <a:sym typeface="+mn-ea"/>
              </a:rPr>
              <a:t>3.9062</a:t>
            </a:r>
            <a:endParaRPr lang="en-US"/>
          </a:p>
          <a:p>
            <a:pPr algn="l"/>
            <a:r>
              <a:rPr lang="en-US"/>
              <a:t>\epsilon=10.7019   </a:t>
            </a:r>
            <a:endParaRPr lang="en-US"/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1695450" y="2900045"/>
            <a:ext cx="9144000" cy="1058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</a:t>
            </a:r>
            <a:endParaRPr lang="en-US"/>
          </a:p>
        </p:txBody>
      </p:sp>
      <p:graphicFrame>
        <p:nvGraphicFramePr>
          <p:cNvPr id="5" name="Object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07118" y="2264093"/>
          <a:ext cx="4692650" cy="2277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727200" imgH="838200" progId="Equation.KSEE3">
                  <p:embed/>
                </p:oleObj>
              </mc:Choice>
              <mc:Fallback>
                <p:oleObj name="" r:id="rId1" imgW="1727200" imgH="8382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07118" y="2264093"/>
                        <a:ext cx="4692650" cy="2277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/>
          <p:nvPr/>
        </p:nvGraphicFramePr>
        <p:xfrm>
          <a:off x="6045200" y="3351530"/>
          <a:ext cx="101600" cy="154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127000" imgH="139700" progId="Equation.KSEE3">
                  <p:embed/>
                </p:oleObj>
              </mc:Choice>
              <mc:Fallback>
                <p:oleObj name="" r:id="rId3" imgW="127000" imgH="139700" progId="Equation.KSEE3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45200" y="3351530"/>
                        <a:ext cx="101600" cy="154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(simple eponential NB,  Tod's LG) pair</a:t>
            </a:r>
            <a:endParaRPr lang="en-US"/>
          </a:p>
        </p:txBody>
      </p:sp>
      <p:graphicFrame>
        <p:nvGraphicFramePr>
          <p:cNvPr id="4" name="Content Placeholder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1603375" y="1506220"/>
          <a:ext cx="6197600" cy="2321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638300" imgH="660400" progId="Equation.KSEE3">
                  <p:embed/>
                </p:oleObj>
              </mc:Choice>
              <mc:Fallback>
                <p:oleObj name="" r:id="rId1" imgW="1638300" imgH="6604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3375" y="1506220"/>
                        <a:ext cx="6197600" cy="2321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ubtitle 2"/>
          <p:cNvSpPr>
            <a:spLocks noGrp="1"/>
          </p:cNvSpPr>
          <p:nvPr/>
        </p:nvSpPr>
        <p:spPr>
          <a:xfrm>
            <a:off x="1285240" y="4273550"/>
            <a:ext cx="4264025" cy="214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Z=</a:t>
            </a:r>
            <a:r>
              <a:rPr lang="en-US">
                <a:sym typeface="+mn-ea"/>
              </a:rPr>
              <a:t>32.7068</a:t>
            </a:r>
            <a:endParaRPr lang="en-US">
              <a:sym typeface="+mn-ea"/>
            </a:endParaRPr>
          </a:p>
          <a:p>
            <a:pPr algn="l"/>
            <a:r>
              <a:rPr lang="en-US"/>
              <a:t>A=</a:t>
            </a:r>
            <a:r>
              <a:rPr lang="en-US">
                <a:sym typeface="+mn-ea"/>
              </a:rPr>
              <a:t>-4.0796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B=8.6854</a:t>
            </a:r>
            <a:endParaRPr lang="en-US">
              <a:sym typeface="+mn-ea"/>
            </a:endParaRPr>
          </a:p>
          <a:p>
            <a:pPr algn="l"/>
            <a:r>
              <a:rPr lang="en-US"/>
              <a:t>   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610350" y="4273550"/>
            <a:ext cx="4460875" cy="826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>
                <a:sym typeface="+mn-ea"/>
              </a:rPr>
              <a:t>C_6= 1023.4529</a:t>
            </a:r>
            <a:endParaRPr lang="en-US" sz="2400">
              <a:sym typeface="+mn-ea"/>
            </a:endParaRPr>
          </a:p>
          <a:p>
            <a:pPr algn="l"/>
            <a:r>
              <a:rPr lang="en-US" sz="2400"/>
              <a:t>R_0=342.475</a:t>
            </a:r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(complicated eponential NB,  Tod's LG) pair</a:t>
            </a: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 1  1  -3.9012 120.1949   7.5755   0.7450  -1.0000  -1.00001003.4679  -0.4059   0.5192  -0.4758   1.0000</a:t>
            </a:r>
            <a:endParaRPr lang="en-US">
              <a:sym typeface="+mn-ea"/>
            </a:endParaRPr>
          </a:p>
        </p:txBody>
      </p:sp>
      <p:graphicFrame>
        <p:nvGraphicFramePr>
          <p:cNvPr id="4" name="Content Placeholder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1336040" y="1559560"/>
          <a:ext cx="7343140" cy="179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730500" imgH="685800" progId="Equation.KSEE3">
                  <p:embed/>
                </p:oleObj>
              </mc:Choice>
              <mc:Fallback>
                <p:oleObj name="" r:id="rId1" imgW="2730500" imgH="6858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6040" y="1559560"/>
                        <a:ext cx="7343140" cy="1791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ubtitle 2"/>
          <p:cNvSpPr>
            <a:spLocks noGrp="1"/>
          </p:cNvSpPr>
          <p:nvPr/>
        </p:nvSpPr>
        <p:spPr>
          <a:xfrm>
            <a:off x="1285240" y="4273550"/>
            <a:ext cx="4264025" cy="21463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Z=</a:t>
            </a:r>
            <a:r>
              <a:rPr lang="en-US">
                <a:sym typeface="+mn-ea"/>
              </a:rPr>
              <a:t>120.1949</a:t>
            </a:r>
            <a:br>
              <a:rPr lang="en-US">
                <a:sym typeface="+mn-ea"/>
              </a:rPr>
            </a:br>
            <a:r>
              <a:rPr lang="en-US"/>
              <a:t>A=</a:t>
            </a:r>
            <a:r>
              <a:rPr lang="en-US">
                <a:sym typeface="+mn-ea"/>
              </a:rPr>
              <a:t>-3.9012</a:t>
            </a: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B=</a:t>
            </a:r>
            <a:r>
              <a:rPr lang="en-US">
                <a:sym typeface="+mn-ea"/>
              </a:rPr>
              <a:t>7.5755</a:t>
            </a:r>
            <a:endParaRPr lang="en-US">
              <a:sym typeface="+mn-ea"/>
            </a:endParaRPr>
          </a:p>
          <a:p>
            <a:pPr algn="l"/>
            <a:br>
              <a:rPr lang="en-US"/>
            </a:br>
            <a:r>
              <a:rPr lang="en-US"/>
              <a:t>C=</a:t>
            </a:r>
            <a:r>
              <a:rPr lang="en-US">
                <a:sym typeface="+mn-ea"/>
              </a:rPr>
              <a:t>-0.4059</a:t>
            </a: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n=0.5192 </a:t>
            </a: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D=-0.4758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610350" y="4273550"/>
            <a:ext cx="4460875" cy="826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>
                <a:sym typeface="+mn-ea"/>
              </a:rPr>
              <a:t>C_6= </a:t>
            </a:r>
            <a:r>
              <a:rPr lang="en-US" sz="2400">
                <a:sym typeface="+mn-ea"/>
              </a:rPr>
              <a:t>1003.4679</a:t>
            </a:r>
            <a:endParaRPr lang="en-US" sz="2400">
              <a:sym typeface="+mn-ea"/>
            </a:endParaRPr>
          </a:p>
          <a:p>
            <a:pPr algn="l"/>
            <a:r>
              <a:rPr lang="en-US" sz="2400"/>
              <a:t>R_0=342.475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WPS Presentation</Application>
  <PresentationFormat>Widescreen</PresentationFormat>
  <Paragraphs>26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Calibri Light</vt:lpstr>
      <vt:lpstr>Calibri</vt:lpstr>
      <vt:lpstr>微软雅黑</vt:lpstr>
      <vt:lpstr>Office Theme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X6 potential</dc:title>
  <dc:creator/>
  <cp:lastModifiedBy>Yerong</cp:lastModifiedBy>
  <cp:revision>8</cp:revision>
  <dcterms:created xsi:type="dcterms:W3CDTF">2017-02-20T19:51:27Z</dcterms:created>
  <dcterms:modified xsi:type="dcterms:W3CDTF">2017-02-20T20:46:55Z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