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vOLPVCrYwKEynE+IlQoMPv4dt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b495de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f9cb495de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cb495de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f9cb495d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09f809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09f809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cb495de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f9cb495d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744975"/>
            <a:ext cx="7312072" cy="41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700" y="867901"/>
            <a:ext cx="7814650" cy="49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4704700" y="1122325"/>
            <a:ext cx="5649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228600" marR="228600" lvl="0" indent="152400" algn="ctr" rtl="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Cifrado de mensajes Scout</a:t>
            </a:r>
            <a:endParaRPr sz="43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91600" y="4217250"/>
            <a:ext cx="6647100" cy="14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David Santiago Morantes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Daniel Jair Cañate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06826"/>
            <a:ext cx="12192000" cy="52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524000" y="1122374"/>
            <a:ext cx="91440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Resumen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1524000" y="2601136"/>
            <a:ext cx="9144000" cy="30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 objetivo del proyecto es realizar un método de educación  didáctica enfocado en la tecnología y destinado a facilitar la enseñanza de las distintas criptografías presentadas en la comunidad Scout, como lo son Cenit Polar, agujerito y murciélago.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Para poder llevar a cabo el proyecto se hizo uso de las máquinas de turing permitiendo realizar así el cifrado y descifrado de las tres criptografías dichas anteriormente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cb495def_0_4"/>
          <p:cNvSpPr txBox="1">
            <a:spLocks noGrp="1"/>
          </p:cNvSpPr>
          <p:nvPr>
            <p:ph type="ctrTitle"/>
          </p:nvPr>
        </p:nvSpPr>
        <p:spPr>
          <a:xfrm>
            <a:off x="1167750" y="435292"/>
            <a:ext cx="91440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Introducción</a:t>
            </a:r>
            <a:endParaRPr/>
          </a:p>
        </p:txBody>
      </p:sp>
      <p:pic>
        <p:nvPicPr>
          <p:cNvPr id="100" name="Google Shape;100;gf9cb495def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975" y="1593100"/>
            <a:ext cx="4202000" cy="24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f9cb495def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488" y="4031125"/>
            <a:ext cx="4832817" cy="22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f9cb495def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9750" y="1707589"/>
            <a:ext cx="4202000" cy="252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f9cb495def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8599" y="4173700"/>
            <a:ext cx="2551221" cy="25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f9cb495def_0_9"/>
          <p:cNvPicPr preferRelativeResize="0"/>
          <p:nvPr/>
        </p:nvPicPr>
        <p:blipFill rotWithShape="1">
          <a:blip r:embed="rId4">
            <a:alphaModFix/>
          </a:blip>
          <a:srcRect l="7768" t="2733" r="11813"/>
          <a:stretch/>
        </p:blipFill>
        <p:spPr>
          <a:xfrm>
            <a:off x="4937475" y="708650"/>
            <a:ext cx="5524500" cy="614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f9cb495def_0_9"/>
          <p:cNvSpPr txBox="1">
            <a:spLocks noGrp="1"/>
          </p:cNvSpPr>
          <p:nvPr>
            <p:ph type="ctrTitle"/>
          </p:nvPr>
        </p:nvSpPr>
        <p:spPr>
          <a:xfrm>
            <a:off x="-954400" y="942117"/>
            <a:ext cx="91440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86"/>
              <a:buFont typeface="Calibri"/>
              <a:buNone/>
            </a:pPr>
            <a:r>
              <a:rPr lang="en-US" sz="5300"/>
              <a:t>Método propuesto</a:t>
            </a:r>
            <a:endParaRPr sz="53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86"/>
              <a:buFont typeface="Calibri"/>
              <a:buNone/>
            </a:pPr>
            <a:r>
              <a:rPr lang="en-US" sz="5300"/>
              <a:t>(DTM)</a:t>
            </a:r>
            <a:endParaRPr sz="5300"/>
          </a:p>
        </p:txBody>
      </p:sp>
      <p:pic>
        <p:nvPicPr>
          <p:cNvPr id="110" name="Google Shape;110;gf9cb495def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75" y="2030663"/>
            <a:ext cx="57150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09f80977_0_1"/>
          <p:cNvSpPr txBox="1">
            <a:spLocks noGrp="1"/>
          </p:cNvSpPr>
          <p:nvPr>
            <p:ph type="ctrTitle"/>
          </p:nvPr>
        </p:nvSpPr>
        <p:spPr>
          <a:xfrm>
            <a:off x="1042475" y="449743"/>
            <a:ext cx="9144000" cy="1017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Transiciones(    ) </a:t>
            </a:r>
            <a:endParaRPr/>
          </a:p>
        </p:txBody>
      </p:sp>
      <p:pic>
        <p:nvPicPr>
          <p:cNvPr id="116" name="Google Shape;116;gfa09f8097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275" y="1895456"/>
            <a:ext cx="104775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fa09f8097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225" y="1858681"/>
            <a:ext cx="9715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fa09f80977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8800" y="1868193"/>
            <a:ext cx="104775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fa09f80977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1650" y="1743043"/>
            <a:ext cx="1028700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fa09f80977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1500" y="3239401"/>
            <a:ext cx="3228450" cy="1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fa09f80977_0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5900" y="665400"/>
            <a:ext cx="690225" cy="8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cb495def_0_14"/>
          <p:cNvSpPr txBox="1">
            <a:spLocks noGrp="1"/>
          </p:cNvSpPr>
          <p:nvPr>
            <p:ph type="ctrTitle"/>
          </p:nvPr>
        </p:nvSpPr>
        <p:spPr>
          <a:xfrm>
            <a:off x="1524000" y="538169"/>
            <a:ext cx="91440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Resultados y conclusiones </a:t>
            </a:r>
            <a:endParaRPr/>
          </a:p>
        </p:txBody>
      </p:sp>
      <p:pic>
        <p:nvPicPr>
          <p:cNvPr id="127" name="Google Shape;127;gf9cb495def_0_14"/>
          <p:cNvPicPr preferRelativeResize="0"/>
          <p:nvPr/>
        </p:nvPicPr>
        <p:blipFill rotWithShape="1">
          <a:blip r:embed="rId4">
            <a:alphaModFix/>
          </a:blip>
          <a:srcRect t="1910" b="-1910"/>
          <a:stretch/>
        </p:blipFill>
        <p:spPr>
          <a:xfrm>
            <a:off x="2840475" y="1839275"/>
            <a:ext cx="7304000" cy="46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9cb495de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75" y="2574801"/>
            <a:ext cx="2187575" cy="30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9F858-F1BD-4001-882B-3632460C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Arial Black" panose="020B0A04020102020204" pitchFamily="34" charset="0"/>
              </a:rPr>
              <a:t>VIDEO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E3C375-26D5-4164-81CC-1BDCC10C5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https://www.youtube.com/watch?v=bmMB8lH8lH8</a:t>
            </a:r>
          </a:p>
        </p:txBody>
      </p:sp>
    </p:spTree>
    <p:extLst>
      <p:ext uri="{BB962C8B-B14F-4D97-AF65-F5344CB8AC3E}">
        <p14:creationId xmlns:p14="http://schemas.microsoft.com/office/powerpoint/2010/main" val="32169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" y="0"/>
            <a:ext cx="121856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Panorámica</PresentationFormat>
  <Paragraphs>12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Arial Black</vt:lpstr>
      <vt:lpstr>Arial</vt:lpstr>
      <vt:lpstr>Oswald</vt:lpstr>
      <vt:lpstr>Tema de Office</vt:lpstr>
      <vt:lpstr>Cifrado de mensajes Scout </vt:lpstr>
      <vt:lpstr>Resumen</vt:lpstr>
      <vt:lpstr>Introducción</vt:lpstr>
      <vt:lpstr>Método propuesto (DTM)</vt:lpstr>
      <vt:lpstr>Transiciones(    ) </vt:lpstr>
      <vt:lpstr>Resultados y conclusiones </vt:lpstr>
      <vt:lpstr>VIDEO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Cifrado de mensajes Scout </dc:title>
  <dc:creator>Usuario de Microsoft Office</dc:creator>
  <cp:lastModifiedBy>YEFFERSON OLIVOS</cp:lastModifiedBy>
  <cp:revision>1</cp:revision>
  <dcterms:created xsi:type="dcterms:W3CDTF">2019-03-06T15:22:16Z</dcterms:created>
  <dcterms:modified xsi:type="dcterms:W3CDTF">2021-10-22T19:46:03Z</dcterms:modified>
</cp:coreProperties>
</file>